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5" r:id="rId1"/>
  </p:sldMasterIdLst>
  <p:notesMasterIdLst>
    <p:notesMasterId r:id="rId39"/>
  </p:notesMasterIdLst>
  <p:sldIdLst>
    <p:sldId id="256" r:id="rId2"/>
    <p:sldId id="257" r:id="rId3"/>
    <p:sldId id="258" r:id="rId4"/>
    <p:sldId id="314" r:id="rId5"/>
    <p:sldId id="262" r:id="rId6"/>
    <p:sldId id="267" r:id="rId7"/>
    <p:sldId id="345" r:id="rId8"/>
    <p:sldId id="346" r:id="rId9"/>
    <p:sldId id="347" r:id="rId10"/>
    <p:sldId id="348" r:id="rId11"/>
    <p:sldId id="349" r:id="rId12"/>
    <p:sldId id="315" r:id="rId13"/>
    <p:sldId id="288" r:id="rId14"/>
    <p:sldId id="316" r:id="rId15"/>
    <p:sldId id="330" r:id="rId16"/>
    <p:sldId id="331" r:id="rId17"/>
    <p:sldId id="332" r:id="rId18"/>
    <p:sldId id="320" r:id="rId19"/>
    <p:sldId id="344" r:id="rId20"/>
    <p:sldId id="269" r:id="rId21"/>
    <p:sldId id="325" r:id="rId22"/>
    <p:sldId id="319" r:id="rId23"/>
    <p:sldId id="333" r:id="rId24"/>
    <p:sldId id="336" r:id="rId25"/>
    <p:sldId id="337" r:id="rId26"/>
    <p:sldId id="338" r:id="rId27"/>
    <p:sldId id="334" r:id="rId28"/>
    <p:sldId id="289" r:id="rId29"/>
    <p:sldId id="283" r:id="rId30"/>
    <p:sldId id="339" r:id="rId31"/>
    <p:sldId id="340" r:id="rId32"/>
    <p:sldId id="341" r:id="rId33"/>
    <p:sldId id="342" r:id="rId34"/>
    <p:sldId id="343" r:id="rId35"/>
    <p:sldId id="328" r:id="rId36"/>
    <p:sldId id="329" r:id="rId37"/>
    <p:sldId id="290" r:id="rId38"/>
  </p:sldIdLst>
  <p:sldSz cx="9144000" cy="5143500" type="screen16x9"/>
  <p:notesSz cx="6858000" cy="9144000"/>
  <p:embeddedFontLst>
    <p:embeddedFont>
      <p:font typeface="Barlow" panose="00000500000000000000" pitchFamily="2" charset="0"/>
      <p:regular r:id="rId40"/>
      <p:bold r:id="rId41"/>
      <p:italic r:id="rId42"/>
      <p:boldItalic r:id="rId43"/>
    </p:embeddedFont>
    <p:embeddedFont>
      <p:font typeface="Bebas Neue" panose="020B0606020202050201" pitchFamily="34" charset="0"/>
      <p:regular r:id="rId44"/>
    </p:embeddedFont>
    <p:embeddedFont>
      <p:font typeface="Calibri" panose="020F0502020204030204" pitchFamily="34" charset="0"/>
      <p:regular r:id="rId45"/>
      <p:bold r:id="rId46"/>
      <p:italic r:id="rId47"/>
      <p:boldItalic r:id="rId48"/>
    </p:embeddedFont>
    <p:embeddedFont>
      <p:font typeface="Cambria" panose="02040503050406030204" pitchFamily="18" charset="0"/>
      <p:regular r:id="rId49"/>
      <p:bold r:id="rId50"/>
      <p:italic r:id="rId51"/>
      <p:boldItalic r:id="rId52"/>
    </p:embeddedFont>
    <p:embeddedFont>
      <p:font typeface="Cambria Math" panose="02040503050406030204" pitchFamily="18" charset="0"/>
      <p:regular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CFD"/>
    <a:srgbClr val="FAFC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95A7A1B-B388-46BD-87B4-FFBC85479FB9}">
  <a:tblStyle styleId="{F95A7A1B-B388-46BD-87B4-FFBC85479FB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4660"/>
  </p:normalViewPr>
  <p:slideViewPr>
    <p:cSldViewPr snapToGrid="0">
      <p:cViewPr>
        <p:scale>
          <a:sx n="98" d="100"/>
          <a:sy n="98" d="100"/>
        </p:scale>
        <p:origin x="1056" y="25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font" Target="fonts/font14.fntdata"/><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font" Target="fonts/font1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2"/>
        <p:cNvGrpSpPr/>
        <p:nvPr/>
      </p:nvGrpSpPr>
      <p:grpSpPr>
        <a:xfrm>
          <a:off x="0" y="0"/>
          <a:ext cx="0" cy="0"/>
          <a:chOff x="0" y="0"/>
          <a:chExt cx="0" cy="0"/>
        </a:xfrm>
      </p:grpSpPr>
      <p:sp>
        <p:nvSpPr>
          <p:cNvPr id="1053" name="Google Shape;105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4" name="Google Shape;10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9"/>
        <p:cNvGrpSpPr/>
        <p:nvPr/>
      </p:nvGrpSpPr>
      <p:grpSpPr>
        <a:xfrm>
          <a:off x="0" y="0"/>
          <a:ext cx="0" cy="0"/>
          <a:chOff x="0" y="0"/>
          <a:chExt cx="0" cy="0"/>
        </a:xfrm>
      </p:grpSpPr>
      <p:sp>
        <p:nvSpPr>
          <p:cNvPr id="2190" name="Google Shape;2190;g137428dc041_0_17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1" name="Google Shape;2191;g137428dc041_0_17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0"/>
        <p:cNvGrpSpPr/>
        <p:nvPr/>
      </p:nvGrpSpPr>
      <p:grpSpPr>
        <a:xfrm>
          <a:off x="0" y="0"/>
          <a:ext cx="0" cy="0"/>
          <a:chOff x="0" y="0"/>
          <a:chExt cx="0" cy="0"/>
        </a:xfrm>
      </p:grpSpPr>
      <p:sp>
        <p:nvSpPr>
          <p:cNvPr id="3641" name="Google Shape;3641;g137428dc041_0_35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2" name="Google Shape;3642;g137428dc041_0_35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3"/>
        <p:cNvGrpSpPr/>
        <p:nvPr/>
      </p:nvGrpSpPr>
      <p:grpSpPr>
        <a:xfrm>
          <a:off x="0" y="0"/>
          <a:ext cx="0" cy="0"/>
          <a:chOff x="0" y="0"/>
          <a:chExt cx="0" cy="0"/>
        </a:xfrm>
      </p:grpSpPr>
      <p:sp>
        <p:nvSpPr>
          <p:cNvPr id="3374" name="Google Shape;3374;g137428dc041_0_32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5" name="Google Shape;3375;g137428dc041_0_32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0"/>
        <p:cNvGrpSpPr/>
        <p:nvPr/>
      </p:nvGrpSpPr>
      <p:grpSpPr>
        <a:xfrm>
          <a:off x="0" y="0"/>
          <a:ext cx="0" cy="0"/>
          <a:chOff x="0" y="0"/>
          <a:chExt cx="0" cy="0"/>
        </a:xfrm>
      </p:grpSpPr>
      <p:sp>
        <p:nvSpPr>
          <p:cNvPr id="3721" name="Google Shape;3721;g137428dc041_0_35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2" name="Google Shape;3722;g137428dc041_0_35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2"/>
        <p:cNvGrpSpPr/>
        <p:nvPr/>
      </p:nvGrpSpPr>
      <p:grpSpPr>
        <a:xfrm>
          <a:off x="0" y="0"/>
          <a:ext cx="0" cy="0"/>
          <a:chOff x="0" y="0"/>
          <a:chExt cx="0" cy="0"/>
        </a:xfrm>
      </p:grpSpPr>
      <p:sp>
        <p:nvSpPr>
          <p:cNvPr id="1183" name="Google Shape;1183;g137428dc041_0_6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4" name="Google Shape;1184;g137428dc041_0_6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1"/>
        <p:cNvGrpSpPr/>
        <p:nvPr/>
      </p:nvGrpSpPr>
      <p:grpSpPr>
        <a:xfrm>
          <a:off x="0" y="0"/>
          <a:ext cx="0" cy="0"/>
          <a:chOff x="0" y="0"/>
          <a:chExt cx="0" cy="0"/>
        </a:xfrm>
      </p:grpSpPr>
      <p:sp>
        <p:nvSpPr>
          <p:cNvPr id="1192" name="Google Shape;1192;g137428dc041_0_6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3" name="Google Shape;1193;g137428dc041_0_6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3"/>
        <p:cNvGrpSpPr/>
        <p:nvPr/>
      </p:nvGrpSpPr>
      <p:grpSpPr>
        <a:xfrm>
          <a:off x="0" y="0"/>
          <a:ext cx="0" cy="0"/>
          <a:chOff x="0" y="0"/>
          <a:chExt cx="0" cy="0"/>
        </a:xfrm>
      </p:grpSpPr>
      <p:sp>
        <p:nvSpPr>
          <p:cNvPr id="1514" name="Google Shape;1514;g137428dc041_0_9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5" name="Google Shape;1515;g137428dc041_0_9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0"/>
        <p:cNvGrpSpPr/>
        <p:nvPr/>
      </p:nvGrpSpPr>
      <p:grpSpPr>
        <a:xfrm>
          <a:off x="0" y="0"/>
          <a:ext cx="0" cy="0"/>
          <a:chOff x="0" y="0"/>
          <a:chExt cx="0" cy="0"/>
        </a:xfrm>
      </p:grpSpPr>
      <p:sp>
        <p:nvSpPr>
          <p:cNvPr id="2091" name="Google Shape;2091;g137428dc041_0_16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2" name="Google Shape;2092;g137428dc041_0_16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9"/>
        <p:cNvGrpSpPr/>
        <p:nvPr/>
      </p:nvGrpSpPr>
      <p:grpSpPr>
        <a:xfrm>
          <a:off x="0" y="0"/>
          <a:ext cx="0" cy="0"/>
          <a:chOff x="0" y="0"/>
          <a:chExt cx="0" cy="0"/>
        </a:xfrm>
      </p:grpSpPr>
      <p:sp>
        <p:nvSpPr>
          <p:cNvPr id="2190" name="Google Shape;2190;g137428dc041_0_17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1" name="Google Shape;2191;g137428dc041_0_17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4157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1"/>
        <p:cNvGrpSpPr/>
        <p:nvPr/>
      </p:nvGrpSpPr>
      <p:grpSpPr>
        <a:xfrm>
          <a:off x="0" y="0"/>
          <a:ext cx="0" cy="0"/>
          <a:chOff x="0" y="0"/>
          <a:chExt cx="0" cy="0"/>
        </a:xfrm>
      </p:grpSpPr>
      <p:sp>
        <p:nvSpPr>
          <p:cNvPr id="3632" name="Google Shape;3632;g137428dc041_0_35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3" name="Google Shape;3633;g137428dc041_0_35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ar-EG" dirty="0"/>
          </a:p>
        </p:txBody>
      </p:sp>
    </p:spTree>
    <p:extLst>
      <p:ext uri="{BB962C8B-B14F-4D97-AF65-F5344CB8AC3E}">
        <p14:creationId xmlns:p14="http://schemas.microsoft.com/office/powerpoint/2010/main" val="3730721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ar-EG" dirty="0"/>
          </a:p>
        </p:txBody>
      </p:sp>
    </p:spTree>
    <p:extLst>
      <p:ext uri="{BB962C8B-B14F-4D97-AF65-F5344CB8AC3E}">
        <p14:creationId xmlns:p14="http://schemas.microsoft.com/office/powerpoint/2010/main" val="831552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319975" y="3931247"/>
            <a:ext cx="2144119" cy="1107996"/>
          </a:xfrm>
          <a:custGeom>
            <a:avLst/>
            <a:gdLst/>
            <a:ahLst/>
            <a:cxnLst/>
            <a:rect l="l" t="t" r="r" b="b"/>
            <a:pathLst>
              <a:path w="12280" h="6346" extrusionOk="0">
                <a:moveTo>
                  <a:pt x="11083" y="2447"/>
                </a:moveTo>
                <a:lnTo>
                  <a:pt x="9352" y="2447"/>
                </a:lnTo>
                <a:cubicBezTo>
                  <a:pt x="9255" y="1722"/>
                  <a:pt x="8633" y="1163"/>
                  <a:pt x="7883" y="1163"/>
                </a:cubicBezTo>
                <a:lnTo>
                  <a:pt x="6091" y="1163"/>
                </a:lnTo>
                <a:cubicBezTo>
                  <a:pt x="6103" y="1108"/>
                  <a:pt x="6110" y="1051"/>
                  <a:pt x="6110" y="990"/>
                </a:cubicBezTo>
                <a:cubicBezTo>
                  <a:pt x="6110" y="443"/>
                  <a:pt x="5666" y="0"/>
                  <a:pt x="5120" y="0"/>
                </a:cubicBezTo>
                <a:lnTo>
                  <a:pt x="4072" y="0"/>
                </a:lnTo>
                <a:cubicBezTo>
                  <a:pt x="3526" y="0"/>
                  <a:pt x="3082" y="443"/>
                  <a:pt x="3082" y="990"/>
                </a:cubicBezTo>
                <a:cubicBezTo>
                  <a:pt x="3082" y="1048"/>
                  <a:pt x="3091" y="1108"/>
                  <a:pt x="3101" y="1163"/>
                </a:cubicBezTo>
                <a:lnTo>
                  <a:pt x="2591" y="1163"/>
                </a:lnTo>
                <a:cubicBezTo>
                  <a:pt x="1777" y="1163"/>
                  <a:pt x="1121" y="1813"/>
                  <a:pt x="1106" y="2626"/>
                </a:cubicBezTo>
                <a:cubicBezTo>
                  <a:pt x="486" y="2672"/>
                  <a:pt x="1" y="3182"/>
                  <a:pt x="1" y="3814"/>
                </a:cubicBezTo>
                <a:cubicBezTo>
                  <a:pt x="1" y="4472"/>
                  <a:pt x="535" y="5004"/>
                  <a:pt x="1194" y="5004"/>
                </a:cubicBezTo>
                <a:lnTo>
                  <a:pt x="1595" y="5004"/>
                </a:lnTo>
                <a:cubicBezTo>
                  <a:pt x="1807" y="5420"/>
                  <a:pt x="2235" y="5702"/>
                  <a:pt x="2733" y="5702"/>
                </a:cubicBezTo>
                <a:lnTo>
                  <a:pt x="3966" y="5702"/>
                </a:lnTo>
                <a:cubicBezTo>
                  <a:pt x="4157" y="6082"/>
                  <a:pt x="4552" y="6346"/>
                  <a:pt x="5007" y="6346"/>
                </a:cubicBezTo>
                <a:lnTo>
                  <a:pt x="5994" y="6346"/>
                </a:lnTo>
                <a:cubicBezTo>
                  <a:pt x="6450" y="6346"/>
                  <a:pt x="6841" y="6082"/>
                  <a:pt x="7033" y="5702"/>
                </a:cubicBezTo>
                <a:lnTo>
                  <a:pt x="7102" y="5702"/>
                </a:lnTo>
                <a:cubicBezTo>
                  <a:pt x="7667" y="5702"/>
                  <a:pt x="8147" y="5338"/>
                  <a:pt x="8317" y="4831"/>
                </a:cubicBezTo>
                <a:lnTo>
                  <a:pt x="11086" y="4831"/>
                </a:lnTo>
                <a:cubicBezTo>
                  <a:pt x="11748" y="4831"/>
                  <a:pt x="12279" y="4296"/>
                  <a:pt x="12279" y="3638"/>
                </a:cubicBezTo>
                <a:cubicBezTo>
                  <a:pt x="12279" y="2979"/>
                  <a:pt x="11745" y="2447"/>
                  <a:pt x="11083" y="2447"/>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rot="10800000" flipH="1">
            <a:off x="-862776" y="-586439"/>
            <a:ext cx="2921460" cy="2321639"/>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5173027" y="1735200"/>
            <a:ext cx="4018398" cy="3392474"/>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729900" y="1320250"/>
            <a:ext cx="4649100" cy="2241000"/>
          </a:xfrm>
          <a:prstGeom prst="rect">
            <a:avLst/>
          </a:prstGeom>
        </p:spPr>
        <p:txBody>
          <a:bodyPr spcFirstLastPara="1" wrap="square" lIns="91425" tIns="91425" rIns="91425" bIns="91425" anchor="b" anchorCtr="0">
            <a:noAutofit/>
          </a:bodyPr>
          <a:lstStyle>
            <a:lvl1pPr marR="0" lvl="0" rtl="0">
              <a:lnSpc>
                <a:spcPct val="90000"/>
              </a:lnSpc>
              <a:spcBef>
                <a:spcPts val="0"/>
              </a:spcBef>
              <a:spcAft>
                <a:spcPts val="0"/>
              </a:spcAft>
              <a:buSzPts val="5200"/>
              <a:buNone/>
              <a:defRPr sz="57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 name="Google Shape;13;p2"/>
          <p:cNvSpPr txBox="1">
            <a:spLocks noGrp="1"/>
          </p:cNvSpPr>
          <p:nvPr>
            <p:ph type="subTitle" idx="1"/>
          </p:nvPr>
        </p:nvSpPr>
        <p:spPr>
          <a:xfrm>
            <a:off x="729875" y="3390900"/>
            <a:ext cx="4649100" cy="383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four columns ">
  <p:cSld name="CUSTOM_6_1">
    <p:spTree>
      <p:nvGrpSpPr>
        <p:cNvPr id="1" name="Shape 680"/>
        <p:cNvGrpSpPr/>
        <p:nvPr/>
      </p:nvGrpSpPr>
      <p:grpSpPr>
        <a:xfrm>
          <a:off x="0" y="0"/>
          <a:ext cx="0" cy="0"/>
          <a:chOff x="0" y="0"/>
          <a:chExt cx="0" cy="0"/>
        </a:xfrm>
      </p:grpSpPr>
      <p:sp>
        <p:nvSpPr>
          <p:cNvPr id="681" name="Google Shape;681;p30"/>
          <p:cNvSpPr/>
          <p:nvPr/>
        </p:nvSpPr>
        <p:spPr>
          <a:xfrm flipH="1">
            <a:off x="7496002" y="3177834"/>
            <a:ext cx="1647997" cy="1965776"/>
          </a:xfrm>
          <a:custGeom>
            <a:avLst/>
            <a:gdLst/>
            <a:ahLst/>
            <a:cxnLst/>
            <a:rect l="l" t="t" r="r" b="b"/>
            <a:pathLst>
              <a:path w="79107" h="94361" extrusionOk="0">
                <a:moveTo>
                  <a:pt x="1" y="1"/>
                </a:moveTo>
                <a:lnTo>
                  <a:pt x="1" y="16217"/>
                </a:lnTo>
                <a:lnTo>
                  <a:pt x="26" y="16217"/>
                </a:lnTo>
                <a:cubicBezTo>
                  <a:pt x="34081" y="16217"/>
                  <a:pt x="61699" y="41924"/>
                  <a:pt x="61699" y="73637"/>
                </a:cubicBezTo>
                <a:cubicBezTo>
                  <a:pt x="61699" y="80947"/>
                  <a:pt x="60234" y="87933"/>
                  <a:pt x="57562" y="94361"/>
                </a:cubicBezTo>
                <a:lnTo>
                  <a:pt x="75928" y="94361"/>
                </a:lnTo>
                <a:cubicBezTo>
                  <a:pt x="77997" y="87791"/>
                  <a:pt x="79107" y="80831"/>
                  <a:pt x="79107" y="73637"/>
                </a:cubicBezTo>
                <a:cubicBezTo>
                  <a:pt x="79107" y="32971"/>
                  <a:pt x="43693" y="1"/>
                  <a:pt x="16"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0"/>
          <p:cNvSpPr/>
          <p:nvPr/>
        </p:nvSpPr>
        <p:spPr>
          <a:xfrm rot="10800000">
            <a:off x="7427491" y="-6255"/>
            <a:ext cx="1716510" cy="1136033"/>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0"/>
          <p:cNvSpPr/>
          <p:nvPr/>
        </p:nvSpPr>
        <p:spPr>
          <a:xfrm rot="-3599971">
            <a:off x="-362297" y="3639972"/>
            <a:ext cx="1951834" cy="1797544"/>
          </a:xfrm>
          <a:custGeom>
            <a:avLst/>
            <a:gdLst/>
            <a:ahLst/>
            <a:cxnLst/>
            <a:rect l="l" t="t" r="r" b="b"/>
            <a:pathLst>
              <a:path w="45883" h="42256" extrusionOk="0">
                <a:moveTo>
                  <a:pt x="20040" y="1"/>
                </a:moveTo>
                <a:cubicBezTo>
                  <a:pt x="18348" y="1"/>
                  <a:pt x="16628" y="352"/>
                  <a:pt x="14925" y="1158"/>
                </a:cubicBezTo>
                <a:cubicBezTo>
                  <a:pt x="11194" y="2917"/>
                  <a:pt x="8091" y="5979"/>
                  <a:pt x="5075" y="8975"/>
                </a:cubicBezTo>
                <a:cubicBezTo>
                  <a:pt x="3640" y="10410"/>
                  <a:pt x="2170" y="11875"/>
                  <a:pt x="1248" y="13720"/>
                </a:cubicBezTo>
                <a:cubicBezTo>
                  <a:pt x="279" y="15662"/>
                  <a:pt x="1" y="17877"/>
                  <a:pt x="31" y="20011"/>
                </a:cubicBezTo>
                <a:cubicBezTo>
                  <a:pt x="132" y="27574"/>
                  <a:pt x="4198" y="34707"/>
                  <a:pt x="10438" y="37845"/>
                </a:cubicBezTo>
                <a:cubicBezTo>
                  <a:pt x="13845" y="39553"/>
                  <a:pt x="17708" y="40101"/>
                  <a:pt x="21439" y="40917"/>
                </a:cubicBezTo>
                <a:cubicBezTo>
                  <a:pt x="24129" y="41508"/>
                  <a:pt x="26824" y="42256"/>
                  <a:pt x="29587" y="42256"/>
                </a:cubicBezTo>
                <a:cubicBezTo>
                  <a:pt x="29974" y="42256"/>
                  <a:pt x="30361" y="42241"/>
                  <a:pt x="30751" y="42210"/>
                </a:cubicBezTo>
                <a:cubicBezTo>
                  <a:pt x="33929" y="41951"/>
                  <a:pt x="37326" y="40288"/>
                  <a:pt x="38836" y="37196"/>
                </a:cubicBezTo>
                <a:cubicBezTo>
                  <a:pt x="39435" y="35979"/>
                  <a:pt x="39713" y="34626"/>
                  <a:pt x="40357" y="33440"/>
                </a:cubicBezTo>
                <a:cubicBezTo>
                  <a:pt x="41057" y="32177"/>
                  <a:pt x="42126" y="31199"/>
                  <a:pt x="42968" y="30038"/>
                </a:cubicBezTo>
                <a:cubicBezTo>
                  <a:pt x="45883" y="25988"/>
                  <a:pt x="45477" y="20204"/>
                  <a:pt x="43216" y="16047"/>
                </a:cubicBezTo>
                <a:cubicBezTo>
                  <a:pt x="40955" y="11895"/>
                  <a:pt x="37184" y="9021"/>
                  <a:pt x="33488" y="6304"/>
                </a:cubicBezTo>
                <a:cubicBezTo>
                  <a:pt x="32185" y="5346"/>
                  <a:pt x="30873" y="4392"/>
                  <a:pt x="29560" y="3450"/>
                </a:cubicBezTo>
                <a:cubicBezTo>
                  <a:pt x="26753" y="1433"/>
                  <a:pt x="23454" y="1"/>
                  <a:pt x="20040"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0"/>
          <p:cNvSpPr/>
          <p:nvPr/>
        </p:nvSpPr>
        <p:spPr>
          <a:xfrm>
            <a:off x="-227000" y="1185353"/>
            <a:ext cx="1602349" cy="827798"/>
          </a:xfrm>
          <a:custGeom>
            <a:avLst/>
            <a:gdLst/>
            <a:ahLst/>
            <a:cxnLst/>
            <a:rect l="l" t="t" r="r" b="b"/>
            <a:pathLst>
              <a:path w="5985" h="3092" extrusionOk="0">
                <a:moveTo>
                  <a:pt x="1986" y="0"/>
                </a:moveTo>
                <a:cubicBezTo>
                  <a:pt x="1719" y="0"/>
                  <a:pt x="1503" y="216"/>
                  <a:pt x="1503" y="480"/>
                </a:cubicBezTo>
                <a:cubicBezTo>
                  <a:pt x="1503" y="511"/>
                  <a:pt x="1506" y="538"/>
                  <a:pt x="1512" y="568"/>
                </a:cubicBezTo>
                <a:lnTo>
                  <a:pt x="1260" y="568"/>
                </a:lnTo>
                <a:cubicBezTo>
                  <a:pt x="866" y="568"/>
                  <a:pt x="544" y="887"/>
                  <a:pt x="541" y="1279"/>
                </a:cubicBezTo>
                <a:cubicBezTo>
                  <a:pt x="240" y="1300"/>
                  <a:pt x="0" y="1552"/>
                  <a:pt x="0" y="1859"/>
                </a:cubicBezTo>
                <a:cubicBezTo>
                  <a:pt x="0" y="2180"/>
                  <a:pt x="261" y="2439"/>
                  <a:pt x="580" y="2439"/>
                </a:cubicBezTo>
                <a:lnTo>
                  <a:pt x="778" y="2439"/>
                </a:lnTo>
                <a:cubicBezTo>
                  <a:pt x="881" y="2642"/>
                  <a:pt x="1090" y="2782"/>
                  <a:pt x="1336" y="2782"/>
                </a:cubicBezTo>
                <a:lnTo>
                  <a:pt x="1937" y="2782"/>
                </a:lnTo>
                <a:cubicBezTo>
                  <a:pt x="2032" y="2967"/>
                  <a:pt x="2220" y="3091"/>
                  <a:pt x="2442" y="3091"/>
                </a:cubicBezTo>
                <a:lnTo>
                  <a:pt x="2924" y="3091"/>
                </a:lnTo>
                <a:cubicBezTo>
                  <a:pt x="3143" y="3091"/>
                  <a:pt x="3337" y="2967"/>
                  <a:pt x="3428" y="2782"/>
                </a:cubicBezTo>
                <a:cubicBezTo>
                  <a:pt x="3735" y="2782"/>
                  <a:pt x="3972" y="2603"/>
                  <a:pt x="4054" y="2357"/>
                </a:cubicBezTo>
                <a:lnTo>
                  <a:pt x="5405" y="2357"/>
                </a:lnTo>
                <a:cubicBezTo>
                  <a:pt x="5724" y="2357"/>
                  <a:pt x="5985" y="2098"/>
                  <a:pt x="5985" y="1777"/>
                </a:cubicBezTo>
                <a:cubicBezTo>
                  <a:pt x="5982" y="1452"/>
                  <a:pt x="5724" y="1191"/>
                  <a:pt x="5402" y="1191"/>
                </a:cubicBezTo>
                <a:lnTo>
                  <a:pt x="4558" y="1191"/>
                </a:lnTo>
                <a:cubicBezTo>
                  <a:pt x="4509" y="838"/>
                  <a:pt x="4209" y="568"/>
                  <a:pt x="3841" y="568"/>
                </a:cubicBezTo>
                <a:lnTo>
                  <a:pt x="2970" y="568"/>
                </a:lnTo>
                <a:cubicBezTo>
                  <a:pt x="2973" y="538"/>
                  <a:pt x="2976" y="511"/>
                  <a:pt x="2976" y="480"/>
                </a:cubicBezTo>
                <a:cubicBezTo>
                  <a:pt x="2976" y="216"/>
                  <a:pt x="2760" y="0"/>
                  <a:pt x="2493" y="0"/>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0"/>
          <p:cNvSpPr/>
          <p:nvPr/>
        </p:nvSpPr>
        <p:spPr>
          <a:xfrm>
            <a:off x="7723765" y="2768700"/>
            <a:ext cx="1251475" cy="645126"/>
          </a:xfrm>
          <a:custGeom>
            <a:avLst/>
            <a:gdLst/>
            <a:ahLst/>
            <a:cxnLst/>
            <a:rect l="l" t="t" r="r" b="b"/>
            <a:pathLst>
              <a:path w="5162" h="2661" extrusionOk="0">
                <a:moveTo>
                  <a:pt x="3009" y="0"/>
                </a:moveTo>
                <a:cubicBezTo>
                  <a:pt x="2778" y="0"/>
                  <a:pt x="2593" y="185"/>
                  <a:pt x="2593" y="413"/>
                </a:cubicBezTo>
                <a:cubicBezTo>
                  <a:pt x="2593" y="437"/>
                  <a:pt x="2596" y="462"/>
                  <a:pt x="2599" y="486"/>
                </a:cubicBezTo>
                <a:lnTo>
                  <a:pt x="1849" y="486"/>
                </a:lnTo>
                <a:cubicBezTo>
                  <a:pt x="1534" y="486"/>
                  <a:pt x="1272" y="720"/>
                  <a:pt x="1230" y="1023"/>
                </a:cubicBezTo>
                <a:lnTo>
                  <a:pt x="501" y="1023"/>
                </a:lnTo>
                <a:cubicBezTo>
                  <a:pt x="228" y="1023"/>
                  <a:pt x="0" y="1248"/>
                  <a:pt x="0" y="1521"/>
                </a:cubicBezTo>
                <a:cubicBezTo>
                  <a:pt x="0" y="1798"/>
                  <a:pt x="225" y="2022"/>
                  <a:pt x="501" y="2022"/>
                </a:cubicBezTo>
                <a:lnTo>
                  <a:pt x="1667" y="2022"/>
                </a:lnTo>
                <a:cubicBezTo>
                  <a:pt x="1740" y="2235"/>
                  <a:pt x="1940" y="2390"/>
                  <a:pt x="2205" y="2390"/>
                </a:cubicBezTo>
                <a:cubicBezTo>
                  <a:pt x="2287" y="2551"/>
                  <a:pt x="2454" y="2660"/>
                  <a:pt x="2642" y="2660"/>
                </a:cubicBezTo>
                <a:lnTo>
                  <a:pt x="3061" y="2660"/>
                </a:lnTo>
                <a:cubicBezTo>
                  <a:pt x="3252" y="2660"/>
                  <a:pt x="3416" y="2551"/>
                  <a:pt x="3495" y="2390"/>
                </a:cubicBezTo>
                <a:lnTo>
                  <a:pt x="4011" y="2390"/>
                </a:lnTo>
                <a:cubicBezTo>
                  <a:pt x="4221" y="2390"/>
                  <a:pt x="4403" y="2274"/>
                  <a:pt x="4491" y="2098"/>
                </a:cubicBezTo>
                <a:lnTo>
                  <a:pt x="4661" y="2098"/>
                </a:lnTo>
                <a:cubicBezTo>
                  <a:pt x="4937" y="2098"/>
                  <a:pt x="5162" y="1874"/>
                  <a:pt x="5162" y="1597"/>
                </a:cubicBezTo>
                <a:cubicBezTo>
                  <a:pt x="5162" y="1336"/>
                  <a:pt x="4958" y="1121"/>
                  <a:pt x="4700" y="1099"/>
                </a:cubicBezTo>
                <a:cubicBezTo>
                  <a:pt x="4694" y="759"/>
                  <a:pt x="4418" y="486"/>
                  <a:pt x="4078" y="486"/>
                </a:cubicBezTo>
                <a:lnTo>
                  <a:pt x="3859" y="486"/>
                </a:lnTo>
                <a:cubicBezTo>
                  <a:pt x="3865" y="462"/>
                  <a:pt x="3868" y="441"/>
                  <a:pt x="3868" y="413"/>
                </a:cubicBezTo>
                <a:cubicBezTo>
                  <a:pt x="3868" y="185"/>
                  <a:pt x="3677" y="0"/>
                  <a:pt x="3449" y="0"/>
                </a:cubicBezTo>
                <a:close/>
              </a:path>
            </a:pathLst>
          </a:custGeom>
          <a:gradFill>
            <a:gsLst>
              <a:gs pos="0">
                <a:srgbClr val="9CAB9F">
                  <a:alpha val="22745"/>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0"/>
          <p:cNvSpPr txBox="1">
            <a:spLocks noGrp="1"/>
          </p:cNvSpPr>
          <p:nvPr>
            <p:ph type="subTitle" idx="1"/>
          </p:nvPr>
        </p:nvSpPr>
        <p:spPr>
          <a:xfrm>
            <a:off x="2125344" y="1865750"/>
            <a:ext cx="2073000" cy="4671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87" name="Google Shape;687;p30"/>
          <p:cNvSpPr txBox="1">
            <a:spLocks noGrp="1"/>
          </p:cNvSpPr>
          <p:nvPr>
            <p:ph type="subTitle" idx="2"/>
          </p:nvPr>
        </p:nvSpPr>
        <p:spPr>
          <a:xfrm>
            <a:off x="2125344" y="2189400"/>
            <a:ext cx="2073000" cy="57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88" name="Google Shape;688;p30"/>
          <p:cNvSpPr txBox="1">
            <a:spLocks noGrp="1"/>
          </p:cNvSpPr>
          <p:nvPr>
            <p:ph type="subTitle" idx="3"/>
          </p:nvPr>
        </p:nvSpPr>
        <p:spPr>
          <a:xfrm>
            <a:off x="4946353" y="1865750"/>
            <a:ext cx="2070300" cy="4671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89" name="Google Shape;689;p30"/>
          <p:cNvSpPr txBox="1">
            <a:spLocks noGrp="1"/>
          </p:cNvSpPr>
          <p:nvPr>
            <p:ph type="subTitle" idx="4"/>
          </p:nvPr>
        </p:nvSpPr>
        <p:spPr>
          <a:xfrm>
            <a:off x="4945003" y="2189400"/>
            <a:ext cx="2073000" cy="57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0" name="Google Shape;690;p30"/>
          <p:cNvSpPr txBox="1">
            <a:spLocks noGrp="1"/>
          </p:cNvSpPr>
          <p:nvPr>
            <p:ph type="subTitle" idx="5"/>
          </p:nvPr>
        </p:nvSpPr>
        <p:spPr>
          <a:xfrm>
            <a:off x="2125344" y="3633850"/>
            <a:ext cx="2073000" cy="4671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1" name="Google Shape;691;p30"/>
          <p:cNvSpPr txBox="1">
            <a:spLocks noGrp="1"/>
          </p:cNvSpPr>
          <p:nvPr>
            <p:ph type="subTitle" idx="6"/>
          </p:nvPr>
        </p:nvSpPr>
        <p:spPr>
          <a:xfrm>
            <a:off x="2125344" y="3957496"/>
            <a:ext cx="2073000" cy="57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2" name="Google Shape;692;p30"/>
          <p:cNvSpPr txBox="1">
            <a:spLocks noGrp="1"/>
          </p:cNvSpPr>
          <p:nvPr>
            <p:ph type="subTitle" idx="7"/>
          </p:nvPr>
        </p:nvSpPr>
        <p:spPr>
          <a:xfrm>
            <a:off x="4946353" y="3633850"/>
            <a:ext cx="2070300" cy="4671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3" name="Google Shape;693;p30"/>
          <p:cNvSpPr txBox="1">
            <a:spLocks noGrp="1"/>
          </p:cNvSpPr>
          <p:nvPr>
            <p:ph type="subTitle" idx="8"/>
          </p:nvPr>
        </p:nvSpPr>
        <p:spPr>
          <a:xfrm>
            <a:off x="4945003" y="3957496"/>
            <a:ext cx="2073000" cy="57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4" name="Google Shape;694;p30"/>
          <p:cNvSpPr txBox="1">
            <a:spLocks noGrp="1"/>
          </p:cNvSpPr>
          <p:nvPr>
            <p:ph type="title"/>
          </p:nvPr>
        </p:nvSpPr>
        <p:spPr>
          <a:xfrm>
            <a:off x="716800" y="612648"/>
            <a:ext cx="77103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695" name="Google Shape;695;p30"/>
          <p:cNvGrpSpPr/>
          <p:nvPr/>
        </p:nvGrpSpPr>
        <p:grpSpPr>
          <a:xfrm>
            <a:off x="8169580" y="2521532"/>
            <a:ext cx="768499" cy="2674505"/>
            <a:chOff x="299324" y="2437171"/>
            <a:chExt cx="613425" cy="2134822"/>
          </a:xfrm>
        </p:grpSpPr>
        <p:sp>
          <p:nvSpPr>
            <p:cNvPr id="696" name="Google Shape;696;p30"/>
            <p:cNvSpPr/>
            <p:nvPr/>
          </p:nvSpPr>
          <p:spPr>
            <a:xfrm>
              <a:off x="510488" y="4261643"/>
              <a:ext cx="61474" cy="310350"/>
            </a:xfrm>
            <a:custGeom>
              <a:avLst/>
              <a:gdLst/>
              <a:ahLst/>
              <a:cxnLst/>
              <a:rect l="l" t="t" r="r" b="b"/>
              <a:pathLst>
                <a:path w="1455" h="7346" extrusionOk="0">
                  <a:moveTo>
                    <a:pt x="31" y="1"/>
                  </a:moveTo>
                  <a:cubicBezTo>
                    <a:pt x="18" y="2017"/>
                    <a:pt x="9" y="6817"/>
                    <a:pt x="0" y="7345"/>
                  </a:cubicBezTo>
                  <a:lnTo>
                    <a:pt x="1455" y="7345"/>
                  </a:lnTo>
                  <a:cubicBezTo>
                    <a:pt x="1445" y="6817"/>
                    <a:pt x="1436" y="2017"/>
                    <a:pt x="14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0"/>
            <p:cNvSpPr/>
            <p:nvPr/>
          </p:nvSpPr>
          <p:spPr>
            <a:xfrm>
              <a:off x="546780" y="4261643"/>
              <a:ext cx="25181" cy="310350"/>
            </a:xfrm>
            <a:custGeom>
              <a:avLst/>
              <a:gdLst/>
              <a:ahLst/>
              <a:cxnLst/>
              <a:rect l="l" t="t" r="r" b="b"/>
              <a:pathLst>
                <a:path w="596" h="7346" extrusionOk="0">
                  <a:moveTo>
                    <a:pt x="0" y="1"/>
                  </a:moveTo>
                  <a:lnTo>
                    <a:pt x="0" y="7345"/>
                  </a:lnTo>
                  <a:lnTo>
                    <a:pt x="596" y="7345"/>
                  </a:lnTo>
                  <a:cubicBezTo>
                    <a:pt x="586" y="6817"/>
                    <a:pt x="577" y="2017"/>
                    <a:pt x="56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0"/>
            <p:cNvSpPr/>
            <p:nvPr/>
          </p:nvSpPr>
          <p:spPr>
            <a:xfrm>
              <a:off x="516614" y="2731399"/>
              <a:ext cx="48926" cy="1530331"/>
            </a:xfrm>
            <a:custGeom>
              <a:avLst/>
              <a:gdLst/>
              <a:ahLst/>
              <a:cxnLst/>
              <a:rect l="l" t="t" r="r" b="b"/>
              <a:pathLst>
                <a:path w="1158" h="36223" extrusionOk="0">
                  <a:moveTo>
                    <a:pt x="462" y="0"/>
                  </a:moveTo>
                  <a:cubicBezTo>
                    <a:pt x="420" y="1451"/>
                    <a:pt x="10" y="35145"/>
                    <a:pt x="1" y="36223"/>
                  </a:cubicBezTo>
                  <a:lnTo>
                    <a:pt x="1158" y="36223"/>
                  </a:lnTo>
                  <a:cubicBezTo>
                    <a:pt x="1149" y="35145"/>
                    <a:pt x="739" y="1451"/>
                    <a:pt x="6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0"/>
            <p:cNvSpPr/>
            <p:nvPr/>
          </p:nvSpPr>
          <p:spPr>
            <a:xfrm>
              <a:off x="543569" y="2731399"/>
              <a:ext cx="19689" cy="1530331"/>
            </a:xfrm>
            <a:custGeom>
              <a:avLst/>
              <a:gdLst/>
              <a:ahLst/>
              <a:cxnLst/>
              <a:rect l="l" t="t" r="r" b="b"/>
              <a:pathLst>
                <a:path w="466" h="36223" extrusionOk="0">
                  <a:moveTo>
                    <a:pt x="37" y="0"/>
                  </a:moveTo>
                  <a:lnTo>
                    <a:pt x="37" y="0"/>
                  </a:lnTo>
                  <a:cubicBezTo>
                    <a:pt x="1" y="0"/>
                    <a:pt x="80" y="36223"/>
                    <a:pt x="80" y="36223"/>
                  </a:cubicBezTo>
                  <a:lnTo>
                    <a:pt x="465" y="36223"/>
                  </a:lnTo>
                  <a:cubicBezTo>
                    <a:pt x="450" y="35114"/>
                    <a:pt x="80" y="1451"/>
                    <a:pt x="37" y="0"/>
                  </a:cubicBezTo>
                  <a:close/>
                </a:path>
              </a:pathLst>
            </a:custGeom>
            <a:solidFill>
              <a:srgbClr val="395110">
                <a:alpha val="45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0"/>
            <p:cNvSpPr/>
            <p:nvPr/>
          </p:nvSpPr>
          <p:spPr>
            <a:xfrm>
              <a:off x="299324" y="2437171"/>
              <a:ext cx="242768" cy="291634"/>
            </a:xfrm>
            <a:custGeom>
              <a:avLst/>
              <a:gdLst/>
              <a:ahLst/>
              <a:cxnLst/>
              <a:rect l="l" t="t" r="r" b="b"/>
              <a:pathLst>
                <a:path w="5746" h="6903" extrusionOk="0">
                  <a:moveTo>
                    <a:pt x="209" y="1"/>
                  </a:moveTo>
                  <a:cubicBezTo>
                    <a:pt x="203" y="1"/>
                    <a:pt x="198" y="2"/>
                    <a:pt x="195" y="5"/>
                  </a:cubicBezTo>
                  <a:cubicBezTo>
                    <a:pt x="0" y="169"/>
                    <a:pt x="1160" y="1900"/>
                    <a:pt x="2794" y="3876"/>
                  </a:cubicBezTo>
                  <a:cubicBezTo>
                    <a:pt x="4326" y="5734"/>
                    <a:pt x="5237" y="6903"/>
                    <a:pt x="5504" y="6903"/>
                  </a:cubicBezTo>
                  <a:cubicBezTo>
                    <a:pt x="5521" y="6903"/>
                    <a:pt x="5536" y="6898"/>
                    <a:pt x="5548" y="6888"/>
                  </a:cubicBezTo>
                  <a:cubicBezTo>
                    <a:pt x="5745" y="6727"/>
                    <a:pt x="5499" y="5999"/>
                    <a:pt x="5220" y="4997"/>
                  </a:cubicBezTo>
                  <a:cubicBezTo>
                    <a:pt x="5074" y="4492"/>
                    <a:pt x="550" y="1"/>
                    <a:pt x="2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0"/>
            <p:cNvSpPr/>
            <p:nvPr/>
          </p:nvSpPr>
          <p:spPr>
            <a:xfrm>
              <a:off x="325097" y="2454156"/>
              <a:ext cx="204786" cy="247993"/>
            </a:xfrm>
            <a:custGeom>
              <a:avLst/>
              <a:gdLst/>
              <a:ahLst/>
              <a:cxnLst/>
              <a:rect l="l" t="t" r="r" b="b"/>
              <a:pathLst>
                <a:path w="4847" h="5870" extrusionOk="0">
                  <a:moveTo>
                    <a:pt x="1" y="1"/>
                  </a:moveTo>
                  <a:lnTo>
                    <a:pt x="4847" y="5870"/>
                  </a:lnTo>
                  <a:cubicBezTo>
                    <a:pt x="4792" y="5606"/>
                    <a:pt x="4695" y="5281"/>
                    <a:pt x="4604" y="4977"/>
                  </a:cubicBezTo>
                  <a:cubicBezTo>
                    <a:pt x="4570" y="4862"/>
                    <a:pt x="4540" y="4746"/>
                    <a:pt x="4504" y="4625"/>
                  </a:cubicBezTo>
                  <a:cubicBezTo>
                    <a:pt x="4400" y="4248"/>
                    <a:pt x="1200" y="1015"/>
                    <a:pt x="1" y="1"/>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0"/>
            <p:cNvSpPr/>
            <p:nvPr/>
          </p:nvSpPr>
          <p:spPr>
            <a:xfrm>
              <a:off x="393626" y="2737145"/>
              <a:ext cx="158733" cy="341909"/>
            </a:xfrm>
            <a:custGeom>
              <a:avLst/>
              <a:gdLst/>
              <a:ahLst/>
              <a:cxnLst/>
              <a:rect l="l" t="t" r="r" b="b"/>
              <a:pathLst>
                <a:path w="3757" h="8093" extrusionOk="0">
                  <a:moveTo>
                    <a:pt x="3467" y="0"/>
                  </a:moveTo>
                  <a:cubicBezTo>
                    <a:pt x="3206" y="0"/>
                    <a:pt x="2716" y="548"/>
                    <a:pt x="2047" y="1243"/>
                  </a:cubicBezTo>
                  <a:cubicBezTo>
                    <a:pt x="1673" y="1625"/>
                    <a:pt x="0" y="8001"/>
                    <a:pt x="234" y="8089"/>
                  </a:cubicBezTo>
                  <a:cubicBezTo>
                    <a:pt x="240" y="8091"/>
                    <a:pt x="246" y="8092"/>
                    <a:pt x="252" y="8092"/>
                  </a:cubicBezTo>
                  <a:cubicBezTo>
                    <a:pt x="517" y="8092"/>
                    <a:pt x="1415" y="6245"/>
                    <a:pt x="2290" y="3902"/>
                  </a:cubicBezTo>
                  <a:cubicBezTo>
                    <a:pt x="3185" y="1501"/>
                    <a:pt x="3756" y="98"/>
                    <a:pt x="3522" y="10"/>
                  </a:cubicBezTo>
                  <a:cubicBezTo>
                    <a:pt x="3505" y="3"/>
                    <a:pt x="3487" y="0"/>
                    <a:pt x="34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0"/>
            <p:cNvSpPr/>
            <p:nvPr/>
          </p:nvSpPr>
          <p:spPr>
            <a:xfrm>
              <a:off x="409258" y="2753960"/>
              <a:ext cx="112300" cy="301225"/>
            </a:xfrm>
            <a:custGeom>
              <a:avLst/>
              <a:gdLst/>
              <a:ahLst/>
              <a:cxnLst/>
              <a:rect l="l" t="t" r="r" b="b"/>
              <a:pathLst>
                <a:path w="2658" h="7130" extrusionOk="0">
                  <a:moveTo>
                    <a:pt x="2657" y="0"/>
                  </a:moveTo>
                  <a:cubicBezTo>
                    <a:pt x="2460" y="186"/>
                    <a:pt x="2226" y="426"/>
                    <a:pt x="2005" y="653"/>
                  </a:cubicBezTo>
                  <a:cubicBezTo>
                    <a:pt x="1926" y="738"/>
                    <a:pt x="1838" y="829"/>
                    <a:pt x="1753" y="917"/>
                  </a:cubicBezTo>
                  <a:cubicBezTo>
                    <a:pt x="1479" y="1194"/>
                    <a:pt x="274" y="5584"/>
                    <a:pt x="1" y="7130"/>
                  </a:cubicBezTo>
                  <a:lnTo>
                    <a:pt x="2657" y="0"/>
                  </a:ln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0"/>
            <p:cNvSpPr/>
            <p:nvPr/>
          </p:nvSpPr>
          <p:spPr>
            <a:xfrm>
              <a:off x="544203" y="2669714"/>
              <a:ext cx="368547" cy="84030"/>
            </a:xfrm>
            <a:custGeom>
              <a:avLst/>
              <a:gdLst/>
              <a:ahLst/>
              <a:cxnLst/>
              <a:rect l="l" t="t" r="r" b="b"/>
              <a:pathLst>
                <a:path w="8723" h="1989" extrusionOk="0">
                  <a:moveTo>
                    <a:pt x="8014" y="1"/>
                  </a:moveTo>
                  <a:cubicBezTo>
                    <a:pt x="7196" y="1"/>
                    <a:pt x="5712" y="158"/>
                    <a:pt x="4030" y="443"/>
                  </a:cubicBezTo>
                  <a:cubicBezTo>
                    <a:pt x="1504" y="868"/>
                    <a:pt x="1" y="1074"/>
                    <a:pt x="40" y="1323"/>
                  </a:cubicBezTo>
                  <a:cubicBezTo>
                    <a:pt x="86" y="1572"/>
                    <a:pt x="842" y="1727"/>
                    <a:pt x="1847" y="1982"/>
                  </a:cubicBezTo>
                  <a:cubicBezTo>
                    <a:pt x="1865" y="1987"/>
                    <a:pt x="1891" y="1989"/>
                    <a:pt x="1923" y="1989"/>
                  </a:cubicBezTo>
                  <a:cubicBezTo>
                    <a:pt x="2808" y="1989"/>
                    <a:pt x="8723" y="367"/>
                    <a:pt x="8684" y="124"/>
                  </a:cubicBezTo>
                  <a:cubicBezTo>
                    <a:pt x="8669" y="41"/>
                    <a:pt x="8426" y="1"/>
                    <a:pt x="801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0"/>
            <p:cNvSpPr/>
            <p:nvPr/>
          </p:nvSpPr>
          <p:spPr>
            <a:xfrm>
              <a:off x="570651" y="2681882"/>
              <a:ext cx="317002" cy="67469"/>
            </a:xfrm>
            <a:custGeom>
              <a:avLst/>
              <a:gdLst/>
              <a:ahLst/>
              <a:cxnLst/>
              <a:rect l="l" t="t" r="r" b="b"/>
              <a:pathLst>
                <a:path w="7503" h="1597" extrusionOk="0">
                  <a:moveTo>
                    <a:pt x="7503" y="0"/>
                  </a:moveTo>
                  <a:lnTo>
                    <a:pt x="0" y="1263"/>
                  </a:lnTo>
                  <a:cubicBezTo>
                    <a:pt x="258" y="1345"/>
                    <a:pt x="583" y="1427"/>
                    <a:pt x="893" y="1503"/>
                  </a:cubicBezTo>
                  <a:cubicBezTo>
                    <a:pt x="1005" y="1530"/>
                    <a:pt x="1124" y="1561"/>
                    <a:pt x="1248" y="1591"/>
                  </a:cubicBezTo>
                  <a:cubicBezTo>
                    <a:pt x="1262" y="1594"/>
                    <a:pt x="1282" y="1596"/>
                    <a:pt x="1308" y="1596"/>
                  </a:cubicBezTo>
                  <a:cubicBezTo>
                    <a:pt x="1953" y="1596"/>
                    <a:pt x="6083" y="511"/>
                    <a:pt x="7503" y="0"/>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0"/>
            <p:cNvSpPr/>
            <p:nvPr/>
          </p:nvSpPr>
          <p:spPr>
            <a:xfrm>
              <a:off x="519445" y="2711288"/>
              <a:ext cx="42630" cy="38149"/>
            </a:xfrm>
            <a:custGeom>
              <a:avLst/>
              <a:gdLst/>
              <a:ahLst/>
              <a:cxnLst/>
              <a:rect l="l" t="t" r="r" b="b"/>
              <a:pathLst>
                <a:path w="1009" h="903" extrusionOk="0">
                  <a:moveTo>
                    <a:pt x="503" y="1"/>
                  </a:moveTo>
                  <a:cubicBezTo>
                    <a:pt x="402" y="1"/>
                    <a:pt x="300" y="35"/>
                    <a:pt x="216" y="106"/>
                  </a:cubicBezTo>
                  <a:cubicBezTo>
                    <a:pt x="25" y="264"/>
                    <a:pt x="1" y="549"/>
                    <a:pt x="156" y="740"/>
                  </a:cubicBezTo>
                  <a:cubicBezTo>
                    <a:pt x="247" y="847"/>
                    <a:pt x="377" y="903"/>
                    <a:pt x="508" y="903"/>
                  </a:cubicBezTo>
                  <a:cubicBezTo>
                    <a:pt x="608" y="903"/>
                    <a:pt x="708" y="870"/>
                    <a:pt x="790" y="801"/>
                  </a:cubicBezTo>
                  <a:cubicBezTo>
                    <a:pt x="981" y="640"/>
                    <a:pt x="1009" y="355"/>
                    <a:pt x="851" y="166"/>
                  </a:cubicBezTo>
                  <a:cubicBezTo>
                    <a:pt x="762" y="57"/>
                    <a:pt x="633" y="1"/>
                    <a:pt x="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0"/>
            <p:cNvSpPr/>
            <p:nvPr/>
          </p:nvSpPr>
          <p:spPr>
            <a:xfrm>
              <a:off x="526247" y="2717583"/>
              <a:ext cx="28645" cy="25602"/>
            </a:xfrm>
            <a:custGeom>
              <a:avLst/>
              <a:gdLst/>
              <a:ahLst/>
              <a:cxnLst/>
              <a:rect l="l" t="t" r="r" b="b"/>
              <a:pathLst>
                <a:path w="678" h="606" extrusionOk="0">
                  <a:moveTo>
                    <a:pt x="337" y="1"/>
                  </a:moveTo>
                  <a:cubicBezTo>
                    <a:pt x="270" y="1"/>
                    <a:pt x="203" y="23"/>
                    <a:pt x="146" y="69"/>
                  </a:cubicBezTo>
                  <a:cubicBezTo>
                    <a:pt x="19" y="175"/>
                    <a:pt x="1" y="367"/>
                    <a:pt x="107" y="494"/>
                  </a:cubicBezTo>
                  <a:cubicBezTo>
                    <a:pt x="166" y="567"/>
                    <a:pt x="252" y="605"/>
                    <a:pt x="338" y="605"/>
                  </a:cubicBezTo>
                  <a:cubicBezTo>
                    <a:pt x="406" y="605"/>
                    <a:pt x="475" y="582"/>
                    <a:pt x="532" y="534"/>
                  </a:cubicBezTo>
                  <a:cubicBezTo>
                    <a:pt x="660" y="430"/>
                    <a:pt x="678" y="242"/>
                    <a:pt x="571" y="111"/>
                  </a:cubicBezTo>
                  <a:cubicBezTo>
                    <a:pt x="511" y="39"/>
                    <a:pt x="424" y="1"/>
                    <a:pt x="3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8" name="Google Shape;708;p30"/>
          <p:cNvGrpSpPr/>
          <p:nvPr/>
        </p:nvGrpSpPr>
        <p:grpSpPr>
          <a:xfrm flipH="1">
            <a:off x="205928" y="1860549"/>
            <a:ext cx="688094" cy="3282872"/>
            <a:chOff x="-4320802" y="134141"/>
            <a:chExt cx="952775" cy="4545655"/>
          </a:xfrm>
        </p:grpSpPr>
        <p:sp>
          <p:nvSpPr>
            <p:cNvPr id="709" name="Google Shape;709;p30"/>
            <p:cNvSpPr/>
            <p:nvPr/>
          </p:nvSpPr>
          <p:spPr>
            <a:xfrm>
              <a:off x="-3648495" y="548886"/>
              <a:ext cx="256027" cy="4130910"/>
            </a:xfrm>
            <a:custGeom>
              <a:avLst/>
              <a:gdLst/>
              <a:ahLst/>
              <a:cxnLst/>
              <a:rect l="l" t="t" r="r" b="b"/>
              <a:pathLst>
                <a:path w="2315" h="37350" extrusionOk="0">
                  <a:moveTo>
                    <a:pt x="1" y="0"/>
                  </a:moveTo>
                  <a:lnTo>
                    <a:pt x="1" y="37350"/>
                  </a:lnTo>
                  <a:lnTo>
                    <a:pt x="2314" y="37350"/>
                  </a:lnTo>
                  <a:lnTo>
                    <a:pt x="23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0"/>
            <p:cNvSpPr/>
            <p:nvPr/>
          </p:nvSpPr>
          <p:spPr>
            <a:xfrm>
              <a:off x="-4284858" y="548886"/>
              <a:ext cx="636474" cy="4130910"/>
            </a:xfrm>
            <a:custGeom>
              <a:avLst/>
              <a:gdLst/>
              <a:ahLst/>
              <a:cxnLst/>
              <a:rect l="l" t="t" r="r" b="b"/>
              <a:pathLst>
                <a:path w="5755" h="37350" extrusionOk="0">
                  <a:moveTo>
                    <a:pt x="1" y="0"/>
                  </a:moveTo>
                  <a:lnTo>
                    <a:pt x="1" y="37350"/>
                  </a:lnTo>
                  <a:lnTo>
                    <a:pt x="5755" y="37350"/>
                  </a:lnTo>
                  <a:lnTo>
                    <a:pt x="57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0"/>
            <p:cNvSpPr/>
            <p:nvPr/>
          </p:nvSpPr>
          <p:spPr>
            <a:xfrm>
              <a:off x="-3648495" y="439725"/>
              <a:ext cx="280469" cy="143891"/>
            </a:xfrm>
            <a:custGeom>
              <a:avLst/>
              <a:gdLst/>
              <a:ahLst/>
              <a:cxnLst/>
              <a:rect l="l" t="t" r="r" b="b"/>
              <a:pathLst>
                <a:path w="2536" h="1301" extrusionOk="0">
                  <a:moveTo>
                    <a:pt x="1" y="1"/>
                  </a:moveTo>
                  <a:lnTo>
                    <a:pt x="1" y="1300"/>
                  </a:lnTo>
                  <a:lnTo>
                    <a:pt x="2536" y="1300"/>
                  </a:lnTo>
                  <a:lnTo>
                    <a:pt x="25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0"/>
            <p:cNvSpPr/>
            <p:nvPr/>
          </p:nvSpPr>
          <p:spPr>
            <a:xfrm>
              <a:off x="-4320802" y="439725"/>
              <a:ext cx="671754" cy="143891"/>
            </a:xfrm>
            <a:custGeom>
              <a:avLst/>
              <a:gdLst/>
              <a:ahLst/>
              <a:cxnLst/>
              <a:rect l="l" t="t" r="r" b="b"/>
              <a:pathLst>
                <a:path w="6074" h="1301" extrusionOk="0">
                  <a:moveTo>
                    <a:pt x="1" y="1"/>
                  </a:moveTo>
                  <a:lnTo>
                    <a:pt x="1" y="1300"/>
                  </a:lnTo>
                  <a:lnTo>
                    <a:pt x="6073" y="1300"/>
                  </a:lnTo>
                  <a:lnTo>
                    <a:pt x="607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3" name="Google Shape;713;p30"/>
            <p:cNvGrpSpPr/>
            <p:nvPr/>
          </p:nvGrpSpPr>
          <p:grpSpPr>
            <a:xfrm>
              <a:off x="-3649491" y="634822"/>
              <a:ext cx="258350" cy="3989521"/>
              <a:chOff x="-3649491" y="634822"/>
              <a:chExt cx="258350" cy="3989521"/>
            </a:xfrm>
          </p:grpSpPr>
          <p:sp>
            <p:nvSpPr>
              <p:cNvPr id="714" name="Google Shape;714;p30"/>
              <p:cNvSpPr/>
              <p:nvPr/>
            </p:nvSpPr>
            <p:spPr>
              <a:xfrm>
                <a:off x="-3649491" y="171747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0"/>
              <p:cNvSpPr/>
              <p:nvPr/>
            </p:nvSpPr>
            <p:spPr>
              <a:xfrm>
                <a:off x="-3649491" y="1447170"/>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0"/>
              <p:cNvSpPr/>
              <p:nvPr/>
            </p:nvSpPr>
            <p:spPr>
              <a:xfrm>
                <a:off x="-3649491" y="1988108"/>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0"/>
              <p:cNvSpPr/>
              <p:nvPr/>
            </p:nvSpPr>
            <p:spPr>
              <a:xfrm>
                <a:off x="-3649491" y="905789"/>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0"/>
              <p:cNvSpPr/>
              <p:nvPr/>
            </p:nvSpPr>
            <p:spPr>
              <a:xfrm>
                <a:off x="-3649491" y="634822"/>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0"/>
              <p:cNvSpPr/>
              <p:nvPr/>
            </p:nvSpPr>
            <p:spPr>
              <a:xfrm>
                <a:off x="-3649491" y="1176534"/>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0"/>
              <p:cNvSpPr/>
              <p:nvPr/>
            </p:nvSpPr>
            <p:spPr>
              <a:xfrm>
                <a:off x="-3649491" y="2258854"/>
                <a:ext cx="258350" cy="200518"/>
              </a:xfrm>
              <a:custGeom>
                <a:avLst/>
                <a:gdLst/>
                <a:ahLst/>
                <a:cxnLst/>
                <a:rect l="l" t="t" r="r" b="b"/>
                <a:pathLst>
                  <a:path w="2336" h="1813" extrusionOk="0">
                    <a:moveTo>
                      <a:pt x="0" y="0"/>
                    </a:moveTo>
                    <a:lnTo>
                      <a:pt x="0" y="1813"/>
                    </a:lnTo>
                    <a:lnTo>
                      <a:pt x="2335" y="1813"/>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0"/>
              <p:cNvSpPr/>
              <p:nvPr/>
            </p:nvSpPr>
            <p:spPr>
              <a:xfrm>
                <a:off x="-3649491" y="3341395"/>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0"/>
              <p:cNvSpPr/>
              <p:nvPr/>
            </p:nvSpPr>
            <p:spPr>
              <a:xfrm>
                <a:off x="-3649491" y="2529489"/>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0"/>
              <p:cNvSpPr/>
              <p:nvPr/>
            </p:nvSpPr>
            <p:spPr>
              <a:xfrm>
                <a:off x="-3649491" y="4424378"/>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0"/>
              <p:cNvSpPr/>
              <p:nvPr/>
            </p:nvSpPr>
            <p:spPr>
              <a:xfrm>
                <a:off x="-3649491" y="3883107"/>
                <a:ext cx="258350" cy="199633"/>
              </a:xfrm>
              <a:custGeom>
                <a:avLst/>
                <a:gdLst/>
                <a:ahLst/>
                <a:cxnLst/>
                <a:rect l="l" t="t" r="r" b="b"/>
                <a:pathLst>
                  <a:path w="2336" h="1805" extrusionOk="0">
                    <a:moveTo>
                      <a:pt x="0" y="0"/>
                    </a:moveTo>
                    <a:lnTo>
                      <a:pt x="0" y="1804"/>
                    </a:lnTo>
                    <a:lnTo>
                      <a:pt x="2335" y="1804"/>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0"/>
              <p:cNvSpPr/>
              <p:nvPr/>
            </p:nvSpPr>
            <p:spPr>
              <a:xfrm>
                <a:off x="-3649491" y="415374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0"/>
              <p:cNvSpPr/>
              <p:nvPr/>
            </p:nvSpPr>
            <p:spPr>
              <a:xfrm>
                <a:off x="-3649491" y="3612472"/>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0"/>
              <p:cNvSpPr/>
              <p:nvPr/>
            </p:nvSpPr>
            <p:spPr>
              <a:xfrm>
                <a:off x="-3649491" y="2800456"/>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0"/>
              <p:cNvSpPr/>
              <p:nvPr/>
            </p:nvSpPr>
            <p:spPr>
              <a:xfrm>
                <a:off x="-3649491" y="3071091"/>
                <a:ext cx="258350" cy="199633"/>
              </a:xfrm>
              <a:custGeom>
                <a:avLst/>
                <a:gdLst/>
                <a:ahLst/>
                <a:cxnLst/>
                <a:rect l="l" t="t" r="r" b="b"/>
                <a:pathLst>
                  <a:path w="2336" h="1805" extrusionOk="0">
                    <a:moveTo>
                      <a:pt x="0" y="1"/>
                    </a:moveTo>
                    <a:lnTo>
                      <a:pt x="0" y="1804"/>
                    </a:lnTo>
                    <a:lnTo>
                      <a:pt x="2335" y="1804"/>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9" name="Google Shape;729;p30"/>
            <p:cNvGrpSpPr/>
            <p:nvPr/>
          </p:nvGrpSpPr>
          <p:grpSpPr>
            <a:xfrm>
              <a:off x="-4282942" y="634822"/>
              <a:ext cx="636806" cy="3989521"/>
              <a:chOff x="-2765442" y="634822"/>
              <a:chExt cx="636806" cy="3989521"/>
            </a:xfrm>
          </p:grpSpPr>
          <p:sp>
            <p:nvSpPr>
              <p:cNvPr id="730" name="Google Shape;730;p30"/>
              <p:cNvSpPr/>
              <p:nvPr/>
            </p:nvSpPr>
            <p:spPr>
              <a:xfrm>
                <a:off x="-2765442" y="2258854"/>
                <a:ext cx="636806" cy="200518"/>
              </a:xfrm>
              <a:custGeom>
                <a:avLst/>
                <a:gdLst/>
                <a:ahLst/>
                <a:cxnLst/>
                <a:rect l="l" t="t" r="r" b="b"/>
                <a:pathLst>
                  <a:path w="5758" h="1813" extrusionOk="0">
                    <a:moveTo>
                      <a:pt x="1" y="0"/>
                    </a:moveTo>
                    <a:lnTo>
                      <a:pt x="5757" y="0"/>
                    </a:lnTo>
                    <a:lnTo>
                      <a:pt x="5757" y="1813"/>
                    </a:lnTo>
                    <a:lnTo>
                      <a:pt x="1" y="1813"/>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0"/>
              <p:cNvSpPr/>
              <p:nvPr/>
            </p:nvSpPr>
            <p:spPr>
              <a:xfrm>
                <a:off x="-2765442" y="1447170"/>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0"/>
              <p:cNvSpPr/>
              <p:nvPr/>
            </p:nvSpPr>
            <p:spPr>
              <a:xfrm>
                <a:off x="-2765442" y="4424378"/>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0"/>
              <p:cNvSpPr/>
              <p:nvPr/>
            </p:nvSpPr>
            <p:spPr>
              <a:xfrm>
                <a:off x="-2765442" y="171747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0"/>
              <p:cNvSpPr/>
              <p:nvPr/>
            </p:nvSpPr>
            <p:spPr>
              <a:xfrm>
                <a:off x="-2765442" y="634822"/>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0"/>
              <p:cNvSpPr/>
              <p:nvPr/>
            </p:nvSpPr>
            <p:spPr>
              <a:xfrm>
                <a:off x="-2765442" y="1176534"/>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0"/>
              <p:cNvSpPr/>
              <p:nvPr/>
            </p:nvSpPr>
            <p:spPr>
              <a:xfrm>
                <a:off x="-2765442" y="905789"/>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0"/>
              <p:cNvSpPr/>
              <p:nvPr/>
            </p:nvSpPr>
            <p:spPr>
              <a:xfrm>
                <a:off x="-2765442" y="1988108"/>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0"/>
              <p:cNvSpPr/>
              <p:nvPr/>
            </p:nvSpPr>
            <p:spPr>
              <a:xfrm>
                <a:off x="-2765442" y="3883107"/>
                <a:ext cx="636806" cy="199633"/>
              </a:xfrm>
              <a:custGeom>
                <a:avLst/>
                <a:gdLst/>
                <a:ahLst/>
                <a:cxnLst/>
                <a:rect l="l" t="t" r="r" b="b"/>
                <a:pathLst>
                  <a:path w="5758" h="1805" extrusionOk="0">
                    <a:moveTo>
                      <a:pt x="1" y="0"/>
                    </a:moveTo>
                    <a:lnTo>
                      <a:pt x="5757" y="0"/>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0"/>
              <p:cNvSpPr/>
              <p:nvPr/>
            </p:nvSpPr>
            <p:spPr>
              <a:xfrm>
                <a:off x="-2765442" y="415374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0"/>
              <p:cNvSpPr/>
              <p:nvPr/>
            </p:nvSpPr>
            <p:spPr>
              <a:xfrm>
                <a:off x="-2765442" y="3612472"/>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0"/>
              <p:cNvSpPr/>
              <p:nvPr/>
            </p:nvSpPr>
            <p:spPr>
              <a:xfrm>
                <a:off x="-2765442" y="3341395"/>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0"/>
              <p:cNvSpPr/>
              <p:nvPr/>
            </p:nvSpPr>
            <p:spPr>
              <a:xfrm>
                <a:off x="-2765442" y="2800456"/>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0"/>
              <p:cNvSpPr/>
              <p:nvPr/>
            </p:nvSpPr>
            <p:spPr>
              <a:xfrm>
                <a:off x="-2765442" y="2529489"/>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0"/>
              <p:cNvSpPr/>
              <p:nvPr/>
            </p:nvSpPr>
            <p:spPr>
              <a:xfrm>
                <a:off x="-2765442" y="3071091"/>
                <a:ext cx="636806" cy="199633"/>
              </a:xfrm>
              <a:custGeom>
                <a:avLst/>
                <a:gdLst/>
                <a:ahLst/>
                <a:cxnLst/>
                <a:rect l="l" t="t" r="r" b="b"/>
                <a:pathLst>
                  <a:path w="5758" h="1805" extrusionOk="0">
                    <a:moveTo>
                      <a:pt x="1" y="1"/>
                    </a:moveTo>
                    <a:lnTo>
                      <a:pt x="5757" y="1"/>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5" name="Google Shape;745;p30"/>
            <p:cNvSpPr/>
            <p:nvPr/>
          </p:nvSpPr>
          <p:spPr>
            <a:xfrm>
              <a:off x="-3740510" y="137127"/>
              <a:ext cx="324818" cy="302049"/>
            </a:xfrm>
            <a:custGeom>
              <a:avLst/>
              <a:gdLst/>
              <a:ahLst/>
              <a:cxnLst/>
              <a:rect l="l" t="t" r="r" b="b"/>
              <a:pathLst>
                <a:path w="2937" h="2731" extrusionOk="0">
                  <a:moveTo>
                    <a:pt x="1564" y="1"/>
                  </a:moveTo>
                  <a:lnTo>
                    <a:pt x="1" y="699"/>
                  </a:lnTo>
                  <a:lnTo>
                    <a:pt x="1" y="2731"/>
                  </a:lnTo>
                  <a:lnTo>
                    <a:pt x="2937" y="2731"/>
                  </a:lnTo>
                  <a:lnTo>
                    <a:pt x="156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0"/>
            <p:cNvSpPr/>
            <p:nvPr/>
          </p:nvSpPr>
          <p:spPr>
            <a:xfrm>
              <a:off x="-4264288" y="134141"/>
              <a:ext cx="701836" cy="306694"/>
            </a:xfrm>
            <a:custGeom>
              <a:avLst/>
              <a:gdLst/>
              <a:ahLst/>
              <a:cxnLst/>
              <a:rect l="l" t="t" r="r" b="b"/>
              <a:pathLst>
                <a:path w="6346" h="2773" extrusionOk="0">
                  <a:moveTo>
                    <a:pt x="1436" y="1"/>
                  </a:moveTo>
                  <a:cubicBezTo>
                    <a:pt x="1345" y="1"/>
                    <a:pt x="1248" y="58"/>
                    <a:pt x="1218" y="122"/>
                  </a:cubicBezTo>
                  <a:lnTo>
                    <a:pt x="30" y="2651"/>
                  </a:lnTo>
                  <a:cubicBezTo>
                    <a:pt x="0" y="2718"/>
                    <a:pt x="46" y="2773"/>
                    <a:pt x="137" y="2773"/>
                  </a:cubicBezTo>
                  <a:lnTo>
                    <a:pt x="4907" y="2773"/>
                  </a:lnTo>
                  <a:cubicBezTo>
                    <a:pt x="4998" y="2773"/>
                    <a:pt x="5098" y="2715"/>
                    <a:pt x="5128" y="2651"/>
                  </a:cubicBezTo>
                  <a:lnTo>
                    <a:pt x="6315" y="122"/>
                  </a:lnTo>
                  <a:cubicBezTo>
                    <a:pt x="6346" y="55"/>
                    <a:pt x="6300" y="1"/>
                    <a:pt x="62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0"/>
            <p:cNvSpPr/>
            <p:nvPr/>
          </p:nvSpPr>
          <p:spPr>
            <a:xfrm>
              <a:off x="-4237856" y="150288"/>
              <a:ext cx="646538" cy="274399"/>
            </a:xfrm>
            <a:custGeom>
              <a:avLst/>
              <a:gdLst/>
              <a:ahLst/>
              <a:cxnLst/>
              <a:rect l="l" t="t" r="r" b="b"/>
              <a:pathLst>
                <a:path w="5846" h="2481" extrusionOk="0">
                  <a:moveTo>
                    <a:pt x="1170" y="0"/>
                  </a:moveTo>
                  <a:lnTo>
                    <a:pt x="903" y="556"/>
                  </a:lnTo>
                  <a:lnTo>
                    <a:pt x="1932" y="556"/>
                  </a:lnTo>
                  <a:lnTo>
                    <a:pt x="2196" y="0"/>
                  </a:lnTo>
                  <a:close/>
                  <a:moveTo>
                    <a:pt x="2387" y="0"/>
                  </a:moveTo>
                  <a:lnTo>
                    <a:pt x="2120" y="556"/>
                  </a:lnTo>
                  <a:lnTo>
                    <a:pt x="3149" y="556"/>
                  </a:lnTo>
                  <a:lnTo>
                    <a:pt x="3417" y="0"/>
                  </a:lnTo>
                  <a:close/>
                  <a:moveTo>
                    <a:pt x="3602" y="0"/>
                  </a:moveTo>
                  <a:lnTo>
                    <a:pt x="3341" y="556"/>
                  </a:lnTo>
                  <a:lnTo>
                    <a:pt x="4367" y="556"/>
                  </a:lnTo>
                  <a:lnTo>
                    <a:pt x="4631" y="0"/>
                  </a:lnTo>
                  <a:close/>
                  <a:moveTo>
                    <a:pt x="4816" y="0"/>
                  </a:moveTo>
                  <a:lnTo>
                    <a:pt x="4555" y="556"/>
                  </a:lnTo>
                  <a:lnTo>
                    <a:pt x="5582" y="556"/>
                  </a:lnTo>
                  <a:lnTo>
                    <a:pt x="5846" y="0"/>
                  </a:lnTo>
                  <a:close/>
                  <a:moveTo>
                    <a:pt x="869" y="641"/>
                  </a:moveTo>
                  <a:lnTo>
                    <a:pt x="608" y="1197"/>
                  </a:lnTo>
                  <a:lnTo>
                    <a:pt x="1634" y="1197"/>
                  </a:lnTo>
                  <a:lnTo>
                    <a:pt x="1899" y="641"/>
                  </a:lnTo>
                  <a:close/>
                  <a:moveTo>
                    <a:pt x="2084" y="641"/>
                  </a:moveTo>
                  <a:lnTo>
                    <a:pt x="1823" y="1197"/>
                  </a:lnTo>
                  <a:lnTo>
                    <a:pt x="2849" y="1197"/>
                  </a:lnTo>
                  <a:lnTo>
                    <a:pt x="3113" y="641"/>
                  </a:lnTo>
                  <a:close/>
                  <a:moveTo>
                    <a:pt x="3298" y="641"/>
                  </a:moveTo>
                  <a:lnTo>
                    <a:pt x="3037" y="1197"/>
                  </a:lnTo>
                  <a:lnTo>
                    <a:pt x="4063" y="1197"/>
                  </a:lnTo>
                  <a:lnTo>
                    <a:pt x="4328" y="641"/>
                  </a:lnTo>
                  <a:close/>
                  <a:moveTo>
                    <a:pt x="4513" y="641"/>
                  </a:moveTo>
                  <a:lnTo>
                    <a:pt x="4252" y="1197"/>
                  </a:lnTo>
                  <a:lnTo>
                    <a:pt x="5278" y="1197"/>
                  </a:lnTo>
                  <a:lnTo>
                    <a:pt x="5542" y="641"/>
                  </a:lnTo>
                  <a:close/>
                  <a:moveTo>
                    <a:pt x="566" y="1282"/>
                  </a:moveTo>
                  <a:lnTo>
                    <a:pt x="305" y="1840"/>
                  </a:lnTo>
                  <a:lnTo>
                    <a:pt x="1331" y="1840"/>
                  </a:lnTo>
                  <a:lnTo>
                    <a:pt x="1595" y="1282"/>
                  </a:lnTo>
                  <a:close/>
                  <a:moveTo>
                    <a:pt x="1780" y="1282"/>
                  </a:moveTo>
                  <a:lnTo>
                    <a:pt x="1519" y="1840"/>
                  </a:lnTo>
                  <a:lnTo>
                    <a:pt x="2545" y="1840"/>
                  </a:lnTo>
                  <a:lnTo>
                    <a:pt x="2809" y="1282"/>
                  </a:lnTo>
                  <a:close/>
                  <a:moveTo>
                    <a:pt x="2998" y="1282"/>
                  </a:moveTo>
                  <a:lnTo>
                    <a:pt x="2737" y="1840"/>
                  </a:lnTo>
                  <a:lnTo>
                    <a:pt x="3766" y="1840"/>
                  </a:lnTo>
                  <a:lnTo>
                    <a:pt x="4027" y="1282"/>
                  </a:lnTo>
                  <a:close/>
                  <a:moveTo>
                    <a:pt x="4212" y="1282"/>
                  </a:moveTo>
                  <a:lnTo>
                    <a:pt x="3951" y="1840"/>
                  </a:lnTo>
                  <a:lnTo>
                    <a:pt x="4980" y="1840"/>
                  </a:lnTo>
                  <a:lnTo>
                    <a:pt x="5241" y="1282"/>
                  </a:lnTo>
                  <a:close/>
                  <a:moveTo>
                    <a:pt x="262" y="1922"/>
                  </a:moveTo>
                  <a:lnTo>
                    <a:pt x="1" y="2481"/>
                  </a:lnTo>
                  <a:lnTo>
                    <a:pt x="1027" y="2481"/>
                  </a:lnTo>
                  <a:lnTo>
                    <a:pt x="1291" y="1922"/>
                  </a:lnTo>
                  <a:close/>
                  <a:moveTo>
                    <a:pt x="1480" y="1922"/>
                  </a:moveTo>
                  <a:lnTo>
                    <a:pt x="1215" y="2481"/>
                  </a:lnTo>
                  <a:lnTo>
                    <a:pt x="2242" y="2481"/>
                  </a:lnTo>
                  <a:lnTo>
                    <a:pt x="2509" y="1922"/>
                  </a:lnTo>
                  <a:close/>
                  <a:moveTo>
                    <a:pt x="2694" y="1922"/>
                  </a:moveTo>
                  <a:lnTo>
                    <a:pt x="2430" y="2481"/>
                  </a:lnTo>
                  <a:lnTo>
                    <a:pt x="3456" y="2481"/>
                  </a:lnTo>
                  <a:lnTo>
                    <a:pt x="3723" y="1922"/>
                  </a:lnTo>
                  <a:close/>
                  <a:moveTo>
                    <a:pt x="3912" y="1922"/>
                  </a:moveTo>
                  <a:lnTo>
                    <a:pt x="3650" y="2481"/>
                  </a:lnTo>
                  <a:lnTo>
                    <a:pt x="4680" y="2481"/>
                  </a:lnTo>
                  <a:lnTo>
                    <a:pt x="4941" y="1922"/>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850"/>
        <p:cNvGrpSpPr/>
        <p:nvPr/>
      </p:nvGrpSpPr>
      <p:grpSpPr>
        <a:xfrm>
          <a:off x="0" y="0"/>
          <a:ext cx="0" cy="0"/>
          <a:chOff x="0" y="0"/>
          <a:chExt cx="0" cy="0"/>
        </a:xfrm>
      </p:grpSpPr>
      <p:sp>
        <p:nvSpPr>
          <p:cNvPr id="851" name="Google Shape;851;p33"/>
          <p:cNvSpPr/>
          <p:nvPr/>
        </p:nvSpPr>
        <p:spPr>
          <a:xfrm flipH="1">
            <a:off x="7711174" y="3434426"/>
            <a:ext cx="1432826" cy="1709114"/>
          </a:xfrm>
          <a:custGeom>
            <a:avLst/>
            <a:gdLst/>
            <a:ahLst/>
            <a:cxnLst/>
            <a:rect l="l" t="t" r="r" b="b"/>
            <a:pathLst>
              <a:path w="79107" h="94361" extrusionOk="0">
                <a:moveTo>
                  <a:pt x="1" y="1"/>
                </a:moveTo>
                <a:lnTo>
                  <a:pt x="1" y="16217"/>
                </a:lnTo>
                <a:lnTo>
                  <a:pt x="26" y="16217"/>
                </a:lnTo>
                <a:cubicBezTo>
                  <a:pt x="34081" y="16217"/>
                  <a:pt x="61699" y="41924"/>
                  <a:pt x="61699" y="73637"/>
                </a:cubicBezTo>
                <a:cubicBezTo>
                  <a:pt x="61699" y="80947"/>
                  <a:pt x="60234" y="87933"/>
                  <a:pt x="57562" y="94361"/>
                </a:cubicBezTo>
                <a:lnTo>
                  <a:pt x="75928" y="94361"/>
                </a:lnTo>
                <a:cubicBezTo>
                  <a:pt x="77997" y="87791"/>
                  <a:pt x="79107" y="80831"/>
                  <a:pt x="79107" y="73637"/>
                </a:cubicBezTo>
                <a:cubicBezTo>
                  <a:pt x="79107" y="32971"/>
                  <a:pt x="43693" y="1"/>
                  <a:pt x="16"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3"/>
          <p:cNvSpPr/>
          <p:nvPr/>
        </p:nvSpPr>
        <p:spPr>
          <a:xfrm rot="10800000" flipH="1">
            <a:off x="-19769" y="-6336"/>
            <a:ext cx="2752929" cy="1821964"/>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3"/>
          <p:cNvSpPr/>
          <p:nvPr/>
        </p:nvSpPr>
        <p:spPr>
          <a:xfrm rot="-3599946">
            <a:off x="-404102" y="3581554"/>
            <a:ext cx="2069726" cy="1906117"/>
          </a:xfrm>
          <a:custGeom>
            <a:avLst/>
            <a:gdLst/>
            <a:ahLst/>
            <a:cxnLst/>
            <a:rect l="l" t="t" r="r" b="b"/>
            <a:pathLst>
              <a:path w="45883" h="42256" extrusionOk="0">
                <a:moveTo>
                  <a:pt x="20040" y="1"/>
                </a:moveTo>
                <a:cubicBezTo>
                  <a:pt x="18348" y="1"/>
                  <a:pt x="16628" y="352"/>
                  <a:pt x="14925" y="1158"/>
                </a:cubicBezTo>
                <a:cubicBezTo>
                  <a:pt x="11194" y="2917"/>
                  <a:pt x="8091" y="5979"/>
                  <a:pt x="5075" y="8975"/>
                </a:cubicBezTo>
                <a:cubicBezTo>
                  <a:pt x="3640" y="10410"/>
                  <a:pt x="2170" y="11875"/>
                  <a:pt x="1248" y="13720"/>
                </a:cubicBezTo>
                <a:cubicBezTo>
                  <a:pt x="279" y="15662"/>
                  <a:pt x="1" y="17877"/>
                  <a:pt x="31" y="20011"/>
                </a:cubicBezTo>
                <a:cubicBezTo>
                  <a:pt x="132" y="27574"/>
                  <a:pt x="4198" y="34707"/>
                  <a:pt x="10438" y="37845"/>
                </a:cubicBezTo>
                <a:cubicBezTo>
                  <a:pt x="13845" y="39553"/>
                  <a:pt x="17708" y="40101"/>
                  <a:pt x="21439" y="40917"/>
                </a:cubicBezTo>
                <a:cubicBezTo>
                  <a:pt x="24129" y="41508"/>
                  <a:pt x="26824" y="42256"/>
                  <a:pt x="29587" y="42256"/>
                </a:cubicBezTo>
                <a:cubicBezTo>
                  <a:pt x="29974" y="42256"/>
                  <a:pt x="30361" y="42241"/>
                  <a:pt x="30751" y="42210"/>
                </a:cubicBezTo>
                <a:cubicBezTo>
                  <a:pt x="33929" y="41951"/>
                  <a:pt x="37326" y="40288"/>
                  <a:pt x="38836" y="37196"/>
                </a:cubicBezTo>
                <a:cubicBezTo>
                  <a:pt x="39435" y="35979"/>
                  <a:pt x="39713" y="34626"/>
                  <a:pt x="40357" y="33440"/>
                </a:cubicBezTo>
                <a:cubicBezTo>
                  <a:pt x="41057" y="32177"/>
                  <a:pt x="42126" y="31199"/>
                  <a:pt x="42968" y="30038"/>
                </a:cubicBezTo>
                <a:cubicBezTo>
                  <a:pt x="45883" y="25988"/>
                  <a:pt x="45477" y="20204"/>
                  <a:pt x="43216" y="16047"/>
                </a:cubicBezTo>
                <a:cubicBezTo>
                  <a:pt x="40955" y="11895"/>
                  <a:pt x="37184" y="9021"/>
                  <a:pt x="33488" y="6304"/>
                </a:cubicBezTo>
                <a:cubicBezTo>
                  <a:pt x="32185" y="5346"/>
                  <a:pt x="30873" y="4392"/>
                  <a:pt x="29560" y="3450"/>
                </a:cubicBezTo>
                <a:cubicBezTo>
                  <a:pt x="26753" y="1433"/>
                  <a:pt x="23454" y="1"/>
                  <a:pt x="20040"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3"/>
          <p:cNvSpPr/>
          <p:nvPr/>
        </p:nvSpPr>
        <p:spPr>
          <a:xfrm>
            <a:off x="5384315" y="-155050"/>
            <a:ext cx="1251475" cy="645126"/>
          </a:xfrm>
          <a:custGeom>
            <a:avLst/>
            <a:gdLst/>
            <a:ahLst/>
            <a:cxnLst/>
            <a:rect l="l" t="t" r="r" b="b"/>
            <a:pathLst>
              <a:path w="5162" h="2661" extrusionOk="0">
                <a:moveTo>
                  <a:pt x="3009" y="0"/>
                </a:moveTo>
                <a:cubicBezTo>
                  <a:pt x="2778" y="0"/>
                  <a:pt x="2593" y="185"/>
                  <a:pt x="2593" y="413"/>
                </a:cubicBezTo>
                <a:cubicBezTo>
                  <a:pt x="2593" y="437"/>
                  <a:pt x="2596" y="462"/>
                  <a:pt x="2599" y="486"/>
                </a:cubicBezTo>
                <a:lnTo>
                  <a:pt x="1849" y="486"/>
                </a:lnTo>
                <a:cubicBezTo>
                  <a:pt x="1534" y="486"/>
                  <a:pt x="1272" y="720"/>
                  <a:pt x="1230" y="1023"/>
                </a:cubicBezTo>
                <a:lnTo>
                  <a:pt x="501" y="1023"/>
                </a:lnTo>
                <a:cubicBezTo>
                  <a:pt x="228" y="1023"/>
                  <a:pt x="0" y="1248"/>
                  <a:pt x="0" y="1521"/>
                </a:cubicBezTo>
                <a:cubicBezTo>
                  <a:pt x="0" y="1798"/>
                  <a:pt x="225" y="2022"/>
                  <a:pt x="501" y="2022"/>
                </a:cubicBezTo>
                <a:lnTo>
                  <a:pt x="1667" y="2022"/>
                </a:lnTo>
                <a:cubicBezTo>
                  <a:pt x="1740" y="2235"/>
                  <a:pt x="1940" y="2390"/>
                  <a:pt x="2205" y="2390"/>
                </a:cubicBezTo>
                <a:cubicBezTo>
                  <a:pt x="2287" y="2551"/>
                  <a:pt x="2454" y="2660"/>
                  <a:pt x="2642" y="2660"/>
                </a:cubicBezTo>
                <a:lnTo>
                  <a:pt x="3061" y="2660"/>
                </a:lnTo>
                <a:cubicBezTo>
                  <a:pt x="3252" y="2660"/>
                  <a:pt x="3416" y="2551"/>
                  <a:pt x="3495" y="2390"/>
                </a:cubicBezTo>
                <a:lnTo>
                  <a:pt x="4011" y="2390"/>
                </a:lnTo>
                <a:cubicBezTo>
                  <a:pt x="4221" y="2390"/>
                  <a:pt x="4403" y="2274"/>
                  <a:pt x="4491" y="2098"/>
                </a:cubicBezTo>
                <a:lnTo>
                  <a:pt x="4661" y="2098"/>
                </a:lnTo>
                <a:cubicBezTo>
                  <a:pt x="4937" y="2098"/>
                  <a:pt x="5162" y="1874"/>
                  <a:pt x="5162" y="1597"/>
                </a:cubicBezTo>
                <a:cubicBezTo>
                  <a:pt x="5162" y="1336"/>
                  <a:pt x="4958" y="1121"/>
                  <a:pt x="4700" y="1099"/>
                </a:cubicBezTo>
                <a:cubicBezTo>
                  <a:pt x="4694" y="759"/>
                  <a:pt x="4418" y="486"/>
                  <a:pt x="4078" y="486"/>
                </a:cubicBezTo>
                <a:lnTo>
                  <a:pt x="3859" y="486"/>
                </a:lnTo>
                <a:cubicBezTo>
                  <a:pt x="3865" y="462"/>
                  <a:pt x="3868" y="441"/>
                  <a:pt x="3868" y="413"/>
                </a:cubicBezTo>
                <a:cubicBezTo>
                  <a:pt x="3868" y="185"/>
                  <a:pt x="3677" y="0"/>
                  <a:pt x="3449" y="0"/>
                </a:cubicBezTo>
                <a:close/>
              </a:path>
            </a:pathLst>
          </a:custGeom>
          <a:gradFill>
            <a:gsLst>
              <a:gs pos="0">
                <a:srgbClr val="9CAB9F">
                  <a:alpha val="22745"/>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3"/>
          <p:cNvSpPr/>
          <p:nvPr/>
        </p:nvSpPr>
        <p:spPr>
          <a:xfrm>
            <a:off x="6390450" y="4120137"/>
            <a:ext cx="1602351" cy="828950"/>
          </a:xfrm>
          <a:custGeom>
            <a:avLst/>
            <a:gdLst/>
            <a:ahLst/>
            <a:cxnLst/>
            <a:rect l="l" t="t" r="r" b="b"/>
            <a:pathLst>
              <a:path w="3723" h="1926" extrusionOk="0">
                <a:moveTo>
                  <a:pt x="2168" y="0"/>
                </a:moveTo>
                <a:cubicBezTo>
                  <a:pt x="2004" y="0"/>
                  <a:pt x="1867" y="134"/>
                  <a:pt x="1867" y="301"/>
                </a:cubicBezTo>
                <a:cubicBezTo>
                  <a:pt x="1867" y="319"/>
                  <a:pt x="1867" y="340"/>
                  <a:pt x="1870" y="353"/>
                </a:cubicBezTo>
                <a:lnTo>
                  <a:pt x="1330" y="353"/>
                </a:lnTo>
                <a:cubicBezTo>
                  <a:pt x="1105" y="353"/>
                  <a:pt x="914" y="523"/>
                  <a:pt x="884" y="741"/>
                </a:cubicBezTo>
                <a:lnTo>
                  <a:pt x="361" y="741"/>
                </a:lnTo>
                <a:cubicBezTo>
                  <a:pt x="161" y="741"/>
                  <a:pt x="0" y="905"/>
                  <a:pt x="9" y="1102"/>
                </a:cubicBezTo>
                <a:cubicBezTo>
                  <a:pt x="9" y="1303"/>
                  <a:pt x="167" y="1467"/>
                  <a:pt x="368" y="1467"/>
                </a:cubicBezTo>
                <a:lnTo>
                  <a:pt x="1209" y="1467"/>
                </a:lnTo>
                <a:cubicBezTo>
                  <a:pt x="1257" y="1622"/>
                  <a:pt x="1400" y="1731"/>
                  <a:pt x="1594" y="1731"/>
                </a:cubicBezTo>
                <a:cubicBezTo>
                  <a:pt x="1652" y="1846"/>
                  <a:pt x="1773" y="1925"/>
                  <a:pt x="1910" y="1925"/>
                </a:cubicBezTo>
                <a:lnTo>
                  <a:pt x="2211" y="1925"/>
                </a:lnTo>
                <a:cubicBezTo>
                  <a:pt x="2347" y="1925"/>
                  <a:pt x="2469" y="1849"/>
                  <a:pt x="2523" y="1731"/>
                </a:cubicBezTo>
                <a:lnTo>
                  <a:pt x="2897" y="1731"/>
                </a:lnTo>
                <a:cubicBezTo>
                  <a:pt x="3049" y="1731"/>
                  <a:pt x="3176" y="1643"/>
                  <a:pt x="3243" y="1518"/>
                </a:cubicBezTo>
                <a:lnTo>
                  <a:pt x="3364" y="1518"/>
                </a:lnTo>
                <a:cubicBezTo>
                  <a:pt x="3562" y="1518"/>
                  <a:pt x="3723" y="1361"/>
                  <a:pt x="3723" y="1160"/>
                </a:cubicBezTo>
                <a:cubicBezTo>
                  <a:pt x="3723" y="969"/>
                  <a:pt x="3577" y="808"/>
                  <a:pt x="3386" y="799"/>
                </a:cubicBezTo>
                <a:cubicBezTo>
                  <a:pt x="3383" y="553"/>
                  <a:pt x="3185" y="353"/>
                  <a:pt x="2939" y="353"/>
                </a:cubicBezTo>
                <a:lnTo>
                  <a:pt x="2781" y="353"/>
                </a:lnTo>
                <a:cubicBezTo>
                  <a:pt x="2781" y="340"/>
                  <a:pt x="2787" y="319"/>
                  <a:pt x="2787" y="301"/>
                </a:cubicBezTo>
                <a:cubicBezTo>
                  <a:pt x="2787" y="134"/>
                  <a:pt x="2651" y="0"/>
                  <a:pt x="2487" y="0"/>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3"/>
          <p:cNvSpPr/>
          <p:nvPr/>
        </p:nvSpPr>
        <p:spPr>
          <a:xfrm flipH="1">
            <a:off x="6741300" y="935522"/>
            <a:ext cx="2144119" cy="1107996"/>
          </a:xfrm>
          <a:custGeom>
            <a:avLst/>
            <a:gdLst/>
            <a:ahLst/>
            <a:cxnLst/>
            <a:rect l="l" t="t" r="r" b="b"/>
            <a:pathLst>
              <a:path w="12280" h="6346" extrusionOk="0">
                <a:moveTo>
                  <a:pt x="11083" y="2447"/>
                </a:moveTo>
                <a:lnTo>
                  <a:pt x="9352" y="2447"/>
                </a:lnTo>
                <a:cubicBezTo>
                  <a:pt x="9255" y="1722"/>
                  <a:pt x="8633" y="1163"/>
                  <a:pt x="7883" y="1163"/>
                </a:cubicBezTo>
                <a:lnTo>
                  <a:pt x="6091" y="1163"/>
                </a:lnTo>
                <a:cubicBezTo>
                  <a:pt x="6103" y="1108"/>
                  <a:pt x="6110" y="1051"/>
                  <a:pt x="6110" y="990"/>
                </a:cubicBezTo>
                <a:cubicBezTo>
                  <a:pt x="6110" y="443"/>
                  <a:pt x="5666" y="0"/>
                  <a:pt x="5120" y="0"/>
                </a:cubicBezTo>
                <a:lnTo>
                  <a:pt x="4072" y="0"/>
                </a:lnTo>
                <a:cubicBezTo>
                  <a:pt x="3526" y="0"/>
                  <a:pt x="3082" y="443"/>
                  <a:pt x="3082" y="990"/>
                </a:cubicBezTo>
                <a:cubicBezTo>
                  <a:pt x="3082" y="1048"/>
                  <a:pt x="3091" y="1108"/>
                  <a:pt x="3101" y="1163"/>
                </a:cubicBezTo>
                <a:lnTo>
                  <a:pt x="2591" y="1163"/>
                </a:lnTo>
                <a:cubicBezTo>
                  <a:pt x="1777" y="1163"/>
                  <a:pt x="1121" y="1813"/>
                  <a:pt x="1106" y="2626"/>
                </a:cubicBezTo>
                <a:cubicBezTo>
                  <a:pt x="486" y="2672"/>
                  <a:pt x="1" y="3182"/>
                  <a:pt x="1" y="3814"/>
                </a:cubicBezTo>
                <a:cubicBezTo>
                  <a:pt x="1" y="4472"/>
                  <a:pt x="535" y="5004"/>
                  <a:pt x="1194" y="5004"/>
                </a:cubicBezTo>
                <a:lnTo>
                  <a:pt x="1595" y="5004"/>
                </a:lnTo>
                <a:cubicBezTo>
                  <a:pt x="1807" y="5420"/>
                  <a:pt x="2235" y="5702"/>
                  <a:pt x="2733" y="5702"/>
                </a:cubicBezTo>
                <a:lnTo>
                  <a:pt x="3966" y="5702"/>
                </a:lnTo>
                <a:cubicBezTo>
                  <a:pt x="4157" y="6082"/>
                  <a:pt x="4552" y="6346"/>
                  <a:pt x="5007" y="6346"/>
                </a:cubicBezTo>
                <a:lnTo>
                  <a:pt x="5994" y="6346"/>
                </a:lnTo>
                <a:cubicBezTo>
                  <a:pt x="6450" y="6346"/>
                  <a:pt x="6841" y="6082"/>
                  <a:pt x="7033" y="5702"/>
                </a:cubicBezTo>
                <a:lnTo>
                  <a:pt x="7102" y="5702"/>
                </a:lnTo>
                <a:cubicBezTo>
                  <a:pt x="7667" y="5702"/>
                  <a:pt x="8147" y="5338"/>
                  <a:pt x="8317" y="4831"/>
                </a:cubicBezTo>
                <a:lnTo>
                  <a:pt x="11086" y="4831"/>
                </a:lnTo>
                <a:cubicBezTo>
                  <a:pt x="11748" y="4831"/>
                  <a:pt x="12279" y="4296"/>
                  <a:pt x="12279" y="3638"/>
                </a:cubicBezTo>
                <a:cubicBezTo>
                  <a:pt x="12279" y="2979"/>
                  <a:pt x="11745" y="2447"/>
                  <a:pt x="11083" y="2447"/>
                </a:cubicBezTo>
                <a:close/>
              </a:path>
            </a:pathLst>
          </a:custGeom>
          <a:gradFill>
            <a:gsLst>
              <a:gs pos="0">
                <a:srgbClr val="E5EEF3">
                  <a:alpha val="83529"/>
                </a:srgbClr>
              </a:gs>
              <a:gs pos="100000">
                <a:srgbClr val="E5EEF3">
                  <a:alpha val="74509"/>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3"/>
          <p:cNvSpPr txBox="1">
            <a:spLocks noGrp="1"/>
          </p:cNvSpPr>
          <p:nvPr>
            <p:ph type="ctrTitle"/>
          </p:nvPr>
        </p:nvSpPr>
        <p:spPr>
          <a:xfrm>
            <a:off x="2892450" y="699450"/>
            <a:ext cx="3359100" cy="1104000"/>
          </a:xfrm>
          <a:prstGeom prst="rect">
            <a:avLst/>
          </a:prstGeom>
        </p:spPr>
        <p:txBody>
          <a:bodyPr spcFirstLastPara="1" wrap="square" lIns="91425" tIns="91425" rIns="91425" bIns="91425" anchor="t" anchorCtr="0">
            <a:noAutofit/>
          </a:bodyPr>
          <a:lstStyle>
            <a:lvl1pPr lvl="0" algn="ctr" rtl="0">
              <a:lnSpc>
                <a:spcPct val="80000"/>
              </a:lnSpc>
              <a:spcBef>
                <a:spcPts val="0"/>
              </a:spcBef>
              <a:spcAft>
                <a:spcPts val="0"/>
              </a:spcAft>
              <a:buSzPts val="5200"/>
              <a:buNone/>
              <a:defRPr sz="88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858" name="Google Shape;858;p33"/>
          <p:cNvSpPr txBox="1">
            <a:spLocks noGrp="1"/>
          </p:cNvSpPr>
          <p:nvPr>
            <p:ph type="subTitle" idx="1"/>
          </p:nvPr>
        </p:nvSpPr>
        <p:spPr>
          <a:xfrm>
            <a:off x="2892450" y="2443075"/>
            <a:ext cx="3359100" cy="1009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859" name="Google Shape;859;p33"/>
          <p:cNvSpPr txBox="1"/>
          <p:nvPr/>
        </p:nvSpPr>
        <p:spPr>
          <a:xfrm>
            <a:off x="2892450" y="3431000"/>
            <a:ext cx="3359100" cy="690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1200">
                <a:solidFill>
                  <a:schemeClr val="lt1"/>
                </a:solidFill>
                <a:latin typeface="Barlow"/>
                <a:ea typeface="Barlow"/>
                <a:cs typeface="Barlow"/>
                <a:sym typeface="Barlow"/>
              </a:rPr>
              <a:t>CREDITS: This presentation template was created by </a:t>
            </a:r>
            <a:r>
              <a:rPr lang="en" sz="1200" b="1" u="sng">
                <a:solidFill>
                  <a:schemeClr val="hlink"/>
                </a:solidFill>
                <a:latin typeface="Barlow"/>
                <a:ea typeface="Barlow"/>
                <a:cs typeface="Barlow"/>
                <a:sym typeface="Barlow"/>
                <a:hlinkClick r:id="rId2"/>
              </a:rPr>
              <a:t>Slidesgo</a:t>
            </a:r>
            <a:r>
              <a:rPr lang="en" sz="1200">
                <a:solidFill>
                  <a:schemeClr val="lt1"/>
                </a:solidFill>
                <a:latin typeface="Barlow"/>
                <a:ea typeface="Barlow"/>
                <a:cs typeface="Barlow"/>
                <a:sym typeface="Barlow"/>
              </a:rPr>
              <a:t>, and includes icons by </a:t>
            </a:r>
            <a:r>
              <a:rPr lang="en" sz="1200" b="1">
                <a:solidFill>
                  <a:schemeClr val="lt1"/>
                </a:solidFill>
                <a:uFill>
                  <a:noFill/>
                </a:uFill>
                <a:latin typeface="Barlow"/>
                <a:ea typeface="Barlow"/>
                <a:cs typeface="Barlow"/>
                <a:sym typeface="Barlow"/>
                <a:hlinkClick r:id="rId3">
                  <a:extLst>
                    <a:ext uri="{A12FA001-AC4F-418D-AE19-62706E023703}">
                      <ahyp:hlinkClr xmlns:ahyp="http://schemas.microsoft.com/office/drawing/2018/hyperlinkcolor" val="tx"/>
                    </a:ext>
                  </a:extLst>
                </a:hlinkClick>
              </a:rPr>
              <a:t>Flaticon</a:t>
            </a:r>
            <a:r>
              <a:rPr lang="en" sz="1200" b="1">
                <a:solidFill>
                  <a:schemeClr val="lt1"/>
                </a:solidFill>
                <a:latin typeface="Barlow"/>
                <a:ea typeface="Barlow"/>
                <a:cs typeface="Barlow"/>
                <a:sym typeface="Barlow"/>
              </a:rPr>
              <a:t>,</a:t>
            </a:r>
            <a:r>
              <a:rPr lang="en" sz="1200">
                <a:solidFill>
                  <a:schemeClr val="lt1"/>
                </a:solidFill>
                <a:latin typeface="Barlow"/>
                <a:ea typeface="Barlow"/>
                <a:cs typeface="Barlow"/>
                <a:sym typeface="Barlow"/>
              </a:rPr>
              <a:t> and infographics &amp; images by </a:t>
            </a:r>
            <a:r>
              <a:rPr lang="en" sz="1200" b="1">
                <a:solidFill>
                  <a:schemeClr val="lt1"/>
                </a:solidFill>
                <a:uFill>
                  <a:noFill/>
                </a:uFill>
                <a:latin typeface="Barlow"/>
                <a:ea typeface="Barlow"/>
                <a:cs typeface="Barlow"/>
                <a:sym typeface="Barlow"/>
                <a:hlinkClick r:id="rId4">
                  <a:extLst>
                    <a:ext uri="{A12FA001-AC4F-418D-AE19-62706E023703}">
                      <ahyp:hlinkClr xmlns:ahyp="http://schemas.microsoft.com/office/drawing/2018/hyperlinkcolor" val="tx"/>
                    </a:ext>
                  </a:extLst>
                </a:hlinkClick>
              </a:rPr>
              <a:t>Freepik</a:t>
            </a:r>
            <a:endParaRPr sz="1200" b="1">
              <a:solidFill>
                <a:schemeClr val="lt1"/>
              </a:solidFill>
              <a:latin typeface="Barlow"/>
              <a:ea typeface="Barlow"/>
              <a:cs typeface="Barlow"/>
              <a:sym typeface="Barlow"/>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CUSTOM_14">
    <p:spTree>
      <p:nvGrpSpPr>
        <p:cNvPr id="1" name="Shape 860"/>
        <p:cNvGrpSpPr/>
        <p:nvPr/>
      </p:nvGrpSpPr>
      <p:grpSpPr>
        <a:xfrm>
          <a:off x="0" y="0"/>
          <a:ext cx="0" cy="0"/>
          <a:chOff x="0" y="0"/>
          <a:chExt cx="0" cy="0"/>
        </a:xfrm>
      </p:grpSpPr>
      <p:sp>
        <p:nvSpPr>
          <p:cNvPr id="861" name="Google Shape;861;p34"/>
          <p:cNvSpPr/>
          <p:nvPr/>
        </p:nvSpPr>
        <p:spPr>
          <a:xfrm flipH="1">
            <a:off x="7538629" y="1831061"/>
            <a:ext cx="1800797" cy="930329"/>
          </a:xfrm>
          <a:custGeom>
            <a:avLst/>
            <a:gdLst/>
            <a:ahLst/>
            <a:cxnLst/>
            <a:rect l="l" t="t" r="r" b="b"/>
            <a:pathLst>
              <a:path w="5985" h="3092" extrusionOk="0">
                <a:moveTo>
                  <a:pt x="1986" y="0"/>
                </a:moveTo>
                <a:cubicBezTo>
                  <a:pt x="1719" y="0"/>
                  <a:pt x="1503" y="216"/>
                  <a:pt x="1503" y="480"/>
                </a:cubicBezTo>
                <a:cubicBezTo>
                  <a:pt x="1503" y="511"/>
                  <a:pt x="1506" y="538"/>
                  <a:pt x="1512" y="568"/>
                </a:cubicBezTo>
                <a:lnTo>
                  <a:pt x="1260" y="568"/>
                </a:lnTo>
                <a:cubicBezTo>
                  <a:pt x="866" y="568"/>
                  <a:pt x="544" y="887"/>
                  <a:pt x="541" y="1279"/>
                </a:cubicBezTo>
                <a:cubicBezTo>
                  <a:pt x="240" y="1300"/>
                  <a:pt x="0" y="1552"/>
                  <a:pt x="0" y="1859"/>
                </a:cubicBezTo>
                <a:cubicBezTo>
                  <a:pt x="0" y="2180"/>
                  <a:pt x="261" y="2439"/>
                  <a:pt x="580" y="2439"/>
                </a:cubicBezTo>
                <a:lnTo>
                  <a:pt x="778" y="2439"/>
                </a:lnTo>
                <a:cubicBezTo>
                  <a:pt x="881" y="2642"/>
                  <a:pt x="1090" y="2782"/>
                  <a:pt x="1336" y="2782"/>
                </a:cubicBezTo>
                <a:lnTo>
                  <a:pt x="1937" y="2782"/>
                </a:lnTo>
                <a:cubicBezTo>
                  <a:pt x="2032" y="2967"/>
                  <a:pt x="2220" y="3091"/>
                  <a:pt x="2442" y="3091"/>
                </a:cubicBezTo>
                <a:lnTo>
                  <a:pt x="2924" y="3091"/>
                </a:lnTo>
                <a:cubicBezTo>
                  <a:pt x="3143" y="3091"/>
                  <a:pt x="3337" y="2967"/>
                  <a:pt x="3428" y="2782"/>
                </a:cubicBezTo>
                <a:cubicBezTo>
                  <a:pt x="3735" y="2782"/>
                  <a:pt x="3972" y="2603"/>
                  <a:pt x="4054" y="2357"/>
                </a:cubicBezTo>
                <a:lnTo>
                  <a:pt x="5405" y="2357"/>
                </a:lnTo>
                <a:cubicBezTo>
                  <a:pt x="5724" y="2357"/>
                  <a:pt x="5985" y="2098"/>
                  <a:pt x="5985" y="1777"/>
                </a:cubicBezTo>
                <a:cubicBezTo>
                  <a:pt x="5982" y="1452"/>
                  <a:pt x="5724" y="1191"/>
                  <a:pt x="5402" y="1191"/>
                </a:cubicBezTo>
                <a:lnTo>
                  <a:pt x="4558" y="1191"/>
                </a:lnTo>
                <a:cubicBezTo>
                  <a:pt x="4509" y="838"/>
                  <a:pt x="4209" y="568"/>
                  <a:pt x="3841" y="568"/>
                </a:cubicBezTo>
                <a:lnTo>
                  <a:pt x="2970" y="568"/>
                </a:lnTo>
                <a:cubicBezTo>
                  <a:pt x="2973" y="538"/>
                  <a:pt x="2976" y="511"/>
                  <a:pt x="2976" y="480"/>
                </a:cubicBezTo>
                <a:cubicBezTo>
                  <a:pt x="2976" y="216"/>
                  <a:pt x="2760" y="0"/>
                  <a:pt x="2493" y="0"/>
                </a:cubicBezTo>
                <a:close/>
              </a:path>
            </a:pathLst>
          </a:custGeom>
          <a:gradFill>
            <a:gsLst>
              <a:gs pos="0">
                <a:srgbClr val="9CAB9F">
                  <a:alpha val="22745"/>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4"/>
          <p:cNvSpPr/>
          <p:nvPr/>
        </p:nvSpPr>
        <p:spPr>
          <a:xfrm flipH="1">
            <a:off x="4352891" y="4013838"/>
            <a:ext cx="1562003" cy="808077"/>
          </a:xfrm>
          <a:custGeom>
            <a:avLst/>
            <a:gdLst/>
            <a:ahLst/>
            <a:cxnLst/>
            <a:rect l="l" t="t" r="r" b="b"/>
            <a:pathLst>
              <a:path w="3723" h="1926" extrusionOk="0">
                <a:moveTo>
                  <a:pt x="2168" y="0"/>
                </a:moveTo>
                <a:cubicBezTo>
                  <a:pt x="2004" y="0"/>
                  <a:pt x="1867" y="134"/>
                  <a:pt x="1867" y="301"/>
                </a:cubicBezTo>
                <a:cubicBezTo>
                  <a:pt x="1867" y="319"/>
                  <a:pt x="1867" y="340"/>
                  <a:pt x="1870" y="353"/>
                </a:cubicBezTo>
                <a:lnTo>
                  <a:pt x="1330" y="353"/>
                </a:lnTo>
                <a:cubicBezTo>
                  <a:pt x="1105" y="353"/>
                  <a:pt x="914" y="523"/>
                  <a:pt x="884" y="741"/>
                </a:cubicBezTo>
                <a:lnTo>
                  <a:pt x="361" y="741"/>
                </a:lnTo>
                <a:cubicBezTo>
                  <a:pt x="161" y="741"/>
                  <a:pt x="0" y="905"/>
                  <a:pt x="9" y="1102"/>
                </a:cubicBezTo>
                <a:cubicBezTo>
                  <a:pt x="9" y="1303"/>
                  <a:pt x="167" y="1467"/>
                  <a:pt x="368" y="1467"/>
                </a:cubicBezTo>
                <a:lnTo>
                  <a:pt x="1209" y="1467"/>
                </a:lnTo>
                <a:cubicBezTo>
                  <a:pt x="1257" y="1622"/>
                  <a:pt x="1400" y="1731"/>
                  <a:pt x="1594" y="1731"/>
                </a:cubicBezTo>
                <a:cubicBezTo>
                  <a:pt x="1652" y="1846"/>
                  <a:pt x="1773" y="1925"/>
                  <a:pt x="1910" y="1925"/>
                </a:cubicBezTo>
                <a:lnTo>
                  <a:pt x="2211" y="1925"/>
                </a:lnTo>
                <a:cubicBezTo>
                  <a:pt x="2347" y="1925"/>
                  <a:pt x="2469" y="1849"/>
                  <a:pt x="2523" y="1731"/>
                </a:cubicBezTo>
                <a:lnTo>
                  <a:pt x="2897" y="1731"/>
                </a:lnTo>
                <a:cubicBezTo>
                  <a:pt x="3049" y="1731"/>
                  <a:pt x="3176" y="1643"/>
                  <a:pt x="3243" y="1518"/>
                </a:cubicBezTo>
                <a:lnTo>
                  <a:pt x="3364" y="1518"/>
                </a:lnTo>
                <a:cubicBezTo>
                  <a:pt x="3562" y="1518"/>
                  <a:pt x="3723" y="1361"/>
                  <a:pt x="3723" y="1160"/>
                </a:cubicBezTo>
                <a:cubicBezTo>
                  <a:pt x="3723" y="969"/>
                  <a:pt x="3577" y="808"/>
                  <a:pt x="3386" y="799"/>
                </a:cubicBezTo>
                <a:cubicBezTo>
                  <a:pt x="3383" y="553"/>
                  <a:pt x="3185" y="353"/>
                  <a:pt x="2939" y="353"/>
                </a:cubicBezTo>
                <a:lnTo>
                  <a:pt x="2781" y="353"/>
                </a:lnTo>
                <a:cubicBezTo>
                  <a:pt x="2781" y="340"/>
                  <a:pt x="2787" y="319"/>
                  <a:pt x="2787" y="301"/>
                </a:cubicBezTo>
                <a:cubicBezTo>
                  <a:pt x="2787" y="134"/>
                  <a:pt x="2651" y="0"/>
                  <a:pt x="2487" y="0"/>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63" name="Google Shape;863;p34"/>
          <p:cNvGrpSpPr/>
          <p:nvPr/>
        </p:nvGrpSpPr>
        <p:grpSpPr>
          <a:xfrm flipH="1">
            <a:off x="7740221" y="188918"/>
            <a:ext cx="1040476" cy="1040050"/>
            <a:chOff x="7837627" y="218102"/>
            <a:chExt cx="707085" cy="706796"/>
          </a:xfrm>
        </p:grpSpPr>
        <p:sp>
          <p:nvSpPr>
            <p:cNvPr id="864" name="Google Shape;864;p34"/>
            <p:cNvSpPr/>
            <p:nvPr/>
          </p:nvSpPr>
          <p:spPr>
            <a:xfrm>
              <a:off x="7837627" y="218102"/>
              <a:ext cx="707085" cy="706796"/>
            </a:xfrm>
            <a:custGeom>
              <a:avLst/>
              <a:gdLst/>
              <a:ahLst/>
              <a:cxnLst/>
              <a:rect l="l" t="t" r="r" b="b"/>
              <a:pathLst>
                <a:path w="9763" h="9759" extrusionOk="0">
                  <a:moveTo>
                    <a:pt x="4883" y="0"/>
                  </a:moveTo>
                  <a:cubicBezTo>
                    <a:pt x="2187" y="0"/>
                    <a:pt x="1" y="2186"/>
                    <a:pt x="1" y="4879"/>
                  </a:cubicBezTo>
                  <a:cubicBezTo>
                    <a:pt x="1" y="7576"/>
                    <a:pt x="2187" y="9759"/>
                    <a:pt x="4883" y="9759"/>
                  </a:cubicBezTo>
                  <a:cubicBezTo>
                    <a:pt x="7576" y="9759"/>
                    <a:pt x="9762" y="7576"/>
                    <a:pt x="9762" y="4879"/>
                  </a:cubicBezTo>
                  <a:cubicBezTo>
                    <a:pt x="9762" y="2186"/>
                    <a:pt x="7576" y="0"/>
                    <a:pt x="4883" y="0"/>
                  </a:cubicBezTo>
                  <a:close/>
                </a:path>
              </a:pathLst>
            </a:custGeom>
            <a:solidFill>
              <a:srgbClr val="F9E925">
                <a:alpha val="2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4"/>
            <p:cNvSpPr/>
            <p:nvPr/>
          </p:nvSpPr>
          <p:spPr>
            <a:xfrm>
              <a:off x="7962339" y="341879"/>
              <a:ext cx="458595" cy="459030"/>
            </a:xfrm>
            <a:custGeom>
              <a:avLst/>
              <a:gdLst/>
              <a:ahLst/>
              <a:cxnLst/>
              <a:rect l="l" t="t" r="r" b="b"/>
              <a:pathLst>
                <a:path w="6332" h="6338" extrusionOk="0">
                  <a:moveTo>
                    <a:pt x="3164" y="1"/>
                  </a:moveTo>
                  <a:cubicBezTo>
                    <a:pt x="1415" y="1"/>
                    <a:pt x="0" y="1422"/>
                    <a:pt x="0" y="3170"/>
                  </a:cubicBezTo>
                  <a:cubicBezTo>
                    <a:pt x="0" y="4916"/>
                    <a:pt x="1415" y="6337"/>
                    <a:pt x="3164" y="6337"/>
                  </a:cubicBezTo>
                  <a:cubicBezTo>
                    <a:pt x="4913" y="6337"/>
                    <a:pt x="6331" y="4919"/>
                    <a:pt x="6331" y="3170"/>
                  </a:cubicBezTo>
                  <a:cubicBezTo>
                    <a:pt x="6331" y="1422"/>
                    <a:pt x="4910" y="7"/>
                    <a:pt x="3164" y="1"/>
                  </a:cubicBezTo>
                  <a:close/>
                </a:path>
              </a:pathLst>
            </a:custGeom>
            <a:solidFill>
              <a:srgbClr val="F9E925">
                <a:alpha val="509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6" name="Google Shape;866;p34"/>
          <p:cNvSpPr/>
          <p:nvPr/>
        </p:nvSpPr>
        <p:spPr>
          <a:xfrm rot="5400000">
            <a:off x="-115839" y="-118627"/>
            <a:ext cx="1819813" cy="1725367"/>
          </a:xfrm>
          <a:custGeom>
            <a:avLst/>
            <a:gdLst/>
            <a:ahLst/>
            <a:cxnLst/>
            <a:rect l="l" t="t" r="r" b="b"/>
            <a:pathLst>
              <a:path w="66013" h="62587" extrusionOk="0">
                <a:moveTo>
                  <a:pt x="1273" y="1"/>
                </a:moveTo>
                <a:cubicBezTo>
                  <a:pt x="842" y="1"/>
                  <a:pt x="421" y="6"/>
                  <a:pt x="0" y="21"/>
                </a:cubicBezTo>
                <a:lnTo>
                  <a:pt x="0" y="19893"/>
                </a:lnTo>
                <a:cubicBezTo>
                  <a:pt x="23040" y="24232"/>
                  <a:pt x="41700" y="38385"/>
                  <a:pt x="47211" y="62586"/>
                </a:cubicBezTo>
                <a:lnTo>
                  <a:pt x="65916" y="62586"/>
                </a:lnTo>
                <a:cubicBezTo>
                  <a:pt x="65982" y="61603"/>
                  <a:pt x="66013" y="60604"/>
                  <a:pt x="66013" y="59585"/>
                </a:cubicBezTo>
                <a:cubicBezTo>
                  <a:pt x="66013" y="19644"/>
                  <a:pt x="36083" y="1"/>
                  <a:pt x="1273"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4"/>
          <p:cNvSpPr/>
          <p:nvPr/>
        </p:nvSpPr>
        <p:spPr>
          <a:xfrm flipH="1">
            <a:off x="5603114" y="2803825"/>
            <a:ext cx="3647686" cy="2414138"/>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9CAB9F">
              <a:alpha val="254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4"/>
          <p:cNvSpPr/>
          <p:nvPr/>
        </p:nvSpPr>
        <p:spPr>
          <a:xfrm rot="3599913" flipH="1">
            <a:off x="-655047" y="3559583"/>
            <a:ext cx="2198617" cy="2024818"/>
          </a:xfrm>
          <a:custGeom>
            <a:avLst/>
            <a:gdLst/>
            <a:ahLst/>
            <a:cxnLst/>
            <a:rect l="l" t="t" r="r" b="b"/>
            <a:pathLst>
              <a:path w="45883" h="42256" extrusionOk="0">
                <a:moveTo>
                  <a:pt x="20040" y="1"/>
                </a:moveTo>
                <a:cubicBezTo>
                  <a:pt x="18348" y="1"/>
                  <a:pt x="16628" y="352"/>
                  <a:pt x="14925" y="1158"/>
                </a:cubicBezTo>
                <a:cubicBezTo>
                  <a:pt x="11194" y="2917"/>
                  <a:pt x="8091" y="5979"/>
                  <a:pt x="5075" y="8975"/>
                </a:cubicBezTo>
                <a:cubicBezTo>
                  <a:pt x="3640" y="10410"/>
                  <a:pt x="2170" y="11875"/>
                  <a:pt x="1248" y="13720"/>
                </a:cubicBezTo>
                <a:cubicBezTo>
                  <a:pt x="279" y="15662"/>
                  <a:pt x="1" y="17877"/>
                  <a:pt x="31" y="20011"/>
                </a:cubicBezTo>
                <a:cubicBezTo>
                  <a:pt x="132" y="27574"/>
                  <a:pt x="4198" y="34707"/>
                  <a:pt x="10438" y="37845"/>
                </a:cubicBezTo>
                <a:cubicBezTo>
                  <a:pt x="13845" y="39553"/>
                  <a:pt x="17708" y="40101"/>
                  <a:pt x="21439" y="40917"/>
                </a:cubicBezTo>
                <a:cubicBezTo>
                  <a:pt x="24129" y="41508"/>
                  <a:pt x="26824" y="42256"/>
                  <a:pt x="29587" y="42256"/>
                </a:cubicBezTo>
                <a:cubicBezTo>
                  <a:pt x="29974" y="42256"/>
                  <a:pt x="30361" y="42241"/>
                  <a:pt x="30751" y="42210"/>
                </a:cubicBezTo>
                <a:cubicBezTo>
                  <a:pt x="33929" y="41951"/>
                  <a:pt x="37326" y="40288"/>
                  <a:pt x="38836" y="37196"/>
                </a:cubicBezTo>
                <a:cubicBezTo>
                  <a:pt x="39435" y="35979"/>
                  <a:pt x="39713" y="34626"/>
                  <a:pt x="40357" y="33440"/>
                </a:cubicBezTo>
                <a:cubicBezTo>
                  <a:pt x="41057" y="32177"/>
                  <a:pt x="42126" y="31199"/>
                  <a:pt x="42968" y="30038"/>
                </a:cubicBezTo>
                <a:cubicBezTo>
                  <a:pt x="45883" y="25988"/>
                  <a:pt x="45477" y="20204"/>
                  <a:pt x="43216" y="16047"/>
                </a:cubicBezTo>
                <a:cubicBezTo>
                  <a:pt x="40955" y="11895"/>
                  <a:pt x="37184" y="9021"/>
                  <a:pt x="33488" y="6304"/>
                </a:cubicBezTo>
                <a:cubicBezTo>
                  <a:pt x="32185" y="5346"/>
                  <a:pt x="30873" y="4392"/>
                  <a:pt x="29560" y="3450"/>
                </a:cubicBezTo>
                <a:cubicBezTo>
                  <a:pt x="26753" y="1433"/>
                  <a:pt x="23454" y="1"/>
                  <a:pt x="20040"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4"/>
          <p:cNvSpPr/>
          <p:nvPr/>
        </p:nvSpPr>
        <p:spPr>
          <a:xfrm flipH="1">
            <a:off x="7712995" y="834849"/>
            <a:ext cx="1349578" cy="697633"/>
          </a:xfrm>
          <a:custGeom>
            <a:avLst/>
            <a:gdLst/>
            <a:ahLst/>
            <a:cxnLst/>
            <a:rect l="l" t="t" r="r" b="b"/>
            <a:pathLst>
              <a:path w="4784" h="2473" extrusionOk="0">
                <a:moveTo>
                  <a:pt x="1583" y="1"/>
                </a:moveTo>
                <a:cubicBezTo>
                  <a:pt x="1370" y="1"/>
                  <a:pt x="1200" y="174"/>
                  <a:pt x="1200" y="390"/>
                </a:cubicBezTo>
                <a:cubicBezTo>
                  <a:pt x="1200" y="411"/>
                  <a:pt x="1200" y="435"/>
                  <a:pt x="1206" y="456"/>
                </a:cubicBezTo>
                <a:lnTo>
                  <a:pt x="1009" y="456"/>
                </a:lnTo>
                <a:cubicBezTo>
                  <a:pt x="696" y="456"/>
                  <a:pt x="438" y="711"/>
                  <a:pt x="432" y="1027"/>
                </a:cubicBezTo>
                <a:cubicBezTo>
                  <a:pt x="189" y="1045"/>
                  <a:pt x="1" y="1243"/>
                  <a:pt x="1" y="1489"/>
                </a:cubicBezTo>
                <a:cubicBezTo>
                  <a:pt x="1" y="1744"/>
                  <a:pt x="210" y="1953"/>
                  <a:pt x="468" y="1953"/>
                </a:cubicBezTo>
                <a:lnTo>
                  <a:pt x="623" y="1953"/>
                </a:lnTo>
                <a:cubicBezTo>
                  <a:pt x="705" y="2117"/>
                  <a:pt x="872" y="2227"/>
                  <a:pt x="1067" y="2227"/>
                </a:cubicBezTo>
                <a:lnTo>
                  <a:pt x="1546" y="2227"/>
                </a:lnTo>
                <a:cubicBezTo>
                  <a:pt x="1622" y="2375"/>
                  <a:pt x="1774" y="2472"/>
                  <a:pt x="1950" y="2472"/>
                </a:cubicBezTo>
                <a:lnTo>
                  <a:pt x="2333" y="2472"/>
                </a:lnTo>
                <a:cubicBezTo>
                  <a:pt x="2512" y="2472"/>
                  <a:pt x="2664" y="2375"/>
                  <a:pt x="2740" y="2227"/>
                </a:cubicBezTo>
                <a:cubicBezTo>
                  <a:pt x="2986" y="2227"/>
                  <a:pt x="3174" y="2087"/>
                  <a:pt x="3238" y="1883"/>
                </a:cubicBezTo>
                <a:lnTo>
                  <a:pt x="4315" y="1883"/>
                </a:lnTo>
                <a:cubicBezTo>
                  <a:pt x="4571" y="1883"/>
                  <a:pt x="4777" y="1677"/>
                  <a:pt x="4777" y="1422"/>
                </a:cubicBezTo>
                <a:cubicBezTo>
                  <a:pt x="4783" y="1161"/>
                  <a:pt x="4574" y="954"/>
                  <a:pt x="4315" y="954"/>
                </a:cubicBezTo>
                <a:lnTo>
                  <a:pt x="3641" y="954"/>
                </a:lnTo>
                <a:cubicBezTo>
                  <a:pt x="3602" y="672"/>
                  <a:pt x="3359" y="456"/>
                  <a:pt x="3068" y="456"/>
                </a:cubicBezTo>
                <a:lnTo>
                  <a:pt x="2369" y="456"/>
                </a:lnTo>
                <a:cubicBezTo>
                  <a:pt x="2372" y="435"/>
                  <a:pt x="2375" y="411"/>
                  <a:pt x="2375" y="390"/>
                </a:cubicBezTo>
                <a:cubicBezTo>
                  <a:pt x="2375" y="177"/>
                  <a:pt x="2205" y="1"/>
                  <a:pt x="1990" y="1"/>
                </a:cubicBezTo>
                <a:close/>
              </a:path>
            </a:pathLst>
          </a:custGeom>
          <a:gradFill>
            <a:gsLst>
              <a:gs pos="0">
                <a:srgbClr val="E5EEF3">
                  <a:alpha val="83529"/>
                </a:srgbClr>
              </a:gs>
              <a:gs pos="100000">
                <a:srgbClr val="E5EEF3">
                  <a:alpha val="74509"/>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TITLE_1">
    <p:spTree>
      <p:nvGrpSpPr>
        <p:cNvPr id="1" name="Shape 870"/>
        <p:cNvGrpSpPr/>
        <p:nvPr/>
      </p:nvGrpSpPr>
      <p:grpSpPr>
        <a:xfrm>
          <a:off x="0" y="0"/>
          <a:ext cx="0" cy="0"/>
          <a:chOff x="0" y="0"/>
          <a:chExt cx="0" cy="0"/>
        </a:xfrm>
      </p:grpSpPr>
      <p:sp>
        <p:nvSpPr>
          <p:cNvPr id="871" name="Google Shape;871;p35"/>
          <p:cNvSpPr/>
          <p:nvPr/>
        </p:nvSpPr>
        <p:spPr>
          <a:xfrm flipH="1">
            <a:off x="6142708" y="2591325"/>
            <a:ext cx="3074792" cy="2595903"/>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5"/>
          <p:cNvSpPr/>
          <p:nvPr/>
        </p:nvSpPr>
        <p:spPr>
          <a:xfrm>
            <a:off x="-177752" y="3897825"/>
            <a:ext cx="1873590" cy="968193"/>
          </a:xfrm>
          <a:custGeom>
            <a:avLst/>
            <a:gdLst/>
            <a:ahLst/>
            <a:cxnLst/>
            <a:rect l="l" t="t" r="r" b="b"/>
            <a:pathLst>
              <a:path w="12280" h="6346" extrusionOk="0">
                <a:moveTo>
                  <a:pt x="11083" y="2447"/>
                </a:moveTo>
                <a:lnTo>
                  <a:pt x="9352" y="2447"/>
                </a:lnTo>
                <a:cubicBezTo>
                  <a:pt x="9255" y="1722"/>
                  <a:pt x="8633" y="1163"/>
                  <a:pt x="7883" y="1163"/>
                </a:cubicBezTo>
                <a:lnTo>
                  <a:pt x="6091" y="1163"/>
                </a:lnTo>
                <a:cubicBezTo>
                  <a:pt x="6103" y="1108"/>
                  <a:pt x="6110" y="1051"/>
                  <a:pt x="6110" y="990"/>
                </a:cubicBezTo>
                <a:cubicBezTo>
                  <a:pt x="6110" y="443"/>
                  <a:pt x="5666" y="0"/>
                  <a:pt x="5120" y="0"/>
                </a:cubicBezTo>
                <a:lnTo>
                  <a:pt x="4072" y="0"/>
                </a:lnTo>
                <a:cubicBezTo>
                  <a:pt x="3526" y="0"/>
                  <a:pt x="3082" y="443"/>
                  <a:pt x="3082" y="990"/>
                </a:cubicBezTo>
                <a:cubicBezTo>
                  <a:pt x="3082" y="1048"/>
                  <a:pt x="3091" y="1108"/>
                  <a:pt x="3101" y="1163"/>
                </a:cubicBezTo>
                <a:lnTo>
                  <a:pt x="2591" y="1163"/>
                </a:lnTo>
                <a:cubicBezTo>
                  <a:pt x="1777" y="1163"/>
                  <a:pt x="1121" y="1813"/>
                  <a:pt x="1106" y="2626"/>
                </a:cubicBezTo>
                <a:cubicBezTo>
                  <a:pt x="486" y="2672"/>
                  <a:pt x="1" y="3182"/>
                  <a:pt x="1" y="3814"/>
                </a:cubicBezTo>
                <a:cubicBezTo>
                  <a:pt x="1" y="4472"/>
                  <a:pt x="535" y="5004"/>
                  <a:pt x="1194" y="5004"/>
                </a:cubicBezTo>
                <a:lnTo>
                  <a:pt x="1595" y="5004"/>
                </a:lnTo>
                <a:cubicBezTo>
                  <a:pt x="1807" y="5420"/>
                  <a:pt x="2235" y="5702"/>
                  <a:pt x="2733" y="5702"/>
                </a:cubicBezTo>
                <a:lnTo>
                  <a:pt x="3966" y="5702"/>
                </a:lnTo>
                <a:cubicBezTo>
                  <a:pt x="4157" y="6082"/>
                  <a:pt x="4552" y="6346"/>
                  <a:pt x="5007" y="6346"/>
                </a:cubicBezTo>
                <a:lnTo>
                  <a:pt x="5994" y="6346"/>
                </a:lnTo>
                <a:cubicBezTo>
                  <a:pt x="6450" y="6346"/>
                  <a:pt x="6841" y="6082"/>
                  <a:pt x="7033" y="5702"/>
                </a:cubicBezTo>
                <a:lnTo>
                  <a:pt x="7102" y="5702"/>
                </a:lnTo>
                <a:cubicBezTo>
                  <a:pt x="7667" y="5702"/>
                  <a:pt x="8147" y="5338"/>
                  <a:pt x="8317" y="4831"/>
                </a:cubicBezTo>
                <a:lnTo>
                  <a:pt x="11086" y="4831"/>
                </a:lnTo>
                <a:cubicBezTo>
                  <a:pt x="11748" y="4831"/>
                  <a:pt x="12279" y="4296"/>
                  <a:pt x="12279" y="3638"/>
                </a:cubicBezTo>
                <a:cubicBezTo>
                  <a:pt x="12279" y="2979"/>
                  <a:pt x="11745" y="2447"/>
                  <a:pt x="11083" y="2447"/>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3" name="Google Shape;873;p35"/>
          <p:cNvGrpSpPr/>
          <p:nvPr/>
        </p:nvGrpSpPr>
        <p:grpSpPr>
          <a:xfrm>
            <a:off x="1106146" y="206893"/>
            <a:ext cx="1040476" cy="1040050"/>
            <a:chOff x="7837627" y="218102"/>
            <a:chExt cx="707085" cy="706796"/>
          </a:xfrm>
        </p:grpSpPr>
        <p:sp>
          <p:nvSpPr>
            <p:cNvPr id="874" name="Google Shape;874;p35"/>
            <p:cNvSpPr/>
            <p:nvPr/>
          </p:nvSpPr>
          <p:spPr>
            <a:xfrm>
              <a:off x="7837627" y="218102"/>
              <a:ext cx="707085" cy="706796"/>
            </a:xfrm>
            <a:custGeom>
              <a:avLst/>
              <a:gdLst/>
              <a:ahLst/>
              <a:cxnLst/>
              <a:rect l="l" t="t" r="r" b="b"/>
              <a:pathLst>
                <a:path w="9763" h="9759" extrusionOk="0">
                  <a:moveTo>
                    <a:pt x="4883" y="0"/>
                  </a:moveTo>
                  <a:cubicBezTo>
                    <a:pt x="2187" y="0"/>
                    <a:pt x="1" y="2186"/>
                    <a:pt x="1" y="4879"/>
                  </a:cubicBezTo>
                  <a:cubicBezTo>
                    <a:pt x="1" y="7576"/>
                    <a:pt x="2187" y="9759"/>
                    <a:pt x="4883" y="9759"/>
                  </a:cubicBezTo>
                  <a:cubicBezTo>
                    <a:pt x="7576" y="9759"/>
                    <a:pt x="9762" y="7576"/>
                    <a:pt x="9762" y="4879"/>
                  </a:cubicBezTo>
                  <a:cubicBezTo>
                    <a:pt x="9762" y="2186"/>
                    <a:pt x="7576" y="0"/>
                    <a:pt x="4883" y="0"/>
                  </a:cubicBezTo>
                  <a:close/>
                </a:path>
              </a:pathLst>
            </a:custGeom>
            <a:solidFill>
              <a:srgbClr val="F9E925">
                <a:alpha val="2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5"/>
            <p:cNvSpPr/>
            <p:nvPr/>
          </p:nvSpPr>
          <p:spPr>
            <a:xfrm>
              <a:off x="7962339" y="341879"/>
              <a:ext cx="458595" cy="459030"/>
            </a:xfrm>
            <a:custGeom>
              <a:avLst/>
              <a:gdLst/>
              <a:ahLst/>
              <a:cxnLst/>
              <a:rect l="l" t="t" r="r" b="b"/>
              <a:pathLst>
                <a:path w="6332" h="6338" extrusionOk="0">
                  <a:moveTo>
                    <a:pt x="3164" y="1"/>
                  </a:moveTo>
                  <a:cubicBezTo>
                    <a:pt x="1415" y="1"/>
                    <a:pt x="0" y="1422"/>
                    <a:pt x="0" y="3170"/>
                  </a:cubicBezTo>
                  <a:cubicBezTo>
                    <a:pt x="0" y="4916"/>
                    <a:pt x="1415" y="6337"/>
                    <a:pt x="3164" y="6337"/>
                  </a:cubicBezTo>
                  <a:cubicBezTo>
                    <a:pt x="4913" y="6337"/>
                    <a:pt x="6331" y="4919"/>
                    <a:pt x="6331" y="3170"/>
                  </a:cubicBezTo>
                  <a:cubicBezTo>
                    <a:pt x="6331" y="1422"/>
                    <a:pt x="4910" y="7"/>
                    <a:pt x="3164" y="1"/>
                  </a:cubicBezTo>
                  <a:close/>
                </a:path>
              </a:pathLst>
            </a:custGeom>
            <a:solidFill>
              <a:srgbClr val="F4EB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6" name="Google Shape;876;p35"/>
          <p:cNvSpPr/>
          <p:nvPr/>
        </p:nvSpPr>
        <p:spPr>
          <a:xfrm>
            <a:off x="243580" y="652347"/>
            <a:ext cx="2144119" cy="1107996"/>
          </a:xfrm>
          <a:custGeom>
            <a:avLst/>
            <a:gdLst/>
            <a:ahLst/>
            <a:cxnLst/>
            <a:rect l="l" t="t" r="r" b="b"/>
            <a:pathLst>
              <a:path w="12280" h="6346" extrusionOk="0">
                <a:moveTo>
                  <a:pt x="11083" y="2447"/>
                </a:moveTo>
                <a:lnTo>
                  <a:pt x="9352" y="2447"/>
                </a:lnTo>
                <a:cubicBezTo>
                  <a:pt x="9255" y="1722"/>
                  <a:pt x="8633" y="1163"/>
                  <a:pt x="7883" y="1163"/>
                </a:cubicBezTo>
                <a:lnTo>
                  <a:pt x="6091" y="1163"/>
                </a:lnTo>
                <a:cubicBezTo>
                  <a:pt x="6103" y="1108"/>
                  <a:pt x="6110" y="1051"/>
                  <a:pt x="6110" y="990"/>
                </a:cubicBezTo>
                <a:cubicBezTo>
                  <a:pt x="6110" y="443"/>
                  <a:pt x="5666" y="0"/>
                  <a:pt x="5120" y="0"/>
                </a:cubicBezTo>
                <a:lnTo>
                  <a:pt x="4072" y="0"/>
                </a:lnTo>
                <a:cubicBezTo>
                  <a:pt x="3526" y="0"/>
                  <a:pt x="3082" y="443"/>
                  <a:pt x="3082" y="990"/>
                </a:cubicBezTo>
                <a:cubicBezTo>
                  <a:pt x="3082" y="1048"/>
                  <a:pt x="3091" y="1108"/>
                  <a:pt x="3101" y="1163"/>
                </a:cubicBezTo>
                <a:lnTo>
                  <a:pt x="2591" y="1163"/>
                </a:lnTo>
                <a:cubicBezTo>
                  <a:pt x="1777" y="1163"/>
                  <a:pt x="1121" y="1813"/>
                  <a:pt x="1106" y="2626"/>
                </a:cubicBezTo>
                <a:cubicBezTo>
                  <a:pt x="486" y="2672"/>
                  <a:pt x="1" y="3182"/>
                  <a:pt x="1" y="3814"/>
                </a:cubicBezTo>
                <a:cubicBezTo>
                  <a:pt x="1" y="4472"/>
                  <a:pt x="535" y="5004"/>
                  <a:pt x="1194" y="5004"/>
                </a:cubicBezTo>
                <a:lnTo>
                  <a:pt x="1595" y="5004"/>
                </a:lnTo>
                <a:cubicBezTo>
                  <a:pt x="1807" y="5420"/>
                  <a:pt x="2235" y="5702"/>
                  <a:pt x="2733" y="5702"/>
                </a:cubicBezTo>
                <a:lnTo>
                  <a:pt x="3966" y="5702"/>
                </a:lnTo>
                <a:cubicBezTo>
                  <a:pt x="4157" y="6082"/>
                  <a:pt x="4552" y="6346"/>
                  <a:pt x="5007" y="6346"/>
                </a:cubicBezTo>
                <a:lnTo>
                  <a:pt x="5994" y="6346"/>
                </a:lnTo>
                <a:cubicBezTo>
                  <a:pt x="6450" y="6346"/>
                  <a:pt x="6841" y="6082"/>
                  <a:pt x="7033" y="5702"/>
                </a:cubicBezTo>
                <a:lnTo>
                  <a:pt x="7102" y="5702"/>
                </a:lnTo>
                <a:cubicBezTo>
                  <a:pt x="7667" y="5702"/>
                  <a:pt x="8147" y="5338"/>
                  <a:pt x="8317" y="4831"/>
                </a:cubicBezTo>
                <a:lnTo>
                  <a:pt x="11086" y="4831"/>
                </a:lnTo>
                <a:cubicBezTo>
                  <a:pt x="11748" y="4831"/>
                  <a:pt x="12279" y="4296"/>
                  <a:pt x="12279" y="3638"/>
                </a:cubicBezTo>
                <a:cubicBezTo>
                  <a:pt x="12279" y="2979"/>
                  <a:pt x="11745" y="2447"/>
                  <a:pt x="11083" y="2447"/>
                </a:cubicBezTo>
                <a:close/>
              </a:path>
            </a:pathLst>
          </a:custGeom>
          <a:gradFill>
            <a:gsLst>
              <a:gs pos="0">
                <a:srgbClr val="E5EEF3">
                  <a:alpha val="83529"/>
                </a:srgbClr>
              </a:gs>
              <a:gs pos="100000">
                <a:srgbClr val="E5EEF3">
                  <a:alpha val="74509"/>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5"/>
          <p:cNvSpPr/>
          <p:nvPr/>
        </p:nvSpPr>
        <p:spPr>
          <a:xfrm rot="10800000">
            <a:off x="7115349" y="-37398"/>
            <a:ext cx="2102148" cy="1670553"/>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5"/>
          <p:cNvSpPr/>
          <p:nvPr/>
        </p:nvSpPr>
        <p:spPr>
          <a:xfrm flipH="1">
            <a:off x="6142687" y="231000"/>
            <a:ext cx="1317859" cy="681005"/>
          </a:xfrm>
          <a:custGeom>
            <a:avLst/>
            <a:gdLst/>
            <a:ahLst/>
            <a:cxnLst/>
            <a:rect l="l" t="t" r="r" b="b"/>
            <a:pathLst>
              <a:path w="12280" h="6346" extrusionOk="0">
                <a:moveTo>
                  <a:pt x="11083" y="2447"/>
                </a:moveTo>
                <a:lnTo>
                  <a:pt x="9352" y="2447"/>
                </a:lnTo>
                <a:cubicBezTo>
                  <a:pt x="9255" y="1722"/>
                  <a:pt x="8633" y="1163"/>
                  <a:pt x="7883" y="1163"/>
                </a:cubicBezTo>
                <a:lnTo>
                  <a:pt x="6091" y="1163"/>
                </a:lnTo>
                <a:cubicBezTo>
                  <a:pt x="6103" y="1108"/>
                  <a:pt x="6110" y="1051"/>
                  <a:pt x="6110" y="990"/>
                </a:cubicBezTo>
                <a:cubicBezTo>
                  <a:pt x="6110" y="443"/>
                  <a:pt x="5666" y="0"/>
                  <a:pt x="5120" y="0"/>
                </a:cubicBezTo>
                <a:lnTo>
                  <a:pt x="4072" y="0"/>
                </a:lnTo>
                <a:cubicBezTo>
                  <a:pt x="3526" y="0"/>
                  <a:pt x="3082" y="443"/>
                  <a:pt x="3082" y="990"/>
                </a:cubicBezTo>
                <a:cubicBezTo>
                  <a:pt x="3082" y="1048"/>
                  <a:pt x="3091" y="1108"/>
                  <a:pt x="3101" y="1163"/>
                </a:cubicBezTo>
                <a:lnTo>
                  <a:pt x="2591" y="1163"/>
                </a:lnTo>
                <a:cubicBezTo>
                  <a:pt x="1777" y="1163"/>
                  <a:pt x="1121" y="1813"/>
                  <a:pt x="1106" y="2626"/>
                </a:cubicBezTo>
                <a:cubicBezTo>
                  <a:pt x="486" y="2672"/>
                  <a:pt x="1" y="3182"/>
                  <a:pt x="1" y="3814"/>
                </a:cubicBezTo>
                <a:cubicBezTo>
                  <a:pt x="1" y="4472"/>
                  <a:pt x="535" y="5004"/>
                  <a:pt x="1194" y="5004"/>
                </a:cubicBezTo>
                <a:lnTo>
                  <a:pt x="1595" y="5004"/>
                </a:lnTo>
                <a:cubicBezTo>
                  <a:pt x="1807" y="5420"/>
                  <a:pt x="2235" y="5702"/>
                  <a:pt x="2733" y="5702"/>
                </a:cubicBezTo>
                <a:lnTo>
                  <a:pt x="3966" y="5702"/>
                </a:lnTo>
                <a:cubicBezTo>
                  <a:pt x="4157" y="6082"/>
                  <a:pt x="4552" y="6346"/>
                  <a:pt x="5007" y="6346"/>
                </a:cubicBezTo>
                <a:lnTo>
                  <a:pt x="5994" y="6346"/>
                </a:lnTo>
                <a:cubicBezTo>
                  <a:pt x="6450" y="6346"/>
                  <a:pt x="6841" y="6082"/>
                  <a:pt x="7033" y="5702"/>
                </a:cubicBezTo>
                <a:lnTo>
                  <a:pt x="7102" y="5702"/>
                </a:lnTo>
                <a:cubicBezTo>
                  <a:pt x="7667" y="5702"/>
                  <a:pt x="8147" y="5338"/>
                  <a:pt x="8317" y="4831"/>
                </a:cubicBezTo>
                <a:lnTo>
                  <a:pt x="11086" y="4831"/>
                </a:lnTo>
                <a:cubicBezTo>
                  <a:pt x="11748" y="4831"/>
                  <a:pt x="12279" y="4296"/>
                  <a:pt x="12279" y="3638"/>
                </a:cubicBezTo>
                <a:cubicBezTo>
                  <a:pt x="12279" y="2979"/>
                  <a:pt x="11745" y="2447"/>
                  <a:pt x="11083" y="2447"/>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9" name="Google Shape;879;p35"/>
          <p:cNvGrpSpPr/>
          <p:nvPr/>
        </p:nvGrpSpPr>
        <p:grpSpPr>
          <a:xfrm flipH="1">
            <a:off x="-59323" y="2009885"/>
            <a:ext cx="1135914" cy="3133727"/>
            <a:chOff x="1526272" y="3742139"/>
            <a:chExt cx="405770" cy="1119508"/>
          </a:xfrm>
        </p:grpSpPr>
        <p:sp>
          <p:nvSpPr>
            <p:cNvPr id="880" name="Google Shape;880;p35"/>
            <p:cNvSpPr/>
            <p:nvPr/>
          </p:nvSpPr>
          <p:spPr>
            <a:xfrm>
              <a:off x="1665630" y="3742139"/>
              <a:ext cx="195471" cy="58177"/>
            </a:xfrm>
            <a:custGeom>
              <a:avLst/>
              <a:gdLst/>
              <a:ahLst/>
              <a:cxnLst/>
              <a:rect l="l" t="t" r="r" b="b"/>
              <a:pathLst>
                <a:path w="7197" h="2142" extrusionOk="0">
                  <a:moveTo>
                    <a:pt x="1173" y="1"/>
                  </a:moveTo>
                  <a:lnTo>
                    <a:pt x="1" y="2105"/>
                  </a:lnTo>
                  <a:lnTo>
                    <a:pt x="7197" y="2141"/>
                  </a:lnTo>
                  <a:lnTo>
                    <a:pt x="4103" y="1"/>
                  </a:lnTo>
                  <a:close/>
                </a:path>
              </a:pathLst>
            </a:custGeom>
            <a:solidFill>
              <a:srgbClr val="D6A5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5"/>
            <p:cNvSpPr/>
            <p:nvPr/>
          </p:nvSpPr>
          <p:spPr>
            <a:xfrm>
              <a:off x="1613429" y="3742139"/>
              <a:ext cx="168175" cy="58177"/>
            </a:xfrm>
            <a:custGeom>
              <a:avLst/>
              <a:gdLst/>
              <a:ahLst/>
              <a:cxnLst/>
              <a:rect l="l" t="t" r="r" b="b"/>
              <a:pathLst>
                <a:path w="6192" h="2142" extrusionOk="0">
                  <a:moveTo>
                    <a:pt x="3095" y="1"/>
                  </a:moveTo>
                  <a:lnTo>
                    <a:pt x="1" y="2141"/>
                  </a:lnTo>
                  <a:lnTo>
                    <a:pt x="6192" y="2141"/>
                  </a:lnTo>
                  <a:lnTo>
                    <a:pt x="309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5"/>
            <p:cNvSpPr/>
            <p:nvPr/>
          </p:nvSpPr>
          <p:spPr>
            <a:xfrm>
              <a:off x="1648900" y="3762020"/>
              <a:ext cx="94707" cy="30365"/>
            </a:xfrm>
            <a:custGeom>
              <a:avLst/>
              <a:gdLst/>
              <a:ahLst/>
              <a:cxnLst/>
              <a:rect l="l" t="t" r="r" b="b"/>
              <a:pathLst>
                <a:path w="3487" h="1118" extrusionOk="0">
                  <a:moveTo>
                    <a:pt x="1759" y="1"/>
                  </a:moveTo>
                  <a:lnTo>
                    <a:pt x="1" y="1118"/>
                  </a:lnTo>
                  <a:lnTo>
                    <a:pt x="3486" y="1118"/>
                  </a:lnTo>
                  <a:lnTo>
                    <a:pt x="175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5"/>
            <p:cNvSpPr/>
            <p:nvPr/>
          </p:nvSpPr>
          <p:spPr>
            <a:xfrm>
              <a:off x="1699037" y="3742139"/>
              <a:ext cx="176513" cy="49920"/>
            </a:xfrm>
            <a:custGeom>
              <a:avLst/>
              <a:gdLst/>
              <a:ahLst/>
              <a:cxnLst/>
              <a:rect l="l" t="t" r="r" b="b"/>
              <a:pathLst>
                <a:path w="6499" h="1838" extrusionOk="0">
                  <a:moveTo>
                    <a:pt x="77" y="1"/>
                  </a:moveTo>
                  <a:cubicBezTo>
                    <a:pt x="7" y="1"/>
                    <a:pt x="1" y="40"/>
                    <a:pt x="64" y="80"/>
                  </a:cubicBezTo>
                  <a:lnTo>
                    <a:pt x="2472" y="1759"/>
                  </a:lnTo>
                  <a:cubicBezTo>
                    <a:pt x="2536" y="1804"/>
                    <a:pt x="2642" y="1838"/>
                    <a:pt x="2715" y="1838"/>
                  </a:cubicBezTo>
                  <a:lnTo>
                    <a:pt x="6422" y="1838"/>
                  </a:lnTo>
                  <a:cubicBezTo>
                    <a:pt x="6489" y="1838"/>
                    <a:pt x="6498" y="1801"/>
                    <a:pt x="6428" y="1759"/>
                  </a:cubicBezTo>
                  <a:lnTo>
                    <a:pt x="4024" y="80"/>
                  </a:lnTo>
                  <a:cubicBezTo>
                    <a:pt x="3960" y="34"/>
                    <a:pt x="3854" y="1"/>
                    <a:pt x="37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5"/>
            <p:cNvSpPr/>
            <p:nvPr/>
          </p:nvSpPr>
          <p:spPr>
            <a:xfrm>
              <a:off x="1704822" y="3744203"/>
              <a:ext cx="165350" cy="45710"/>
            </a:xfrm>
            <a:custGeom>
              <a:avLst/>
              <a:gdLst/>
              <a:ahLst/>
              <a:cxnLst/>
              <a:rect l="l" t="t" r="r" b="b"/>
              <a:pathLst>
                <a:path w="6088" h="1683" extrusionOk="0">
                  <a:moveTo>
                    <a:pt x="0" y="1"/>
                  </a:moveTo>
                  <a:lnTo>
                    <a:pt x="574" y="404"/>
                  </a:lnTo>
                  <a:lnTo>
                    <a:pt x="1418" y="404"/>
                  </a:lnTo>
                  <a:lnTo>
                    <a:pt x="841" y="1"/>
                  </a:lnTo>
                  <a:close/>
                  <a:moveTo>
                    <a:pt x="947" y="1"/>
                  </a:moveTo>
                  <a:lnTo>
                    <a:pt x="1521" y="404"/>
                  </a:lnTo>
                  <a:lnTo>
                    <a:pt x="2365" y="404"/>
                  </a:lnTo>
                  <a:lnTo>
                    <a:pt x="1792" y="1"/>
                  </a:lnTo>
                  <a:close/>
                  <a:moveTo>
                    <a:pt x="1889" y="1"/>
                  </a:moveTo>
                  <a:lnTo>
                    <a:pt x="2463" y="404"/>
                  </a:lnTo>
                  <a:lnTo>
                    <a:pt x="3310" y="404"/>
                  </a:lnTo>
                  <a:lnTo>
                    <a:pt x="2733" y="1"/>
                  </a:lnTo>
                  <a:close/>
                  <a:moveTo>
                    <a:pt x="2836" y="1"/>
                  </a:moveTo>
                  <a:lnTo>
                    <a:pt x="3407" y="404"/>
                  </a:lnTo>
                  <a:lnTo>
                    <a:pt x="4251" y="404"/>
                  </a:lnTo>
                  <a:lnTo>
                    <a:pt x="3677" y="1"/>
                  </a:lnTo>
                  <a:close/>
                  <a:moveTo>
                    <a:pt x="610" y="429"/>
                  </a:moveTo>
                  <a:lnTo>
                    <a:pt x="1187" y="830"/>
                  </a:lnTo>
                  <a:lnTo>
                    <a:pt x="2034" y="830"/>
                  </a:lnTo>
                  <a:lnTo>
                    <a:pt x="1458" y="429"/>
                  </a:lnTo>
                  <a:close/>
                  <a:moveTo>
                    <a:pt x="1561" y="429"/>
                  </a:moveTo>
                  <a:lnTo>
                    <a:pt x="2132" y="830"/>
                  </a:lnTo>
                  <a:lnTo>
                    <a:pt x="2976" y="830"/>
                  </a:lnTo>
                  <a:lnTo>
                    <a:pt x="2402" y="429"/>
                  </a:lnTo>
                  <a:close/>
                  <a:moveTo>
                    <a:pt x="2505" y="429"/>
                  </a:moveTo>
                  <a:lnTo>
                    <a:pt x="3079" y="830"/>
                  </a:lnTo>
                  <a:lnTo>
                    <a:pt x="3923" y="830"/>
                  </a:lnTo>
                  <a:lnTo>
                    <a:pt x="3346" y="429"/>
                  </a:lnTo>
                  <a:close/>
                  <a:moveTo>
                    <a:pt x="3449" y="429"/>
                  </a:moveTo>
                  <a:lnTo>
                    <a:pt x="4023" y="830"/>
                  </a:lnTo>
                  <a:lnTo>
                    <a:pt x="4870" y="830"/>
                  </a:lnTo>
                  <a:lnTo>
                    <a:pt x="4296" y="429"/>
                  </a:lnTo>
                  <a:close/>
                  <a:moveTo>
                    <a:pt x="1227" y="854"/>
                  </a:moveTo>
                  <a:lnTo>
                    <a:pt x="1798" y="1258"/>
                  </a:lnTo>
                  <a:lnTo>
                    <a:pt x="2642" y="1258"/>
                  </a:lnTo>
                  <a:lnTo>
                    <a:pt x="2068" y="854"/>
                  </a:lnTo>
                  <a:close/>
                  <a:moveTo>
                    <a:pt x="2168" y="854"/>
                  </a:moveTo>
                  <a:lnTo>
                    <a:pt x="2745" y="1258"/>
                  </a:lnTo>
                  <a:lnTo>
                    <a:pt x="3586" y="1258"/>
                  </a:lnTo>
                  <a:lnTo>
                    <a:pt x="3012" y="854"/>
                  </a:lnTo>
                  <a:close/>
                  <a:moveTo>
                    <a:pt x="3112" y="854"/>
                  </a:moveTo>
                  <a:lnTo>
                    <a:pt x="3686" y="1258"/>
                  </a:lnTo>
                  <a:lnTo>
                    <a:pt x="4530" y="1258"/>
                  </a:lnTo>
                  <a:lnTo>
                    <a:pt x="3953" y="854"/>
                  </a:lnTo>
                  <a:close/>
                  <a:moveTo>
                    <a:pt x="4057" y="854"/>
                  </a:moveTo>
                  <a:lnTo>
                    <a:pt x="4630" y="1258"/>
                  </a:lnTo>
                  <a:lnTo>
                    <a:pt x="5478" y="1258"/>
                  </a:lnTo>
                  <a:lnTo>
                    <a:pt x="4904" y="854"/>
                  </a:lnTo>
                  <a:close/>
                  <a:moveTo>
                    <a:pt x="1837" y="1279"/>
                  </a:moveTo>
                  <a:lnTo>
                    <a:pt x="2411" y="1683"/>
                  </a:lnTo>
                  <a:lnTo>
                    <a:pt x="3255" y="1683"/>
                  </a:lnTo>
                  <a:lnTo>
                    <a:pt x="2678" y="1279"/>
                  </a:lnTo>
                  <a:close/>
                  <a:moveTo>
                    <a:pt x="2781" y="1279"/>
                  </a:moveTo>
                  <a:lnTo>
                    <a:pt x="3355" y="1683"/>
                  </a:lnTo>
                  <a:lnTo>
                    <a:pt x="4196" y="1683"/>
                  </a:lnTo>
                  <a:lnTo>
                    <a:pt x="3625" y="1279"/>
                  </a:lnTo>
                  <a:close/>
                  <a:moveTo>
                    <a:pt x="3723" y="1279"/>
                  </a:moveTo>
                  <a:lnTo>
                    <a:pt x="4300" y="1683"/>
                  </a:lnTo>
                  <a:lnTo>
                    <a:pt x="5144" y="1683"/>
                  </a:lnTo>
                  <a:lnTo>
                    <a:pt x="4570" y="1279"/>
                  </a:lnTo>
                  <a:close/>
                  <a:moveTo>
                    <a:pt x="4667" y="1279"/>
                  </a:moveTo>
                  <a:lnTo>
                    <a:pt x="5241" y="1683"/>
                  </a:lnTo>
                  <a:lnTo>
                    <a:pt x="6088" y="1683"/>
                  </a:lnTo>
                  <a:lnTo>
                    <a:pt x="5514" y="1279"/>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5"/>
            <p:cNvSpPr/>
            <p:nvPr/>
          </p:nvSpPr>
          <p:spPr>
            <a:xfrm>
              <a:off x="1859362" y="3808953"/>
              <a:ext cx="66406" cy="1052694"/>
            </a:xfrm>
            <a:custGeom>
              <a:avLst/>
              <a:gdLst/>
              <a:ahLst/>
              <a:cxnLst/>
              <a:rect l="l" t="t" r="r" b="b"/>
              <a:pathLst>
                <a:path w="2445" h="38759" extrusionOk="0">
                  <a:moveTo>
                    <a:pt x="0" y="0"/>
                  </a:moveTo>
                  <a:lnTo>
                    <a:pt x="0" y="38758"/>
                  </a:lnTo>
                  <a:lnTo>
                    <a:pt x="2444" y="38758"/>
                  </a:lnTo>
                  <a:lnTo>
                    <a:pt x="244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5"/>
            <p:cNvSpPr/>
            <p:nvPr/>
          </p:nvSpPr>
          <p:spPr>
            <a:xfrm>
              <a:off x="1535751" y="3808953"/>
              <a:ext cx="323476" cy="1052694"/>
            </a:xfrm>
            <a:custGeom>
              <a:avLst/>
              <a:gdLst/>
              <a:ahLst/>
              <a:cxnLst/>
              <a:rect l="l" t="t" r="r" b="b"/>
              <a:pathLst>
                <a:path w="11910" h="38759" extrusionOk="0">
                  <a:moveTo>
                    <a:pt x="1" y="0"/>
                  </a:moveTo>
                  <a:lnTo>
                    <a:pt x="1" y="38758"/>
                  </a:lnTo>
                  <a:lnTo>
                    <a:pt x="11909" y="38758"/>
                  </a:lnTo>
                  <a:lnTo>
                    <a:pt x="11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5"/>
            <p:cNvSpPr/>
            <p:nvPr/>
          </p:nvSpPr>
          <p:spPr>
            <a:xfrm>
              <a:off x="1859362" y="3792521"/>
              <a:ext cx="72680" cy="21728"/>
            </a:xfrm>
            <a:custGeom>
              <a:avLst/>
              <a:gdLst/>
              <a:ahLst/>
              <a:cxnLst/>
              <a:rect l="l" t="t" r="r" b="b"/>
              <a:pathLst>
                <a:path w="2676" h="800" extrusionOk="0">
                  <a:moveTo>
                    <a:pt x="0" y="1"/>
                  </a:moveTo>
                  <a:lnTo>
                    <a:pt x="0" y="799"/>
                  </a:lnTo>
                  <a:lnTo>
                    <a:pt x="2675" y="799"/>
                  </a:lnTo>
                  <a:lnTo>
                    <a:pt x="267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5"/>
            <p:cNvSpPr/>
            <p:nvPr/>
          </p:nvSpPr>
          <p:spPr>
            <a:xfrm>
              <a:off x="1526272" y="3792521"/>
              <a:ext cx="333036" cy="21728"/>
            </a:xfrm>
            <a:custGeom>
              <a:avLst/>
              <a:gdLst/>
              <a:ahLst/>
              <a:cxnLst/>
              <a:rect l="l" t="t" r="r" b="b"/>
              <a:pathLst>
                <a:path w="12262" h="800" extrusionOk="0">
                  <a:moveTo>
                    <a:pt x="1" y="1"/>
                  </a:moveTo>
                  <a:lnTo>
                    <a:pt x="1" y="799"/>
                  </a:lnTo>
                  <a:lnTo>
                    <a:pt x="12261" y="799"/>
                  </a:lnTo>
                  <a:lnTo>
                    <a:pt x="122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5"/>
            <p:cNvSpPr/>
            <p:nvPr/>
          </p:nvSpPr>
          <p:spPr>
            <a:xfrm>
              <a:off x="1549353" y="3825276"/>
              <a:ext cx="290395" cy="1021189"/>
            </a:xfrm>
            <a:custGeom>
              <a:avLst/>
              <a:gdLst/>
              <a:ahLst/>
              <a:cxnLst/>
              <a:rect l="l" t="t" r="r" b="b"/>
              <a:pathLst>
                <a:path w="10692" h="37599" extrusionOk="0">
                  <a:moveTo>
                    <a:pt x="1643" y="1109"/>
                  </a:moveTo>
                  <a:lnTo>
                    <a:pt x="1" y="1109"/>
                  </a:lnTo>
                  <a:lnTo>
                    <a:pt x="1" y="0"/>
                  </a:lnTo>
                  <a:lnTo>
                    <a:pt x="1643" y="0"/>
                  </a:lnTo>
                  <a:close/>
                  <a:moveTo>
                    <a:pt x="4661" y="0"/>
                  </a:moveTo>
                  <a:lnTo>
                    <a:pt x="3016" y="0"/>
                  </a:lnTo>
                  <a:lnTo>
                    <a:pt x="3016" y="1109"/>
                  </a:lnTo>
                  <a:lnTo>
                    <a:pt x="4661" y="1109"/>
                  </a:lnTo>
                  <a:close/>
                  <a:moveTo>
                    <a:pt x="7673" y="0"/>
                  </a:moveTo>
                  <a:lnTo>
                    <a:pt x="6034" y="0"/>
                  </a:lnTo>
                  <a:lnTo>
                    <a:pt x="6034" y="1109"/>
                  </a:lnTo>
                  <a:lnTo>
                    <a:pt x="7673" y="1109"/>
                  </a:lnTo>
                  <a:close/>
                  <a:moveTo>
                    <a:pt x="10692" y="0"/>
                  </a:moveTo>
                  <a:lnTo>
                    <a:pt x="9052" y="0"/>
                  </a:lnTo>
                  <a:lnTo>
                    <a:pt x="9052" y="1109"/>
                  </a:lnTo>
                  <a:lnTo>
                    <a:pt x="10692" y="1109"/>
                  </a:lnTo>
                  <a:close/>
                  <a:moveTo>
                    <a:pt x="1643" y="1585"/>
                  </a:moveTo>
                  <a:lnTo>
                    <a:pt x="1" y="1585"/>
                  </a:lnTo>
                  <a:lnTo>
                    <a:pt x="1" y="2697"/>
                  </a:lnTo>
                  <a:lnTo>
                    <a:pt x="1643" y="2697"/>
                  </a:lnTo>
                  <a:close/>
                  <a:moveTo>
                    <a:pt x="4661" y="1585"/>
                  </a:moveTo>
                  <a:lnTo>
                    <a:pt x="3016" y="1585"/>
                  </a:lnTo>
                  <a:lnTo>
                    <a:pt x="3016" y="2697"/>
                  </a:lnTo>
                  <a:lnTo>
                    <a:pt x="4661" y="2697"/>
                  </a:lnTo>
                  <a:close/>
                  <a:moveTo>
                    <a:pt x="7673" y="1585"/>
                  </a:moveTo>
                  <a:lnTo>
                    <a:pt x="6034" y="1585"/>
                  </a:lnTo>
                  <a:lnTo>
                    <a:pt x="6034" y="2697"/>
                  </a:lnTo>
                  <a:lnTo>
                    <a:pt x="7673" y="2697"/>
                  </a:lnTo>
                  <a:close/>
                  <a:moveTo>
                    <a:pt x="10692" y="1585"/>
                  </a:moveTo>
                  <a:lnTo>
                    <a:pt x="9052" y="1585"/>
                  </a:lnTo>
                  <a:lnTo>
                    <a:pt x="9052" y="2697"/>
                  </a:lnTo>
                  <a:lnTo>
                    <a:pt x="10692" y="2697"/>
                  </a:lnTo>
                  <a:close/>
                  <a:moveTo>
                    <a:pt x="1643" y="3176"/>
                  </a:moveTo>
                  <a:lnTo>
                    <a:pt x="1" y="3176"/>
                  </a:lnTo>
                  <a:lnTo>
                    <a:pt x="1" y="4284"/>
                  </a:lnTo>
                  <a:lnTo>
                    <a:pt x="1643" y="4284"/>
                  </a:lnTo>
                  <a:close/>
                  <a:moveTo>
                    <a:pt x="4661" y="3176"/>
                  </a:moveTo>
                  <a:lnTo>
                    <a:pt x="3016" y="3176"/>
                  </a:lnTo>
                  <a:lnTo>
                    <a:pt x="3016" y="4284"/>
                  </a:lnTo>
                  <a:lnTo>
                    <a:pt x="4661" y="4284"/>
                  </a:lnTo>
                  <a:close/>
                  <a:moveTo>
                    <a:pt x="7673" y="3176"/>
                  </a:moveTo>
                  <a:lnTo>
                    <a:pt x="6034" y="3176"/>
                  </a:lnTo>
                  <a:lnTo>
                    <a:pt x="6034" y="4284"/>
                  </a:lnTo>
                  <a:lnTo>
                    <a:pt x="7673" y="4284"/>
                  </a:lnTo>
                  <a:close/>
                  <a:moveTo>
                    <a:pt x="10692" y="3176"/>
                  </a:moveTo>
                  <a:lnTo>
                    <a:pt x="9052" y="3176"/>
                  </a:lnTo>
                  <a:lnTo>
                    <a:pt x="9052" y="4284"/>
                  </a:lnTo>
                  <a:lnTo>
                    <a:pt x="10692" y="4284"/>
                  </a:lnTo>
                  <a:close/>
                  <a:moveTo>
                    <a:pt x="1643" y="4761"/>
                  </a:moveTo>
                  <a:lnTo>
                    <a:pt x="1" y="4761"/>
                  </a:lnTo>
                  <a:lnTo>
                    <a:pt x="1" y="5869"/>
                  </a:lnTo>
                  <a:lnTo>
                    <a:pt x="1643" y="5869"/>
                  </a:lnTo>
                  <a:close/>
                  <a:moveTo>
                    <a:pt x="4661" y="4761"/>
                  </a:moveTo>
                  <a:lnTo>
                    <a:pt x="3016" y="4761"/>
                  </a:lnTo>
                  <a:lnTo>
                    <a:pt x="3016" y="5869"/>
                  </a:lnTo>
                  <a:lnTo>
                    <a:pt x="4661" y="5869"/>
                  </a:lnTo>
                  <a:close/>
                  <a:moveTo>
                    <a:pt x="7673" y="4761"/>
                  </a:moveTo>
                  <a:lnTo>
                    <a:pt x="6034" y="4761"/>
                  </a:lnTo>
                  <a:lnTo>
                    <a:pt x="6034" y="5869"/>
                  </a:lnTo>
                  <a:lnTo>
                    <a:pt x="7673" y="5869"/>
                  </a:lnTo>
                  <a:close/>
                  <a:moveTo>
                    <a:pt x="10692" y="4761"/>
                  </a:moveTo>
                  <a:lnTo>
                    <a:pt x="9052" y="4761"/>
                  </a:lnTo>
                  <a:lnTo>
                    <a:pt x="9052" y="5869"/>
                  </a:lnTo>
                  <a:lnTo>
                    <a:pt x="10692" y="5869"/>
                  </a:lnTo>
                  <a:close/>
                  <a:moveTo>
                    <a:pt x="1643" y="6349"/>
                  </a:moveTo>
                  <a:lnTo>
                    <a:pt x="1" y="6349"/>
                  </a:lnTo>
                  <a:lnTo>
                    <a:pt x="1" y="7460"/>
                  </a:lnTo>
                  <a:lnTo>
                    <a:pt x="1643" y="7460"/>
                  </a:lnTo>
                  <a:close/>
                  <a:moveTo>
                    <a:pt x="4661" y="6349"/>
                  </a:moveTo>
                  <a:lnTo>
                    <a:pt x="3016" y="6349"/>
                  </a:lnTo>
                  <a:lnTo>
                    <a:pt x="3016" y="7460"/>
                  </a:lnTo>
                  <a:lnTo>
                    <a:pt x="4661" y="7460"/>
                  </a:lnTo>
                  <a:close/>
                  <a:moveTo>
                    <a:pt x="7673" y="6349"/>
                  </a:moveTo>
                  <a:lnTo>
                    <a:pt x="6034" y="6349"/>
                  </a:lnTo>
                  <a:lnTo>
                    <a:pt x="6034" y="7460"/>
                  </a:lnTo>
                  <a:lnTo>
                    <a:pt x="7673" y="7460"/>
                  </a:lnTo>
                  <a:close/>
                  <a:moveTo>
                    <a:pt x="10692" y="6349"/>
                  </a:moveTo>
                  <a:lnTo>
                    <a:pt x="9052" y="6349"/>
                  </a:lnTo>
                  <a:lnTo>
                    <a:pt x="9052" y="7460"/>
                  </a:lnTo>
                  <a:lnTo>
                    <a:pt x="10692" y="7460"/>
                  </a:lnTo>
                  <a:close/>
                  <a:moveTo>
                    <a:pt x="1643" y="7940"/>
                  </a:moveTo>
                  <a:lnTo>
                    <a:pt x="1" y="7940"/>
                  </a:lnTo>
                  <a:lnTo>
                    <a:pt x="1" y="9045"/>
                  </a:lnTo>
                  <a:lnTo>
                    <a:pt x="1643" y="9045"/>
                  </a:lnTo>
                  <a:close/>
                  <a:moveTo>
                    <a:pt x="4661" y="7940"/>
                  </a:moveTo>
                  <a:lnTo>
                    <a:pt x="3016" y="7940"/>
                  </a:lnTo>
                  <a:lnTo>
                    <a:pt x="3016" y="9045"/>
                  </a:lnTo>
                  <a:lnTo>
                    <a:pt x="4661" y="9045"/>
                  </a:lnTo>
                  <a:close/>
                  <a:moveTo>
                    <a:pt x="7673" y="7940"/>
                  </a:moveTo>
                  <a:lnTo>
                    <a:pt x="6034" y="7940"/>
                  </a:lnTo>
                  <a:lnTo>
                    <a:pt x="6034" y="9045"/>
                  </a:lnTo>
                  <a:lnTo>
                    <a:pt x="7673" y="9045"/>
                  </a:lnTo>
                  <a:close/>
                  <a:moveTo>
                    <a:pt x="10692" y="7940"/>
                  </a:moveTo>
                  <a:lnTo>
                    <a:pt x="9052" y="7940"/>
                  </a:lnTo>
                  <a:lnTo>
                    <a:pt x="9052" y="9045"/>
                  </a:lnTo>
                  <a:lnTo>
                    <a:pt x="10692" y="9045"/>
                  </a:lnTo>
                  <a:close/>
                  <a:moveTo>
                    <a:pt x="1643" y="9525"/>
                  </a:moveTo>
                  <a:lnTo>
                    <a:pt x="1" y="9525"/>
                  </a:lnTo>
                  <a:lnTo>
                    <a:pt x="1" y="10633"/>
                  </a:lnTo>
                  <a:lnTo>
                    <a:pt x="1643" y="10633"/>
                  </a:lnTo>
                  <a:close/>
                  <a:moveTo>
                    <a:pt x="4661" y="9525"/>
                  </a:moveTo>
                  <a:lnTo>
                    <a:pt x="3016" y="9525"/>
                  </a:lnTo>
                  <a:lnTo>
                    <a:pt x="3016" y="10633"/>
                  </a:lnTo>
                  <a:lnTo>
                    <a:pt x="4661" y="10633"/>
                  </a:lnTo>
                  <a:close/>
                  <a:moveTo>
                    <a:pt x="7673" y="9525"/>
                  </a:moveTo>
                  <a:lnTo>
                    <a:pt x="6034" y="9525"/>
                  </a:lnTo>
                  <a:lnTo>
                    <a:pt x="6034" y="10633"/>
                  </a:lnTo>
                  <a:lnTo>
                    <a:pt x="7673" y="10633"/>
                  </a:lnTo>
                  <a:close/>
                  <a:moveTo>
                    <a:pt x="10692" y="9525"/>
                  </a:moveTo>
                  <a:lnTo>
                    <a:pt x="9052" y="9525"/>
                  </a:lnTo>
                  <a:lnTo>
                    <a:pt x="9052" y="10633"/>
                  </a:lnTo>
                  <a:lnTo>
                    <a:pt x="10692" y="10633"/>
                  </a:lnTo>
                  <a:close/>
                  <a:moveTo>
                    <a:pt x="1643" y="11113"/>
                  </a:moveTo>
                  <a:lnTo>
                    <a:pt x="1" y="11113"/>
                  </a:lnTo>
                  <a:lnTo>
                    <a:pt x="1" y="12221"/>
                  </a:lnTo>
                  <a:lnTo>
                    <a:pt x="1643" y="12221"/>
                  </a:lnTo>
                  <a:close/>
                  <a:moveTo>
                    <a:pt x="4661" y="11113"/>
                  </a:moveTo>
                  <a:lnTo>
                    <a:pt x="3016" y="11113"/>
                  </a:lnTo>
                  <a:lnTo>
                    <a:pt x="3016" y="12221"/>
                  </a:lnTo>
                  <a:lnTo>
                    <a:pt x="4661" y="12221"/>
                  </a:lnTo>
                  <a:close/>
                  <a:moveTo>
                    <a:pt x="7673" y="11113"/>
                  </a:moveTo>
                  <a:lnTo>
                    <a:pt x="6034" y="11113"/>
                  </a:lnTo>
                  <a:lnTo>
                    <a:pt x="6034" y="12221"/>
                  </a:lnTo>
                  <a:lnTo>
                    <a:pt x="7673" y="12221"/>
                  </a:lnTo>
                  <a:close/>
                  <a:moveTo>
                    <a:pt x="10692" y="11113"/>
                  </a:moveTo>
                  <a:lnTo>
                    <a:pt x="9052" y="11113"/>
                  </a:lnTo>
                  <a:lnTo>
                    <a:pt x="9052" y="12221"/>
                  </a:lnTo>
                  <a:lnTo>
                    <a:pt x="10692" y="12221"/>
                  </a:lnTo>
                  <a:close/>
                  <a:moveTo>
                    <a:pt x="8718" y="1109"/>
                  </a:moveTo>
                  <a:lnTo>
                    <a:pt x="8017" y="1109"/>
                  </a:lnTo>
                  <a:lnTo>
                    <a:pt x="8017" y="0"/>
                  </a:lnTo>
                  <a:lnTo>
                    <a:pt x="8718" y="0"/>
                  </a:lnTo>
                  <a:close/>
                  <a:moveTo>
                    <a:pt x="8718" y="1585"/>
                  </a:moveTo>
                  <a:lnTo>
                    <a:pt x="8017" y="1585"/>
                  </a:lnTo>
                  <a:lnTo>
                    <a:pt x="8017" y="2697"/>
                  </a:lnTo>
                  <a:lnTo>
                    <a:pt x="8718" y="2697"/>
                  </a:lnTo>
                  <a:close/>
                  <a:moveTo>
                    <a:pt x="8718" y="3176"/>
                  </a:moveTo>
                  <a:lnTo>
                    <a:pt x="8017" y="3176"/>
                  </a:lnTo>
                  <a:lnTo>
                    <a:pt x="8017" y="4284"/>
                  </a:lnTo>
                  <a:lnTo>
                    <a:pt x="8718" y="4284"/>
                  </a:lnTo>
                  <a:close/>
                  <a:moveTo>
                    <a:pt x="8718" y="4761"/>
                  </a:moveTo>
                  <a:lnTo>
                    <a:pt x="8017" y="4761"/>
                  </a:lnTo>
                  <a:lnTo>
                    <a:pt x="8017" y="5869"/>
                  </a:lnTo>
                  <a:lnTo>
                    <a:pt x="8718" y="5869"/>
                  </a:lnTo>
                  <a:close/>
                  <a:moveTo>
                    <a:pt x="8718" y="6349"/>
                  </a:moveTo>
                  <a:lnTo>
                    <a:pt x="8017" y="6349"/>
                  </a:lnTo>
                  <a:lnTo>
                    <a:pt x="8017" y="7460"/>
                  </a:lnTo>
                  <a:lnTo>
                    <a:pt x="8718" y="7460"/>
                  </a:lnTo>
                  <a:close/>
                  <a:moveTo>
                    <a:pt x="8718" y="7940"/>
                  </a:moveTo>
                  <a:lnTo>
                    <a:pt x="8017" y="7940"/>
                  </a:lnTo>
                  <a:lnTo>
                    <a:pt x="8017" y="9045"/>
                  </a:lnTo>
                  <a:lnTo>
                    <a:pt x="8718" y="9045"/>
                  </a:lnTo>
                  <a:close/>
                  <a:moveTo>
                    <a:pt x="8718" y="9525"/>
                  </a:moveTo>
                  <a:lnTo>
                    <a:pt x="8017" y="9525"/>
                  </a:lnTo>
                  <a:lnTo>
                    <a:pt x="8017" y="10633"/>
                  </a:lnTo>
                  <a:lnTo>
                    <a:pt x="8718" y="10633"/>
                  </a:lnTo>
                  <a:close/>
                  <a:moveTo>
                    <a:pt x="8718" y="11113"/>
                  </a:moveTo>
                  <a:lnTo>
                    <a:pt x="8017" y="11113"/>
                  </a:lnTo>
                  <a:lnTo>
                    <a:pt x="8017" y="12221"/>
                  </a:lnTo>
                  <a:lnTo>
                    <a:pt x="8718" y="12221"/>
                  </a:lnTo>
                  <a:close/>
                  <a:moveTo>
                    <a:pt x="5673" y="1109"/>
                  </a:moveTo>
                  <a:lnTo>
                    <a:pt x="4971" y="1109"/>
                  </a:lnTo>
                  <a:lnTo>
                    <a:pt x="4971" y="0"/>
                  </a:lnTo>
                  <a:lnTo>
                    <a:pt x="5673" y="0"/>
                  </a:lnTo>
                  <a:close/>
                  <a:moveTo>
                    <a:pt x="5673" y="1585"/>
                  </a:moveTo>
                  <a:lnTo>
                    <a:pt x="4971" y="1585"/>
                  </a:lnTo>
                  <a:lnTo>
                    <a:pt x="4971" y="2697"/>
                  </a:lnTo>
                  <a:lnTo>
                    <a:pt x="5673" y="2697"/>
                  </a:lnTo>
                  <a:close/>
                  <a:moveTo>
                    <a:pt x="5673" y="3176"/>
                  </a:moveTo>
                  <a:lnTo>
                    <a:pt x="4971" y="3176"/>
                  </a:lnTo>
                  <a:lnTo>
                    <a:pt x="4971" y="4284"/>
                  </a:lnTo>
                  <a:lnTo>
                    <a:pt x="5673" y="4284"/>
                  </a:lnTo>
                  <a:close/>
                  <a:moveTo>
                    <a:pt x="5673" y="4761"/>
                  </a:moveTo>
                  <a:lnTo>
                    <a:pt x="4971" y="4761"/>
                  </a:lnTo>
                  <a:lnTo>
                    <a:pt x="4971" y="5869"/>
                  </a:lnTo>
                  <a:lnTo>
                    <a:pt x="5673" y="5869"/>
                  </a:lnTo>
                  <a:close/>
                  <a:moveTo>
                    <a:pt x="5673" y="6349"/>
                  </a:moveTo>
                  <a:lnTo>
                    <a:pt x="4971" y="6349"/>
                  </a:lnTo>
                  <a:lnTo>
                    <a:pt x="4971" y="7460"/>
                  </a:lnTo>
                  <a:lnTo>
                    <a:pt x="5673" y="7460"/>
                  </a:lnTo>
                  <a:close/>
                  <a:moveTo>
                    <a:pt x="5673" y="7940"/>
                  </a:moveTo>
                  <a:lnTo>
                    <a:pt x="4971" y="7940"/>
                  </a:lnTo>
                  <a:lnTo>
                    <a:pt x="4971" y="9045"/>
                  </a:lnTo>
                  <a:lnTo>
                    <a:pt x="5673" y="9045"/>
                  </a:lnTo>
                  <a:close/>
                  <a:moveTo>
                    <a:pt x="5673" y="9525"/>
                  </a:moveTo>
                  <a:lnTo>
                    <a:pt x="4971" y="9525"/>
                  </a:lnTo>
                  <a:lnTo>
                    <a:pt x="4971" y="10633"/>
                  </a:lnTo>
                  <a:lnTo>
                    <a:pt x="5673" y="10633"/>
                  </a:lnTo>
                  <a:close/>
                  <a:moveTo>
                    <a:pt x="5673" y="11113"/>
                  </a:moveTo>
                  <a:lnTo>
                    <a:pt x="4971" y="11113"/>
                  </a:lnTo>
                  <a:lnTo>
                    <a:pt x="4971" y="12221"/>
                  </a:lnTo>
                  <a:lnTo>
                    <a:pt x="5673" y="12221"/>
                  </a:lnTo>
                  <a:close/>
                  <a:moveTo>
                    <a:pt x="2676" y="1109"/>
                  </a:moveTo>
                  <a:lnTo>
                    <a:pt x="1974" y="1109"/>
                  </a:lnTo>
                  <a:lnTo>
                    <a:pt x="1974" y="0"/>
                  </a:lnTo>
                  <a:lnTo>
                    <a:pt x="2676" y="0"/>
                  </a:lnTo>
                  <a:close/>
                  <a:moveTo>
                    <a:pt x="2676" y="1585"/>
                  </a:moveTo>
                  <a:lnTo>
                    <a:pt x="1974" y="1585"/>
                  </a:lnTo>
                  <a:lnTo>
                    <a:pt x="1974" y="2697"/>
                  </a:lnTo>
                  <a:lnTo>
                    <a:pt x="2676" y="2697"/>
                  </a:lnTo>
                  <a:close/>
                  <a:moveTo>
                    <a:pt x="2676" y="3176"/>
                  </a:moveTo>
                  <a:lnTo>
                    <a:pt x="1974" y="3176"/>
                  </a:lnTo>
                  <a:lnTo>
                    <a:pt x="1974" y="4284"/>
                  </a:lnTo>
                  <a:lnTo>
                    <a:pt x="2676" y="4284"/>
                  </a:lnTo>
                  <a:close/>
                  <a:moveTo>
                    <a:pt x="2676" y="4761"/>
                  </a:moveTo>
                  <a:lnTo>
                    <a:pt x="1974" y="4761"/>
                  </a:lnTo>
                  <a:lnTo>
                    <a:pt x="1974" y="5869"/>
                  </a:lnTo>
                  <a:lnTo>
                    <a:pt x="2676" y="5869"/>
                  </a:lnTo>
                  <a:close/>
                  <a:moveTo>
                    <a:pt x="2676" y="6349"/>
                  </a:moveTo>
                  <a:lnTo>
                    <a:pt x="1974" y="6349"/>
                  </a:lnTo>
                  <a:lnTo>
                    <a:pt x="1974" y="7460"/>
                  </a:lnTo>
                  <a:lnTo>
                    <a:pt x="2676" y="7460"/>
                  </a:lnTo>
                  <a:close/>
                  <a:moveTo>
                    <a:pt x="2676" y="7940"/>
                  </a:moveTo>
                  <a:lnTo>
                    <a:pt x="1974" y="7940"/>
                  </a:lnTo>
                  <a:lnTo>
                    <a:pt x="1974" y="9045"/>
                  </a:lnTo>
                  <a:lnTo>
                    <a:pt x="2676" y="9045"/>
                  </a:lnTo>
                  <a:close/>
                  <a:moveTo>
                    <a:pt x="2676" y="9525"/>
                  </a:moveTo>
                  <a:lnTo>
                    <a:pt x="1974" y="9525"/>
                  </a:lnTo>
                  <a:lnTo>
                    <a:pt x="1974" y="10633"/>
                  </a:lnTo>
                  <a:lnTo>
                    <a:pt x="2676" y="10633"/>
                  </a:lnTo>
                  <a:close/>
                  <a:moveTo>
                    <a:pt x="2676" y="11113"/>
                  </a:moveTo>
                  <a:lnTo>
                    <a:pt x="1974" y="11113"/>
                  </a:lnTo>
                  <a:lnTo>
                    <a:pt x="1974" y="12221"/>
                  </a:lnTo>
                  <a:lnTo>
                    <a:pt x="2676" y="12221"/>
                  </a:lnTo>
                  <a:close/>
                  <a:moveTo>
                    <a:pt x="1643" y="13800"/>
                  </a:moveTo>
                  <a:lnTo>
                    <a:pt x="1" y="13800"/>
                  </a:lnTo>
                  <a:lnTo>
                    <a:pt x="1" y="12692"/>
                  </a:lnTo>
                  <a:lnTo>
                    <a:pt x="1643" y="12692"/>
                  </a:lnTo>
                  <a:close/>
                  <a:moveTo>
                    <a:pt x="4661" y="12686"/>
                  </a:moveTo>
                  <a:lnTo>
                    <a:pt x="3016" y="12686"/>
                  </a:lnTo>
                  <a:lnTo>
                    <a:pt x="3016" y="13794"/>
                  </a:lnTo>
                  <a:lnTo>
                    <a:pt x="4661" y="13794"/>
                  </a:lnTo>
                  <a:close/>
                  <a:moveTo>
                    <a:pt x="7673" y="12686"/>
                  </a:moveTo>
                  <a:lnTo>
                    <a:pt x="6034" y="12686"/>
                  </a:lnTo>
                  <a:lnTo>
                    <a:pt x="6034" y="13794"/>
                  </a:lnTo>
                  <a:lnTo>
                    <a:pt x="7673" y="13794"/>
                  </a:lnTo>
                  <a:close/>
                  <a:moveTo>
                    <a:pt x="10692" y="12686"/>
                  </a:moveTo>
                  <a:lnTo>
                    <a:pt x="9052" y="12686"/>
                  </a:lnTo>
                  <a:lnTo>
                    <a:pt x="9052" y="13794"/>
                  </a:lnTo>
                  <a:lnTo>
                    <a:pt x="10692" y="13794"/>
                  </a:lnTo>
                  <a:close/>
                  <a:moveTo>
                    <a:pt x="1643" y="14274"/>
                  </a:moveTo>
                  <a:lnTo>
                    <a:pt x="1" y="14274"/>
                  </a:lnTo>
                  <a:lnTo>
                    <a:pt x="1" y="15382"/>
                  </a:lnTo>
                  <a:lnTo>
                    <a:pt x="1643" y="15382"/>
                  </a:lnTo>
                  <a:close/>
                  <a:moveTo>
                    <a:pt x="4661" y="14274"/>
                  </a:moveTo>
                  <a:lnTo>
                    <a:pt x="3016" y="14274"/>
                  </a:lnTo>
                  <a:lnTo>
                    <a:pt x="3016" y="15382"/>
                  </a:lnTo>
                  <a:lnTo>
                    <a:pt x="4661" y="15382"/>
                  </a:lnTo>
                  <a:close/>
                  <a:moveTo>
                    <a:pt x="7673" y="14274"/>
                  </a:moveTo>
                  <a:lnTo>
                    <a:pt x="6034" y="14274"/>
                  </a:lnTo>
                  <a:lnTo>
                    <a:pt x="6034" y="15382"/>
                  </a:lnTo>
                  <a:lnTo>
                    <a:pt x="7673" y="15382"/>
                  </a:lnTo>
                  <a:close/>
                  <a:moveTo>
                    <a:pt x="10692" y="14274"/>
                  </a:moveTo>
                  <a:lnTo>
                    <a:pt x="9052" y="14274"/>
                  </a:lnTo>
                  <a:lnTo>
                    <a:pt x="9052" y="15382"/>
                  </a:lnTo>
                  <a:lnTo>
                    <a:pt x="10692" y="15382"/>
                  </a:lnTo>
                  <a:close/>
                  <a:moveTo>
                    <a:pt x="1643" y="15865"/>
                  </a:moveTo>
                  <a:lnTo>
                    <a:pt x="1" y="15865"/>
                  </a:lnTo>
                  <a:lnTo>
                    <a:pt x="1" y="16973"/>
                  </a:lnTo>
                  <a:lnTo>
                    <a:pt x="1643" y="16973"/>
                  </a:lnTo>
                  <a:close/>
                  <a:moveTo>
                    <a:pt x="4661" y="15865"/>
                  </a:moveTo>
                  <a:lnTo>
                    <a:pt x="3016" y="15865"/>
                  </a:lnTo>
                  <a:lnTo>
                    <a:pt x="3016" y="16973"/>
                  </a:lnTo>
                  <a:lnTo>
                    <a:pt x="4661" y="16973"/>
                  </a:lnTo>
                  <a:close/>
                  <a:moveTo>
                    <a:pt x="7673" y="15865"/>
                  </a:moveTo>
                  <a:lnTo>
                    <a:pt x="6034" y="15865"/>
                  </a:lnTo>
                  <a:lnTo>
                    <a:pt x="6034" y="16973"/>
                  </a:lnTo>
                  <a:lnTo>
                    <a:pt x="7673" y="16973"/>
                  </a:lnTo>
                  <a:close/>
                  <a:moveTo>
                    <a:pt x="10692" y="15865"/>
                  </a:moveTo>
                  <a:lnTo>
                    <a:pt x="9052" y="15865"/>
                  </a:lnTo>
                  <a:lnTo>
                    <a:pt x="9052" y="16973"/>
                  </a:lnTo>
                  <a:lnTo>
                    <a:pt x="10692" y="16973"/>
                  </a:lnTo>
                  <a:close/>
                  <a:moveTo>
                    <a:pt x="1643" y="17450"/>
                  </a:moveTo>
                  <a:lnTo>
                    <a:pt x="1" y="17450"/>
                  </a:lnTo>
                  <a:lnTo>
                    <a:pt x="1" y="18558"/>
                  </a:lnTo>
                  <a:lnTo>
                    <a:pt x="1643" y="18558"/>
                  </a:lnTo>
                  <a:close/>
                  <a:moveTo>
                    <a:pt x="4661" y="17450"/>
                  </a:moveTo>
                  <a:lnTo>
                    <a:pt x="3016" y="17450"/>
                  </a:lnTo>
                  <a:lnTo>
                    <a:pt x="3016" y="18558"/>
                  </a:lnTo>
                  <a:lnTo>
                    <a:pt x="4661" y="18558"/>
                  </a:lnTo>
                  <a:close/>
                  <a:moveTo>
                    <a:pt x="7673" y="17450"/>
                  </a:moveTo>
                  <a:lnTo>
                    <a:pt x="6034" y="17450"/>
                  </a:lnTo>
                  <a:lnTo>
                    <a:pt x="6034" y="18558"/>
                  </a:lnTo>
                  <a:lnTo>
                    <a:pt x="7673" y="18558"/>
                  </a:lnTo>
                  <a:close/>
                  <a:moveTo>
                    <a:pt x="10692" y="17450"/>
                  </a:moveTo>
                  <a:lnTo>
                    <a:pt x="9052" y="17450"/>
                  </a:lnTo>
                  <a:lnTo>
                    <a:pt x="9052" y="18558"/>
                  </a:lnTo>
                  <a:lnTo>
                    <a:pt x="10692" y="18558"/>
                  </a:lnTo>
                  <a:close/>
                  <a:moveTo>
                    <a:pt x="1643" y="19038"/>
                  </a:moveTo>
                  <a:lnTo>
                    <a:pt x="1" y="19038"/>
                  </a:lnTo>
                  <a:lnTo>
                    <a:pt x="1" y="20149"/>
                  </a:lnTo>
                  <a:lnTo>
                    <a:pt x="1643" y="20149"/>
                  </a:lnTo>
                  <a:close/>
                  <a:moveTo>
                    <a:pt x="4661" y="19038"/>
                  </a:moveTo>
                  <a:lnTo>
                    <a:pt x="3016" y="19038"/>
                  </a:lnTo>
                  <a:lnTo>
                    <a:pt x="3016" y="20149"/>
                  </a:lnTo>
                  <a:lnTo>
                    <a:pt x="4661" y="20149"/>
                  </a:lnTo>
                  <a:close/>
                  <a:moveTo>
                    <a:pt x="7673" y="19038"/>
                  </a:moveTo>
                  <a:lnTo>
                    <a:pt x="6034" y="19038"/>
                  </a:lnTo>
                  <a:lnTo>
                    <a:pt x="6034" y="20149"/>
                  </a:lnTo>
                  <a:lnTo>
                    <a:pt x="7673" y="20149"/>
                  </a:lnTo>
                  <a:close/>
                  <a:moveTo>
                    <a:pt x="10692" y="19038"/>
                  </a:moveTo>
                  <a:lnTo>
                    <a:pt x="9052" y="19038"/>
                  </a:lnTo>
                  <a:lnTo>
                    <a:pt x="9052" y="20149"/>
                  </a:lnTo>
                  <a:lnTo>
                    <a:pt x="10692" y="20149"/>
                  </a:lnTo>
                  <a:close/>
                  <a:moveTo>
                    <a:pt x="1643" y="20626"/>
                  </a:moveTo>
                  <a:lnTo>
                    <a:pt x="1" y="20626"/>
                  </a:lnTo>
                  <a:lnTo>
                    <a:pt x="1" y="21734"/>
                  </a:lnTo>
                  <a:lnTo>
                    <a:pt x="1643" y="21734"/>
                  </a:lnTo>
                  <a:close/>
                  <a:moveTo>
                    <a:pt x="4661" y="20626"/>
                  </a:moveTo>
                  <a:lnTo>
                    <a:pt x="3016" y="20626"/>
                  </a:lnTo>
                  <a:lnTo>
                    <a:pt x="3016" y="21734"/>
                  </a:lnTo>
                  <a:lnTo>
                    <a:pt x="4661" y="21734"/>
                  </a:lnTo>
                  <a:close/>
                  <a:moveTo>
                    <a:pt x="7673" y="20626"/>
                  </a:moveTo>
                  <a:lnTo>
                    <a:pt x="6034" y="20626"/>
                  </a:lnTo>
                  <a:lnTo>
                    <a:pt x="6034" y="21734"/>
                  </a:lnTo>
                  <a:lnTo>
                    <a:pt x="7673" y="21734"/>
                  </a:lnTo>
                  <a:close/>
                  <a:moveTo>
                    <a:pt x="10692" y="20626"/>
                  </a:moveTo>
                  <a:lnTo>
                    <a:pt x="9052" y="20626"/>
                  </a:lnTo>
                  <a:lnTo>
                    <a:pt x="9052" y="21734"/>
                  </a:lnTo>
                  <a:lnTo>
                    <a:pt x="10692" y="21734"/>
                  </a:lnTo>
                  <a:close/>
                  <a:moveTo>
                    <a:pt x="1643" y="22214"/>
                  </a:moveTo>
                  <a:lnTo>
                    <a:pt x="1" y="22214"/>
                  </a:lnTo>
                  <a:lnTo>
                    <a:pt x="1" y="23325"/>
                  </a:lnTo>
                  <a:lnTo>
                    <a:pt x="1643" y="23325"/>
                  </a:lnTo>
                  <a:close/>
                  <a:moveTo>
                    <a:pt x="4661" y="22214"/>
                  </a:moveTo>
                  <a:lnTo>
                    <a:pt x="3016" y="22214"/>
                  </a:lnTo>
                  <a:lnTo>
                    <a:pt x="3016" y="23325"/>
                  </a:lnTo>
                  <a:lnTo>
                    <a:pt x="4661" y="23325"/>
                  </a:lnTo>
                  <a:close/>
                  <a:moveTo>
                    <a:pt x="7673" y="22214"/>
                  </a:moveTo>
                  <a:lnTo>
                    <a:pt x="6034" y="22214"/>
                  </a:lnTo>
                  <a:lnTo>
                    <a:pt x="6034" y="23325"/>
                  </a:lnTo>
                  <a:lnTo>
                    <a:pt x="7673" y="23325"/>
                  </a:lnTo>
                  <a:close/>
                  <a:moveTo>
                    <a:pt x="10692" y="22214"/>
                  </a:moveTo>
                  <a:lnTo>
                    <a:pt x="9052" y="22214"/>
                  </a:lnTo>
                  <a:lnTo>
                    <a:pt x="9052" y="23325"/>
                  </a:lnTo>
                  <a:lnTo>
                    <a:pt x="10692" y="23325"/>
                  </a:lnTo>
                  <a:close/>
                  <a:moveTo>
                    <a:pt x="1643" y="23799"/>
                  </a:moveTo>
                  <a:lnTo>
                    <a:pt x="1" y="23799"/>
                  </a:lnTo>
                  <a:lnTo>
                    <a:pt x="1" y="24907"/>
                  </a:lnTo>
                  <a:lnTo>
                    <a:pt x="1643" y="24907"/>
                  </a:lnTo>
                  <a:close/>
                  <a:moveTo>
                    <a:pt x="4661" y="23799"/>
                  </a:moveTo>
                  <a:lnTo>
                    <a:pt x="3016" y="23799"/>
                  </a:lnTo>
                  <a:lnTo>
                    <a:pt x="3016" y="24907"/>
                  </a:lnTo>
                  <a:lnTo>
                    <a:pt x="4661" y="24907"/>
                  </a:lnTo>
                  <a:close/>
                  <a:moveTo>
                    <a:pt x="7673" y="23799"/>
                  </a:moveTo>
                  <a:lnTo>
                    <a:pt x="6034" y="23799"/>
                  </a:lnTo>
                  <a:lnTo>
                    <a:pt x="6034" y="24907"/>
                  </a:lnTo>
                  <a:lnTo>
                    <a:pt x="7673" y="24907"/>
                  </a:lnTo>
                  <a:close/>
                  <a:moveTo>
                    <a:pt x="10692" y="23799"/>
                  </a:moveTo>
                  <a:lnTo>
                    <a:pt x="9052" y="23799"/>
                  </a:lnTo>
                  <a:lnTo>
                    <a:pt x="9052" y="24907"/>
                  </a:lnTo>
                  <a:lnTo>
                    <a:pt x="10692" y="24907"/>
                  </a:lnTo>
                  <a:close/>
                  <a:moveTo>
                    <a:pt x="8718" y="13800"/>
                  </a:moveTo>
                  <a:lnTo>
                    <a:pt x="8017" y="13800"/>
                  </a:lnTo>
                  <a:lnTo>
                    <a:pt x="8017" y="12692"/>
                  </a:lnTo>
                  <a:lnTo>
                    <a:pt x="8718" y="12692"/>
                  </a:lnTo>
                  <a:close/>
                  <a:moveTo>
                    <a:pt x="8718" y="14274"/>
                  </a:moveTo>
                  <a:lnTo>
                    <a:pt x="8017" y="14274"/>
                  </a:lnTo>
                  <a:lnTo>
                    <a:pt x="8017" y="15382"/>
                  </a:lnTo>
                  <a:lnTo>
                    <a:pt x="8718" y="15382"/>
                  </a:lnTo>
                  <a:close/>
                  <a:moveTo>
                    <a:pt x="8718" y="15865"/>
                  </a:moveTo>
                  <a:lnTo>
                    <a:pt x="8017" y="15865"/>
                  </a:lnTo>
                  <a:lnTo>
                    <a:pt x="8017" y="16973"/>
                  </a:lnTo>
                  <a:lnTo>
                    <a:pt x="8718" y="16973"/>
                  </a:lnTo>
                  <a:close/>
                  <a:moveTo>
                    <a:pt x="8718" y="17450"/>
                  </a:moveTo>
                  <a:lnTo>
                    <a:pt x="8017" y="17450"/>
                  </a:lnTo>
                  <a:lnTo>
                    <a:pt x="8017" y="18558"/>
                  </a:lnTo>
                  <a:lnTo>
                    <a:pt x="8718" y="18558"/>
                  </a:lnTo>
                  <a:close/>
                  <a:moveTo>
                    <a:pt x="8718" y="19038"/>
                  </a:moveTo>
                  <a:lnTo>
                    <a:pt x="8017" y="19038"/>
                  </a:lnTo>
                  <a:lnTo>
                    <a:pt x="8017" y="20149"/>
                  </a:lnTo>
                  <a:lnTo>
                    <a:pt x="8718" y="20149"/>
                  </a:lnTo>
                  <a:close/>
                  <a:moveTo>
                    <a:pt x="8718" y="20626"/>
                  </a:moveTo>
                  <a:lnTo>
                    <a:pt x="8017" y="20626"/>
                  </a:lnTo>
                  <a:lnTo>
                    <a:pt x="8017" y="21734"/>
                  </a:lnTo>
                  <a:lnTo>
                    <a:pt x="8718" y="21734"/>
                  </a:lnTo>
                  <a:close/>
                  <a:moveTo>
                    <a:pt x="8718" y="22214"/>
                  </a:moveTo>
                  <a:lnTo>
                    <a:pt x="8017" y="22214"/>
                  </a:lnTo>
                  <a:lnTo>
                    <a:pt x="8017" y="23325"/>
                  </a:lnTo>
                  <a:lnTo>
                    <a:pt x="8718" y="23325"/>
                  </a:lnTo>
                  <a:close/>
                  <a:moveTo>
                    <a:pt x="8718" y="23799"/>
                  </a:moveTo>
                  <a:lnTo>
                    <a:pt x="8017" y="23799"/>
                  </a:lnTo>
                  <a:lnTo>
                    <a:pt x="8017" y="24907"/>
                  </a:lnTo>
                  <a:lnTo>
                    <a:pt x="8718" y="24907"/>
                  </a:lnTo>
                  <a:close/>
                  <a:moveTo>
                    <a:pt x="5673" y="13800"/>
                  </a:moveTo>
                  <a:lnTo>
                    <a:pt x="4971" y="13800"/>
                  </a:lnTo>
                  <a:lnTo>
                    <a:pt x="4971" y="12692"/>
                  </a:lnTo>
                  <a:lnTo>
                    <a:pt x="5673" y="12692"/>
                  </a:lnTo>
                  <a:close/>
                  <a:moveTo>
                    <a:pt x="5673" y="14274"/>
                  </a:moveTo>
                  <a:lnTo>
                    <a:pt x="4971" y="14274"/>
                  </a:lnTo>
                  <a:lnTo>
                    <a:pt x="4971" y="15382"/>
                  </a:lnTo>
                  <a:lnTo>
                    <a:pt x="5673" y="15382"/>
                  </a:lnTo>
                  <a:close/>
                  <a:moveTo>
                    <a:pt x="5673" y="15865"/>
                  </a:moveTo>
                  <a:lnTo>
                    <a:pt x="4971" y="15865"/>
                  </a:lnTo>
                  <a:lnTo>
                    <a:pt x="4971" y="16973"/>
                  </a:lnTo>
                  <a:lnTo>
                    <a:pt x="5673" y="16973"/>
                  </a:lnTo>
                  <a:close/>
                  <a:moveTo>
                    <a:pt x="5673" y="17450"/>
                  </a:moveTo>
                  <a:lnTo>
                    <a:pt x="4971" y="17450"/>
                  </a:lnTo>
                  <a:lnTo>
                    <a:pt x="4971" y="18558"/>
                  </a:lnTo>
                  <a:lnTo>
                    <a:pt x="5673" y="18558"/>
                  </a:lnTo>
                  <a:close/>
                  <a:moveTo>
                    <a:pt x="5673" y="19038"/>
                  </a:moveTo>
                  <a:lnTo>
                    <a:pt x="4971" y="19038"/>
                  </a:lnTo>
                  <a:lnTo>
                    <a:pt x="4971" y="20149"/>
                  </a:lnTo>
                  <a:lnTo>
                    <a:pt x="5673" y="20149"/>
                  </a:lnTo>
                  <a:close/>
                  <a:moveTo>
                    <a:pt x="5673" y="20626"/>
                  </a:moveTo>
                  <a:lnTo>
                    <a:pt x="4971" y="20626"/>
                  </a:lnTo>
                  <a:lnTo>
                    <a:pt x="4971" y="21734"/>
                  </a:lnTo>
                  <a:lnTo>
                    <a:pt x="5673" y="21734"/>
                  </a:lnTo>
                  <a:close/>
                  <a:moveTo>
                    <a:pt x="5673" y="22214"/>
                  </a:moveTo>
                  <a:lnTo>
                    <a:pt x="4971" y="22214"/>
                  </a:lnTo>
                  <a:lnTo>
                    <a:pt x="4971" y="23325"/>
                  </a:lnTo>
                  <a:lnTo>
                    <a:pt x="5673" y="23325"/>
                  </a:lnTo>
                  <a:close/>
                  <a:moveTo>
                    <a:pt x="5673" y="23799"/>
                  </a:moveTo>
                  <a:lnTo>
                    <a:pt x="4971" y="23799"/>
                  </a:lnTo>
                  <a:lnTo>
                    <a:pt x="4971" y="24907"/>
                  </a:lnTo>
                  <a:lnTo>
                    <a:pt x="5673" y="24907"/>
                  </a:lnTo>
                  <a:close/>
                  <a:moveTo>
                    <a:pt x="2676" y="13800"/>
                  </a:moveTo>
                  <a:lnTo>
                    <a:pt x="1974" y="13800"/>
                  </a:lnTo>
                  <a:lnTo>
                    <a:pt x="1974" y="12692"/>
                  </a:lnTo>
                  <a:lnTo>
                    <a:pt x="2676" y="12692"/>
                  </a:lnTo>
                  <a:close/>
                  <a:moveTo>
                    <a:pt x="2676" y="14274"/>
                  </a:moveTo>
                  <a:lnTo>
                    <a:pt x="1974" y="14274"/>
                  </a:lnTo>
                  <a:lnTo>
                    <a:pt x="1974" y="15382"/>
                  </a:lnTo>
                  <a:lnTo>
                    <a:pt x="2676" y="15382"/>
                  </a:lnTo>
                  <a:close/>
                  <a:moveTo>
                    <a:pt x="2676" y="15865"/>
                  </a:moveTo>
                  <a:lnTo>
                    <a:pt x="1974" y="15865"/>
                  </a:lnTo>
                  <a:lnTo>
                    <a:pt x="1974" y="16973"/>
                  </a:lnTo>
                  <a:lnTo>
                    <a:pt x="2676" y="16973"/>
                  </a:lnTo>
                  <a:close/>
                  <a:moveTo>
                    <a:pt x="2676" y="17450"/>
                  </a:moveTo>
                  <a:lnTo>
                    <a:pt x="1974" y="17450"/>
                  </a:lnTo>
                  <a:lnTo>
                    <a:pt x="1974" y="18558"/>
                  </a:lnTo>
                  <a:lnTo>
                    <a:pt x="2676" y="18558"/>
                  </a:lnTo>
                  <a:close/>
                  <a:moveTo>
                    <a:pt x="2676" y="19038"/>
                  </a:moveTo>
                  <a:lnTo>
                    <a:pt x="1974" y="19038"/>
                  </a:lnTo>
                  <a:lnTo>
                    <a:pt x="1974" y="20149"/>
                  </a:lnTo>
                  <a:lnTo>
                    <a:pt x="2676" y="20149"/>
                  </a:lnTo>
                  <a:close/>
                  <a:moveTo>
                    <a:pt x="2676" y="20626"/>
                  </a:moveTo>
                  <a:lnTo>
                    <a:pt x="1974" y="20626"/>
                  </a:lnTo>
                  <a:lnTo>
                    <a:pt x="1974" y="21734"/>
                  </a:lnTo>
                  <a:lnTo>
                    <a:pt x="2676" y="21734"/>
                  </a:lnTo>
                  <a:close/>
                  <a:moveTo>
                    <a:pt x="2676" y="22214"/>
                  </a:moveTo>
                  <a:lnTo>
                    <a:pt x="1974" y="22214"/>
                  </a:lnTo>
                  <a:lnTo>
                    <a:pt x="1974" y="23325"/>
                  </a:lnTo>
                  <a:lnTo>
                    <a:pt x="2676" y="23325"/>
                  </a:lnTo>
                  <a:close/>
                  <a:moveTo>
                    <a:pt x="2676" y="23799"/>
                  </a:moveTo>
                  <a:lnTo>
                    <a:pt x="1974" y="23799"/>
                  </a:lnTo>
                  <a:lnTo>
                    <a:pt x="1974" y="24907"/>
                  </a:lnTo>
                  <a:lnTo>
                    <a:pt x="2676" y="24907"/>
                  </a:lnTo>
                  <a:close/>
                  <a:moveTo>
                    <a:pt x="1643" y="26486"/>
                  </a:moveTo>
                  <a:lnTo>
                    <a:pt x="1" y="26486"/>
                  </a:lnTo>
                  <a:lnTo>
                    <a:pt x="1" y="25374"/>
                  </a:lnTo>
                  <a:lnTo>
                    <a:pt x="1643" y="25374"/>
                  </a:lnTo>
                  <a:close/>
                  <a:moveTo>
                    <a:pt x="4661" y="25374"/>
                  </a:moveTo>
                  <a:lnTo>
                    <a:pt x="3016" y="25374"/>
                  </a:lnTo>
                  <a:lnTo>
                    <a:pt x="3016" y="26486"/>
                  </a:lnTo>
                  <a:lnTo>
                    <a:pt x="4661" y="26486"/>
                  </a:lnTo>
                  <a:close/>
                  <a:moveTo>
                    <a:pt x="7673" y="25374"/>
                  </a:moveTo>
                  <a:lnTo>
                    <a:pt x="6034" y="25374"/>
                  </a:lnTo>
                  <a:lnTo>
                    <a:pt x="6034" y="26486"/>
                  </a:lnTo>
                  <a:lnTo>
                    <a:pt x="7673" y="26486"/>
                  </a:lnTo>
                  <a:close/>
                  <a:moveTo>
                    <a:pt x="10692" y="25374"/>
                  </a:moveTo>
                  <a:lnTo>
                    <a:pt x="9052" y="25374"/>
                  </a:lnTo>
                  <a:lnTo>
                    <a:pt x="9052" y="26486"/>
                  </a:lnTo>
                  <a:lnTo>
                    <a:pt x="10692" y="26486"/>
                  </a:lnTo>
                  <a:close/>
                  <a:moveTo>
                    <a:pt x="1643" y="26965"/>
                  </a:moveTo>
                  <a:lnTo>
                    <a:pt x="1" y="26965"/>
                  </a:lnTo>
                  <a:lnTo>
                    <a:pt x="1" y="28074"/>
                  </a:lnTo>
                  <a:lnTo>
                    <a:pt x="1643" y="28074"/>
                  </a:lnTo>
                  <a:close/>
                  <a:moveTo>
                    <a:pt x="4661" y="26965"/>
                  </a:moveTo>
                  <a:lnTo>
                    <a:pt x="3016" y="26965"/>
                  </a:lnTo>
                  <a:lnTo>
                    <a:pt x="3016" y="28074"/>
                  </a:lnTo>
                  <a:lnTo>
                    <a:pt x="4661" y="28074"/>
                  </a:lnTo>
                  <a:close/>
                  <a:moveTo>
                    <a:pt x="7673" y="26965"/>
                  </a:moveTo>
                  <a:lnTo>
                    <a:pt x="6034" y="26965"/>
                  </a:lnTo>
                  <a:lnTo>
                    <a:pt x="6034" y="28074"/>
                  </a:lnTo>
                  <a:lnTo>
                    <a:pt x="7673" y="28074"/>
                  </a:lnTo>
                  <a:close/>
                  <a:moveTo>
                    <a:pt x="10692" y="26965"/>
                  </a:moveTo>
                  <a:lnTo>
                    <a:pt x="9052" y="26965"/>
                  </a:lnTo>
                  <a:lnTo>
                    <a:pt x="9052" y="28074"/>
                  </a:lnTo>
                  <a:lnTo>
                    <a:pt x="10692" y="28074"/>
                  </a:lnTo>
                  <a:close/>
                  <a:moveTo>
                    <a:pt x="1643" y="28550"/>
                  </a:moveTo>
                  <a:lnTo>
                    <a:pt x="1" y="28550"/>
                  </a:lnTo>
                  <a:lnTo>
                    <a:pt x="1" y="29659"/>
                  </a:lnTo>
                  <a:lnTo>
                    <a:pt x="1643" y="29659"/>
                  </a:lnTo>
                  <a:close/>
                  <a:moveTo>
                    <a:pt x="4661" y="28550"/>
                  </a:moveTo>
                  <a:lnTo>
                    <a:pt x="3016" y="28550"/>
                  </a:lnTo>
                  <a:lnTo>
                    <a:pt x="3016" y="29659"/>
                  </a:lnTo>
                  <a:lnTo>
                    <a:pt x="4661" y="29659"/>
                  </a:lnTo>
                  <a:close/>
                  <a:moveTo>
                    <a:pt x="7673" y="28550"/>
                  </a:moveTo>
                  <a:lnTo>
                    <a:pt x="6034" y="28550"/>
                  </a:lnTo>
                  <a:lnTo>
                    <a:pt x="6034" y="29659"/>
                  </a:lnTo>
                  <a:lnTo>
                    <a:pt x="7673" y="29659"/>
                  </a:lnTo>
                  <a:close/>
                  <a:moveTo>
                    <a:pt x="10692" y="28550"/>
                  </a:moveTo>
                  <a:lnTo>
                    <a:pt x="9052" y="28550"/>
                  </a:lnTo>
                  <a:lnTo>
                    <a:pt x="9052" y="29659"/>
                  </a:lnTo>
                  <a:lnTo>
                    <a:pt x="10692" y="29659"/>
                  </a:lnTo>
                  <a:close/>
                  <a:moveTo>
                    <a:pt x="1643" y="30138"/>
                  </a:moveTo>
                  <a:lnTo>
                    <a:pt x="1" y="30138"/>
                  </a:lnTo>
                  <a:lnTo>
                    <a:pt x="1" y="31250"/>
                  </a:lnTo>
                  <a:lnTo>
                    <a:pt x="1643" y="31250"/>
                  </a:lnTo>
                  <a:close/>
                  <a:moveTo>
                    <a:pt x="4661" y="30138"/>
                  </a:moveTo>
                  <a:lnTo>
                    <a:pt x="3016" y="30138"/>
                  </a:lnTo>
                  <a:lnTo>
                    <a:pt x="3016" y="31250"/>
                  </a:lnTo>
                  <a:lnTo>
                    <a:pt x="4661" y="31250"/>
                  </a:lnTo>
                  <a:close/>
                  <a:moveTo>
                    <a:pt x="7673" y="30138"/>
                  </a:moveTo>
                  <a:lnTo>
                    <a:pt x="6034" y="30138"/>
                  </a:lnTo>
                  <a:lnTo>
                    <a:pt x="6034" y="31250"/>
                  </a:lnTo>
                  <a:lnTo>
                    <a:pt x="7673" y="31250"/>
                  </a:lnTo>
                  <a:close/>
                  <a:moveTo>
                    <a:pt x="10692" y="30138"/>
                  </a:moveTo>
                  <a:lnTo>
                    <a:pt x="9052" y="30138"/>
                  </a:lnTo>
                  <a:lnTo>
                    <a:pt x="9052" y="31250"/>
                  </a:lnTo>
                  <a:lnTo>
                    <a:pt x="10692" y="31250"/>
                  </a:lnTo>
                  <a:close/>
                  <a:moveTo>
                    <a:pt x="1643" y="31729"/>
                  </a:moveTo>
                  <a:lnTo>
                    <a:pt x="1" y="31729"/>
                  </a:lnTo>
                  <a:lnTo>
                    <a:pt x="1" y="32841"/>
                  </a:lnTo>
                  <a:lnTo>
                    <a:pt x="1643" y="32841"/>
                  </a:lnTo>
                  <a:close/>
                  <a:moveTo>
                    <a:pt x="4661" y="31729"/>
                  </a:moveTo>
                  <a:lnTo>
                    <a:pt x="3016" y="31729"/>
                  </a:lnTo>
                  <a:lnTo>
                    <a:pt x="3016" y="32841"/>
                  </a:lnTo>
                  <a:lnTo>
                    <a:pt x="4661" y="32841"/>
                  </a:lnTo>
                  <a:close/>
                  <a:moveTo>
                    <a:pt x="7673" y="31729"/>
                  </a:moveTo>
                  <a:lnTo>
                    <a:pt x="6034" y="31729"/>
                  </a:lnTo>
                  <a:lnTo>
                    <a:pt x="6034" y="32841"/>
                  </a:lnTo>
                  <a:lnTo>
                    <a:pt x="7673" y="32841"/>
                  </a:lnTo>
                  <a:close/>
                  <a:moveTo>
                    <a:pt x="10692" y="31729"/>
                  </a:moveTo>
                  <a:lnTo>
                    <a:pt x="9052" y="31729"/>
                  </a:lnTo>
                  <a:lnTo>
                    <a:pt x="9052" y="32841"/>
                  </a:lnTo>
                  <a:lnTo>
                    <a:pt x="10692" y="32841"/>
                  </a:lnTo>
                  <a:close/>
                  <a:moveTo>
                    <a:pt x="1643" y="33314"/>
                  </a:moveTo>
                  <a:lnTo>
                    <a:pt x="1" y="33314"/>
                  </a:lnTo>
                  <a:lnTo>
                    <a:pt x="1" y="34422"/>
                  </a:lnTo>
                  <a:lnTo>
                    <a:pt x="1643" y="34422"/>
                  </a:lnTo>
                  <a:close/>
                  <a:moveTo>
                    <a:pt x="4661" y="33314"/>
                  </a:moveTo>
                  <a:lnTo>
                    <a:pt x="3016" y="33314"/>
                  </a:lnTo>
                  <a:lnTo>
                    <a:pt x="3016" y="34422"/>
                  </a:lnTo>
                  <a:lnTo>
                    <a:pt x="4661" y="34422"/>
                  </a:lnTo>
                  <a:close/>
                  <a:moveTo>
                    <a:pt x="7673" y="33314"/>
                  </a:moveTo>
                  <a:lnTo>
                    <a:pt x="6034" y="33314"/>
                  </a:lnTo>
                  <a:lnTo>
                    <a:pt x="6034" y="34422"/>
                  </a:lnTo>
                  <a:lnTo>
                    <a:pt x="7673" y="34422"/>
                  </a:lnTo>
                  <a:close/>
                  <a:moveTo>
                    <a:pt x="10692" y="33314"/>
                  </a:moveTo>
                  <a:lnTo>
                    <a:pt x="9052" y="33314"/>
                  </a:lnTo>
                  <a:lnTo>
                    <a:pt x="9052" y="34422"/>
                  </a:lnTo>
                  <a:lnTo>
                    <a:pt x="10692" y="34422"/>
                  </a:lnTo>
                  <a:close/>
                  <a:moveTo>
                    <a:pt x="1643" y="34902"/>
                  </a:moveTo>
                  <a:lnTo>
                    <a:pt x="1" y="34902"/>
                  </a:lnTo>
                  <a:lnTo>
                    <a:pt x="1" y="36013"/>
                  </a:lnTo>
                  <a:lnTo>
                    <a:pt x="1643" y="36013"/>
                  </a:lnTo>
                  <a:close/>
                  <a:moveTo>
                    <a:pt x="4661" y="34902"/>
                  </a:moveTo>
                  <a:lnTo>
                    <a:pt x="3016" y="34902"/>
                  </a:lnTo>
                  <a:lnTo>
                    <a:pt x="3016" y="36013"/>
                  </a:lnTo>
                  <a:lnTo>
                    <a:pt x="4661" y="36013"/>
                  </a:lnTo>
                  <a:close/>
                  <a:moveTo>
                    <a:pt x="7673" y="34902"/>
                  </a:moveTo>
                  <a:lnTo>
                    <a:pt x="6034" y="34902"/>
                  </a:lnTo>
                  <a:lnTo>
                    <a:pt x="6034" y="36013"/>
                  </a:lnTo>
                  <a:lnTo>
                    <a:pt x="7673" y="36013"/>
                  </a:lnTo>
                  <a:close/>
                  <a:moveTo>
                    <a:pt x="10692" y="34902"/>
                  </a:moveTo>
                  <a:lnTo>
                    <a:pt x="9052" y="34902"/>
                  </a:lnTo>
                  <a:lnTo>
                    <a:pt x="9052" y="36013"/>
                  </a:lnTo>
                  <a:lnTo>
                    <a:pt x="10692" y="36013"/>
                  </a:lnTo>
                  <a:close/>
                  <a:moveTo>
                    <a:pt x="1643" y="36490"/>
                  </a:moveTo>
                  <a:lnTo>
                    <a:pt x="1" y="36490"/>
                  </a:lnTo>
                  <a:lnTo>
                    <a:pt x="1" y="37598"/>
                  </a:lnTo>
                  <a:lnTo>
                    <a:pt x="1643" y="37598"/>
                  </a:lnTo>
                  <a:close/>
                  <a:moveTo>
                    <a:pt x="4661" y="36490"/>
                  </a:moveTo>
                  <a:lnTo>
                    <a:pt x="3016" y="36490"/>
                  </a:lnTo>
                  <a:lnTo>
                    <a:pt x="3016" y="37598"/>
                  </a:lnTo>
                  <a:lnTo>
                    <a:pt x="4661" y="37598"/>
                  </a:lnTo>
                  <a:close/>
                  <a:moveTo>
                    <a:pt x="7673" y="36490"/>
                  </a:moveTo>
                  <a:lnTo>
                    <a:pt x="6034" y="36490"/>
                  </a:lnTo>
                  <a:lnTo>
                    <a:pt x="6034" y="37598"/>
                  </a:lnTo>
                  <a:lnTo>
                    <a:pt x="7673" y="37598"/>
                  </a:lnTo>
                  <a:close/>
                  <a:moveTo>
                    <a:pt x="10692" y="36490"/>
                  </a:moveTo>
                  <a:lnTo>
                    <a:pt x="9052" y="36490"/>
                  </a:lnTo>
                  <a:lnTo>
                    <a:pt x="9052" y="37598"/>
                  </a:lnTo>
                  <a:lnTo>
                    <a:pt x="10692" y="37598"/>
                  </a:lnTo>
                  <a:close/>
                  <a:moveTo>
                    <a:pt x="8718" y="26486"/>
                  </a:moveTo>
                  <a:lnTo>
                    <a:pt x="8017" y="26486"/>
                  </a:lnTo>
                  <a:lnTo>
                    <a:pt x="8017" y="25374"/>
                  </a:lnTo>
                  <a:lnTo>
                    <a:pt x="8718" y="25374"/>
                  </a:lnTo>
                  <a:close/>
                  <a:moveTo>
                    <a:pt x="8718" y="26965"/>
                  </a:moveTo>
                  <a:lnTo>
                    <a:pt x="8017" y="26965"/>
                  </a:lnTo>
                  <a:lnTo>
                    <a:pt x="8017" y="28074"/>
                  </a:lnTo>
                  <a:lnTo>
                    <a:pt x="8718" y="28074"/>
                  </a:lnTo>
                  <a:close/>
                  <a:moveTo>
                    <a:pt x="8718" y="28550"/>
                  </a:moveTo>
                  <a:lnTo>
                    <a:pt x="8017" y="28550"/>
                  </a:lnTo>
                  <a:lnTo>
                    <a:pt x="8017" y="29659"/>
                  </a:lnTo>
                  <a:lnTo>
                    <a:pt x="8718" y="29659"/>
                  </a:lnTo>
                  <a:close/>
                  <a:moveTo>
                    <a:pt x="8718" y="30138"/>
                  </a:moveTo>
                  <a:lnTo>
                    <a:pt x="8017" y="30138"/>
                  </a:lnTo>
                  <a:lnTo>
                    <a:pt x="8017" y="31250"/>
                  </a:lnTo>
                  <a:lnTo>
                    <a:pt x="8718" y="31250"/>
                  </a:lnTo>
                  <a:close/>
                  <a:moveTo>
                    <a:pt x="8718" y="31729"/>
                  </a:moveTo>
                  <a:lnTo>
                    <a:pt x="8017" y="31729"/>
                  </a:lnTo>
                  <a:lnTo>
                    <a:pt x="8017" y="32841"/>
                  </a:lnTo>
                  <a:lnTo>
                    <a:pt x="8718" y="32841"/>
                  </a:lnTo>
                  <a:close/>
                  <a:moveTo>
                    <a:pt x="8718" y="33314"/>
                  </a:moveTo>
                  <a:lnTo>
                    <a:pt x="8017" y="33314"/>
                  </a:lnTo>
                  <a:lnTo>
                    <a:pt x="8017" y="34422"/>
                  </a:lnTo>
                  <a:lnTo>
                    <a:pt x="8718" y="34422"/>
                  </a:lnTo>
                  <a:close/>
                  <a:moveTo>
                    <a:pt x="8718" y="34902"/>
                  </a:moveTo>
                  <a:lnTo>
                    <a:pt x="8017" y="34902"/>
                  </a:lnTo>
                  <a:lnTo>
                    <a:pt x="8017" y="36013"/>
                  </a:lnTo>
                  <a:lnTo>
                    <a:pt x="8718" y="36013"/>
                  </a:lnTo>
                  <a:close/>
                  <a:moveTo>
                    <a:pt x="8718" y="36490"/>
                  </a:moveTo>
                  <a:lnTo>
                    <a:pt x="8017" y="36490"/>
                  </a:lnTo>
                  <a:lnTo>
                    <a:pt x="8017" y="37598"/>
                  </a:lnTo>
                  <a:lnTo>
                    <a:pt x="8718" y="37598"/>
                  </a:lnTo>
                  <a:close/>
                  <a:moveTo>
                    <a:pt x="5673" y="26486"/>
                  </a:moveTo>
                  <a:lnTo>
                    <a:pt x="4971" y="26486"/>
                  </a:lnTo>
                  <a:lnTo>
                    <a:pt x="4971" y="25374"/>
                  </a:lnTo>
                  <a:lnTo>
                    <a:pt x="5673" y="25374"/>
                  </a:lnTo>
                  <a:close/>
                  <a:moveTo>
                    <a:pt x="5673" y="26965"/>
                  </a:moveTo>
                  <a:lnTo>
                    <a:pt x="4971" y="26965"/>
                  </a:lnTo>
                  <a:lnTo>
                    <a:pt x="4971" y="28074"/>
                  </a:lnTo>
                  <a:lnTo>
                    <a:pt x="5673" y="28074"/>
                  </a:lnTo>
                  <a:close/>
                  <a:moveTo>
                    <a:pt x="5673" y="28550"/>
                  </a:moveTo>
                  <a:lnTo>
                    <a:pt x="4971" y="28550"/>
                  </a:lnTo>
                  <a:lnTo>
                    <a:pt x="4971" y="29659"/>
                  </a:lnTo>
                  <a:lnTo>
                    <a:pt x="5673" y="29659"/>
                  </a:lnTo>
                  <a:close/>
                  <a:moveTo>
                    <a:pt x="5673" y="30138"/>
                  </a:moveTo>
                  <a:lnTo>
                    <a:pt x="4971" y="30138"/>
                  </a:lnTo>
                  <a:lnTo>
                    <a:pt x="4971" y="31250"/>
                  </a:lnTo>
                  <a:lnTo>
                    <a:pt x="5673" y="31250"/>
                  </a:lnTo>
                  <a:close/>
                  <a:moveTo>
                    <a:pt x="5673" y="31729"/>
                  </a:moveTo>
                  <a:lnTo>
                    <a:pt x="4971" y="31729"/>
                  </a:lnTo>
                  <a:lnTo>
                    <a:pt x="4971" y="32841"/>
                  </a:lnTo>
                  <a:lnTo>
                    <a:pt x="5673" y="32841"/>
                  </a:lnTo>
                  <a:close/>
                  <a:moveTo>
                    <a:pt x="5673" y="33314"/>
                  </a:moveTo>
                  <a:lnTo>
                    <a:pt x="4971" y="33314"/>
                  </a:lnTo>
                  <a:lnTo>
                    <a:pt x="4971" y="34422"/>
                  </a:lnTo>
                  <a:lnTo>
                    <a:pt x="5673" y="34422"/>
                  </a:lnTo>
                  <a:close/>
                  <a:moveTo>
                    <a:pt x="5673" y="34902"/>
                  </a:moveTo>
                  <a:lnTo>
                    <a:pt x="4971" y="34902"/>
                  </a:lnTo>
                  <a:lnTo>
                    <a:pt x="4971" y="36013"/>
                  </a:lnTo>
                  <a:lnTo>
                    <a:pt x="5673" y="36013"/>
                  </a:lnTo>
                  <a:close/>
                  <a:moveTo>
                    <a:pt x="5673" y="36490"/>
                  </a:moveTo>
                  <a:lnTo>
                    <a:pt x="4971" y="36490"/>
                  </a:lnTo>
                  <a:lnTo>
                    <a:pt x="4971" y="37598"/>
                  </a:lnTo>
                  <a:lnTo>
                    <a:pt x="5673" y="37598"/>
                  </a:lnTo>
                  <a:close/>
                  <a:moveTo>
                    <a:pt x="2676" y="26486"/>
                  </a:moveTo>
                  <a:lnTo>
                    <a:pt x="1974" y="26486"/>
                  </a:lnTo>
                  <a:lnTo>
                    <a:pt x="1974" y="25374"/>
                  </a:lnTo>
                  <a:lnTo>
                    <a:pt x="2676" y="25374"/>
                  </a:lnTo>
                  <a:close/>
                  <a:moveTo>
                    <a:pt x="2676" y="26965"/>
                  </a:moveTo>
                  <a:lnTo>
                    <a:pt x="1974" y="26965"/>
                  </a:lnTo>
                  <a:lnTo>
                    <a:pt x="1974" y="28074"/>
                  </a:lnTo>
                  <a:lnTo>
                    <a:pt x="2676" y="28074"/>
                  </a:lnTo>
                  <a:close/>
                  <a:moveTo>
                    <a:pt x="2676" y="28550"/>
                  </a:moveTo>
                  <a:lnTo>
                    <a:pt x="1974" y="28550"/>
                  </a:lnTo>
                  <a:lnTo>
                    <a:pt x="1974" y="29659"/>
                  </a:lnTo>
                  <a:lnTo>
                    <a:pt x="2676" y="29659"/>
                  </a:lnTo>
                  <a:close/>
                  <a:moveTo>
                    <a:pt x="2676" y="30138"/>
                  </a:moveTo>
                  <a:lnTo>
                    <a:pt x="1974" y="30138"/>
                  </a:lnTo>
                  <a:lnTo>
                    <a:pt x="1974" y="31250"/>
                  </a:lnTo>
                  <a:lnTo>
                    <a:pt x="2676" y="31250"/>
                  </a:lnTo>
                  <a:close/>
                  <a:moveTo>
                    <a:pt x="2676" y="31729"/>
                  </a:moveTo>
                  <a:lnTo>
                    <a:pt x="1974" y="31729"/>
                  </a:lnTo>
                  <a:lnTo>
                    <a:pt x="1974" y="32841"/>
                  </a:lnTo>
                  <a:lnTo>
                    <a:pt x="2676" y="32841"/>
                  </a:lnTo>
                  <a:close/>
                  <a:moveTo>
                    <a:pt x="2676" y="33314"/>
                  </a:moveTo>
                  <a:lnTo>
                    <a:pt x="1974" y="33314"/>
                  </a:lnTo>
                  <a:lnTo>
                    <a:pt x="1974" y="34422"/>
                  </a:lnTo>
                  <a:lnTo>
                    <a:pt x="2676" y="34422"/>
                  </a:lnTo>
                  <a:close/>
                  <a:moveTo>
                    <a:pt x="2676" y="34902"/>
                  </a:moveTo>
                  <a:lnTo>
                    <a:pt x="1974" y="34902"/>
                  </a:lnTo>
                  <a:lnTo>
                    <a:pt x="1974" y="36013"/>
                  </a:lnTo>
                  <a:lnTo>
                    <a:pt x="2676" y="36013"/>
                  </a:lnTo>
                  <a:close/>
                  <a:moveTo>
                    <a:pt x="2676" y="36490"/>
                  </a:moveTo>
                  <a:lnTo>
                    <a:pt x="1974" y="36490"/>
                  </a:lnTo>
                  <a:lnTo>
                    <a:pt x="1974" y="37598"/>
                  </a:lnTo>
                  <a:lnTo>
                    <a:pt x="2676" y="3759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0" name="Google Shape;890;p35"/>
            <p:cNvGrpSpPr/>
            <p:nvPr/>
          </p:nvGrpSpPr>
          <p:grpSpPr>
            <a:xfrm>
              <a:off x="1869954" y="3825276"/>
              <a:ext cx="51495" cy="1021189"/>
              <a:chOff x="1975879" y="3825276"/>
              <a:chExt cx="51495" cy="1021189"/>
            </a:xfrm>
          </p:grpSpPr>
          <p:sp>
            <p:nvSpPr>
              <p:cNvPr id="891" name="Google Shape;891;p35"/>
              <p:cNvSpPr/>
              <p:nvPr/>
            </p:nvSpPr>
            <p:spPr>
              <a:xfrm>
                <a:off x="2004913" y="3997715"/>
                <a:ext cx="7931" cy="30202"/>
              </a:xfrm>
              <a:custGeom>
                <a:avLst/>
                <a:gdLst/>
                <a:ahLst/>
                <a:cxnLst/>
                <a:rect l="l" t="t" r="r" b="b"/>
                <a:pathLst>
                  <a:path w="292" h="1112" extrusionOk="0">
                    <a:moveTo>
                      <a:pt x="0" y="0"/>
                    </a:moveTo>
                    <a:lnTo>
                      <a:pt x="0" y="1111"/>
                    </a:lnTo>
                    <a:lnTo>
                      <a:pt x="292" y="1111"/>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5"/>
              <p:cNvSpPr/>
              <p:nvPr/>
            </p:nvSpPr>
            <p:spPr>
              <a:xfrm>
                <a:off x="1975879" y="3825276"/>
                <a:ext cx="7849" cy="30120"/>
              </a:xfrm>
              <a:custGeom>
                <a:avLst/>
                <a:gdLst/>
                <a:ahLst/>
                <a:cxnLst/>
                <a:rect l="l" t="t" r="r" b="b"/>
                <a:pathLst>
                  <a:path w="289" h="1109" extrusionOk="0">
                    <a:moveTo>
                      <a:pt x="0" y="0"/>
                    </a:moveTo>
                    <a:lnTo>
                      <a:pt x="0" y="1109"/>
                    </a:lnTo>
                    <a:lnTo>
                      <a:pt x="289" y="1109"/>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5"/>
              <p:cNvSpPr/>
              <p:nvPr/>
            </p:nvSpPr>
            <p:spPr>
              <a:xfrm>
                <a:off x="2004913" y="4040845"/>
                <a:ext cx="7931" cy="30120"/>
              </a:xfrm>
              <a:custGeom>
                <a:avLst/>
                <a:gdLst/>
                <a:ahLst/>
                <a:cxnLst/>
                <a:rect l="l" t="t" r="r" b="b"/>
                <a:pathLst>
                  <a:path w="292" h="1109" extrusionOk="0">
                    <a:moveTo>
                      <a:pt x="0" y="0"/>
                    </a:moveTo>
                    <a:lnTo>
                      <a:pt x="0"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5"/>
              <p:cNvSpPr/>
              <p:nvPr/>
            </p:nvSpPr>
            <p:spPr>
              <a:xfrm>
                <a:off x="2004913" y="3868324"/>
                <a:ext cx="7931" cy="30202"/>
              </a:xfrm>
              <a:custGeom>
                <a:avLst/>
                <a:gdLst/>
                <a:ahLst/>
                <a:cxnLst/>
                <a:rect l="l" t="t" r="r" b="b"/>
                <a:pathLst>
                  <a:path w="292" h="1112" extrusionOk="0">
                    <a:moveTo>
                      <a:pt x="0" y="0"/>
                    </a:moveTo>
                    <a:lnTo>
                      <a:pt x="0" y="1112"/>
                    </a:lnTo>
                    <a:lnTo>
                      <a:pt x="292" y="1112"/>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5"/>
              <p:cNvSpPr/>
              <p:nvPr/>
            </p:nvSpPr>
            <p:spPr>
              <a:xfrm>
                <a:off x="2004913" y="3911536"/>
                <a:ext cx="7931" cy="30120"/>
              </a:xfrm>
              <a:custGeom>
                <a:avLst/>
                <a:gdLst/>
                <a:ahLst/>
                <a:cxnLst/>
                <a:rect l="l" t="t" r="r" b="b"/>
                <a:pathLst>
                  <a:path w="292" h="1109" extrusionOk="0">
                    <a:moveTo>
                      <a:pt x="0" y="0"/>
                    </a:moveTo>
                    <a:lnTo>
                      <a:pt x="0"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5"/>
              <p:cNvSpPr/>
              <p:nvPr/>
            </p:nvSpPr>
            <p:spPr>
              <a:xfrm>
                <a:off x="2004913" y="3825276"/>
                <a:ext cx="7931" cy="30120"/>
              </a:xfrm>
              <a:custGeom>
                <a:avLst/>
                <a:gdLst/>
                <a:ahLst/>
                <a:cxnLst/>
                <a:rect l="l" t="t" r="r" b="b"/>
                <a:pathLst>
                  <a:path w="292" h="1109" extrusionOk="0">
                    <a:moveTo>
                      <a:pt x="0" y="0"/>
                    </a:moveTo>
                    <a:lnTo>
                      <a:pt x="0"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5"/>
              <p:cNvSpPr/>
              <p:nvPr/>
            </p:nvSpPr>
            <p:spPr>
              <a:xfrm>
                <a:off x="2004913" y="4083975"/>
                <a:ext cx="7931" cy="30120"/>
              </a:xfrm>
              <a:custGeom>
                <a:avLst/>
                <a:gdLst/>
                <a:ahLst/>
                <a:cxnLst/>
                <a:rect l="l" t="t" r="r" b="b"/>
                <a:pathLst>
                  <a:path w="292" h="1109" extrusionOk="0">
                    <a:moveTo>
                      <a:pt x="0" y="0"/>
                    </a:moveTo>
                    <a:lnTo>
                      <a:pt x="0"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5"/>
              <p:cNvSpPr/>
              <p:nvPr/>
            </p:nvSpPr>
            <p:spPr>
              <a:xfrm>
                <a:off x="2004913" y="3954585"/>
                <a:ext cx="7931" cy="30120"/>
              </a:xfrm>
              <a:custGeom>
                <a:avLst/>
                <a:gdLst/>
                <a:ahLst/>
                <a:cxnLst/>
                <a:rect l="l" t="t" r="r" b="b"/>
                <a:pathLst>
                  <a:path w="292" h="1109" extrusionOk="0">
                    <a:moveTo>
                      <a:pt x="0" y="0"/>
                    </a:moveTo>
                    <a:lnTo>
                      <a:pt x="0"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5"/>
              <p:cNvSpPr/>
              <p:nvPr/>
            </p:nvSpPr>
            <p:spPr>
              <a:xfrm>
                <a:off x="1990464" y="3954585"/>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5"/>
              <p:cNvSpPr/>
              <p:nvPr/>
            </p:nvSpPr>
            <p:spPr>
              <a:xfrm>
                <a:off x="1990464" y="3997715"/>
                <a:ext cx="7958" cy="30202"/>
              </a:xfrm>
              <a:custGeom>
                <a:avLst/>
                <a:gdLst/>
                <a:ahLst/>
                <a:cxnLst/>
                <a:rect l="l" t="t" r="r" b="b"/>
                <a:pathLst>
                  <a:path w="293" h="1112" extrusionOk="0">
                    <a:moveTo>
                      <a:pt x="1" y="0"/>
                    </a:moveTo>
                    <a:lnTo>
                      <a:pt x="1" y="1111"/>
                    </a:lnTo>
                    <a:lnTo>
                      <a:pt x="292" y="1111"/>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5"/>
              <p:cNvSpPr/>
              <p:nvPr/>
            </p:nvSpPr>
            <p:spPr>
              <a:xfrm>
                <a:off x="2004913" y="4127105"/>
                <a:ext cx="7931" cy="30120"/>
              </a:xfrm>
              <a:custGeom>
                <a:avLst/>
                <a:gdLst/>
                <a:ahLst/>
                <a:cxnLst/>
                <a:rect l="l" t="t" r="r" b="b"/>
                <a:pathLst>
                  <a:path w="292" h="1109" extrusionOk="0">
                    <a:moveTo>
                      <a:pt x="0" y="0"/>
                    </a:moveTo>
                    <a:lnTo>
                      <a:pt x="0"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5"/>
              <p:cNvSpPr/>
              <p:nvPr/>
            </p:nvSpPr>
            <p:spPr>
              <a:xfrm>
                <a:off x="1990464" y="3825276"/>
                <a:ext cx="7958" cy="30120"/>
              </a:xfrm>
              <a:custGeom>
                <a:avLst/>
                <a:gdLst/>
                <a:ahLst/>
                <a:cxnLst/>
                <a:rect l="l" t="t" r="r" b="b"/>
                <a:pathLst>
                  <a:path w="293" h="1109" extrusionOk="0">
                    <a:moveTo>
                      <a:pt x="1" y="0"/>
                    </a:moveTo>
                    <a:lnTo>
                      <a:pt x="1"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5"/>
              <p:cNvSpPr/>
              <p:nvPr/>
            </p:nvSpPr>
            <p:spPr>
              <a:xfrm>
                <a:off x="1990464" y="3868324"/>
                <a:ext cx="7958" cy="30202"/>
              </a:xfrm>
              <a:custGeom>
                <a:avLst/>
                <a:gdLst/>
                <a:ahLst/>
                <a:cxnLst/>
                <a:rect l="l" t="t" r="r" b="b"/>
                <a:pathLst>
                  <a:path w="293" h="1112" extrusionOk="0">
                    <a:moveTo>
                      <a:pt x="1" y="0"/>
                    </a:moveTo>
                    <a:lnTo>
                      <a:pt x="1" y="1112"/>
                    </a:lnTo>
                    <a:lnTo>
                      <a:pt x="292" y="1112"/>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5"/>
              <p:cNvSpPr/>
              <p:nvPr/>
            </p:nvSpPr>
            <p:spPr>
              <a:xfrm>
                <a:off x="1990464" y="4127105"/>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5"/>
              <p:cNvSpPr/>
              <p:nvPr/>
            </p:nvSpPr>
            <p:spPr>
              <a:xfrm>
                <a:off x="1990464" y="4040845"/>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35"/>
              <p:cNvSpPr/>
              <p:nvPr/>
            </p:nvSpPr>
            <p:spPr>
              <a:xfrm>
                <a:off x="1990464" y="4083975"/>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35"/>
              <p:cNvSpPr/>
              <p:nvPr/>
            </p:nvSpPr>
            <p:spPr>
              <a:xfrm>
                <a:off x="1990464" y="3911536"/>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5"/>
              <p:cNvSpPr/>
              <p:nvPr/>
            </p:nvSpPr>
            <p:spPr>
              <a:xfrm>
                <a:off x="2019416" y="4127105"/>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5"/>
              <p:cNvSpPr/>
              <p:nvPr/>
            </p:nvSpPr>
            <p:spPr>
              <a:xfrm>
                <a:off x="2019416" y="4083975"/>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5"/>
              <p:cNvSpPr/>
              <p:nvPr/>
            </p:nvSpPr>
            <p:spPr>
              <a:xfrm>
                <a:off x="1975879" y="3868324"/>
                <a:ext cx="7849" cy="30202"/>
              </a:xfrm>
              <a:custGeom>
                <a:avLst/>
                <a:gdLst/>
                <a:ahLst/>
                <a:cxnLst/>
                <a:rect l="l" t="t" r="r" b="b"/>
                <a:pathLst>
                  <a:path w="289" h="1112" extrusionOk="0">
                    <a:moveTo>
                      <a:pt x="0" y="0"/>
                    </a:moveTo>
                    <a:lnTo>
                      <a:pt x="0" y="1112"/>
                    </a:lnTo>
                    <a:lnTo>
                      <a:pt x="289" y="1112"/>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5"/>
              <p:cNvSpPr/>
              <p:nvPr/>
            </p:nvSpPr>
            <p:spPr>
              <a:xfrm>
                <a:off x="2019416" y="4040845"/>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35"/>
              <p:cNvSpPr/>
              <p:nvPr/>
            </p:nvSpPr>
            <p:spPr>
              <a:xfrm>
                <a:off x="1975879" y="3911536"/>
                <a:ext cx="7849" cy="30120"/>
              </a:xfrm>
              <a:custGeom>
                <a:avLst/>
                <a:gdLst/>
                <a:ahLst/>
                <a:cxnLst/>
                <a:rect l="l" t="t" r="r" b="b"/>
                <a:pathLst>
                  <a:path w="289" h="1109" extrusionOk="0">
                    <a:moveTo>
                      <a:pt x="0" y="0"/>
                    </a:moveTo>
                    <a:lnTo>
                      <a:pt x="0" y="1108"/>
                    </a:lnTo>
                    <a:lnTo>
                      <a:pt x="289" y="1108"/>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35"/>
              <p:cNvSpPr/>
              <p:nvPr/>
            </p:nvSpPr>
            <p:spPr>
              <a:xfrm>
                <a:off x="2019416" y="3825276"/>
                <a:ext cx="7958" cy="30120"/>
              </a:xfrm>
              <a:custGeom>
                <a:avLst/>
                <a:gdLst/>
                <a:ahLst/>
                <a:cxnLst/>
                <a:rect l="l" t="t" r="r" b="b"/>
                <a:pathLst>
                  <a:path w="293" h="1109" extrusionOk="0">
                    <a:moveTo>
                      <a:pt x="1" y="0"/>
                    </a:moveTo>
                    <a:lnTo>
                      <a:pt x="1"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35"/>
              <p:cNvSpPr/>
              <p:nvPr/>
            </p:nvSpPr>
            <p:spPr>
              <a:xfrm>
                <a:off x="1975879" y="3954585"/>
                <a:ext cx="7849" cy="30120"/>
              </a:xfrm>
              <a:custGeom>
                <a:avLst/>
                <a:gdLst/>
                <a:ahLst/>
                <a:cxnLst/>
                <a:rect l="l" t="t" r="r" b="b"/>
                <a:pathLst>
                  <a:path w="289" h="1109" extrusionOk="0">
                    <a:moveTo>
                      <a:pt x="0" y="0"/>
                    </a:moveTo>
                    <a:lnTo>
                      <a:pt x="0" y="1108"/>
                    </a:lnTo>
                    <a:lnTo>
                      <a:pt x="289" y="1108"/>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35"/>
              <p:cNvSpPr/>
              <p:nvPr/>
            </p:nvSpPr>
            <p:spPr>
              <a:xfrm>
                <a:off x="2019416" y="3997715"/>
                <a:ext cx="7958" cy="30202"/>
              </a:xfrm>
              <a:custGeom>
                <a:avLst/>
                <a:gdLst/>
                <a:ahLst/>
                <a:cxnLst/>
                <a:rect l="l" t="t" r="r" b="b"/>
                <a:pathLst>
                  <a:path w="293" h="1112" extrusionOk="0">
                    <a:moveTo>
                      <a:pt x="1" y="0"/>
                    </a:moveTo>
                    <a:lnTo>
                      <a:pt x="1" y="1111"/>
                    </a:lnTo>
                    <a:lnTo>
                      <a:pt x="292" y="1111"/>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5"/>
              <p:cNvSpPr/>
              <p:nvPr/>
            </p:nvSpPr>
            <p:spPr>
              <a:xfrm>
                <a:off x="2019416" y="3868324"/>
                <a:ext cx="7958" cy="30202"/>
              </a:xfrm>
              <a:custGeom>
                <a:avLst/>
                <a:gdLst/>
                <a:ahLst/>
                <a:cxnLst/>
                <a:rect l="l" t="t" r="r" b="b"/>
                <a:pathLst>
                  <a:path w="293" h="1112" extrusionOk="0">
                    <a:moveTo>
                      <a:pt x="1" y="0"/>
                    </a:moveTo>
                    <a:lnTo>
                      <a:pt x="1" y="1112"/>
                    </a:lnTo>
                    <a:lnTo>
                      <a:pt x="292" y="1112"/>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5"/>
              <p:cNvSpPr/>
              <p:nvPr/>
            </p:nvSpPr>
            <p:spPr>
              <a:xfrm>
                <a:off x="2019416" y="3911536"/>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5"/>
              <p:cNvSpPr/>
              <p:nvPr/>
            </p:nvSpPr>
            <p:spPr>
              <a:xfrm>
                <a:off x="2019416" y="3954585"/>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35"/>
              <p:cNvSpPr/>
              <p:nvPr/>
            </p:nvSpPr>
            <p:spPr>
              <a:xfrm>
                <a:off x="1975879" y="4083975"/>
                <a:ext cx="7849" cy="30120"/>
              </a:xfrm>
              <a:custGeom>
                <a:avLst/>
                <a:gdLst/>
                <a:ahLst/>
                <a:cxnLst/>
                <a:rect l="l" t="t" r="r" b="b"/>
                <a:pathLst>
                  <a:path w="289" h="1109" extrusionOk="0">
                    <a:moveTo>
                      <a:pt x="0" y="0"/>
                    </a:moveTo>
                    <a:lnTo>
                      <a:pt x="0" y="1108"/>
                    </a:lnTo>
                    <a:lnTo>
                      <a:pt x="289" y="1108"/>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35"/>
              <p:cNvSpPr/>
              <p:nvPr/>
            </p:nvSpPr>
            <p:spPr>
              <a:xfrm>
                <a:off x="1975879" y="4127105"/>
                <a:ext cx="7849" cy="30120"/>
              </a:xfrm>
              <a:custGeom>
                <a:avLst/>
                <a:gdLst/>
                <a:ahLst/>
                <a:cxnLst/>
                <a:rect l="l" t="t" r="r" b="b"/>
                <a:pathLst>
                  <a:path w="289" h="1109" extrusionOk="0">
                    <a:moveTo>
                      <a:pt x="0" y="0"/>
                    </a:moveTo>
                    <a:lnTo>
                      <a:pt x="0" y="1108"/>
                    </a:lnTo>
                    <a:lnTo>
                      <a:pt x="289" y="1108"/>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5"/>
              <p:cNvSpPr/>
              <p:nvPr/>
            </p:nvSpPr>
            <p:spPr>
              <a:xfrm>
                <a:off x="1975879" y="3997715"/>
                <a:ext cx="7849" cy="30202"/>
              </a:xfrm>
              <a:custGeom>
                <a:avLst/>
                <a:gdLst/>
                <a:ahLst/>
                <a:cxnLst/>
                <a:rect l="l" t="t" r="r" b="b"/>
                <a:pathLst>
                  <a:path w="289" h="1112" extrusionOk="0">
                    <a:moveTo>
                      <a:pt x="0" y="0"/>
                    </a:moveTo>
                    <a:lnTo>
                      <a:pt x="0" y="1111"/>
                    </a:lnTo>
                    <a:lnTo>
                      <a:pt x="289" y="1111"/>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5"/>
              <p:cNvSpPr/>
              <p:nvPr/>
            </p:nvSpPr>
            <p:spPr>
              <a:xfrm>
                <a:off x="1975879" y="4040845"/>
                <a:ext cx="7849" cy="30120"/>
              </a:xfrm>
              <a:custGeom>
                <a:avLst/>
                <a:gdLst/>
                <a:ahLst/>
                <a:cxnLst/>
                <a:rect l="l" t="t" r="r" b="b"/>
                <a:pathLst>
                  <a:path w="289" h="1109" extrusionOk="0">
                    <a:moveTo>
                      <a:pt x="0" y="0"/>
                    </a:moveTo>
                    <a:lnTo>
                      <a:pt x="0" y="1108"/>
                    </a:lnTo>
                    <a:lnTo>
                      <a:pt x="289" y="1108"/>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5"/>
              <p:cNvSpPr/>
              <p:nvPr/>
            </p:nvSpPr>
            <p:spPr>
              <a:xfrm>
                <a:off x="1990464" y="4169800"/>
                <a:ext cx="7958" cy="30148"/>
              </a:xfrm>
              <a:custGeom>
                <a:avLst/>
                <a:gdLst/>
                <a:ahLst/>
                <a:cxnLst/>
                <a:rect l="l" t="t" r="r" b="b"/>
                <a:pathLst>
                  <a:path w="293" h="1110"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5"/>
              <p:cNvSpPr/>
              <p:nvPr/>
            </p:nvSpPr>
            <p:spPr>
              <a:xfrm>
                <a:off x="1990464" y="4385451"/>
                <a:ext cx="7958" cy="30120"/>
              </a:xfrm>
              <a:custGeom>
                <a:avLst/>
                <a:gdLst/>
                <a:ahLst/>
                <a:cxnLst/>
                <a:rect l="l" t="t" r="r" b="b"/>
                <a:pathLst>
                  <a:path w="293" h="1109"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5"/>
              <p:cNvSpPr/>
              <p:nvPr/>
            </p:nvSpPr>
            <p:spPr>
              <a:xfrm>
                <a:off x="1990464" y="4471630"/>
                <a:ext cx="7958" cy="30120"/>
              </a:xfrm>
              <a:custGeom>
                <a:avLst/>
                <a:gdLst/>
                <a:ahLst/>
                <a:cxnLst/>
                <a:rect l="l" t="t" r="r" b="b"/>
                <a:pathLst>
                  <a:path w="293" h="1109"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5"/>
              <p:cNvSpPr/>
              <p:nvPr/>
            </p:nvSpPr>
            <p:spPr>
              <a:xfrm>
                <a:off x="1975879" y="4212931"/>
                <a:ext cx="7849" cy="30148"/>
              </a:xfrm>
              <a:custGeom>
                <a:avLst/>
                <a:gdLst/>
                <a:ahLst/>
                <a:cxnLst/>
                <a:rect l="l" t="t" r="r" b="b"/>
                <a:pathLst>
                  <a:path w="289" h="1110" extrusionOk="0">
                    <a:moveTo>
                      <a:pt x="0" y="1"/>
                    </a:moveTo>
                    <a:lnTo>
                      <a:pt x="0" y="1109"/>
                    </a:lnTo>
                    <a:lnTo>
                      <a:pt x="289" y="1109"/>
                    </a:lnTo>
                    <a:lnTo>
                      <a:pt x="289"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35"/>
              <p:cNvSpPr/>
              <p:nvPr/>
            </p:nvSpPr>
            <p:spPr>
              <a:xfrm>
                <a:off x="1975879" y="4256142"/>
                <a:ext cx="7849" cy="30148"/>
              </a:xfrm>
              <a:custGeom>
                <a:avLst/>
                <a:gdLst/>
                <a:ahLst/>
                <a:cxnLst/>
                <a:rect l="l" t="t" r="r" b="b"/>
                <a:pathLst>
                  <a:path w="289" h="1110" extrusionOk="0">
                    <a:moveTo>
                      <a:pt x="0" y="1"/>
                    </a:moveTo>
                    <a:lnTo>
                      <a:pt x="0" y="1109"/>
                    </a:lnTo>
                    <a:lnTo>
                      <a:pt x="289" y="1109"/>
                    </a:lnTo>
                    <a:lnTo>
                      <a:pt x="289"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5"/>
              <p:cNvSpPr/>
              <p:nvPr/>
            </p:nvSpPr>
            <p:spPr>
              <a:xfrm>
                <a:off x="1975879" y="4169800"/>
                <a:ext cx="7849" cy="30148"/>
              </a:xfrm>
              <a:custGeom>
                <a:avLst/>
                <a:gdLst/>
                <a:ahLst/>
                <a:cxnLst/>
                <a:rect l="l" t="t" r="r" b="b"/>
                <a:pathLst>
                  <a:path w="289" h="1110" extrusionOk="0">
                    <a:moveTo>
                      <a:pt x="0" y="1"/>
                    </a:moveTo>
                    <a:lnTo>
                      <a:pt x="0" y="1109"/>
                    </a:lnTo>
                    <a:lnTo>
                      <a:pt x="289" y="1109"/>
                    </a:lnTo>
                    <a:lnTo>
                      <a:pt x="289"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5"/>
              <p:cNvSpPr/>
              <p:nvPr/>
            </p:nvSpPr>
            <p:spPr>
              <a:xfrm>
                <a:off x="1990464" y="4256142"/>
                <a:ext cx="7958" cy="30148"/>
              </a:xfrm>
              <a:custGeom>
                <a:avLst/>
                <a:gdLst/>
                <a:ahLst/>
                <a:cxnLst/>
                <a:rect l="l" t="t" r="r" b="b"/>
                <a:pathLst>
                  <a:path w="293" h="1110"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5"/>
              <p:cNvSpPr/>
              <p:nvPr/>
            </p:nvSpPr>
            <p:spPr>
              <a:xfrm>
                <a:off x="1990464" y="4212931"/>
                <a:ext cx="7958" cy="30148"/>
              </a:xfrm>
              <a:custGeom>
                <a:avLst/>
                <a:gdLst/>
                <a:ahLst/>
                <a:cxnLst/>
                <a:rect l="l" t="t" r="r" b="b"/>
                <a:pathLst>
                  <a:path w="293" h="1110"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5"/>
              <p:cNvSpPr/>
              <p:nvPr/>
            </p:nvSpPr>
            <p:spPr>
              <a:xfrm>
                <a:off x="1990464" y="4428581"/>
                <a:ext cx="7958" cy="30202"/>
              </a:xfrm>
              <a:custGeom>
                <a:avLst/>
                <a:gdLst/>
                <a:ahLst/>
                <a:cxnLst/>
                <a:rect l="l" t="t" r="r" b="b"/>
                <a:pathLst>
                  <a:path w="293" h="1112" extrusionOk="0">
                    <a:moveTo>
                      <a:pt x="1" y="1"/>
                    </a:moveTo>
                    <a:lnTo>
                      <a:pt x="1" y="1112"/>
                    </a:lnTo>
                    <a:lnTo>
                      <a:pt x="292" y="1112"/>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5"/>
              <p:cNvSpPr/>
              <p:nvPr/>
            </p:nvSpPr>
            <p:spPr>
              <a:xfrm>
                <a:off x="1975879" y="4299191"/>
                <a:ext cx="7849" cy="30120"/>
              </a:xfrm>
              <a:custGeom>
                <a:avLst/>
                <a:gdLst/>
                <a:ahLst/>
                <a:cxnLst/>
                <a:rect l="l" t="t" r="r" b="b"/>
                <a:pathLst>
                  <a:path w="289" h="1109" extrusionOk="0">
                    <a:moveTo>
                      <a:pt x="0" y="1"/>
                    </a:moveTo>
                    <a:lnTo>
                      <a:pt x="0" y="1109"/>
                    </a:lnTo>
                    <a:lnTo>
                      <a:pt x="289" y="1109"/>
                    </a:lnTo>
                    <a:lnTo>
                      <a:pt x="289"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5"/>
              <p:cNvSpPr/>
              <p:nvPr/>
            </p:nvSpPr>
            <p:spPr>
              <a:xfrm>
                <a:off x="1990464" y="4299191"/>
                <a:ext cx="7958" cy="30120"/>
              </a:xfrm>
              <a:custGeom>
                <a:avLst/>
                <a:gdLst/>
                <a:ahLst/>
                <a:cxnLst/>
                <a:rect l="l" t="t" r="r" b="b"/>
                <a:pathLst>
                  <a:path w="293" h="1109"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5"/>
              <p:cNvSpPr/>
              <p:nvPr/>
            </p:nvSpPr>
            <p:spPr>
              <a:xfrm>
                <a:off x="1990464" y="4342321"/>
                <a:ext cx="7958" cy="30202"/>
              </a:xfrm>
              <a:custGeom>
                <a:avLst/>
                <a:gdLst/>
                <a:ahLst/>
                <a:cxnLst/>
                <a:rect l="l" t="t" r="r" b="b"/>
                <a:pathLst>
                  <a:path w="293" h="1112" extrusionOk="0">
                    <a:moveTo>
                      <a:pt x="1" y="1"/>
                    </a:moveTo>
                    <a:lnTo>
                      <a:pt x="1" y="1112"/>
                    </a:lnTo>
                    <a:lnTo>
                      <a:pt x="292" y="1112"/>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5"/>
              <p:cNvSpPr/>
              <p:nvPr/>
            </p:nvSpPr>
            <p:spPr>
              <a:xfrm>
                <a:off x="2019416" y="4212931"/>
                <a:ext cx="7958" cy="30148"/>
              </a:xfrm>
              <a:custGeom>
                <a:avLst/>
                <a:gdLst/>
                <a:ahLst/>
                <a:cxnLst/>
                <a:rect l="l" t="t" r="r" b="b"/>
                <a:pathLst>
                  <a:path w="293" h="1110"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5"/>
              <p:cNvSpPr/>
              <p:nvPr/>
            </p:nvSpPr>
            <p:spPr>
              <a:xfrm>
                <a:off x="2019416" y="4256142"/>
                <a:ext cx="7958" cy="30148"/>
              </a:xfrm>
              <a:custGeom>
                <a:avLst/>
                <a:gdLst/>
                <a:ahLst/>
                <a:cxnLst/>
                <a:rect l="l" t="t" r="r" b="b"/>
                <a:pathLst>
                  <a:path w="293" h="1110"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5"/>
              <p:cNvSpPr/>
              <p:nvPr/>
            </p:nvSpPr>
            <p:spPr>
              <a:xfrm>
                <a:off x="1975879" y="4342321"/>
                <a:ext cx="7849" cy="30202"/>
              </a:xfrm>
              <a:custGeom>
                <a:avLst/>
                <a:gdLst/>
                <a:ahLst/>
                <a:cxnLst/>
                <a:rect l="l" t="t" r="r" b="b"/>
                <a:pathLst>
                  <a:path w="289" h="1112" extrusionOk="0">
                    <a:moveTo>
                      <a:pt x="0" y="1"/>
                    </a:moveTo>
                    <a:lnTo>
                      <a:pt x="0" y="1112"/>
                    </a:lnTo>
                    <a:lnTo>
                      <a:pt x="289" y="1112"/>
                    </a:lnTo>
                    <a:lnTo>
                      <a:pt x="289"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5"/>
              <p:cNvSpPr/>
              <p:nvPr/>
            </p:nvSpPr>
            <p:spPr>
              <a:xfrm>
                <a:off x="2019416" y="4169800"/>
                <a:ext cx="7958" cy="30148"/>
              </a:xfrm>
              <a:custGeom>
                <a:avLst/>
                <a:gdLst/>
                <a:ahLst/>
                <a:cxnLst/>
                <a:rect l="l" t="t" r="r" b="b"/>
                <a:pathLst>
                  <a:path w="293" h="1110"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5"/>
              <p:cNvSpPr/>
              <p:nvPr/>
            </p:nvSpPr>
            <p:spPr>
              <a:xfrm>
                <a:off x="2004913" y="4169800"/>
                <a:ext cx="7931" cy="30148"/>
              </a:xfrm>
              <a:custGeom>
                <a:avLst/>
                <a:gdLst/>
                <a:ahLst/>
                <a:cxnLst/>
                <a:rect l="l" t="t" r="r" b="b"/>
                <a:pathLst>
                  <a:path w="292" h="1110" extrusionOk="0">
                    <a:moveTo>
                      <a:pt x="0" y="1"/>
                    </a:moveTo>
                    <a:lnTo>
                      <a:pt x="0"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5"/>
              <p:cNvSpPr/>
              <p:nvPr/>
            </p:nvSpPr>
            <p:spPr>
              <a:xfrm>
                <a:off x="2019416" y="4428581"/>
                <a:ext cx="7958" cy="30202"/>
              </a:xfrm>
              <a:custGeom>
                <a:avLst/>
                <a:gdLst/>
                <a:ahLst/>
                <a:cxnLst/>
                <a:rect l="l" t="t" r="r" b="b"/>
                <a:pathLst>
                  <a:path w="293" h="1112" extrusionOk="0">
                    <a:moveTo>
                      <a:pt x="1" y="1"/>
                    </a:moveTo>
                    <a:lnTo>
                      <a:pt x="1" y="1112"/>
                    </a:lnTo>
                    <a:lnTo>
                      <a:pt x="292" y="1112"/>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35"/>
              <p:cNvSpPr/>
              <p:nvPr/>
            </p:nvSpPr>
            <p:spPr>
              <a:xfrm>
                <a:off x="2004913" y="4212931"/>
                <a:ext cx="7931" cy="30148"/>
              </a:xfrm>
              <a:custGeom>
                <a:avLst/>
                <a:gdLst/>
                <a:ahLst/>
                <a:cxnLst/>
                <a:rect l="l" t="t" r="r" b="b"/>
                <a:pathLst>
                  <a:path w="292" h="1110" extrusionOk="0">
                    <a:moveTo>
                      <a:pt x="0" y="1"/>
                    </a:moveTo>
                    <a:lnTo>
                      <a:pt x="0"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5"/>
              <p:cNvSpPr/>
              <p:nvPr/>
            </p:nvSpPr>
            <p:spPr>
              <a:xfrm>
                <a:off x="2019416" y="4385451"/>
                <a:ext cx="7958" cy="30120"/>
              </a:xfrm>
              <a:custGeom>
                <a:avLst/>
                <a:gdLst/>
                <a:ahLst/>
                <a:cxnLst/>
                <a:rect l="l" t="t" r="r" b="b"/>
                <a:pathLst>
                  <a:path w="293" h="1109"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35"/>
              <p:cNvSpPr/>
              <p:nvPr/>
            </p:nvSpPr>
            <p:spPr>
              <a:xfrm>
                <a:off x="2019416" y="4299191"/>
                <a:ext cx="7958" cy="30120"/>
              </a:xfrm>
              <a:custGeom>
                <a:avLst/>
                <a:gdLst/>
                <a:ahLst/>
                <a:cxnLst/>
                <a:rect l="l" t="t" r="r" b="b"/>
                <a:pathLst>
                  <a:path w="293" h="1109"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35"/>
              <p:cNvSpPr/>
              <p:nvPr/>
            </p:nvSpPr>
            <p:spPr>
              <a:xfrm>
                <a:off x="2019416" y="4342321"/>
                <a:ext cx="7958" cy="30202"/>
              </a:xfrm>
              <a:custGeom>
                <a:avLst/>
                <a:gdLst/>
                <a:ahLst/>
                <a:cxnLst/>
                <a:rect l="l" t="t" r="r" b="b"/>
                <a:pathLst>
                  <a:path w="293" h="1112" extrusionOk="0">
                    <a:moveTo>
                      <a:pt x="1" y="1"/>
                    </a:moveTo>
                    <a:lnTo>
                      <a:pt x="1" y="1112"/>
                    </a:lnTo>
                    <a:lnTo>
                      <a:pt x="292" y="1112"/>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5"/>
              <p:cNvSpPr/>
              <p:nvPr/>
            </p:nvSpPr>
            <p:spPr>
              <a:xfrm>
                <a:off x="2004913" y="4471630"/>
                <a:ext cx="7931" cy="30120"/>
              </a:xfrm>
              <a:custGeom>
                <a:avLst/>
                <a:gdLst/>
                <a:ahLst/>
                <a:cxnLst/>
                <a:rect l="l" t="t" r="r" b="b"/>
                <a:pathLst>
                  <a:path w="292" h="1109" extrusionOk="0">
                    <a:moveTo>
                      <a:pt x="0" y="1"/>
                    </a:moveTo>
                    <a:lnTo>
                      <a:pt x="0"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5"/>
              <p:cNvSpPr/>
              <p:nvPr/>
            </p:nvSpPr>
            <p:spPr>
              <a:xfrm>
                <a:off x="2004913" y="4256142"/>
                <a:ext cx="7931" cy="30148"/>
              </a:xfrm>
              <a:custGeom>
                <a:avLst/>
                <a:gdLst/>
                <a:ahLst/>
                <a:cxnLst/>
                <a:rect l="l" t="t" r="r" b="b"/>
                <a:pathLst>
                  <a:path w="292" h="1110" extrusionOk="0">
                    <a:moveTo>
                      <a:pt x="0" y="1"/>
                    </a:moveTo>
                    <a:lnTo>
                      <a:pt x="0"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5"/>
              <p:cNvSpPr/>
              <p:nvPr/>
            </p:nvSpPr>
            <p:spPr>
              <a:xfrm>
                <a:off x="1975879" y="4471630"/>
                <a:ext cx="7849" cy="30120"/>
              </a:xfrm>
              <a:custGeom>
                <a:avLst/>
                <a:gdLst/>
                <a:ahLst/>
                <a:cxnLst/>
                <a:rect l="l" t="t" r="r" b="b"/>
                <a:pathLst>
                  <a:path w="289" h="1109" extrusionOk="0">
                    <a:moveTo>
                      <a:pt x="0" y="1"/>
                    </a:moveTo>
                    <a:lnTo>
                      <a:pt x="0" y="1109"/>
                    </a:lnTo>
                    <a:lnTo>
                      <a:pt x="289" y="1109"/>
                    </a:lnTo>
                    <a:lnTo>
                      <a:pt x="289"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5"/>
              <p:cNvSpPr/>
              <p:nvPr/>
            </p:nvSpPr>
            <p:spPr>
              <a:xfrm>
                <a:off x="2019416" y="4471630"/>
                <a:ext cx="7958" cy="30120"/>
              </a:xfrm>
              <a:custGeom>
                <a:avLst/>
                <a:gdLst/>
                <a:ahLst/>
                <a:cxnLst/>
                <a:rect l="l" t="t" r="r" b="b"/>
                <a:pathLst>
                  <a:path w="293" h="1109" extrusionOk="0">
                    <a:moveTo>
                      <a:pt x="1" y="1"/>
                    </a:moveTo>
                    <a:lnTo>
                      <a:pt x="1"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5"/>
              <p:cNvSpPr/>
              <p:nvPr/>
            </p:nvSpPr>
            <p:spPr>
              <a:xfrm>
                <a:off x="1975879" y="4385451"/>
                <a:ext cx="7849" cy="30120"/>
              </a:xfrm>
              <a:custGeom>
                <a:avLst/>
                <a:gdLst/>
                <a:ahLst/>
                <a:cxnLst/>
                <a:rect l="l" t="t" r="r" b="b"/>
                <a:pathLst>
                  <a:path w="289" h="1109" extrusionOk="0">
                    <a:moveTo>
                      <a:pt x="0" y="1"/>
                    </a:moveTo>
                    <a:lnTo>
                      <a:pt x="0" y="1109"/>
                    </a:lnTo>
                    <a:lnTo>
                      <a:pt x="289" y="1109"/>
                    </a:lnTo>
                    <a:lnTo>
                      <a:pt x="289"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5"/>
              <p:cNvSpPr/>
              <p:nvPr/>
            </p:nvSpPr>
            <p:spPr>
              <a:xfrm>
                <a:off x="1975879" y="4428581"/>
                <a:ext cx="7849" cy="30202"/>
              </a:xfrm>
              <a:custGeom>
                <a:avLst/>
                <a:gdLst/>
                <a:ahLst/>
                <a:cxnLst/>
                <a:rect l="l" t="t" r="r" b="b"/>
                <a:pathLst>
                  <a:path w="289" h="1112" extrusionOk="0">
                    <a:moveTo>
                      <a:pt x="0" y="1"/>
                    </a:moveTo>
                    <a:lnTo>
                      <a:pt x="0" y="1112"/>
                    </a:lnTo>
                    <a:lnTo>
                      <a:pt x="289" y="1112"/>
                    </a:lnTo>
                    <a:lnTo>
                      <a:pt x="289"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5"/>
              <p:cNvSpPr/>
              <p:nvPr/>
            </p:nvSpPr>
            <p:spPr>
              <a:xfrm>
                <a:off x="2004913" y="4342321"/>
                <a:ext cx="7931" cy="30202"/>
              </a:xfrm>
              <a:custGeom>
                <a:avLst/>
                <a:gdLst/>
                <a:ahLst/>
                <a:cxnLst/>
                <a:rect l="l" t="t" r="r" b="b"/>
                <a:pathLst>
                  <a:path w="292" h="1112" extrusionOk="0">
                    <a:moveTo>
                      <a:pt x="0" y="1"/>
                    </a:moveTo>
                    <a:lnTo>
                      <a:pt x="0" y="1112"/>
                    </a:lnTo>
                    <a:lnTo>
                      <a:pt x="292" y="1112"/>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35"/>
              <p:cNvSpPr/>
              <p:nvPr/>
            </p:nvSpPr>
            <p:spPr>
              <a:xfrm>
                <a:off x="2004913" y="4299191"/>
                <a:ext cx="7931" cy="30120"/>
              </a:xfrm>
              <a:custGeom>
                <a:avLst/>
                <a:gdLst/>
                <a:ahLst/>
                <a:cxnLst/>
                <a:rect l="l" t="t" r="r" b="b"/>
                <a:pathLst>
                  <a:path w="292" h="1109" extrusionOk="0">
                    <a:moveTo>
                      <a:pt x="0" y="1"/>
                    </a:moveTo>
                    <a:lnTo>
                      <a:pt x="0"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5"/>
              <p:cNvSpPr/>
              <p:nvPr/>
            </p:nvSpPr>
            <p:spPr>
              <a:xfrm>
                <a:off x="2004913" y="4385451"/>
                <a:ext cx="7931" cy="30120"/>
              </a:xfrm>
              <a:custGeom>
                <a:avLst/>
                <a:gdLst/>
                <a:ahLst/>
                <a:cxnLst/>
                <a:rect l="l" t="t" r="r" b="b"/>
                <a:pathLst>
                  <a:path w="292" h="1109" extrusionOk="0">
                    <a:moveTo>
                      <a:pt x="0" y="1"/>
                    </a:moveTo>
                    <a:lnTo>
                      <a:pt x="0" y="1109"/>
                    </a:lnTo>
                    <a:lnTo>
                      <a:pt x="292" y="1109"/>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5"/>
              <p:cNvSpPr/>
              <p:nvPr/>
            </p:nvSpPr>
            <p:spPr>
              <a:xfrm>
                <a:off x="2004913" y="4428581"/>
                <a:ext cx="7931" cy="30202"/>
              </a:xfrm>
              <a:custGeom>
                <a:avLst/>
                <a:gdLst/>
                <a:ahLst/>
                <a:cxnLst/>
                <a:rect l="l" t="t" r="r" b="b"/>
                <a:pathLst>
                  <a:path w="292" h="1112" extrusionOk="0">
                    <a:moveTo>
                      <a:pt x="0" y="1"/>
                    </a:moveTo>
                    <a:lnTo>
                      <a:pt x="0" y="1112"/>
                    </a:lnTo>
                    <a:lnTo>
                      <a:pt x="292" y="1112"/>
                    </a:lnTo>
                    <a:lnTo>
                      <a:pt x="292"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5"/>
              <p:cNvSpPr/>
              <p:nvPr/>
            </p:nvSpPr>
            <p:spPr>
              <a:xfrm>
                <a:off x="1975879" y="4600694"/>
                <a:ext cx="7849" cy="30120"/>
              </a:xfrm>
              <a:custGeom>
                <a:avLst/>
                <a:gdLst/>
                <a:ahLst/>
                <a:cxnLst/>
                <a:rect l="l" t="t" r="r" b="b"/>
                <a:pathLst>
                  <a:path w="289" h="1109" extrusionOk="0">
                    <a:moveTo>
                      <a:pt x="0" y="0"/>
                    </a:moveTo>
                    <a:lnTo>
                      <a:pt x="0" y="1109"/>
                    </a:lnTo>
                    <a:lnTo>
                      <a:pt x="289" y="1109"/>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5"/>
              <p:cNvSpPr/>
              <p:nvPr/>
            </p:nvSpPr>
            <p:spPr>
              <a:xfrm>
                <a:off x="1975879" y="4557645"/>
                <a:ext cx="7849" cy="30120"/>
              </a:xfrm>
              <a:custGeom>
                <a:avLst/>
                <a:gdLst/>
                <a:ahLst/>
                <a:cxnLst/>
                <a:rect l="l" t="t" r="r" b="b"/>
                <a:pathLst>
                  <a:path w="289" h="1109" extrusionOk="0">
                    <a:moveTo>
                      <a:pt x="0" y="0"/>
                    </a:moveTo>
                    <a:lnTo>
                      <a:pt x="0" y="1109"/>
                    </a:lnTo>
                    <a:lnTo>
                      <a:pt x="289" y="1109"/>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5"/>
              <p:cNvSpPr/>
              <p:nvPr/>
            </p:nvSpPr>
            <p:spPr>
              <a:xfrm>
                <a:off x="1975879" y="4514434"/>
                <a:ext cx="7849" cy="30120"/>
              </a:xfrm>
              <a:custGeom>
                <a:avLst/>
                <a:gdLst/>
                <a:ahLst/>
                <a:cxnLst/>
                <a:rect l="l" t="t" r="r" b="b"/>
                <a:pathLst>
                  <a:path w="289" h="1109" extrusionOk="0">
                    <a:moveTo>
                      <a:pt x="0" y="0"/>
                    </a:moveTo>
                    <a:lnTo>
                      <a:pt x="0" y="1109"/>
                    </a:lnTo>
                    <a:lnTo>
                      <a:pt x="289" y="1109"/>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5"/>
              <p:cNvSpPr/>
              <p:nvPr/>
            </p:nvSpPr>
            <p:spPr>
              <a:xfrm>
                <a:off x="1975879" y="4643824"/>
                <a:ext cx="7849" cy="30202"/>
              </a:xfrm>
              <a:custGeom>
                <a:avLst/>
                <a:gdLst/>
                <a:ahLst/>
                <a:cxnLst/>
                <a:rect l="l" t="t" r="r" b="b"/>
                <a:pathLst>
                  <a:path w="289" h="1112" extrusionOk="0">
                    <a:moveTo>
                      <a:pt x="0" y="0"/>
                    </a:moveTo>
                    <a:lnTo>
                      <a:pt x="0" y="1112"/>
                    </a:lnTo>
                    <a:lnTo>
                      <a:pt x="289" y="1112"/>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5"/>
              <p:cNvSpPr/>
              <p:nvPr/>
            </p:nvSpPr>
            <p:spPr>
              <a:xfrm>
                <a:off x="1975879" y="4773214"/>
                <a:ext cx="7849" cy="30202"/>
              </a:xfrm>
              <a:custGeom>
                <a:avLst/>
                <a:gdLst/>
                <a:ahLst/>
                <a:cxnLst/>
                <a:rect l="l" t="t" r="r" b="b"/>
                <a:pathLst>
                  <a:path w="289" h="1112" extrusionOk="0">
                    <a:moveTo>
                      <a:pt x="0" y="0"/>
                    </a:moveTo>
                    <a:lnTo>
                      <a:pt x="0" y="1111"/>
                    </a:lnTo>
                    <a:lnTo>
                      <a:pt x="289" y="1111"/>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5"/>
              <p:cNvSpPr/>
              <p:nvPr/>
            </p:nvSpPr>
            <p:spPr>
              <a:xfrm>
                <a:off x="1975879" y="4687036"/>
                <a:ext cx="7849" cy="30202"/>
              </a:xfrm>
              <a:custGeom>
                <a:avLst/>
                <a:gdLst/>
                <a:ahLst/>
                <a:cxnLst/>
                <a:rect l="l" t="t" r="r" b="b"/>
                <a:pathLst>
                  <a:path w="289" h="1112" extrusionOk="0">
                    <a:moveTo>
                      <a:pt x="0" y="0"/>
                    </a:moveTo>
                    <a:lnTo>
                      <a:pt x="0" y="1112"/>
                    </a:lnTo>
                    <a:lnTo>
                      <a:pt x="289" y="1112"/>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5"/>
              <p:cNvSpPr/>
              <p:nvPr/>
            </p:nvSpPr>
            <p:spPr>
              <a:xfrm>
                <a:off x="1975879" y="4816344"/>
                <a:ext cx="7849" cy="30120"/>
              </a:xfrm>
              <a:custGeom>
                <a:avLst/>
                <a:gdLst/>
                <a:ahLst/>
                <a:cxnLst/>
                <a:rect l="l" t="t" r="r" b="b"/>
                <a:pathLst>
                  <a:path w="289" h="1109" extrusionOk="0">
                    <a:moveTo>
                      <a:pt x="0" y="0"/>
                    </a:moveTo>
                    <a:lnTo>
                      <a:pt x="0" y="1108"/>
                    </a:lnTo>
                    <a:lnTo>
                      <a:pt x="289" y="1108"/>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5"/>
              <p:cNvSpPr/>
              <p:nvPr/>
            </p:nvSpPr>
            <p:spPr>
              <a:xfrm>
                <a:off x="1975879" y="4730084"/>
                <a:ext cx="7849" cy="30120"/>
              </a:xfrm>
              <a:custGeom>
                <a:avLst/>
                <a:gdLst/>
                <a:ahLst/>
                <a:cxnLst/>
                <a:rect l="l" t="t" r="r" b="b"/>
                <a:pathLst>
                  <a:path w="289" h="1109" extrusionOk="0">
                    <a:moveTo>
                      <a:pt x="0" y="0"/>
                    </a:moveTo>
                    <a:lnTo>
                      <a:pt x="0" y="1108"/>
                    </a:lnTo>
                    <a:lnTo>
                      <a:pt x="289" y="1108"/>
                    </a:lnTo>
                    <a:lnTo>
                      <a:pt x="289"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5"/>
              <p:cNvSpPr/>
              <p:nvPr/>
            </p:nvSpPr>
            <p:spPr>
              <a:xfrm>
                <a:off x="1990464" y="4557645"/>
                <a:ext cx="7958" cy="30120"/>
              </a:xfrm>
              <a:custGeom>
                <a:avLst/>
                <a:gdLst/>
                <a:ahLst/>
                <a:cxnLst/>
                <a:rect l="l" t="t" r="r" b="b"/>
                <a:pathLst>
                  <a:path w="293" h="1109" extrusionOk="0">
                    <a:moveTo>
                      <a:pt x="1" y="0"/>
                    </a:moveTo>
                    <a:lnTo>
                      <a:pt x="1"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5"/>
              <p:cNvSpPr/>
              <p:nvPr/>
            </p:nvSpPr>
            <p:spPr>
              <a:xfrm>
                <a:off x="2019416" y="4773214"/>
                <a:ext cx="7958" cy="30202"/>
              </a:xfrm>
              <a:custGeom>
                <a:avLst/>
                <a:gdLst/>
                <a:ahLst/>
                <a:cxnLst/>
                <a:rect l="l" t="t" r="r" b="b"/>
                <a:pathLst>
                  <a:path w="293" h="1112" extrusionOk="0">
                    <a:moveTo>
                      <a:pt x="1" y="0"/>
                    </a:moveTo>
                    <a:lnTo>
                      <a:pt x="1" y="1111"/>
                    </a:lnTo>
                    <a:lnTo>
                      <a:pt x="292" y="1111"/>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5"/>
              <p:cNvSpPr/>
              <p:nvPr/>
            </p:nvSpPr>
            <p:spPr>
              <a:xfrm>
                <a:off x="2019416" y="4816344"/>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5"/>
              <p:cNvSpPr/>
              <p:nvPr/>
            </p:nvSpPr>
            <p:spPr>
              <a:xfrm>
                <a:off x="2004913" y="4557645"/>
                <a:ext cx="7931" cy="30120"/>
              </a:xfrm>
              <a:custGeom>
                <a:avLst/>
                <a:gdLst/>
                <a:ahLst/>
                <a:cxnLst/>
                <a:rect l="l" t="t" r="r" b="b"/>
                <a:pathLst>
                  <a:path w="292" h="1109" extrusionOk="0">
                    <a:moveTo>
                      <a:pt x="0" y="0"/>
                    </a:moveTo>
                    <a:lnTo>
                      <a:pt x="0"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5"/>
              <p:cNvSpPr/>
              <p:nvPr/>
            </p:nvSpPr>
            <p:spPr>
              <a:xfrm>
                <a:off x="2019416" y="4730084"/>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5"/>
              <p:cNvSpPr/>
              <p:nvPr/>
            </p:nvSpPr>
            <p:spPr>
              <a:xfrm>
                <a:off x="2004913" y="4514434"/>
                <a:ext cx="7931" cy="30120"/>
              </a:xfrm>
              <a:custGeom>
                <a:avLst/>
                <a:gdLst/>
                <a:ahLst/>
                <a:cxnLst/>
                <a:rect l="l" t="t" r="r" b="b"/>
                <a:pathLst>
                  <a:path w="292" h="1109" extrusionOk="0">
                    <a:moveTo>
                      <a:pt x="0" y="0"/>
                    </a:moveTo>
                    <a:lnTo>
                      <a:pt x="0"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5"/>
              <p:cNvSpPr/>
              <p:nvPr/>
            </p:nvSpPr>
            <p:spPr>
              <a:xfrm>
                <a:off x="2019416" y="4643824"/>
                <a:ext cx="7958" cy="30202"/>
              </a:xfrm>
              <a:custGeom>
                <a:avLst/>
                <a:gdLst/>
                <a:ahLst/>
                <a:cxnLst/>
                <a:rect l="l" t="t" r="r" b="b"/>
                <a:pathLst>
                  <a:path w="293" h="1112" extrusionOk="0">
                    <a:moveTo>
                      <a:pt x="1" y="0"/>
                    </a:moveTo>
                    <a:lnTo>
                      <a:pt x="1" y="1112"/>
                    </a:lnTo>
                    <a:lnTo>
                      <a:pt x="292" y="1112"/>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5"/>
              <p:cNvSpPr/>
              <p:nvPr/>
            </p:nvSpPr>
            <p:spPr>
              <a:xfrm>
                <a:off x="2019416" y="4557645"/>
                <a:ext cx="7958" cy="30120"/>
              </a:xfrm>
              <a:custGeom>
                <a:avLst/>
                <a:gdLst/>
                <a:ahLst/>
                <a:cxnLst/>
                <a:rect l="l" t="t" r="r" b="b"/>
                <a:pathLst>
                  <a:path w="293" h="1109" extrusionOk="0">
                    <a:moveTo>
                      <a:pt x="1" y="0"/>
                    </a:moveTo>
                    <a:lnTo>
                      <a:pt x="1"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5"/>
              <p:cNvSpPr/>
              <p:nvPr/>
            </p:nvSpPr>
            <p:spPr>
              <a:xfrm>
                <a:off x="2019416" y="4687036"/>
                <a:ext cx="7958" cy="30202"/>
              </a:xfrm>
              <a:custGeom>
                <a:avLst/>
                <a:gdLst/>
                <a:ahLst/>
                <a:cxnLst/>
                <a:rect l="l" t="t" r="r" b="b"/>
                <a:pathLst>
                  <a:path w="293" h="1112" extrusionOk="0">
                    <a:moveTo>
                      <a:pt x="1" y="0"/>
                    </a:moveTo>
                    <a:lnTo>
                      <a:pt x="1" y="1112"/>
                    </a:lnTo>
                    <a:lnTo>
                      <a:pt x="292" y="1112"/>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5"/>
              <p:cNvSpPr/>
              <p:nvPr/>
            </p:nvSpPr>
            <p:spPr>
              <a:xfrm>
                <a:off x="2019416" y="4514434"/>
                <a:ext cx="7958" cy="30120"/>
              </a:xfrm>
              <a:custGeom>
                <a:avLst/>
                <a:gdLst/>
                <a:ahLst/>
                <a:cxnLst/>
                <a:rect l="l" t="t" r="r" b="b"/>
                <a:pathLst>
                  <a:path w="293" h="1109" extrusionOk="0">
                    <a:moveTo>
                      <a:pt x="1" y="0"/>
                    </a:moveTo>
                    <a:lnTo>
                      <a:pt x="1"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5"/>
              <p:cNvSpPr/>
              <p:nvPr/>
            </p:nvSpPr>
            <p:spPr>
              <a:xfrm>
                <a:off x="2004913" y="4600694"/>
                <a:ext cx="7931" cy="30120"/>
              </a:xfrm>
              <a:custGeom>
                <a:avLst/>
                <a:gdLst/>
                <a:ahLst/>
                <a:cxnLst/>
                <a:rect l="l" t="t" r="r" b="b"/>
                <a:pathLst>
                  <a:path w="292" h="1109" extrusionOk="0">
                    <a:moveTo>
                      <a:pt x="0" y="0"/>
                    </a:moveTo>
                    <a:lnTo>
                      <a:pt x="0"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5"/>
              <p:cNvSpPr/>
              <p:nvPr/>
            </p:nvSpPr>
            <p:spPr>
              <a:xfrm>
                <a:off x="2019416" y="4600694"/>
                <a:ext cx="7958" cy="30120"/>
              </a:xfrm>
              <a:custGeom>
                <a:avLst/>
                <a:gdLst/>
                <a:ahLst/>
                <a:cxnLst/>
                <a:rect l="l" t="t" r="r" b="b"/>
                <a:pathLst>
                  <a:path w="293" h="1109" extrusionOk="0">
                    <a:moveTo>
                      <a:pt x="1" y="0"/>
                    </a:moveTo>
                    <a:lnTo>
                      <a:pt x="1"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35"/>
              <p:cNvSpPr/>
              <p:nvPr/>
            </p:nvSpPr>
            <p:spPr>
              <a:xfrm>
                <a:off x="2004913" y="4643824"/>
                <a:ext cx="7931" cy="30202"/>
              </a:xfrm>
              <a:custGeom>
                <a:avLst/>
                <a:gdLst/>
                <a:ahLst/>
                <a:cxnLst/>
                <a:rect l="l" t="t" r="r" b="b"/>
                <a:pathLst>
                  <a:path w="292" h="1112" extrusionOk="0">
                    <a:moveTo>
                      <a:pt x="0" y="0"/>
                    </a:moveTo>
                    <a:lnTo>
                      <a:pt x="0" y="1112"/>
                    </a:lnTo>
                    <a:lnTo>
                      <a:pt x="292" y="1112"/>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35"/>
              <p:cNvSpPr/>
              <p:nvPr/>
            </p:nvSpPr>
            <p:spPr>
              <a:xfrm>
                <a:off x="1990464" y="4687036"/>
                <a:ext cx="7958" cy="30202"/>
              </a:xfrm>
              <a:custGeom>
                <a:avLst/>
                <a:gdLst/>
                <a:ahLst/>
                <a:cxnLst/>
                <a:rect l="l" t="t" r="r" b="b"/>
                <a:pathLst>
                  <a:path w="293" h="1112" extrusionOk="0">
                    <a:moveTo>
                      <a:pt x="1" y="0"/>
                    </a:moveTo>
                    <a:lnTo>
                      <a:pt x="1" y="1112"/>
                    </a:lnTo>
                    <a:lnTo>
                      <a:pt x="292" y="1112"/>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5"/>
              <p:cNvSpPr/>
              <p:nvPr/>
            </p:nvSpPr>
            <p:spPr>
              <a:xfrm>
                <a:off x="1990464" y="4643824"/>
                <a:ext cx="7958" cy="30202"/>
              </a:xfrm>
              <a:custGeom>
                <a:avLst/>
                <a:gdLst/>
                <a:ahLst/>
                <a:cxnLst/>
                <a:rect l="l" t="t" r="r" b="b"/>
                <a:pathLst>
                  <a:path w="293" h="1112" extrusionOk="0">
                    <a:moveTo>
                      <a:pt x="1" y="0"/>
                    </a:moveTo>
                    <a:lnTo>
                      <a:pt x="1" y="1112"/>
                    </a:lnTo>
                    <a:lnTo>
                      <a:pt x="292" y="1112"/>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5"/>
              <p:cNvSpPr/>
              <p:nvPr/>
            </p:nvSpPr>
            <p:spPr>
              <a:xfrm>
                <a:off x="1990464" y="4773214"/>
                <a:ext cx="7958" cy="30202"/>
              </a:xfrm>
              <a:custGeom>
                <a:avLst/>
                <a:gdLst/>
                <a:ahLst/>
                <a:cxnLst/>
                <a:rect l="l" t="t" r="r" b="b"/>
                <a:pathLst>
                  <a:path w="293" h="1112" extrusionOk="0">
                    <a:moveTo>
                      <a:pt x="1" y="0"/>
                    </a:moveTo>
                    <a:lnTo>
                      <a:pt x="1" y="1111"/>
                    </a:lnTo>
                    <a:lnTo>
                      <a:pt x="292" y="1111"/>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5"/>
              <p:cNvSpPr/>
              <p:nvPr/>
            </p:nvSpPr>
            <p:spPr>
              <a:xfrm>
                <a:off x="1990464" y="4600694"/>
                <a:ext cx="7958" cy="30120"/>
              </a:xfrm>
              <a:custGeom>
                <a:avLst/>
                <a:gdLst/>
                <a:ahLst/>
                <a:cxnLst/>
                <a:rect l="l" t="t" r="r" b="b"/>
                <a:pathLst>
                  <a:path w="293" h="1109" extrusionOk="0">
                    <a:moveTo>
                      <a:pt x="1" y="0"/>
                    </a:moveTo>
                    <a:lnTo>
                      <a:pt x="1"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5"/>
              <p:cNvSpPr/>
              <p:nvPr/>
            </p:nvSpPr>
            <p:spPr>
              <a:xfrm>
                <a:off x="1990464" y="4730084"/>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5"/>
              <p:cNvSpPr/>
              <p:nvPr/>
            </p:nvSpPr>
            <p:spPr>
              <a:xfrm>
                <a:off x="2004913" y="4687036"/>
                <a:ext cx="7931" cy="30202"/>
              </a:xfrm>
              <a:custGeom>
                <a:avLst/>
                <a:gdLst/>
                <a:ahLst/>
                <a:cxnLst/>
                <a:rect l="l" t="t" r="r" b="b"/>
                <a:pathLst>
                  <a:path w="292" h="1112" extrusionOk="0">
                    <a:moveTo>
                      <a:pt x="0" y="0"/>
                    </a:moveTo>
                    <a:lnTo>
                      <a:pt x="0" y="1112"/>
                    </a:lnTo>
                    <a:lnTo>
                      <a:pt x="292" y="1112"/>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5"/>
              <p:cNvSpPr/>
              <p:nvPr/>
            </p:nvSpPr>
            <p:spPr>
              <a:xfrm>
                <a:off x="1990464" y="4816344"/>
                <a:ext cx="7958" cy="30120"/>
              </a:xfrm>
              <a:custGeom>
                <a:avLst/>
                <a:gdLst/>
                <a:ahLst/>
                <a:cxnLst/>
                <a:rect l="l" t="t" r="r" b="b"/>
                <a:pathLst>
                  <a:path w="293" h="1109" extrusionOk="0">
                    <a:moveTo>
                      <a:pt x="1" y="0"/>
                    </a:moveTo>
                    <a:lnTo>
                      <a:pt x="1"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5"/>
              <p:cNvSpPr/>
              <p:nvPr/>
            </p:nvSpPr>
            <p:spPr>
              <a:xfrm>
                <a:off x="2004913" y="4730084"/>
                <a:ext cx="7931" cy="30120"/>
              </a:xfrm>
              <a:custGeom>
                <a:avLst/>
                <a:gdLst/>
                <a:ahLst/>
                <a:cxnLst/>
                <a:rect l="l" t="t" r="r" b="b"/>
                <a:pathLst>
                  <a:path w="292" h="1109" extrusionOk="0">
                    <a:moveTo>
                      <a:pt x="0" y="0"/>
                    </a:moveTo>
                    <a:lnTo>
                      <a:pt x="0"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5"/>
              <p:cNvSpPr/>
              <p:nvPr/>
            </p:nvSpPr>
            <p:spPr>
              <a:xfrm>
                <a:off x="2004913" y="4773214"/>
                <a:ext cx="7931" cy="30202"/>
              </a:xfrm>
              <a:custGeom>
                <a:avLst/>
                <a:gdLst/>
                <a:ahLst/>
                <a:cxnLst/>
                <a:rect l="l" t="t" r="r" b="b"/>
                <a:pathLst>
                  <a:path w="292" h="1112" extrusionOk="0">
                    <a:moveTo>
                      <a:pt x="0" y="0"/>
                    </a:moveTo>
                    <a:lnTo>
                      <a:pt x="0" y="1111"/>
                    </a:lnTo>
                    <a:lnTo>
                      <a:pt x="292" y="1111"/>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5"/>
              <p:cNvSpPr/>
              <p:nvPr/>
            </p:nvSpPr>
            <p:spPr>
              <a:xfrm>
                <a:off x="1990464" y="4514434"/>
                <a:ext cx="7958" cy="30120"/>
              </a:xfrm>
              <a:custGeom>
                <a:avLst/>
                <a:gdLst/>
                <a:ahLst/>
                <a:cxnLst/>
                <a:rect l="l" t="t" r="r" b="b"/>
                <a:pathLst>
                  <a:path w="293" h="1109" extrusionOk="0">
                    <a:moveTo>
                      <a:pt x="1" y="0"/>
                    </a:moveTo>
                    <a:lnTo>
                      <a:pt x="1" y="1109"/>
                    </a:lnTo>
                    <a:lnTo>
                      <a:pt x="292" y="1109"/>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5"/>
              <p:cNvSpPr/>
              <p:nvPr/>
            </p:nvSpPr>
            <p:spPr>
              <a:xfrm>
                <a:off x="2004913" y="4816344"/>
                <a:ext cx="7931" cy="30120"/>
              </a:xfrm>
              <a:custGeom>
                <a:avLst/>
                <a:gdLst/>
                <a:ahLst/>
                <a:cxnLst/>
                <a:rect l="l" t="t" r="r" b="b"/>
                <a:pathLst>
                  <a:path w="292" h="1109" extrusionOk="0">
                    <a:moveTo>
                      <a:pt x="0" y="0"/>
                    </a:moveTo>
                    <a:lnTo>
                      <a:pt x="0" y="1108"/>
                    </a:lnTo>
                    <a:lnTo>
                      <a:pt x="292" y="1108"/>
                    </a:lnTo>
                    <a:lnTo>
                      <a:pt x="292"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CUSTOM_8_1_1">
    <p:spTree>
      <p:nvGrpSpPr>
        <p:cNvPr id="1" name="Shape 987"/>
        <p:cNvGrpSpPr/>
        <p:nvPr/>
      </p:nvGrpSpPr>
      <p:grpSpPr>
        <a:xfrm>
          <a:off x="0" y="0"/>
          <a:ext cx="0" cy="0"/>
          <a:chOff x="0" y="0"/>
          <a:chExt cx="0" cy="0"/>
        </a:xfrm>
      </p:grpSpPr>
      <p:sp>
        <p:nvSpPr>
          <p:cNvPr id="988" name="Google Shape;988;p36"/>
          <p:cNvSpPr/>
          <p:nvPr/>
        </p:nvSpPr>
        <p:spPr>
          <a:xfrm>
            <a:off x="-37250" y="3177834"/>
            <a:ext cx="1647997" cy="1965776"/>
          </a:xfrm>
          <a:custGeom>
            <a:avLst/>
            <a:gdLst/>
            <a:ahLst/>
            <a:cxnLst/>
            <a:rect l="l" t="t" r="r" b="b"/>
            <a:pathLst>
              <a:path w="79107" h="94361" extrusionOk="0">
                <a:moveTo>
                  <a:pt x="1" y="1"/>
                </a:moveTo>
                <a:lnTo>
                  <a:pt x="1" y="16217"/>
                </a:lnTo>
                <a:lnTo>
                  <a:pt x="26" y="16217"/>
                </a:lnTo>
                <a:cubicBezTo>
                  <a:pt x="34081" y="16217"/>
                  <a:pt x="61699" y="41924"/>
                  <a:pt x="61699" y="73637"/>
                </a:cubicBezTo>
                <a:cubicBezTo>
                  <a:pt x="61699" y="80947"/>
                  <a:pt x="60234" y="87933"/>
                  <a:pt x="57562" y="94361"/>
                </a:cubicBezTo>
                <a:lnTo>
                  <a:pt x="75928" y="94361"/>
                </a:lnTo>
                <a:cubicBezTo>
                  <a:pt x="77997" y="87791"/>
                  <a:pt x="79107" y="80831"/>
                  <a:pt x="79107" y="73637"/>
                </a:cubicBezTo>
                <a:cubicBezTo>
                  <a:pt x="79107" y="32971"/>
                  <a:pt x="43693" y="1"/>
                  <a:pt x="16"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6"/>
          <p:cNvSpPr/>
          <p:nvPr/>
        </p:nvSpPr>
        <p:spPr>
          <a:xfrm rot="10800000" flipH="1">
            <a:off x="-37251" y="-6255"/>
            <a:ext cx="1716510" cy="1136033"/>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6"/>
          <p:cNvSpPr/>
          <p:nvPr/>
        </p:nvSpPr>
        <p:spPr>
          <a:xfrm rot="3599971" flipH="1">
            <a:off x="7517212" y="3639972"/>
            <a:ext cx="1951834" cy="1797544"/>
          </a:xfrm>
          <a:custGeom>
            <a:avLst/>
            <a:gdLst/>
            <a:ahLst/>
            <a:cxnLst/>
            <a:rect l="l" t="t" r="r" b="b"/>
            <a:pathLst>
              <a:path w="45883" h="42256" extrusionOk="0">
                <a:moveTo>
                  <a:pt x="20040" y="1"/>
                </a:moveTo>
                <a:cubicBezTo>
                  <a:pt x="18348" y="1"/>
                  <a:pt x="16628" y="352"/>
                  <a:pt x="14925" y="1158"/>
                </a:cubicBezTo>
                <a:cubicBezTo>
                  <a:pt x="11194" y="2917"/>
                  <a:pt x="8091" y="5979"/>
                  <a:pt x="5075" y="8975"/>
                </a:cubicBezTo>
                <a:cubicBezTo>
                  <a:pt x="3640" y="10410"/>
                  <a:pt x="2170" y="11875"/>
                  <a:pt x="1248" y="13720"/>
                </a:cubicBezTo>
                <a:cubicBezTo>
                  <a:pt x="279" y="15662"/>
                  <a:pt x="1" y="17877"/>
                  <a:pt x="31" y="20011"/>
                </a:cubicBezTo>
                <a:cubicBezTo>
                  <a:pt x="132" y="27574"/>
                  <a:pt x="4198" y="34707"/>
                  <a:pt x="10438" y="37845"/>
                </a:cubicBezTo>
                <a:cubicBezTo>
                  <a:pt x="13845" y="39553"/>
                  <a:pt x="17708" y="40101"/>
                  <a:pt x="21439" y="40917"/>
                </a:cubicBezTo>
                <a:cubicBezTo>
                  <a:pt x="24129" y="41508"/>
                  <a:pt x="26824" y="42256"/>
                  <a:pt x="29587" y="42256"/>
                </a:cubicBezTo>
                <a:cubicBezTo>
                  <a:pt x="29974" y="42256"/>
                  <a:pt x="30361" y="42241"/>
                  <a:pt x="30751" y="42210"/>
                </a:cubicBezTo>
                <a:cubicBezTo>
                  <a:pt x="33929" y="41951"/>
                  <a:pt x="37326" y="40288"/>
                  <a:pt x="38836" y="37196"/>
                </a:cubicBezTo>
                <a:cubicBezTo>
                  <a:pt x="39435" y="35979"/>
                  <a:pt x="39713" y="34626"/>
                  <a:pt x="40357" y="33440"/>
                </a:cubicBezTo>
                <a:cubicBezTo>
                  <a:pt x="41057" y="32177"/>
                  <a:pt x="42126" y="31199"/>
                  <a:pt x="42968" y="30038"/>
                </a:cubicBezTo>
                <a:cubicBezTo>
                  <a:pt x="45883" y="25988"/>
                  <a:pt x="45477" y="20204"/>
                  <a:pt x="43216" y="16047"/>
                </a:cubicBezTo>
                <a:cubicBezTo>
                  <a:pt x="40955" y="11895"/>
                  <a:pt x="37184" y="9021"/>
                  <a:pt x="33488" y="6304"/>
                </a:cubicBezTo>
                <a:cubicBezTo>
                  <a:pt x="32185" y="5346"/>
                  <a:pt x="30873" y="4392"/>
                  <a:pt x="29560" y="3450"/>
                </a:cubicBezTo>
                <a:cubicBezTo>
                  <a:pt x="26753" y="1433"/>
                  <a:pt x="23454" y="1"/>
                  <a:pt x="20040"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6"/>
          <p:cNvSpPr/>
          <p:nvPr/>
        </p:nvSpPr>
        <p:spPr>
          <a:xfrm flipH="1">
            <a:off x="7731400" y="1185353"/>
            <a:ext cx="1602349" cy="827798"/>
          </a:xfrm>
          <a:custGeom>
            <a:avLst/>
            <a:gdLst/>
            <a:ahLst/>
            <a:cxnLst/>
            <a:rect l="l" t="t" r="r" b="b"/>
            <a:pathLst>
              <a:path w="5985" h="3092" extrusionOk="0">
                <a:moveTo>
                  <a:pt x="1986" y="0"/>
                </a:moveTo>
                <a:cubicBezTo>
                  <a:pt x="1719" y="0"/>
                  <a:pt x="1503" y="216"/>
                  <a:pt x="1503" y="480"/>
                </a:cubicBezTo>
                <a:cubicBezTo>
                  <a:pt x="1503" y="511"/>
                  <a:pt x="1506" y="538"/>
                  <a:pt x="1512" y="568"/>
                </a:cubicBezTo>
                <a:lnTo>
                  <a:pt x="1260" y="568"/>
                </a:lnTo>
                <a:cubicBezTo>
                  <a:pt x="866" y="568"/>
                  <a:pt x="544" y="887"/>
                  <a:pt x="541" y="1279"/>
                </a:cubicBezTo>
                <a:cubicBezTo>
                  <a:pt x="240" y="1300"/>
                  <a:pt x="0" y="1552"/>
                  <a:pt x="0" y="1859"/>
                </a:cubicBezTo>
                <a:cubicBezTo>
                  <a:pt x="0" y="2180"/>
                  <a:pt x="261" y="2439"/>
                  <a:pt x="580" y="2439"/>
                </a:cubicBezTo>
                <a:lnTo>
                  <a:pt x="778" y="2439"/>
                </a:lnTo>
                <a:cubicBezTo>
                  <a:pt x="881" y="2642"/>
                  <a:pt x="1090" y="2782"/>
                  <a:pt x="1336" y="2782"/>
                </a:cubicBezTo>
                <a:lnTo>
                  <a:pt x="1937" y="2782"/>
                </a:lnTo>
                <a:cubicBezTo>
                  <a:pt x="2032" y="2967"/>
                  <a:pt x="2220" y="3091"/>
                  <a:pt x="2442" y="3091"/>
                </a:cubicBezTo>
                <a:lnTo>
                  <a:pt x="2924" y="3091"/>
                </a:lnTo>
                <a:cubicBezTo>
                  <a:pt x="3143" y="3091"/>
                  <a:pt x="3337" y="2967"/>
                  <a:pt x="3428" y="2782"/>
                </a:cubicBezTo>
                <a:cubicBezTo>
                  <a:pt x="3735" y="2782"/>
                  <a:pt x="3972" y="2603"/>
                  <a:pt x="4054" y="2357"/>
                </a:cubicBezTo>
                <a:lnTo>
                  <a:pt x="5405" y="2357"/>
                </a:lnTo>
                <a:cubicBezTo>
                  <a:pt x="5724" y="2357"/>
                  <a:pt x="5985" y="2098"/>
                  <a:pt x="5985" y="1777"/>
                </a:cubicBezTo>
                <a:cubicBezTo>
                  <a:pt x="5982" y="1452"/>
                  <a:pt x="5724" y="1191"/>
                  <a:pt x="5402" y="1191"/>
                </a:cubicBezTo>
                <a:lnTo>
                  <a:pt x="4558" y="1191"/>
                </a:lnTo>
                <a:cubicBezTo>
                  <a:pt x="4509" y="838"/>
                  <a:pt x="4209" y="568"/>
                  <a:pt x="3841" y="568"/>
                </a:cubicBezTo>
                <a:lnTo>
                  <a:pt x="2970" y="568"/>
                </a:lnTo>
                <a:cubicBezTo>
                  <a:pt x="2973" y="538"/>
                  <a:pt x="2976" y="511"/>
                  <a:pt x="2976" y="480"/>
                </a:cubicBezTo>
                <a:cubicBezTo>
                  <a:pt x="2976" y="216"/>
                  <a:pt x="2760" y="0"/>
                  <a:pt x="2493" y="0"/>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6"/>
          <p:cNvSpPr/>
          <p:nvPr/>
        </p:nvSpPr>
        <p:spPr>
          <a:xfrm flipH="1">
            <a:off x="131509" y="2768700"/>
            <a:ext cx="1251475" cy="645126"/>
          </a:xfrm>
          <a:custGeom>
            <a:avLst/>
            <a:gdLst/>
            <a:ahLst/>
            <a:cxnLst/>
            <a:rect l="l" t="t" r="r" b="b"/>
            <a:pathLst>
              <a:path w="5162" h="2661" extrusionOk="0">
                <a:moveTo>
                  <a:pt x="3009" y="0"/>
                </a:moveTo>
                <a:cubicBezTo>
                  <a:pt x="2778" y="0"/>
                  <a:pt x="2593" y="185"/>
                  <a:pt x="2593" y="413"/>
                </a:cubicBezTo>
                <a:cubicBezTo>
                  <a:pt x="2593" y="437"/>
                  <a:pt x="2596" y="462"/>
                  <a:pt x="2599" y="486"/>
                </a:cubicBezTo>
                <a:lnTo>
                  <a:pt x="1849" y="486"/>
                </a:lnTo>
                <a:cubicBezTo>
                  <a:pt x="1534" y="486"/>
                  <a:pt x="1272" y="720"/>
                  <a:pt x="1230" y="1023"/>
                </a:cubicBezTo>
                <a:lnTo>
                  <a:pt x="501" y="1023"/>
                </a:lnTo>
                <a:cubicBezTo>
                  <a:pt x="228" y="1023"/>
                  <a:pt x="0" y="1248"/>
                  <a:pt x="0" y="1521"/>
                </a:cubicBezTo>
                <a:cubicBezTo>
                  <a:pt x="0" y="1798"/>
                  <a:pt x="225" y="2022"/>
                  <a:pt x="501" y="2022"/>
                </a:cubicBezTo>
                <a:lnTo>
                  <a:pt x="1667" y="2022"/>
                </a:lnTo>
                <a:cubicBezTo>
                  <a:pt x="1740" y="2235"/>
                  <a:pt x="1940" y="2390"/>
                  <a:pt x="2205" y="2390"/>
                </a:cubicBezTo>
                <a:cubicBezTo>
                  <a:pt x="2287" y="2551"/>
                  <a:pt x="2454" y="2660"/>
                  <a:pt x="2642" y="2660"/>
                </a:cubicBezTo>
                <a:lnTo>
                  <a:pt x="3061" y="2660"/>
                </a:lnTo>
                <a:cubicBezTo>
                  <a:pt x="3252" y="2660"/>
                  <a:pt x="3416" y="2551"/>
                  <a:pt x="3495" y="2390"/>
                </a:cubicBezTo>
                <a:lnTo>
                  <a:pt x="4011" y="2390"/>
                </a:lnTo>
                <a:cubicBezTo>
                  <a:pt x="4221" y="2390"/>
                  <a:pt x="4403" y="2274"/>
                  <a:pt x="4491" y="2098"/>
                </a:cubicBezTo>
                <a:lnTo>
                  <a:pt x="4661" y="2098"/>
                </a:lnTo>
                <a:cubicBezTo>
                  <a:pt x="4937" y="2098"/>
                  <a:pt x="5162" y="1874"/>
                  <a:pt x="5162" y="1597"/>
                </a:cubicBezTo>
                <a:cubicBezTo>
                  <a:pt x="5162" y="1336"/>
                  <a:pt x="4958" y="1121"/>
                  <a:pt x="4700" y="1099"/>
                </a:cubicBezTo>
                <a:cubicBezTo>
                  <a:pt x="4694" y="759"/>
                  <a:pt x="4418" y="486"/>
                  <a:pt x="4078" y="486"/>
                </a:cubicBezTo>
                <a:lnTo>
                  <a:pt x="3859" y="486"/>
                </a:lnTo>
                <a:cubicBezTo>
                  <a:pt x="3865" y="462"/>
                  <a:pt x="3868" y="441"/>
                  <a:pt x="3868" y="413"/>
                </a:cubicBezTo>
                <a:cubicBezTo>
                  <a:pt x="3868" y="185"/>
                  <a:pt x="3677" y="0"/>
                  <a:pt x="3449" y="0"/>
                </a:cubicBezTo>
                <a:close/>
              </a:path>
            </a:pathLst>
          </a:custGeom>
          <a:gradFill>
            <a:gsLst>
              <a:gs pos="0">
                <a:srgbClr val="9CAB9F">
                  <a:alpha val="22745"/>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3" name="Google Shape;993;p36"/>
          <p:cNvGrpSpPr/>
          <p:nvPr/>
        </p:nvGrpSpPr>
        <p:grpSpPr>
          <a:xfrm flipH="1">
            <a:off x="168670" y="2521532"/>
            <a:ext cx="768499" cy="2674505"/>
            <a:chOff x="299324" y="2437171"/>
            <a:chExt cx="613425" cy="2134822"/>
          </a:xfrm>
        </p:grpSpPr>
        <p:sp>
          <p:nvSpPr>
            <p:cNvPr id="994" name="Google Shape;994;p36"/>
            <p:cNvSpPr/>
            <p:nvPr/>
          </p:nvSpPr>
          <p:spPr>
            <a:xfrm>
              <a:off x="510488" y="4261643"/>
              <a:ext cx="61474" cy="310350"/>
            </a:xfrm>
            <a:custGeom>
              <a:avLst/>
              <a:gdLst/>
              <a:ahLst/>
              <a:cxnLst/>
              <a:rect l="l" t="t" r="r" b="b"/>
              <a:pathLst>
                <a:path w="1455" h="7346" extrusionOk="0">
                  <a:moveTo>
                    <a:pt x="31" y="1"/>
                  </a:moveTo>
                  <a:cubicBezTo>
                    <a:pt x="18" y="2017"/>
                    <a:pt x="9" y="6817"/>
                    <a:pt x="0" y="7345"/>
                  </a:cubicBezTo>
                  <a:lnTo>
                    <a:pt x="1455" y="7345"/>
                  </a:lnTo>
                  <a:cubicBezTo>
                    <a:pt x="1445" y="6817"/>
                    <a:pt x="1436" y="2017"/>
                    <a:pt x="14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6"/>
            <p:cNvSpPr/>
            <p:nvPr/>
          </p:nvSpPr>
          <p:spPr>
            <a:xfrm>
              <a:off x="546780" y="4261643"/>
              <a:ext cx="25181" cy="310350"/>
            </a:xfrm>
            <a:custGeom>
              <a:avLst/>
              <a:gdLst/>
              <a:ahLst/>
              <a:cxnLst/>
              <a:rect l="l" t="t" r="r" b="b"/>
              <a:pathLst>
                <a:path w="596" h="7346" extrusionOk="0">
                  <a:moveTo>
                    <a:pt x="0" y="1"/>
                  </a:moveTo>
                  <a:lnTo>
                    <a:pt x="0" y="7345"/>
                  </a:lnTo>
                  <a:lnTo>
                    <a:pt x="596" y="7345"/>
                  </a:lnTo>
                  <a:cubicBezTo>
                    <a:pt x="586" y="6817"/>
                    <a:pt x="577" y="2017"/>
                    <a:pt x="56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6"/>
            <p:cNvSpPr/>
            <p:nvPr/>
          </p:nvSpPr>
          <p:spPr>
            <a:xfrm>
              <a:off x="516614" y="2731399"/>
              <a:ext cx="48926" cy="1530331"/>
            </a:xfrm>
            <a:custGeom>
              <a:avLst/>
              <a:gdLst/>
              <a:ahLst/>
              <a:cxnLst/>
              <a:rect l="l" t="t" r="r" b="b"/>
              <a:pathLst>
                <a:path w="1158" h="36223" extrusionOk="0">
                  <a:moveTo>
                    <a:pt x="462" y="0"/>
                  </a:moveTo>
                  <a:cubicBezTo>
                    <a:pt x="420" y="1451"/>
                    <a:pt x="10" y="35145"/>
                    <a:pt x="1" y="36223"/>
                  </a:cubicBezTo>
                  <a:lnTo>
                    <a:pt x="1158" y="36223"/>
                  </a:lnTo>
                  <a:cubicBezTo>
                    <a:pt x="1149" y="35145"/>
                    <a:pt x="739" y="1451"/>
                    <a:pt x="6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6"/>
            <p:cNvSpPr/>
            <p:nvPr/>
          </p:nvSpPr>
          <p:spPr>
            <a:xfrm>
              <a:off x="543569" y="2731399"/>
              <a:ext cx="19689" cy="1530331"/>
            </a:xfrm>
            <a:custGeom>
              <a:avLst/>
              <a:gdLst/>
              <a:ahLst/>
              <a:cxnLst/>
              <a:rect l="l" t="t" r="r" b="b"/>
              <a:pathLst>
                <a:path w="466" h="36223" extrusionOk="0">
                  <a:moveTo>
                    <a:pt x="37" y="0"/>
                  </a:moveTo>
                  <a:lnTo>
                    <a:pt x="37" y="0"/>
                  </a:lnTo>
                  <a:cubicBezTo>
                    <a:pt x="1" y="0"/>
                    <a:pt x="80" y="36223"/>
                    <a:pt x="80" y="36223"/>
                  </a:cubicBezTo>
                  <a:lnTo>
                    <a:pt x="465" y="36223"/>
                  </a:lnTo>
                  <a:cubicBezTo>
                    <a:pt x="450" y="35114"/>
                    <a:pt x="80" y="1451"/>
                    <a:pt x="37" y="0"/>
                  </a:cubicBezTo>
                  <a:close/>
                </a:path>
              </a:pathLst>
            </a:custGeom>
            <a:solidFill>
              <a:srgbClr val="395110">
                <a:alpha val="45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6"/>
            <p:cNvSpPr/>
            <p:nvPr/>
          </p:nvSpPr>
          <p:spPr>
            <a:xfrm>
              <a:off x="299324" y="2437171"/>
              <a:ext cx="242768" cy="291634"/>
            </a:xfrm>
            <a:custGeom>
              <a:avLst/>
              <a:gdLst/>
              <a:ahLst/>
              <a:cxnLst/>
              <a:rect l="l" t="t" r="r" b="b"/>
              <a:pathLst>
                <a:path w="5746" h="6903" extrusionOk="0">
                  <a:moveTo>
                    <a:pt x="209" y="1"/>
                  </a:moveTo>
                  <a:cubicBezTo>
                    <a:pt x="203" y="1"/>
                    <a:pt x="198" y="2"/>
                    <a:pt x="195" y="5"/>
                  </a:cubicBezTo>
                  <a:cubicBezTo>
                    <a:pt x="0" y="169"/>
                    <a:pt x="1160" y="1900"/>
                    <a:pt x="2794" y="3876"/>
                  </a:cubicBezTo>
                  <a:cubicBezTo>
                    <a:pt x="4326" y="5734"/>
                    <a:pt x="5237" y="6903"/>
                    <a:pt x="5504" y="6903"/>
                  </a:cubicBezTo>
                  <a:cubicBezTo>
                    <a:pt x="5521" y="6903"/>
                    <a:pt x="5536" y="6898"/>
                    <a:pt x="5548" y="6888"/>
                  </a:cubicBezTo>
                  <a:cubicBezTo>
                    <a:pt x="5745" y="6727"/>
                    <a:pt x="5499" y="5999"/>
                    <a:pt x="5220" y="4997"/>
                  </a:cubicBezTo>
                  <a:cubicBezTo>
                    <a:pt x="5074" y="4492"/>
                    <a:pt x="550" y="1"/>
                    <a:pt x="2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6"/>
            <p:cNvSpPr/>
            <p:nvPr/>
          </p:nvSpPr>
          <p:spPr>
            <a:xfrm>
              <a:off x="325097" y="2454156"/>
              <a:ext cx="204786" cy="247993"/>
            </a:xfrm>
            <a:custGeom>
              <a:avLst/>
              <a:gdLst/>
              <a:ahLst/>
              <a:cxnLst/>
              <a:rect l="l" t="t" r="r" b="b"/>
              <a:pathLst>
                <a:path w="4847" h="5870" extrusionOk="0">
                  <a:moveTo>
                    <a:pt x="1" y="1"/>
                  </a:moveTo>
                  <a:lnTo>
                    <a:pt x="4847" y="5870"/>
                  </a:lnTo>
                  <a:cubicBezTo>
                    <a:pt x="4792" y="5606"/>
                    <a:pt x="4695" y="5281"/>
                    <a:pt x="4604" y="4977"/>
                  </a:cubicBezTo>
                  <a:cubicBezTo>
                    <a:pt x="4570" y="4862"/>
                    <a:pt x="4540" y="4746"/>
                    <a:pt x="4504" y="4625"/>
                  </a:cubicBezTo>
                  <a:cubicBezTo>
                    <a:pt x="4400" y="4248"/>
                    <a:pt x="1200" y="1015"/>
                    <a:pt x="1" y="1"/>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6"/>
            <p:cNvSpPr/>
            <p:nvPr/>
          </p:nvSpPr>
          <p:spPr>
            <a:xfrm>
              <a:off x="393626" y="2737145"/>
              <a:ext cx="158733" cy="341909"/>
            </a:xfrm>
            <a:custGeom>
              <a:avLst/>
              <a:gdLst/>
              <a:ahLst/>
              <a:cxnLst/>
              <a:rect l="l" t="t" r="r" b="b"/>
              <a:pathLst>
                <a:path w="3757" h="8093" extrusionOk="0">
                  <a:moveTo>
                    <a:pt x="3467" y="0"/>
                  </a:moveTo>
                  <a:cubicBezTo>
                    <a:pt x="3206" y="0"/>
                    <a:pt x="2716" y="548"/>
                    <a:pt x="2047" y="1243"/>
                  </a:cubicBezTo>
                  <a:cubicBezTo>
                    <a:pt x="1673" y="1625"/>
                    <a:pt x="0" y="8001"/>
                    <a:pt x="234" y="8089"/>
                  </a:cubicBezTo>
                  <a:cubicBezTo>
                    <a:pt x="240" y="8091"/>
                    <a:pt x="246" y="8092"/>
                    <a:pt x="252" y="8092"/>
                  </a:cubicBezTo>
                  <a:cubicBezTo>
                    <a:pt x="517" y="8092"/>
                    <a:pt x="1415" y="6245"/>
                    <a:pt x="2290" y="3902"/>
                  </a:cubicBezTo>
                  <a:cubicBezTo>
                    <a:pt x="3185" y="1501"/>
                    <a:pt x="3756" y="98"/>
                    <a:pt x="3522" y="10"/>
                  </a:cubicBezTo>
                  <a:cubicBezTo>
                    <a:pt x="3505" y="3"/>
                    <a:pt x="3487" y="0"/>
                    <a:pt x="34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6"/>
            <p:cNvSpPr/>
            <p:nvPr/>
          </p:nvSpPr>
          <p:spPr>
            <a:xfrm>
              <a:off x="409258" y="2753960"/>
              <a:ext cx="112300" cy="301225"/>
            </a:xfrm>
            <a:custGeom>
              <a:avLst/>
              <a:gdLst/>
              <a:ahLst/>
              <a:cxnLst/>
              <a:rect l="l" t="t" r="r" b="b"/>
              <a:pathLst>
                <a:path w="2658" h="7130" extrusionOk="0">
                  <a:moveTo>
                    <a:pt x="2657" y="0"/>
                  </a:moveTo>
                  <a:cubicBezTo>
                    <a:pt x="2460" y="186"/>
                    <a:pt x="2226" y="426"/>
                    <a:pt x="2005" y="653"/>
                  </a:cubicBezTo>
                  <a:cubicBezTo>
                    <a:pt x="1926" y="738"/>
                    <a:pt x="1838" y="829"/>
                    <a:pt x="1753" y="917"/>
                  </a:cubicBezTo>
                  <a:cubicBezTo>
                    <a:pt x="1479" y="1194"/>
                    <a:pt x="274" y="5584"/>
                    <a:pt x="1" y="7130"/>
                  </a:cubicBezTo>
                  <a:lnTo>
                    <a:pt x="2657" y="0"/>
                  </a:ln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6"/>
            <p:cNvSpPr/>
            <p:nvPr/>
          </p:nvSpPr>
          <p:spPr>
            <a:xfrm>
              <a:off x="544203" y="2669714"/>
              <a:ext cx="368547" cy="84030"/>
            </a:xfrm>
            <a:custGeom>
              <a:avLst/>
              <a:gdLst/>
              <a:ahLst/>
              <a:cxnLst/>
              <a:rect l="l" t="t" r="r" b="b"/>
              <a:pathLst>
                <a:path w="8723" h="1989" extrusionOk="0">
                  <a:moveTo>
                    <a:pt x="8014" y="1"/>
                  </a:moveTo>
                  <a:cubicBezTo>
                    <a:pt x="7196" y="1"/>
                    <a:pt x="5712" y="158"/>
                    <a:pt x="4030" y="443"/>
                  </a:cubicBezTo>
                  <a:cubicBezTo>
                    <a:pt x="1504" y="868"/>
                    <a:pt x="1" y="1074"/>
                    <a:pt x="40" y="1323"/>
                  </a:cubicBezTo>
                  <a:cubicBezTo>
                    <a:pt x="86" y="1572"/>
                    <a:pt x="842" y="1727"/>
                    <a:pt x="1847" y="1982"/>
                  </a:cubicBezTo>
                  <a:cubicBezTo>
                    <a:pt x="1865" y="1987"/>
                    <a:pt x="1891" y="1989"/>
                    <a:pt x="1923" y="1989"/>
                  </a:cubicBezTo>
                  <a:cubicBezTo>
                    <a:pt x="2808" y="1989"/>
                    <a:pt x="8723" y="367"/>
                    <a:pt x="8684" y="124"/>
                  </a:cubicBezTo>
                  <a:cubicBezTo>
                    <a:pt x="8669" y="41"/>
                    <a:pt x="8426" y="1"/>
                    <a:pt x="801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6"/>
            <p:cNvSpPr/>
            <p:nvPr/>
          </p:nvSpPr>
          <p:spPr>
            <a:xfrm>
              <a:off x="570651" y="2681882"/>
              <a:ext cx="317002" cy="67469"/>
            </a:xfrm>
            <a:custGeom>
              <a:avLst/>
              <a:gdLst/>
              <a:ahLst/>
              <a:cxnLst/>
              <a:rect l="l" t="t" r="r" b="b"/>
              <a:pathLst>
                <a:path w="7503" h="1597" extrusionOk="0">
                  <a:moveTo>
                    <a:pt x="7503" y="0"/>
                  </a:moveTo>
                  <a:lnTo>
                    <a:pt x="0" y="1263"/>
                  </a:lnTo>
                  <a:cubicBezTo>
                    <a:pt x="258" y="1345"/>
                    <a:pt x="583" y="1427"/>
                    <a:pt x="893" y="1503"/>
                  </a:cubicBezTo>
                  <a:cubicBezTo>
                    <a:pt x="1005" y="1530"/>
                    <a:pt x="1124" y="1561"/>
                    <a:pt x="1248" y="1591"/>
                  </a:cubicBezTo>
                  <a:cubicBezTo>
                    <a:pt x="1262" y="1594"/>
                    <a:pt x="1282" y="1596"/>
                    <a:pt x="1308" y="1596"/>
                  </a:cubicBezTo>
                  <a:cubicBezTo>
                    <a:pt x="1953" y="1596"/>
                    <a:pt x="6083" y="511"/>
                    <a:pt x="7503" y="0"/>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6"/>
            <p:cNvSpPr/>
            <p:nvPr/>
          </p:nvSpPr>
          <p:spPr>
            <a:xfrm>
              <a:off x="519445" y="2711288"/>
              <a:ext cx="42630" cy="38149"/>
            </a:xfrm>
            <a:custGeom>
              <a:avLst/>
              <a:gdLst/>
              <a:ahLst/>
              <a:cxnLst/>
              <a:rect l="l" t="t" r="r" b="b"/>
              <a:pathLst>
                <a:path w="1009" h="903" extrusionOk="0">
                  <a:moveTo>
                    <a:pt x="503" y="1"/>
                  </a:moveTo>
                  <a:cubicBezTo>
                    <a:pt x="402" y="1"/>
                    <a:pt x="300" y="35"/>
                    <a:pt x="216" y="106"/>
                  </a:cubicBezTo>
                  <a:cubicBezTo>
                    <a:pt x="25" y="264"/>
                    <a:pt x="1" y="549"/>
                    <a:pt x="156" y="740"/>
                  </a:cubicBezTo>
                  <a:cubicBezTo>
                    <a:pt x="247" y="847"/>
                    <a:pt x="377" y="903"/>
                    <a:pt x="508" y="903"/>
                  </a:cubicBezTo>
                  <a:cubicBezTo>
                    <a:pt x="608" y="903"/>
                    <a:pt x="708" y="870"/>
                    <a:pt x="790" y="801"/>
                  </a:cubicBezTo>
                  <a:cubicBezTo>
                    <a:pt x="981" y="640"/>
                    <a:pt x="1009" y="355"/>
                    <a:pt x="851" y="166"/>
                  </a:cubicBezTo>
                  <a:cubicBezTo>
                    <a:pt x="762" y="57"/>
                    <a:pt x="633" y="1"/>
                    <a:pt x="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6"/>
            <p:cNvSpPr/>
            <p:nvPr/>
          </p:nvSpPr>
          <p:spPr>
            <a:xfrm>
              <a:off x="526247" y="2717583"/>
              <a:ext cx="28645" cy="25602"/>
            </a:xfrm>
            <a:custGeom>
              <a:avLst/>
              <a:gdLst/>
              <a:ahLst/>
              <a:cxnLst/>
              <a:rect l="l" t="t" r="r" b="b"/>
              <a:pathLst>
                <a:path w="678" h="606" extrusionOk="0">
                  <a:moveTo>
                    <a:pt x="337" y="1"/>
                  </a:moveTo>
                  <a:cubicBezTo>
                    <a:pt x="270" y="1"/>
                    <a:pt x="203" y="23"/>
                    <a:pt x="146" y="69"/>
                  </a:cubicBezTo>
                  <a:cubicBezTo>
                    <a:pt x="19" y="175"/>
                    <a:pt x="1" y="367"/>
                    <a:pt x="107" y="494"/>
                  </a:cubicBezTo>
                  <a:cubicBezTo>
                    <a:pt x="166" y="567"/>
                    <a:pt x="252" y="605"/>
                    <a:pt x="338" y="605"/>
                  </a:cubicBezTo>
                  <a:cubicBezTo>
                    <a:pt x="406" y="605"/>
                    <a:pt x="475" y="582"/>
                    <a:pt x="532" y="534"/>
                  </a:cubicBezTo>
                  <a:cubicBezTo>
                    <a:pt x="660" y="430"/>
                    <a:pt x="678" y="242"/>
                    <a:pt x="571" y="111"/>
                  </a:cubicBezTo>
                  <a:cubicBezTo>
                    <a:pt x="511" y="39"/>
                    <a:pt x="424" y="1"/>
                    <a:pt x="3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6" name="Google Shape;1006;p36"/>
          <p:cNvGrpSpPr/>
          <p:nvPr/>
        </p:nvGrpSpPr>
        <p:grpSpPr>
          <a:xfrm>
            <a:off x="8212727" y="1860549"/>
            <a:ext cx="688094" cy="3282872"/>
            <a:chOff x="-4320802" y="134141"/>
            <a:chExt cx="952775" cy="4545655"/>
          </a:xfrm>
        </p:grpSpPr>
        <p:sp>
          <p:nvSpPr>
            <p:cNvPr id="1007" name="Google Shape;1007;p36"/>
            <p:cNvSpPr/>
            <p:nvPr/>
          </p:nvSpPr>
          <p:spPr>
            <a:xfrm>
              <a:off x="-3648495" y="548886"/>
              <a:ext cx="256027" cy="4130910"/>
            </a:xfrm>
            <a:custGeom>
              <a:avLst/>
              <a:gdLst/>
              <a:ahLst/>
              <a:cxnLst/>
              <a:rect l="l" t="t" r="r" b="b"/>
              <a:pathLst>
                <a:path w="2315" h="37350" extrusionOk="0">
                  <a:moveTo>
                    <a:pt x="1" y="0"/>
                  </a:moveTo>
                  <a:lnTo>
                    <a:pt x="1" y="37350"/>
                  </a:lnTo>
                  <a:lnTo>
                    <a:pt x="2314" y="37350"/>
                  </a:lnTo>
                  <a:lnTo>
                    <a:pt x="23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6"/>
            <p:cNvSpPr/>
            <p:nvPr/>
          </p:nvSpPr>
          <p:spPr>
            <a:xfrm>
              <a:off x="-4284858" y="548886"/>
              <a:ext cx="636474" cy="4130910"/>
            </a:xfrm>
            <a:custGeom>
              <a:avLst/>
              <a:gdLst/>
              <a:ahLst/>
              <a:cxnLst/>
              <a:rect l="l" t="t" r="r" b="b"/>
              <a:pathLst>
                <a:path w="5755" h="37350" extrusionOk="0">
                  <a:moveTo>
                    <a:pt x="1" y="0"/>
                  </a:moveTo>
                  <a:lnTo>
                    <a:pt x="1" y="37350"/>
                  </a:lnTo>
                  <a:lnTo>
                    <a:pt x="5755" y="37350"/>
                  </a:lnTo>
                  <a:lnTo>
                    <a:pt x="57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6"/>
            <p:cNvSpPr/>
            <p:nvPr/>
          </p:nvSpPr>
          <p:spPr>
            <a:xfrm>
              <a:off x="-3648495" y="439725"/>
              <a:ext cx="280469" cy="143891"/>
            </a:xfrm>
            <a:custGeom>
              <a:avLst/>
              <a:gdLst/>
              <a:ahLst/>
              <a:cxnLst/>
              <a:rect l="l" t="t" r="r" b="b"/>
              <a:pathLst>
                <a:path w="2536" h="1301" extrusionOk="0">
                  <a:moveTo>
                    <a:pt x="1" y="1"/>
                  </a:moveTo>
                  <a:lnTo>
                    <a:pt x="1" y="1300"/>
                  </a:lnTo>
                  <a:lnTo>
                    <a:pt x="2536" y="1300"/>
                  </a:lnTo>
                  <a:lnTo>
                    <a:pt x="25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6"/>
            <p:cNvSpPr/>
            <p:nvPr/>
          </p:nvSpPr>
          <p:spPr>
            <a:xfrm>
              <a:off x="-4320802" y="439725"/>
              <a:ext cx="671754" cy="143891"/>
            </a:xfrm>
            <a:custGeom>
              <a:avLst/>
              <a:gdLst/>
              <a:ahLst/>
              <a:cxnLst/>
              <a:rect l="l" t="t" r="r" b="b"/>
              <a:pathLst>
                <a:path w="6074" h="1301" extrusionOk="0">
                  <a:moveTo>
                    <a:pt x="1" y="1"/>
                  </a:moveTo>
                  <a:lnTo>
                    <a:pt x="1" y="1300"/>
                  </a:lnTo>
                  <a:lnTo>
                    <a:pt x="6073" y="1300"/>
                  </a:lnTo>
                  <a:lnTo>
                    <a:pt x="607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1" name="Google Shape;1011;p36"/>
            <p:cNvGrpSpPr/>
            <p:nvPr/>
          </p:nvGrpSpPr>
          <p:grpSpPr>
            <a:xfrm>
              <a:off x="-3649491" y="634822"/>
              <a:ext cx="258350" cy="3989521"/>
              <a:chOff x="-3649491" y="634822"/>
              <a:chExt cx="258350" cy="3989521"/>
            </a:xfrm>
          </p:grpSpPr>
          <p:sp>
            <p:nvSpPr>
              <p:cNvPr id="1012" name="Google Shape;1012;p36"/>
              <p:cNvSpPr/>
              <p:nvPr/>
            </p:nvSpPr>
            <p:spPr>
              <a:xfrm>
                <a:off x="-3649491" y="171747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6"/>
              <p:cNvSpPr/>
              <p:nvPr/>
            </p:nvSpPr>
            <p:spPr>
              <a:xfrm>
                <a:off x="-3649491" y="1447170"/>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6"/>
              <p:cNvSpPr/>
              <p:nvPr/>
            </p:nvSpPr>
            <p:spPr>
              <a:xfrm>
                <a:off x="-3649491" y="1988108"/>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6"/>
              <p:cNvSpPr/>
              <p:nvPr/>
            </p:nvSpPr>
            <p:spPr>
              <a:xfrm>
                <a:off x="-3649491" y="905789"/>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6"/>
              <p:cNvSpPr/>
              <p:nvPr/>
            </p:nvSpPr>
            <p:spPr>
              <a:xfrm>
                <a:off x="-3649491" y="634822"/>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6"/>
              <p:cNvSpPr/>
              <p:nvPr/>
            </p:nvSpPr>
            <p:spPr>
              <a:xfrm>
                <a:off x="-3649491" y="1176534"/>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6"/>
              <p:cNvSpPr/>
              <p:nvPr/>
            </p:nvSpPr>
            <p:spPr>
              <a:xfrm>
                <a:off x="-3649491" y="2258854"/>
                <a:ext cx="258350" cy="200518"/>
              </a:xfrm>
              <a:custGeom>
                <a:avLst/>
                <a:gdLst/>
                <a:ahLst/>
                <a:cxnLst/>
                <a:rect l="l" t="t" r="r" b="b"/>
                <a:pathLst>
                  <a:path w="2336" h="1813" extrusionOk="0">
                    <a:moveTo>
                      <a:pt x="0" y="0"/>
                    </a:moveTo>
                    <a:lnTo>
                      <a:pt x="0" y="1813"/>
                    </a:lnTo>
                    <a:lnTo>
                      <a:pt x="2335" y="1813"/>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6"/>
              <p:cNvSpPr/>
              <p:nvPr/>
            </p:nvSpPr>
            <p:spPr>
              <a:xfrm>
                <a:off x="-3649491" y="3341395"/>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6"/>
              <p:cNvSpPr/>
              <p:nvPr/>
            </p:nvSpPr>
            <p:spPr>
              <a:xfrm>
                <a:off x="-3649491" y="2529489"/>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6"/>
              <p:cNvSpPr/>
              <p:nvPr/>
            </p:nvSpPr>
            <p:spPr>
              <a:xfrm>
                <a:off x="-3649491" y="4424378"/>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6"/>
              <p:cNvSpPr/>
              <p:nvPr/>
            </p:nvSpPr>
            <p:spPr>
              <a:xfrm>
                <a:off x="-3649491" y="3883107"/>
                <a:ext cx="258350" cy="199633"/>
              </a:xfrm>
              <a:custGeom>
                <a:avLst/>
                <a:gdLst/>
                <a:ahLst/>
                <a:cxnLst/>
                <a:rect l="l" t="t" r="r" b="b"/>
                <a:pathLst>
                  <a:path w="2336" h="1805" extrusionOk="0">
                    <a:moveTo>
                      <a:pt x="0" y="0"/>
                    </a:moveTo>
                    <a:lnTo>
                      <a:pt x="0" y="1804"/>
                    </a:lnTo>
                    <a:lnTo>
                      <a:pt x="2335" y="1804"/>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6"/>
              <p:cNvSpPr/>
              <p:nvPr/>
            </p:nvSpPr>
            <p:spPr>
              <a:xfrm>
                <a:off x="-3649491" y="415374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6"/>
              <p:cNvSpPr/>
              <p:nvPr/>
            </p:nvSpPr>
            <p:spPr>
              <a:xfrm>
                <a:off x="-3649491" y="3612472"/>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6"/>
              <p:cNvSpPr/>
              <p:nvPr/>
            </p:nvSpPr>
            <p:spPr>
              <a:xfrm>
                <a:off x="-3649491" y="2800456"/>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6"/>
              <p:cNvSpPr/>
              <p:nvPr/>
            </p:nvSpPr>
            <p:spPr>
              <a:xfrm>
                <a:off x="-3649491" y="3071091"/>
                <a:ext cx="258350" cy="199633"/>
              </a:xfrm>
              <a:custGeom>
                <a:avLst/>
                <a:gdLst/>
                <a:ahLst/>
                <a:cxnLst/>
                <a:rect l="l" t="t" r="r" b="b"/>
                <a:pathLst>
                  <a:path w="2336" h="1805" extrusionOk="0">
                    <a:moveTo>
                      <a:pt x="0" y="1"/>
                    </a:moveTo>
                    <a:lnTo>
                      <a:pt x="0" y="1804"/>
                    </a:lnTo>
                    <a:lnTo>
                      <a:pt x="2335" y="1804"/>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7" name="Google Shape;1027;p36"/>
            <p:cNvGrpSpPr/>
            <p:nvPr/>
          </p:nvGrpSpPr>
          <p:grpSpPr>
            <a:xfrm>
              <a:off x="-4282942" y="634822"/>
              <a:ext cx="636806" cy="3989521"/>
              <a:chOff x="-2765442" y="634822"/>
              <a:chExt cx="636806" cy="3989521"/>
            </a:xfrm>
          </p:grpSpPr>
          <p:sp>
            <p:nvSpPr>
              <p:cNvPr id="1028" name="Google Shape;1028;p36"/>
              <p:cNvSpPr/>
              <p:nvPr/>
            </p:nvSpPr>
            <p:spPr>
              <a:xfrm>
                <a:off x="-2765442" y="2258854"/>
                <a:ext cx="636806" cy="200518"/>
              </a:xfrm>
              <a:custGeom>
                <a:avLst/>
                <a:gdLst/>
                <a:ahLst/>
                <a:cxnLst/>
                <a:rect l="l" t="t" r="r" b="b"/>
                <a:pathLst>
                  <a:path w="5758" h="1813" extrusionOk="0">
                    <a:moveTo>
                      <a:pt x="1" y="0"/>
                    </a:moveTo>
                    <a:lnTo>
                      <a:pt x="5757" y="0"/>
                    </a:lnTo>
                    <a:lnTo>
                      <a:pt x="5757" y="1813"/>
                    </a:lnTo>
                    <a:lnTo>
                      <a:pt x="1" y="1813"/>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6"/>
              <p:cNvSpPr/>
              <p:nvPr/>
            </p:nvSpPr>
            <p:spPr>
              <a:xfrm>
                <a:off x="-2765442" y="1447170"/>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6"/>
              <p:cNvSpPr/>
              <p:nvPr/>
            </p:nvSpPr>
            <p:spPr>
              <a:xfrm>
                <a:off x="-2765442" y="4424378"/>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6"/>
              <p:cNvSpPr/>
              <p:nvPr/>
            </p:nvSpPr>
            <p:spPr>
              <a:xfrm>
                <a:off x="-2765442" y="171747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6"/>
              <p:cNvSpPr/>
              <p:nvPr/>
            </p:nvSpPr>
            <p:spPr>
              <a:xfrm>
                <a:off x="-2765442" y="634822"/>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6"/>
              <p:cNvSpPr/>
              <p:nvPr/>
            </p:nvSpPr>
            <p:spPr>
              <a:xfrm>
                <a:off x="-2765442" y="1176534"/>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6"/>
              <p:cNvSpPr/>
              <p:nvPr/>
            </p:nvSpPr>
            <p:spPr>
              <a:xfrm>
                <a:off x="-2765442" y="905789"/>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6"/>
              <p:cNvSpPr/>
              <p:nvPr/>
            </p:nvSpPr>
            <p:spPr>
              <a:xfrm>
                <a:off x="-2765442" y="1988108"/>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36"/>
              <p:cNvSpPr/>
              <p:nvPr/>
            </p:nvSpPr>
            <p:spPr>
              <a:xfrm>
                <a:off x="-2765442" y="3883107"/>
                <a:ext cx="636806" cy="199633"/>
              </a:xfrm>
              <a:custGeom>
                <a:avLst/>
                <a:gdLst/>
                <a:ahLst/>
                <a:cxnLst/>
                <a:rect l="l" t="t" r="r" b="b"/>
                <a:pathLst>
                  <a:path w="5758" h="1805" extrusionOk="0">
                    <a:moveTo>
                      <a:pt x="1" y="0"/>
                    </a:moveTo>
                    <a:lnTo>
                      <a:pt x="5757" y="0"/>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6"/>
              <p:cNvSpPr/>
              <p:nvPr/>
            </p:nvSpPr>
            <p:spPr>
              <a:xfrm>
                <a:off x="-2765442" y="415374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6"/>
              <p:cNvSpPr/>
              <p:nvPr/>
            </p:nvSpPr>
            <p:spPr>
              <a:xfrm>
                <a:off x="-2765442" y="3612472"/>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6"/>
              <p:cNvSpPr/>
              <p:nvPr/>
            </p:nvSpPr>
            <p:spPr>
              <a:xfrm>
                <a:off x="-2765442" y="3341395"/>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6"/>
              <p:cNvSpPr/>
              <p:nvPr/>
            </p:nvSpPr>
            <p:spPr>
              <a:xfrm>
                <a:off x="-2765442" y="2800456"/>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6"/>
              <p:cNvSpPr/>
              <p:nvPr/>
            </p:nvSpPr>
            <p:spPr>
              <a:xfrm>
                <a:off x="-2765442" y="2529489"/>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36"/>
              <p:cNvSpPr/>
              <p:nvPr/>
            </p:nvSpPr>
            <p:spPr>
              <a:xfrm>
                <a:off x="-2765442" y="3071091"/>
                <a:ext cx="636806" cy="199633"/>
              </a:xfrm>
              <a:custGeom>
                <a:avLst/>
                <a:gdLst/>
                <a:ahLst/>
                <a:cxnLst/>
                <a:rect l="l" t="t" r="r" b="b"/>
                <a:pathLst>
                  <a:path w="5758" h="1805" extrusionOk="0">
                    <a:moveTo>
                      <a:pt x="1" y="1"/>
                    </a:moveTo>
                    <a:lnTo>
                      <a:pt x="5757" y="1"/>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3" name="Google Shape;1043;p36"/>
            <p:cNvSpPr/>
            <p:nvPr/>
          </p:nvSpPr>
          <p:spPr>
            <a:xfrm>
              <a:off x="-3740510" y="137127"/>
              <a:ext cx="324818" cy="302049"/>
            </a:xfrm>
            <a:custGeom>
              <a:avLst/>
              <a:gdLst/>
              <a:ahLst/>
              <a:cxnLst/>
              <a:rect l="l" t="t" r="r" b="b"/>
              <a:pathLst>
                <a:path w="2937" h="2731" extrusionOk="0">
                  <a:moveTo>
                    <a:pt x="1564" y="1"/>
                  </a:moveTo>
                  <a:lnTo>
                    <a:pt x="1" y="699"/>
                  </a:lnTo>
                  <a:lnTo>
                    <a:pt x="1" y="2731"/>
                  </a:lnTo>
                  <a:lnTo>
                    <a:pt x="2937" y="2731"/>
                  </a:lnTo>
                  <a:lnTo>
                    <a:pt x="156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6"/>
            <p:cNvSpPr/>
            <p:nvPr/>
          </p:nvSpPr>
          <p:spPr>
            <a:xfrm>
              <a:off x="-4264288" y="134141"/>
              <a:ext cx="701836" cy="306694"/>
            </a:xfrm>
            <a:custGeom>
              <a:avLst/>
              <a:gdLst/>
              <a:ahLst/>
              <a:cxnLst/>
              <a:rect l="l" t="t" r="r" b="b"/>
              <a:pathLst>
                <a:path w="6346" h="2773" extrusionOk="0">
                  <a:moveTo>
                    <a:pt x="1436" y="1"/>
                  </a:moveTo>
                  <a:cubicBezTo>
                    <a:pt x="1345" y="1"/>
                    <a:pt x="1248" y="58"/>
                    <a:pt x="1218" y="122"/>
                  </a:cubicBezTo>
                  <a:lnTo>
                    <a:pt x="30" y="2651"/>
                  </a:lnTo>
                  <a:cubicBezTo>
                    <a:pt x="0" y="2718"/>
                    <a:pt x="46" y="2773"/>
                    <a:pt x="137" y="2773"/>
                  </a:cubicBezTo>
                  <a:lnTo>
                    <a:pt x="4907" y="2773"/>
                  </a:lnTo>
                  <a:cubicBezTo>
                    <a:pt x="4998" y="2773"/>
                    <a:pt x="5098" y="2715"/>
                    <a:pt x="5128" y="2651"/>
                  </a:cubicBezTo>
                  <a:lnTo>
                    <a:pt x="6315" y="122"/>
                  </a:lnTo>
                  <a:cubicBezTo>
                    <a:pt x="6346" y="55"/>
                    <a:pt x="6300" y="1"/>
                    <a:pt x="62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6"/>
            <p:cNvSpPr/>
            <p:nvPr/>
          </p:nvSpPr>
          <p:spPr>
            <a:xfrm>
              <a:off x="-4237856" y="150288"/>
              <a:ext cx="646538" cy="274399"/>
            </a:xfrm>
            <a:custGeom>
              <a:avLst/>
              <a:gdLst/>
              <a:ahLst/>
              <a:cxnLst/>
              <a:rect l="l" t="t" r="r" b="b"/>
              <a:pathLst>
                <a:path w="5846" h="2481" extrusionOk="0">
                  <a:moveTo>
                    <a:pt x="1170" y="0"/>
                  </a:moveTo>
                  <a:lnTo>
                    <a:pt x="903" y="556"/>
                  </a:lnTo>
                  <a:lnTo>
                    <a:pt x="1932" y="556"/>
                  </a:lnTo>
                  <a:lnTo>
                    <a:pt x="2196" y="0"/>
                  </a:lnTo>
                  <a:close/>
                  <a:moveTo>
                    <a:pt x="2387" y="0"/>
                  </a:moveTo>
                  <a:lnTo>
                    <a:pt x="2120" y="556"/>
                  </a:lnTo>
                  <a:lnTo>
                    <a:pt x="3149" y="556"/>
                  </a:lnTo>
                  <a:lnTo>
                    <a:pt x="3417" y="0"/>
                  </a:lnTo>
                  <a:close/>
                  <a:moveTo>
                    <a:pt x="3602" y="0"/>
                  </a:moveTo>
                  <a:lnTo>
                    <a:pt x="3341" y="556"/>
                  </a:lnTo>
                  <a:lnTo>
                    <a:pt x="4367" y="556"/>
                  </a:lnTo>
                  <a:lnTo>
                    <a:pt x="4631" y="0"/>
                  </a:lnTo>
                  <a:close/>
                  <a:moveTo>
                    <a:pt x="4816" y="0"/>
                  </a:moveTo>
                  <a:lnTo>
                    <a:pt x="4555" y="556"/>
                  </a:lnTo>
                  <a:lnTo>
                    <a:pt x="5582" y="556"/>
                  </a:lnTo>
                  <a:lnTo>
                    <a:pt x="5846" y="0"/>
                  </a:lnTo>
                  <a:close/>
                  <a:moveTo>
                    <a:pt x="869" y="641"/>
                  </a:moveTo>
                  <a:lnTo>
                    <a:pt x="608" y="1197"/>
                  </a:lnTo>
                  <a:lnTo>
                    <a:pt x="1634" y="1197"/>
                  </a:lnTo>
                  <a:lnTo>
                    <a:pt x="1899" y="641"/>
                  </a:lnTo>
                  <a:close/>
                  <a:moveTo>
                    <a:pt x="2084" y="641"/>
                  </a:moveTo>
                  <a:lnTo>
                    <a:pt x="1823" y="1197"/>
                  </a:lnTo>
                  <a:lnTo>
                    <a:pt x="2849" y="1197"/>
                  </a:lnTo>
                  <a:lnTo>
                    <a:pt x="3113" y="641"/>
                  </a:lnTo>
                  <a:close/>
                  <a:moveTo>
                    <a:pt x="3298" y="641"/>
                  </a:moveTo>
                  <a:lnTo>
                    <a:pt x="3037" y="1197"/>
                  </a:lnTo>
                  <a:lnTo>
                    <a:pt x="4063" y="1197"/>
                  </a:lnTo>
                  <a:lnTo>
                    <a:pt x="4328" y="641"/>
                  </a:lnTo>
                  <a:close/>
                  <a:moveTo>
                    <a:pt x="4513" y="641"/>
                  </a:moveTo>
                  <a:lnTo>
                    <a:pt x="4252" y="1197"/>
                  </a:lnTo>
                  <a:lnTo>
                    <a:pt x="5278" y="1197"/>
                  </a:lnTo>
                  <a:lnTo>
                    <a:pt x="5542" y="641"/>
                  </a:lnTo>
                  <a:close/>
                  <a:moveTo>
                    <a:pt x="566" y="1282"/>
                  </a:moveTo>
                  <a:lnTo>
                    <a:pt x="305" y="1840"/>
                  </a:lnTo>
                  <a:lnTo>
                    <a:pt x="1331" y="1840"/>
                  </a:lnTo>
                  <a:lnTo>
                    <a:pt x="1595" y="1282"/>
                  </a:lnTo>
                  <a:close/>
                  <a:moveTo>
                    <a:pt x="1780" y="1282"/>
                  </a:moveTo>
                  <a:lnTo>
                    <a:pt x="1519" y="1840"/>
                  </a:lnTo>
                  <a:lnTo>
                    <a:pt x="2545" y="1840"/>
                  </a:lnTo>
                  <a:lnTo>
                    <a:pt x="2809" y="1282"/>
                  </a:lnTo>
                  <a:close/>
                  <a:moveTo>
                    <a:pt x="2998" y="1282"/>
                  </a:moveTo>
                  <a:lnTo>
                    <a:pt x="2737" y="1840"/>
                  </a:lnTo>
                  <a:lnTo>
                    <a:pt x="3766" y="1840"/>
                  </a:lnTo>
                  <a:lnTo>
                    <a:pt x="4027" y="1282"/>
                  </a:lnTo>
                  <a:close/>
                  <a:moveTo>
                    <a:pt x="4212" y="1282"/>
                  </a:moveTo>
                  <a:lnTo>
                    <a:pt x="3951" y="1840"/>
                  </a:lnTo>
                  <a:lnTo>
                    <a:pt x="4980" y="1840"/>
                  </a:lnTo>
                  <a:lnTo>
                    <a:pt x="5241" y="1282"/>
                  </a:lnTo>
                  <a:close/>
                  <a:moveTo>
                    <a:pt x="262" y="1922"/>
                  </a:moveTo>
                  <a:lnTo>
                    <a:pt x="1" y="2481"/>
                  </a:lnTo>
                  <a:lnTo>
                    <a:pt x="1027" y="2481"/>
                  </a:lnTo>
                  <a:lnTo>
                    <a:pt x="1291" y="1922"/>
                  </a:lnTo>
                  <a:close/>
                  <a:moveTo>
                    <a:pt x="1480" y="1922"/>
                  </a:moveTo>
                  <a:lnTo>
                    <a:pt x="1215" y="2481"/>
                  </a:lnTo>
                  <a:lnTo>
                    <a:pt x="2242" y="2481"/>
                  </a:lnTo>
                  <a:lnTo>
                    <a:pt x="2509" y="1922"/>
                  </a:lnTo>
                  <a:close/>
                  <a:moveTo>
                    <a:pt x="2694" y="1922"/>
                  </a:moveTo>
                  <a:lnTo>
                    <a:pt x="2430" y="2481"/>
                  </a:lnTo>
                  <a:lnTo>
                    <a:pt x="3456" y="2481"/>
                  </a:lnTo>
                  <a:lnTo>
                    <a:pt x="3723" y="1922"/>
                  </a:lnTo>
                  <a:close/>
                  <a:moveTo>
                    <a:pt x="3912" y="1922"/>
                  </a:moveTo>
                  <a:lnTo>
                    <a:pt x="3650" y="2481"/>
                  </a:lnTo>
                  <a:lnTo>
                    <a:pt x="4680" y="2481"/>
                  </a:lnTo>
                  <a:lnTo>
                    <a:pt x="4941" y="1922"/>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6"/>
        <p:cNvGrpSpPr/>
        <p:nvPr/>
      </p:nvGrpSpPr>
      <p:grpSpPr>
        <a:xfrm>
          <a:off x="0" y="0"/>
          <a:ext cx="0" cy="0"/>
          <a:chOff x="0" y="0"/>
          <a:chExt cx="0" cy="0"/>
        </a:xfrm>
      </p:grpSpPr>
      <p:sp>
        <p:nvSpPr>
          <p:cNvPr id="97" name="Google Shape;97;p6"/>
          <p:cNvSpPr/>
          <p:nvPr/>
        </p:nvSpPr>
        <p:spPr>
          <a:xfrm rot="6300117">
            <a:off x="8207758" y="3299857"/>
            <a:ext cx="2192981" cy="1581092"/>
          </a:xfrm>
          <a:custGeom>
            <a:avLst/>
            <a:gdLst/>
            <a:ahLst/>
            <a:cxnLst/>
            <a:rect l="l" t="t" r="r" b="b"/>
            <a:pathLst>
              <a:path w="58612" h="42258" extrusionOk="0">
                <a:moveTo>
                  <a:pt x="20040" y="1"/>
                </a:moveTo>
                <a:cubicBezTo>
                  <a:pt x="18348" y="1"/>
                  <a:pt x="16628" y="352"/>
                  <a:pt x="14925" y="1158"/>
                </a:cubicBezTo>
                <a:cubicBezTo>
                  <a:pt x="11194" y="2917"/>
                  <a:pt x="8096" y="5979"/>
                  <a:pt x="5080" y="8975"/>
                </a:cubicBezTo>
                <a:cubicBezTo>
                  <a:pt x="3641" y="10410"/>
                  <a:pt x="2170" y="11880"/>
                  <a:pt x="1248" y="13725"/>
                </a:cubicBezTo>
                <a:cubicBezTo>
                  <a:pt x="280" y="15662"/>
                  <a:pt x="1" y="17882"/>
                  <a:pt x="31" y="20016"/>
                </a:cubicBezTo>
                <a:cubicBezTo>
                  <a:pt x="133" y="27574"/>
                  <a:pt x="4198" y="34707"/>
                  <a:pt x="10438" y="37845"/>
                </a:cubicBezTo>
                <a:cubicBezTo>
                  <a:pt x="13845" y="39558"/>
                  <a:pt x="17708" y="40101"/>
                  <a:pt x="21439" y="40917"/>
                </a:cubicBezTo>
                <a:cubicBezTo>
                  <a:pt x="24125" y="41507"/>
                  <a:pt x="26815" y="42257"/>
                  <a:pt x="29574" y="42257"/>
                </a:cubicBezTo>
                <a:cubicBezTo>
                  <a:pt x="29965" y="42257"/>
                  <a:pt x="30357" y="42242"/>
                  <a:pt x="30751" y="42210"/>
                </a:cubicBezTo>
                <a:cubicBezTo>
                  <a:pt x="33930" y="41951"/>
                  <a:pt x="37326" y="40293"/>
                  <a:pt x="38837" y="37201"/>
                </a:cubicBezTo>
                <a:cubicBezTo>
                  <a:pt x="39435" y="35984"/>
                  <a:pt x="39714" y="34626"/>
                  <a:pt x="40357" y="33440"/>
                </a:cubicBezTo>
                <a:cubicBezTo>
                  <a:pt x="41057" y="32182"/>
                  <a:pt x="42127" y="31199"/>
                  <a:pt x="42968" y="30038"/>
                </a:cubicBezTo>
                <a:cubicBezTo>
                  <a:pt x="45893" y="25983"/>
                  <a:pt x="58612" y="22150"/>
                  <a:pt x="52757" y="12098"/>
                </a:cubicBezTo>
                <a:cubicBezTo>
                  <a:pt x="49937" y="7258"/>
                  <a:pt x="46498" y="6155"/>
                  <a:pt x="43231" y="6155"/>
                </a:cubicBezTo>
                <a:cubicBezTo>
                  <a:pt x="40495" y="6155"/>
                  <a:pt x="37880" y="6929"/>
                  <a:pt x="35852" y="6929"/>
                </a:cubicBezTo>
                <a:cubicBezTo>
                  <a:pt x="34930" y="6929"/>
                  <a:pt x="34129" y="6769"/>
                  <a:pt x="33494" y="6304"/>
                </a:cubicBezTo>
                <a:cubicBezTo>
                  <a:pt x="32186" y="5346"/>
                  <a:pt x="30873" y="4393"/>
                  <a:pt x="29565" y="3450"/>
                </a:cubicBezTo>
                <a:cubicBezTo>
                  <a:pt x="26755" y="1433"/>
                  <a:pt x="23455" y="1"/>
                  <a:pt x="20040"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6"/>
          <p:cNvSpPr/>
          <p:nvPr/>
        </p:nvSpPr>
        <p:spPr>
          <a:xfrm>
            <a:off x="-637169" y="3860868"/>
            <a:ext cx="1909261" cy="1810173"/>
          </a:xfrm>
          <a:custGeom>
            <a:avLst/>
            <a:gdLst/>
            <a:ahLst/>
            <a:cxnLst/>
            <a:rect l="l" t="t" r="r" b="b"/>
            <a:pathLst>
              <a:path w="66013" h="62587" extrusionOk="0">
                <a:moveTo>
                  <a:pt x="1273" y="1"/>
                </a:moveTo>
                <a:cubicBezTo>
                  <a:pt x="842" y="1"/>
                  <a:pt x="421" y="6"/>
                  <a:pt x="0" y="21"/>
                </a:cubicBezTo>
                <a:lnTo>
                  <a:pt x="0" y="19893"/>
                </a:lnTo>
                <a:cubicBezTo>
                  <a:pt x="23040" y="24232"/>
                  <a:pt x="41700" y="38385"/>
                  <a:pt x="47211" y="62586"/>
                </a:cubicBezTo>
                <a:lnTo>
                  <a:pt x="65916" y="62586"/>
                </a:lnTo>
                <a:cubicBezTo>
                  <a:pt x="65982" y="61603"/>
                  <a:pt x="66013" y="60604"/>
                  <a:pt x="66013" y="59585"/>
                </a:cubicBezTo>
                <a:cubicBezTo>
                  <a:pt x="66013" y="19644"/>
                  <a:pt x="36083" y="1"/>
                  <a:pt x="1273"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6"/>
          <p:cNvSpPr/>
          <p:nvPr/>
        </p:nvSpPr>
        <p:spPr>
          <a:xfrm>
            <a:off x="194322" y="-420501"/>
            <a:ext cx="1771329" cy="915347"/>
          </a:xfrm>
          <a:custGeom>
            <a:avLst/>
            <a:gdLst/>
            <a:ahLst/>
            <a:cxnLst/>
            <a:rect l="l" t="t" r="r" b="b"/>
            <a:pathLst>
              <a:path w="12280" h="6346" extrusionOk="0">
                <a:moveTo>
                  <a:pt x="11083" y="2447"/>
                </a:moveTo>
                <a:lnTo>
                  <a:pt x="9352" y="2447"/>
                </a:lnTo>
                <a:cubicBezTo>
                  <a:pt x="9255" y="1722"/>
                  <a:pt x="8633" y="1163"/>
                  <a:pt x="7883" y="1163"/>
                </a:cubicBezTo>
                <a:lnTo>
                  <a:pt x="6091" y="1163"/>
                </a:lnTo>
                <a:cubicBezTo>
                  <a:pt x="6103" y="1108"/>
                  <a:pt x="6110" y="1051"/>
                  <a:pt x="6110" y="990"/>
                </a:cubicBezTo>
                <a:cubicBezTo>
                  <a:pt x="6110" y="443"/>
                  <a:pt x="5666" y="0"/>
                  <a:pt x="5120" y="0"/>
                </a:cubicBezTo>
                <a:lnTo>
                  <a:pt x="4072" y="0"/>
                </a:lnTo>
                <a:cubicBezTo>
                  <a:pt x="3526" y="0"/>
                  <a:pt x="3082" y="443"/>
                  <a:pt x="3082" y="990"/>
                </a:cubicBezTo>
                <a:cubicBezTo>
                  <a:pt x="3082" y="1048"/>
                  <a:pt x="3091" y="1108"/>
                  <a:pt x="3101" y="1163"/>
                </a:cubicBezTo>
                <a:lnTo>
                  <a:pt x="2591" y="1163"/>
                </a:lnTo>
                <a:cubicBezTo>
                  <a:pt x="1777" y="1163"/>
                  <a:pt x="1121" y="1813"/>
                  <a:pt x="1106" y="2626"/>
                </a:cubicBezTo>
                <a:cubicBezTo>
                  <a:pt x="486" y="2672"/>
                  <a:pt x="1" y="3182"/>
                  <a:pt x="1" y="3814"/>
                </a:cubicBezTo>
                <a:cubicBezTo>
                  <a:pt x="1" y="4472"/>
                  <a:pt x="535" y="5004"/>
                  <a:pt x="1194" y="5004"/>
                </a:cubicBezTo>
                <a:lnTo>
                  <a:pt x="1595" y="5004"/>
                </a:lnTo>
                <a:cubicBezTo>
                  <a:pt x="1807" y="5420"/>
                  <a:pt x="2235" y="5702"/>
                  <a:pt x="2733" y="5702"/>
                </a:cubicBezTo>
                <a:lnTo>
                  <a:pt x="3966" y="5702"/>
                </a:lnTo>
                <a:cubicBezTo>
                  <a:pt x="4157" y="6082"/>
                  <a:pt x="4552" y="6346"/>
                  <a:pt x="5007" y="6346"/>
                </a:cubicBezTo>
                <a:lnTo>
                  <a:pt x="5994" y="6346"/>
                </a:lnTo>
                <a:cubicBezTo>
                  <a:pt x="6450" y="6346"/>
                  <a:pt x="6841" y="6082"/>
                  <a:pt x="7033" y="5702"/>
                </a:cubicBezTo>
                <a:lnTo>
                  <a:pt x="7102" y="5702"/>
                </a:lnTo>
                <a:cubicBezTo>
                  <a:pt x="7667" y="5702"/>
                  <a:pt x="8147" y="5338"/>
                  <a:pt x="8317" y="4831"/>
                </a:cubicBezTo>
                <a:lnTo>
                  <a:pt x="11086" y="4831"/>
                </a:lnTo>
                <a:cubicBezTo>
                  <a:pt x="11748" y="4831"/>
                  <a:pt x="12279" y="4296"/>
                  <a:pt x="12279" y="3638"/>
                </a:cubicBezTo>
                <a:cubicBezTo>
                  <a:pt x="12279" y="2979"/>
                  <a:pt x="11745" y="2447"/>
                  <a:pt x="11083" y="2447"/>
                </a:cubicBezTo>
                <a:close/>
              </a:path>
            </a:pathLst>
          </a:custGeom>
          <a:gradFill>
            <a:gsLst>
              <a:gs pos="0">
                <a:srgbClr val="E5EEF3">
                  <a:alpha val="79607"/>
                </a:srgbClr>
              </a:gs>
              <a:gs pos="100000">
                <a:srgbClr val="E5EEF3">
                  <a:alpha val="50196"/>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6"/>
          <p:cNvSpPr/>
          <p:nvPr/>
        </p:nvSpPr>
        <p:spPr>
          <a:xfrm>
            <a:off x="8315756" y="291462"/>
            <a:ext cx="1061658" cy="590421"/>
          </a:xfrm>
          <a:custGeom>
            <a:avLst/>
            <a:gdLst/>
            <a:ahLst/>
            <a:cxnLst/>
            <a:rect l="l" t="t" r="r" b="b"/>
            <a:pathLst>
              <a:path w="10506" h="5843" extrusionOk="0">
                <a:moveTo>
                  <a:pt x="9464" y="2390"/>
                </a:moveTo>
                <a:lnTo>
                  <a:pt x="8626" y="2390"/>
                </a:lnTo>
                <a:cubicBezTo>
                  <a:pt x="8657" y="2296"/>
                  <a:pt x="8675" y="2193"/>
                  <a:pt x="8675" y="2087"/>
                </a:cubicBezTo>
                <a:cubicBezTo>
                  <a:pt x="8675" y="1537"/>
                  <a:pt x="8231" y="1094"/>
                  <a:pt x="7682" y="1094"/>
                </a:cubicBezTo>
                <a:lnTo>
                  <a:pt x="6908" y="1094"/>
                </a:lnTo>
                <a:cubicBezTo>
                  <a:pt x="6923" y="1027"/>
                  <a:pt x="6929" y="960"/>
                  <a:pt x="6929" y="893"/>
                </a:cubicBezTo>
                <a:cubicBezTo>
                  <a:pt x="6929" y="399"/>
                  <a:pt x="6531" y="1"/>
                  <a:pt x="6039" y="1"/>
                </a:cubicBezTo>
                <a:lnTo>
                  <a:pt x="4339" y="1"/>
                </a:lnTo>
                <a:cubicBezTo>
                  <a:pt x="3902" y="1"/>
                  <a:pt x="3537" y="317"/>
                  <a:pt x="3461" y="729"/>
                </a:cubicBezTo>
                <a:lnTo>
                  <a:pt x="2918" y="729"/>
                </a:lnTo>
                <a:cubicBezTo>
                  <a:pt x="2350" y="729"/>
                  <a:pt x="1886" y="1182"/>
                  <a:pt x="1867" y="1744"/>
                </a:cubicBezTo>
                <a:lnTo>
                  <a:pt x="1175" y="1744"/>
                </a:lnTo>
                <a:cubicBezTo>
                  <a:pt x="528" y="1744"/>
                  <a:pt x="0" y="2269"/>
                  <a:pt x="0" y="2919"/>
                </a:cubicBezTo>
                <a:cubicBezTo>
                  <a:pt x="0" y="3568"/>
                  <a:pt x="528" y="4097"/>
                  <a:pt x="1175" y="4097"/>
                </a:cubicBezTo>
                <a:lnTo>
                  <a:pt x="1813" y="4097"/>
                </a:lnTo>
                <a:cubicBezTo>
                  <a:pt x="1980" y="4567"/>
                  <a:pt x="2429" y="4907"/>
                  <a:pt x="2960" y="4907"/>
                </a:cubicBezTo>
                <a:lnTo>
                  <a:pt x="3049" y="4907"/>
                </a:lnTo>
                <a:cubicBezTo>
                  <a:pt x="3100" y="5433"/>
                  <a:pt x="3540" y="5843"/>
                  <a:pt x="4075" y="5843"/>
                </a:cubicBezTo>
                <a:lnTo>
                  <a:pt x="5660" y="5843"/>
                </a:lnTo>
                <a:cubicBezTo>
                  <a:pt x="6194" y="5843"/>
                  <a:pt x="6634" y="5433"/>
                  <a:pt x="6686" y="4907"/>
                </a:cubicBezTo>
                <a:lnTo>
                  <a:pt x="6895" y="4907"/>
                </a:lnTo>
                <a:cubicBezTo>
                  <a:pt x="7275" y="4907"/>
                  <a:pt x="7612" y="4734"/>
                  <a:pt x="7837" y="4464"/>
                </a:cubicBezTo>
                <a:lnTo>
                  <a:pt x="9473" y="4464"/>
                </a:lnTo>
                <a:cubicBezTo>
                  <a:pt x="10041" y="4464"/>
                  <a:pt x="10506" y="4000"/>
                  <a:pt x="10506" y="3429"/>
                </a:cubicBezTo>
                <a:cubicBezTo>
                  <a:pt x="10497" y="2855"/>
                  <a:pt x="10035" y="2390"/>
                  <a:pt x="9464" y="2390"/>
                </a:cubicBezTo>
                <a:close/>
              </a:path>
            </a:pathLst>
          </a:custGeom>
          <a:gradFill>
            <a:gsLst>
              <a:gs pos="0">
                <a:srgbClr val="9CAB9F">
                  <a:alpha val="22745"/>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6"/>
          <p:cNvSpPr/>
          <p:nvPr/>
        </p:nvSpPr>
        <p:spPr>
          <a:xfrm>
            <a:off x="3164721" y="4707519"/>
            <a:ext cx="1909308" cy="1061805"/>
          </a:xfrm>
          <a:custGeom>
            <a:avLst/>
            <a:gdLst/>
            <a:ahLst/>
            <a:cxnLst/>
            <a:rect l="l" t="t" r="r" b="b"/>
            <a:pathLst>
              <a:path w="10506" h="5843" extrusionOk="0">
                <a:moveTo>
                  <a:pt x="9464" y="2390"/>
                </a:moveTo>
                <a:lnTo>
                  <a:pt x="8626" y="2390"/>
                </a:lnTo>
                <a:cubicBezTo>
                  <a:pt x="8657" y="2296"/>
                  <a:pt x="8675" y="2193"/>
                  <a:pt x="8675" y="2087"/>
                </a:cubicBezTo>
                <a:cubicBezTo>
                  <a:pt x="8675" y="1537"/>
                  <a:pt x="8231" y="1094"/>
                  <a:pt x="7682" y="1094"/>
                </a:cubicBezTo>
                <a:lnTo>
                  <a:pt x="6908" y="1094"/>
                </a:lnTo>
                <a:cubicBezTo>
                  <a:pt x="6923" y="1027"/>
                  <a:pt x="6929" y="960"/>
                  <a:pt x="6929" y="893"/>
                </a:cubicBezTo>
                <a:cubicBezTo>
                  <a:pt x="6929" y="399"/>
                  <a:pt x="6531" y="1"/>
                  <a:pt x="6039" y="1"/>
                </a:cubicBezTo>
                <a:lnTo>
                  <a:pt x="4339" y="1"/>
                </a:lnTo>
                <a:cubicBezTo>
                  <a:pt x="3902" y="1"/>
                  <a:pt x="3537" y="317"/>
                  <a:pt x="3461" y="729"/>
                </a:cubicBezTo>
                <a:lnTo>
                  <a:pt x="2918" y="729"/>
                </a:lnTo>
                <a:cubicBezTo>
                  <a:pt x="2350" y="729"/>
                  <a:pt x="1886" y="1182"/>
                  <a:pt x="1867" y="1744"/>
                </a:cubicBezTo>
                <a:lnTo>
                  <a:pt x="1175" y="1744"/>
                </a:lnTo>
                <a:cubicBezTo>
                  <a:pt x="528" y="1744"/>
                  <a:pt x="0" y="2269"/>
                  <a:pt x="0" y="2919"/>
                </a:cubicBezTo>
                <a:cubicBezTo>
                  <a:pt x="0" y="3568"/>
                  <a:pt x="528" y="4097"/>
                  <a:pt x="1175" y="4097"/>
                </a:cubicBezTo>
                <a:lnTo>
                  <a:pt x="1813" y="4097"/>
                </a:lnTo>
                <a:cubicBezTo>
                  <a:pt x="1980" y="4567"/>
                  <a:pt x="2429" y="4907"/>
                  <a:pt x="2960" y="4907"/>
                </a:cubicBezTo>
                <a:lnTo>
                  <a:pt x="3049" y="4907"/>
                </a:lnTo>
                <a:cubicBezTo>
                  <a:pt x="3100" y="5433"/>
                  <a:pt x="3540" y="5843"/>
                  <a:pt x="4075" y="5843"/>
                </a:cubicBezTo>
                <a:lnTo>
                  <a:pt x="5660" y="5843"/>
                </a:lnTo>
                <a:cubicBezTo>
                  <a:pt x="6194" y="5843"/>
                  <a:pt x="6634" y="5433"/>
                  <a:pt x="6686" y="4907"/>
                </a:cubicBezTo>
                <a:lnTo>
                  <a:pt x="6895" y="4907"/>
                </a:lnTo>
                <a:cubicBezTo>
                  <a:pt x="7275" y="4907"/>
                  <a:pt x="7612" y="4734"/>
                  <a:pt x="7837" y="4464"/>
                </a:cubicBezTo>
                <a:lnTo>
                  <a:pt x="9473" y="4464"/>
                </a:lnTo>
                <a:cubicBezTo>
                  <a:pt x="10041" y="4464"/>
                  <a:pt x="10506" y="4000"/>
                  <a:pt x="10506" y="3429"/>
                </a:cubicBezTo>
                <a:cubicBezTo>
                  <a:pt x="10497" y="2855"/>
                  <a:pt x="10035" y="2390"/>
                  <a:pt x="9464" y="2390"/>
                </a:cubicBezTo>
                <a:close/>
              </a:path>
            </a:pathLst>
          </a:custGeom>
          <a:gradFill>
            <a:gsLst>
              <a:gs pos="0">
                <a:srgbClr val="E5EEF3">
                  <a:alpha val="58431"/>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6"/>
          <p:cNvSpPr txBox="1">
            <a:spLocks noGrp="1"/>
          </p:cNvSpPr>
          <p:nvPr>
            <p:ph type="title"/>
          </p:nvPr>
        </p:nvSpPr>
        <p:spPr>
          <a:xfrm>
            <a:off x="716825" y="612648"/>
            <a:ext cx="77103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4"/>
        <p:cNvGrpSpPr/>
        <p:nvPr/>
      </p:nvGrpSpPr>
      <p:grpSpPr>
        <a:xfrm>
          <a:off x="0" y="0"/>
          <a:ext cx="0" cy="0"/>
          <a:chOff x="0" y="0"/>
          <a:chExt cx="0" cy="0"/>
        </a:xfrm>
      </p:grpSpPr>
      <p:sp>
        <p:nvSpPr>
          <p:cNvPr id="125" name="Google Shape;125;p9"/>
          <p:cNvSpPr/>
          <p:nvPr/>
        </p:nvSpPr>
        <p:spPr>
          <a:xfrm flipH="1">
            <a:off x="7203301" y="2828578"/>
            <a:ext cx="1940692" cy="2314911"/>
          </a:xfrm>
          <a:custGeom>
            <a:avLst/>
            <a:gdLst/>
            <a:ahLst/>
            <a:cxnLst/>
            <a:rect l="l" t="t" r="r" b="b"/>
            <a:pathLst>
              <a:path w="79107" h="94361" extrusionOk="0">
                <a:moveTo>
                  <a:pt x="1" y="1"/>
                </a:moveTo>
                <a:lnTo>
                  <a:pt x="1" y="16217"/>
                </a:lnTo>
                <a:lnTo>
                  <a:pt x="26" y="16217"/>
                </a:lnTo>
                <a:cubicBezTo>
                  <a:pt x="34081" y="16217"/>
                  <a:pt x="61699" y="41924"/>
                  <a:pt x="61699" y="73637"/>
                </a:cubicBezTo>
                <a:cubicBezTo>
                  <a:pt x="61699" y="80947"/>
                  <a:pt x="60234" y="87933"/>
                  <a:pt x="57562" y="94361"/>
                </a:cubicBezTo>
                <a:lnTo>
                  <a:pt x="75928" y="94361"/>
                </a:lnTo>
                <a:cubicBezTo>
                  <a:pt x="77997" y="87791"/>
                  <a:pt x="79107" y="80831"/>
                  <a:pt x="79107" y="73637"/>
                </a:cubicBezTo>
                <a:cubicBezTo>
                  <a:pt x="79107" y="32971"/>
                  <a:pt x="43693" y="1"/>
                  <a:pt x="16"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9"/>
          <p:cNvSpPr/>
          <p:nvPr/>
        </p:nvSpPr>
        <p:spPr>
          <a:xfrm rot="10800000">
            <a:off x="6399485" y="-6167"/>
            <a:ext cx="2744517" cy="1816396"/>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9"/>
          <p:cNvSpPr/>
          <p:nvPr/>
        </p:nvSpPr>
        <p:spPr>
          <a:xfrm>
            <a:off x="-354739" y="-438101"/>
            <a:ext cx="1647888" cy="1517624"/>
          </a:xfrm>
          <a:custGeom>
            <a:avLst/>
            <a:gdLst/>
            <a:ahLst/>
            <a:cxnLst/>
            <a:rect l="l" t="t" r="r" b="b"/>
            <a:pathLst>
              <a:path w="45883" h="42256" extrusionOk="0">
                <a:moveTo>
                  <a:pt x="20040" y="1"/>
                </a:moveTo>
                <a:cubicBezTo>
                  <a:pt x="18348" y="1"/>
                  <a:pt x="16628" y="352"/>
                  <a:pt x="14925" y="1158"/>
                </a:cubicBezTo>
                <a:cubicBezTo>
                  <a:pt x="11194" y="2917"/>
                  <a:pt x="8091" y="5979"/>
                  <a:pt x="5075" y="8975"/>
                </a:cubicBezTo>
                <a:cubicBezTo>
                  <a:pt x="3640" y="10410"/>
                  <a:pt x="2170" y="11875"/>
                  <a:pt x="1248" y="13720"/>
                </a:cubicBezTo>
                <a:cubicBezTo>
                  <a:pt x="279" y="15662"/>
                  <a:pt x="1" y="17877"/>
                  <a:pt x="31" y="20011"/>
                </a:cubicBezTo>
                <a:cubicBezTo>
                  <a:pt x="132" y="27574"/>
                  <a:pt x="4198" y="34707"/>
                  <a:pt x="10438" y="37845"/>
                </a:cubicBezTo>
                <a:cubicBezTo>
                  <a:pt x="13845" y="39553"/>
                  <a:pt x="17708" y="40101"/>
                  <a:pt x="21439" y="40917"/>
                </a:cubicBezTo>
                <a:cubicBezTo>
                  <a:pt x="24129" y="41508"/>
                  <a:pt x="26824" y="42256"/>
                  <a:pt x="29587" y="42256"/>
                </a:cubicBezTo>
                <a:cubicBezTo>
                  <a:pt x="29974" y="42256"/>
                  <a:pt x="30361" y="42241"/>
                  <a:pt x="30751" y="42210"/>
                </a:cubicBezTo>
                <a:cubicBezTo>
                  <a:pt x="33929" y="41951"/>
                  <a:pt x="37326" y="40288"/>
                  <a:pt x="38836" y="37196"/>
                </a:cubicBezTo>
                <a:cubicBezTo>
                  <a:pt x="39435" y="35979"/>
                  <a:pt x="39713" y="34626"/>
                  <a:pt x="40357" y="33440"/>
                </a:cubicBezTo>
                <a:cubicBezTo>
                  <a:pt x="41057" y="32177"/>
                  <a:pt x="42126" y="31199"/>
                  <a:pt x="42968" y="30038"/>
                </a:cubicBezTo>
                <a:cubicBezTo>
                  <a:pt x="45883" y="25988"/>
                  <a:pt x="45477" y="20204"/>
                  <a:pt x="43216" y="16047"/>
                </a:cubicBezTo>
                <a:cubicBezTo>
                  <a:pt x="40955" y="11895"/>
                  <a:pt x="37184" y="9021"/>
                  <a:pt x="33488" y="6304"/>
                </a:cubicBezTo>
                <a:cubicBezTo>
                  <a:pt x="32185" y="5346"/>
                  <a:pt x="30873" y="4392"/>
                  <a:pt x="29560" y="3450"/>
                </a:cubicBezTo>
                <a:cubicBezTo>
                  <a:pt x="26753" y="1433"/>
                  <a:pt x="23454" y="1"/>
                  <a:pt x="20040"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9"/>
          <p:cNvSpPr/>
          <p:nvPr/>
        </p:nvSpPr>
        <p:spPr>
          <a:xfrm>
            <a:off x="5209308" y="4061750"/>
            <a:ext cx="1738523" cy="896198"/>
          </a:xfrm>
          <a:custGeom>
            <a:avLst/>
            <a:gdLst/>
            <a:ahLst/>
            <a:cxnLst/>
            <a:rect l="l" t="t" r="r" b="b"/>
            <a:pathLst>
              <a:path w="5162" h="2661" extrusionOk="0">
                <a:moveTo>
                  <a:pt x="3009" y="0"/>
                </a:moveTo>
                <a:cubicBezTo>
                  <a:pt x="2778" y="0"/>
                  <a:pt x="2593" y="185"/>
                  <a:pt x="2593" y="413"/>
                </a:cubicBezTo>
                <a:cubicBezTo>
                  <a:pt x="2593" y="437"/>
                  <a:pt x="2596" y="462"/>
                  <a:pt x="2599" y="486"/>
                </a:cubicBezTo>
                <a:lnTo>
                  <a:pt x="1849" y="486"/>
                </a:lnTo>
                <a:cubicBezTo>
                  <a:pt x="1534" y="486"/>
                  <a:pt x="1272" y="720"/>
                  <a:pt x="1230" y="1023"/>
                </a:cubicBezTo>
                <a:lnTo>
                  <a:pt x="501" y="1023"/>
                </a:lnTo>
                <a:cubicBezTo>
                  <a:pt x="228" y="1023"/>
                  <a:pt x="0" y="1248"/>
                  <a:pt x="0" y="1521"/>
                </a:cubicBezTo>
                <a:cubicBezTo>
                  <a:pt x="0" y="1798"/>
                  <a:pt x="225" y="2022"/>
                  <a:pt x="501" y="2022"/>
                </a:cubicBezTo>
                <a:lnTo>
                  <a:pt x="1667" y="2022"/>
                </a:lnTo>
                <a:cubicBezTo>
                  <a:pt x="1740" y="2235"/>
                  <a:pt x="1940" y="2390"/>
                  <a:pt x="2205" y="2390"/>
                </a:cubicBezTo>
                <a:cubicBezTo>
                  <a:pt x="2287" y="2551"/>
                  <a:pt x="2454" y="2660"/>
                  <a:pt x="2642" y="2660"/>
                </a:cubicBezTo>
                <a:lnTo>
                  <a:pt x="3061" y="2660"/>
                </a:lnTo>
                <a:cubicBezTo>
                  <a:pt x="3252" y="2660"/>
                  <a:pt x="3416" y="2551"/>
                  <a:pt x="3495" y="2390"/>
                </a:cubicBezTo>
                <a:lnTo>
                  <a:pt x="4011" y="2390"/>
                </a:lnTo>
                <a:cubicBezTo>
                  <a:pt x="4221" y="2390"/>
                  <a:pt x="4403" y="2274"/>
                  <a:pt x="4491" y="2098"/>
                </a:cubicBezTo>
                <a:lnTo>
                  <a:pt x="4661" y="2098"/>
                </a:lnTo>
                <a:cubicBezTo>
                  <a:pt x="4937" y="2098"/>
                  <a:pt x="5162" y="1874"/>
                  <a:pt x="5162" y="1597"/>
                </a:cubicBezTo>
                <a:cubicBezTo>
                  <a:pt x="5162" y="1336"/>
                  <a:pt x="4958" y="1121"/>
                  <a:pt x="4700" y="1099"/>
                </a:cubicBezTo>
                <a:cubicBezTo>
                  <a:pt x="4694" y="759"/>
                  <a:pt x="4418" y="486"/>
                  <a:pt x="4078" y="486"/>
                </a:cubicBezTo>
                <a:lnTo>
                  <a:pt x="3859" y="486"/>
                </a:lnTo>
                <a:cubicBezTo>
                  <a:pt x="3865" y="462"/>
                  <a:pt x="3868" y="441"/>
                  <a:pt x="3868" y="413"/>
                </a:cubicBezTo>
                <a:cubicBezTo>
                  <a:pt x="3868" y="185"/>
                  <a:pt x="3677" y="0"/>
                  <a:pt x="3449" y="0"/>
                </a:cubicBezTo>
                <a:close/>
              </a:path>
            </a:pathLst>
          </a:custGeom>
          <a:gradFill>
            <a:gsLst>
              <a:gs pos="0">
                <a:srgbClr val="9CAB9F">
                  <a:alpha val="22745"/>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9"/>
          <p:cNvSpPr/>
          <p:nvPr/>
        </p:nvSpPr>
        <p:spPr>
          <a:xfrm>
            <a:off x="-984075" y="3611149"/>
            <a:ext cx="2603373" cy="1346799"/>
          </a:xfrm>
          <a:custGeom>
            <a:avLst/>
            <a:gdLst/>
            <a:ahLst/>
            <a:cxnLst/>
            <a:rect l="l" t="t" r="r" b="b"/>
            <a:pathLst>
              <a:path w="3723" h="1926" extrusionOk="0">
                <a:moveTo>
                  <a:pt x="2168" y="0"/>
                </a:moveTo>
                <a:cubicBezTo>
                  <a:pt x="2004" y="0"/>
                  <a:pt x="1867" y="134"/>
                  <a:pt x="1867" y="301"/>
                </a:cubicBezTo>
                <a:cubicBezTo>
                  <a:pt x="1867" y="319"/>
                  <a:pt x="1867" y="340"/>
                  <a:pt x="1870" y="353"/>
                </a:cubicBezTo>
                <a:lnTo>
                  <a:pt x="1330" y="353"/>
                </a:lnTo>
                <a:cubicBezTo>
                  <a:pt x="1105" y="353"/>
                  <a:pt x="914" y="523"/>
                  <a:pt x="884" y="741"/>
                </a:cubicBezTo>
                <a:lnTo>
                  <a:pt x="361" y="741"/>
                </a:lnTo>
                <a:cubicBezTo>
                  <a:pt x="161" y="741"/>
                  <a:pt x="0" y="905"/>
                  <a:pt x="9" y="1102"/>
                </a:cubicBezTo>
                <a:cubicBezTo>
                  <a:pt x="9" y="1303"/>
                  <a:pt x="167" y="1467"/>
                  <a:pt x="368" y="1467"/>
                </a:cubicBezTo>
                <a:lnTo>
                  <a:pt x="1209" y="1467"/>
                </a:lnTo>
                <a:cubicBezTo>
                  <a:pt x="1257" y="1622"/>
                  <a:pt x="1400" y="1731"/>
                  <a:pt x="1594" y="1731"/>
                </a:cubicBezTo>
                <a:cubicBezTo>
                  <a:pt x="1652" y="1846"/>
                  <a:pt x="1773" y="1925"/>
                  <a:pt x="1910" y="1925"/>
                </a:cubicBezTo>
                <a:lnTo>
                  <a:pt x="2211" y="1925"/>
                </a:lnTo>
                <a:cubicBezTo>
                  <a:pt x="2347" y="1925"/>
                  <a:pt x="2469" y="1849"/>
                  <a:pt x="2523" y="1731"/>
                </a:cubicBezTo>
                <a:lnTo>
                  <a:pt x="2897" y="1731"/>
                </a:lnTo>
                <a:cubicBezTo>
                  <a:pt x="3049" y="1731"/>
                  <a:pt x="3176" y="1643"/>
                  <a:pt x="3243" y="1518"/>
                </a:cubicBezTo>
                <a:lnTo>
                  <a:pt x="3364" y="1518"/>
                </a:lnTo>
                <a:cubicBezTo>
                  <a:pt x="3562" y="1518"/>
                  <a:pt x="3723" y="1361"/>
                  <a:pt x="3723" y="1160"/>
                </a:cubicBezTo>
                <a:cubicBezTo>
                  <a:pt x="3723" y="969"/>
                  <a:pt x="3577" y="808"/>
                  <a:pt x="3386" y="799"/>
                </a:cubicBezTo>
                <a:cubicBezTo>
                  <a:pt x="3383" y="553"/>
                  <a:pt x="3185" y="353"/>
                  <a:pt x="2939" y="353"/>
                </a:cubicBezTo>
                <a:lnTo>
                  <a:pt x="2781" y="353"/>
                </a:lnTo>
                <a:cubicBezTo>
                  <a:pt x="2781" y="340"/>
                  <a:pt x="2787" y="319"/>
                  <a:pt x="2787" y="301"/>
                </a:cubicBezTo>
                <a:cubicBezTo>
                  <a:pt x="2787" y="134"/>
                  <a:pt x="2651" y="0"/>
                  <a:pt x="2487" y="0"/>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txBox="1">
            <a:spLocks noGrp="1"/>
          </p:cNvSpPr>
          <p:nvPr>
            <p:ph type="title"/>
          </p:nvPr>
        </p:nvSpPr>
        <p:spPr>
          <a:xfrm>
            <a:off x="747675" y="1723625"/>
            <a:ext cx="4533600" cy="726000"/>
          </a:xfrm>
          <a:prstGeom prst="rect">
            <a:avLst/>
          </a:prstGeom>
        </p:spPr>
        <p:txBody>
          <a:bodyPr spcFirstLastPara="1" wrap="square" lIns="91425" tIns="91425" rIns="91425" bIns="91425" anchor="b" anchorCtr="0">
            <a:noAutofit/>
          </a:bodyPr>
          <a:lstStyle>
            <a:lvl1pPr lvl="0" algn="r" rtl="0">
              <a:spcBef>
                <a:spcPts val="0"/>
              </a:spcBef>
              <a:spcAft>
                <a:spcPts val="0"/>
              </a:spcAft>
              <a:buSzPts val="4200"/>
              <a:buNone/>
              <a:defRPr sz="40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31" name="Google Shape;131;p9"/>
          <p:cNvSpPr txBox="1">
            <a:spLocks noGrp="1"/>
          </p:cNvSpPr>
          <p:nvPr>
            <p:ph type="subTitle" idx="1"/>
          </p:nvPr>
        </p:nvSpPr>
        <p:spPr>
          <a:xfrm>
            <a:off x="747675" y="2424150"/>
            <a:ext cx="4533600" cy="1154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17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2" name="Google Shape;132;p9"/>
          <p:cNvSpPr/>
          <p:nvPr/>
        </p:nvSpPr>
        <p:spPr>
          <a:xfrm>
            <a:off x="1879275" y="-88650"/>
            <a:ext cx="2363955" cy="1221247"/>
          </a:xfrm>
          <a:custGeom>
            <a:avLst/>
            <a:gdLst/>
            <a:ahLst/>
            <a:cxnLst/>
            <a:rect l="l" t="t" r="r" b="b"/>
            <a:pathLst>
              <a:path w="5985" h="3092" extrusionOk="0">
                <a:moveTo>
                  <a:pt x="1986" y="0"/>
                </a:moveTo>
                <a:cubicBezTo>
                  <a:pt x="1719" y="0"/>
                  <a:pt x="1503" y="216"/>
                  <a:pt x="1503" y="480"/>
                </a:cubicBezTo>
                <a:cubicBezTo>
                  <a:pt x="1503" y="511"/>
                  <a:pt x="1506" y="538"/>
                  <a:pt x="1512" y="568"/>
                </a:cubicBezTo>
                <a:lnTo>
                  <a:pt x="1260" y="568"/>
                </a:lnTo>
                <a:cubicBezTo>
                  <a:pt x="866" y="568"/>
                  <a:pt x="544" y="887"/>
                  <a:pt x="541" y="1279"/>
                </a:cubicBezTo>
                <a:cubicBezTo>
                  <a:pt x="240" y="1300"/>
                  <a:pt x="0" y="1552"/>
                  <a:pt x="0" y="1859"/>
                </a:cubicBezTo>
                <a:cubicBezTo>
                  <a:pt x="0" y="2180"/>
                  <a:pt x="261" y="2439"/>
                  <a:pt x="580" y="2439"/>
                </a:cubicBezTo>
                <a:lnTo>
                  <a:pt x="778" y="2439"/>
                </a:lnTo>
                <a:cubicBezTo>
                  <a:pt x="881" y="2642"/>
                  <a:pt x="1090" y="2782"/>
                  <a:pt x="1336" y="2782"/>
                </a:cubicBezTo>
                <a:lnTo>
                  <a:pt x="1937" y="2782"/>
                </a:lnTo>
                <a:cubicBezTo>
                  <a:pt x="2032" y="2967"/>
                  <a:pt x="2220" y="3091"/>
                  <a:pt x="2442" y="3091"/>
                </a:cubicBezTo>
                <a:lnTo>
                  <a:pt x="2924" y="3091"/>
                </a:lnTo>
                <a:cubicBezTo>
                  <a:pt x="3143" y="3091"/>
                  <a:pt x="3337" y="2967"/>
                  <a:pt x="3428" y="2782"/>
                </a:cubicBezTo>
                <a:cubicBezTo>
                  <a:pt x="3735" y="2782"/>
                  <a:pt x="3972" y="2603"/>
                  <a:pt x="4054" y="2357"/>
                </a:cubicBezTo>
                <a:lnTo>
                  <a:pt x="5405" y="2357"/>
                </a:lnTo>
                <a:cubicBezTo>
                  <a:pt x="5724" y="2357"/>
                  <a:pt x="5985" y="2098"/>
                  <a:pt x="5985" y="1777"/>
                </a:cubicBezTo>
                <a:cubicBezTo>
                  <a:pt x="5982" y="1452"/>
                  <a:pt x="5724" y="1191"/>
                  <a:pt x="5402" y="1191"/>
                </a:cubicBezTo>
                <a:lnTo>
                  <a:pt x="4558" y="1191"/>
                </a:lnTo>
                <a:cubicBezTo>
                  <a:pt x="4509" y="838"/>
                  <a:pt x="4209" y="568"/>
                  <a:pt x="3841" y="568"/>
                </a:cubicBezTo>
                <a:lnTo>
                  <a:pt x="2970" y="568"/>
                </a:lnTo>
                <a:cubicBezTo>
                  <a:pt x="2973" y="538"/>
                  <a:pt x="2976" y="511"/>
                  <a:pt x="2976" y="480"/>
                </a:cubicBezTo>
                <a:cubicBezTo>
                  <a:pt x="2976" y="216"/>
                  <a:pt x="2760" y="0"/>
                  <a:pt x="2493" y="0"/>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51"/>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_4">
    <p:spTree>
      <p:nvGrpSpPr>
        <p:cNvPr id="1" name="Shape 152"/>
        <p:cNvGrpSpPr/>
        <p:nvPr/>
      </p:nvGrpSpPr>
      <p:grpSpPr>
        <a:xfrm>
          <a:off x="0" y="0"/>
          <a:ext cx="0" cy="0"/>
          <a:chOff x="0" y="0"/>
          <a:chExt cx="0" cy="0"/>
        </a:xfrm>
      </p:grpSpPr>
      <p:sp>
        <p:nvSpPr>
          <p:cNvPr id="153" name="Google Shape;153;p13"/>
          <p:cNvSpPr/>
          <p:nvPr/>
        </p:nvSpPr>
        <p:spPr>
          <a:xfrm>
            <a:off x="7807900" y="3892078"/>
            <a:ext cx="2005317" cy="1846798"/>
          </a:xfrm>
          <a:custGeom>
            <a:avLst/>
            <a:gdLst/>
            <a:ahLst/>
            <a:cxnLst/>
            <a:rect l="l" t="t" r="r" b="b"/>
            <a:pathLst>
              <a:path w="45883" h="42256" extrusionOk="0">
                <a:moveTo>
                  <a:pt x="20040" y="1"/>
                </a:moveTo>
                <a:cubicBezTo>
                  <a:pt x="18348" y="1"/>
                  <a:pt x="16628" y="352"/>
                  <a:pt x="14925" y="1158"/>
                </a:cubicBezTo>
                <a:cubicBezTo>
                  <a:pt x="11194" y="2917"/>
                  <a:pt x="8091" y="5979"/>
                  <a:pt x="5075" y="8975"/>
                </a:cubicBezTo>
                <a:cubicBezTo>
                  <a:pt x="3640" y="10410"/>
                  <a:pt x="2170" y="11875"/>
                  <a:pt x="1248" y="13720"/>
                </a:cubicBezTo>
                <a:cubicBezTo>
                  <a:pt x="279" y="15662"/>
                  <a:pt x="1" y="17877"/>
                  <a:pt x="31" y="20011"/>
                </a:cubicBezTo>
                <a:cubicBezTo>
                  <a:pt x="132" y="27574"/>
                  <a:pt x="4198" y="34707"/>
                  <a:pt x="10438" y="37845"/>
                </a:cubicBezTo>
                <a:cubicBezTo>
                  <a:pt x="13845" y="39553"/>
                  <a:pt x="17708" y="40101"/>
                  <a:pt x="21439" y="40917"/>
                </a:cubicBezTo>
                <a:cubicBezTo>
                  <a:pt x="24129" y="41508"/>
                  <a:pt x="26824" y="42256"/>
                  <a:pt x="29587" y="42256"/>
                </a:cubicBezTo>
                <a:cubicBezTo>
                  <a:pt x="29974" y="42256"/>
                  <a:pt x="30361" y="42241"/>
                  <a:pt x="30751" y="42210"/>
                </a:cubicBezTo>
                <a:cubicBezTo>
                  <a:pt x="33929" y="41951"/>
                  <a:pt x="37326" y="40288"/>
                  <a:pt x="38836" y="37196"/>
                </a:cubicBezTo>
                <a:cubicBezTo>
                  <a:pt x="39435" y="35979"/>
                  <a:pt x="39713" y="34626"/>
                  <a:pt x="40357" y="33440"/>
                </a:cubicBezTo>
                <a:cubicBezTo>
                  <a:pt x="41057" y="32177"/>
                  <a:pt x="42126" y="31199"/>
                  <a:pt x="42968" y="30038"/>
                </a:cubicBezTo>
                <a:cubicBezTo>
                  <a:pt x="45883" y="25988"/>
                  <a:pt x="45477" y="20204"/>
                  <a:pt x="43216" y="16047"/>
                </a:cubicBezTo>
                <a:cubicBezTo>
                  <a:pt x="40955" y="11895"/>
                  <a:pt x="37184" y="9021"/>
                  <a:pt x="33488" y="6304"/>
                </a:cubicBezTo>
                <a:cubicBezTo>
                  <a:pt x="32185" y="5346"/>
                  <a:pt x="30873" y="4392"/>
                  <a:pt x="29560" y="3450"/>
                </a:cubicBezTo>
                <a:cubicBezTo>
                  <a:pt x="26753" y="1433"/>
                  <a:pt x="23454" y="1"/>
                  <a:pt x="20040" y="1"/>
                </a:cubicBezTo>
                <a:close/>
              </a:path>
            </a:pathLst>
          </a:custGeom>
          <a:solidFill>
            <a:srgbClr val="9CAB9F">
              <a:alpha val="254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flipH="1">
            <a:off x="40" y="2"/>
            <a:ext cx="1925456" cy="1194079"/>
          </a:xfrm>
          <a:custGeom>
            <a:avLst/>
            <a:gdLst/>
            <a:ahLst/>
            <a:cxnLst/>
            <a:rect l="l" t="t" r="r" b="b"/>
            <a:pathLst>
              <a:path w="50273" h="31177" extrusionOk="0">
                <a:moveTo>
                  <a:pt x="50187" y="0"/>
                </a:moveTo>
                <a:lnTo>
                  <a:pt x="2961" y="56"/>
                </a:lnTo>
                <a:cubicBezTo>
                  <a:pt x="1922" y="1775"/>
                  <a:pt x="1146" y="3681"/>
                  <a:pt x="731" y="5577"/>
                </a:cubicBezTo>
                <a:cubicBezTo>
                  <a:pt x="1" y="8882"/>
                  <a:pt x="1932" y="12395"/>
                  <a:pt x="4238" y="15289"/>
                </a:cubicBezTo>
                <a:cubicBezTo>
                  <a:pt x="8122" y="20166"/>
                  <a:pt x="5937" y="21692"/>
                  <a:pt x="9551" y="24247"/>
                </a:cubicBezTo>
                <a:cubicBezTo>
                  <a:pt x="12522" y="26351"/>
                  <a:pt x="15518" y="27491"/>
                  <a:pt x="16927" y="28059"/>
                </a:cubicBezTo>
                <a:cubicBezTo>
                  <a:pt x="22047" y="30127"/>
                  <a:pt x="27790" y="31177"/>
                  <a:pt x="34016" y="31177"/>
                </a:cubicBezTo>
                <a:cubicBezTo>
                  <a:pt x="37544" y="31177"/>
                  <a:pt x="41158" y="30842"/>
                  <a:pt x="44747" y="30173"/>
                </a:cubicBezTo>
                <a:cubicBezTo>
                  <a:pt x="47246" y="29711"/>
                  <a:pt x="49127" y="29205"/>
                  <a:pt x="50273" y="28865"/>
                </a:cubicBezTo>
                <a:lnTo>
                  <a:pt x="50187" y="0"/>
                </a:lnTo>
                <a:close/>
              </a:path>
            </a:pathLst>
          </a:custGeom>
          <a:solidFill>
            <a:srgbClr val="9CAB9F">
              <a:alpha val="148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a:off x="-604653" y="2521499"/>
            <a:ext cx="1771329" cy="915347"/>
          </a:xfrm>
          <a:custGeom>
            <a:avLst/>
            <a:gdLst/>
            <a:ahLst/>
            <a:cxnLst/>
            <a:rect l="l" t="t" r="r" b="b"/>
            <a:pathLst>
              <a:path w="12280" h="6346" extrusionOk="0">
                <a:moveTo>
                  <a:pt x="11083" y="2447"/>
                </a:moveTo>
                <a:lnTo>
                  <a:pt x="9352" y="2447"/>
                </a:lnTo>
                <a:cubicBezTo>
                  <a:pt x="9255" y="1722"/>
                  <a:pt x="8633" y="1163"/>
                  <a:pt x="7883" y="1163"/>
                </a:cubicBezTo>
                <a:lnTo>
                  <a:pt x="6091" y="1163"/>
                </a:lnTo>
                <a:cubicBezTo>
                  <a:pt x="6103" y="1108"/>
                  <a:pt x="6110" y="1051"/>
                  <a:pt x="6110" y="990"/>
                </a:cubicBezTo>
                <a:cubicBezTo>
                  <a:pt x="6110" y="443"/>
                  <a:pt x="5666" y="0"/>
                  <a:pt x="5120" y="0"/>
                </a:cubicBezTo>
                <a:lnTo>
                  <a:pt x="4072" y="0"/>
                </a:lnTo>
                <a:cubicBezTo>
                  <a:pt x="3526" y="0"/>
                  <a:pt x="3082" y="443"/>
                  <a:pt x="3082" y="990"/>
                </a:cubicBezTo>
                <a:cubicBezTo>
                  <a:pt x="3082" y="1048"/>
                  <a:pt x="3091" y="1108"/>
                  <a:pt x="3101" y="1163"/>
                </a:cubicBezTo>
                <a:lnTo>
                  <a:pt x="2591" y="1163"/>
                </a:lnTo>
                <a:cubicBezTo>
                  <a:pt x="1777" y="1163"/>
                  <a:pt x="1121" y="1813"/>
                  <a:pt x="1106" y="2626"/>
                </a:cubicBezTo>
                <a:cubicBezTo>
                  <a:pt x="486" y="2672"/>
                  <a:pt x="1" y="3182"/>
                  <a:pt x="1" y="3814"/>
                </a:cubicBezTo>
                <a:cubicBezTo>
                  <a:pt x="1" y="4472"/>
                  <a:pt x="535" y="5004"/>
                  <a:pt x="1194" y="5004"/>
                </a:cubicBezTo>
                <a:lnTo>
                  <a:pt x="1595" y="5004"/>
                </a:lnTo>
                <a:cubicBezTo>
                  <a:pt x="1807" y="5420"/>
                  <a:pt x="2235" y="5702"/>
                  <a:pt x="2733" y="5702"/>
                </a:cubicBezTo>
                <a:lnTo>
                  <a:pt x="3966" y="5702"/>
                </a:lnTo>
                <a:cubicBezTo>
                  <a:pt x="4157" y="6082"/>
                  <a:pt x="4552" y="6346"/>
                  <a:pt x="5007" y="6346"/>
                </a:cubicBezTo>
                <a:lnTo>
                  <a:pt x="5994" y="6346"/>
                </a:lnTo>
                <a:cubicBezTo>
                  <a:pt x="6450" y="6346"/>
                  <a:pt x="6841" y="6082"/>
                  <a:pt x="7033" y="5702"/>
                </a:cubicBezTo>
                <a:lnTo>
                  <a:pt x="7102" y="5702"/>
                </a:lnTo>
                <a:cubicBezTo>
                  <a:pt x="7667" y="5702"/>
                  <a:pt x="8147" y="5338"/>
                  <a:pt x="8317" y="4831"/>
                </a:cubicBezTo>
                <a:lnTo>
                  <a:pt x="11086" y="4831"/>
                </a:lnTo>
                <a:cubicBezTo>
                  <a:pt x="11748" y="4831"/>
                  <a:pt x="12279" y="4296"/>
                  <a:pt x="12279" y="3638"/>
                </a:cubicBezTo>
                <a:cubicBezTo>
                  <a:pt x="12279" y="2979"/>
                  <a:pt x="11745" y="2447"/>
                  <a:pt x="11083" y="2447"/>
                </a:cubicBezTo>
                <a:close/>
              </a:path>
            </a:pathLst>
          </a:custGeom>
          <a:gradFill>
            <a:gsLst>
              <a:gs pos="0">
                <a:srgbClr val="E5EEF3">
                  <a:alpha val="58431"/>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6" name="Google Shape;156;p13"/>
          <p:cNvGrpSpPr/>
          <p:nvPr/>
        </p:nvGrpSpPr>
        <p:grpSpPr>
          <a:xfrm flipH="1">
            <a:off x="159028" y="2521532"/>
            <a:ext cx="768499" cy="2674505"/>
            <a:chOff x="299324" y="2437171"/>
            <a:chExt cx="613425" cy="2134822"/>
          </a:xfrm>
        </p:grpSpPr>
        <p:sp>
          <p:nvSpPr>
            <p:cNvPr id="157" name="Google Shape;157;p13"/>
            <p:cNvSpPr/>
            <p:nvPr/>
          </p:nvSpPr>
          <p:spPr>
            <a:xfrm>
              <a:off x="510488" y="4261643"/>
              <a:ext cx="61474" cy="310350"/>
            </a:xfrm>
            <a:custGeom>
              <a:avLst/>
              <a:gdLst/>
              <a:ahLst/>
              <a:cxnLst/>
              <a:rect l="l" t="t" r="r" b="b"/>
              <a:pathLst>
                <a:path w="1455" h="7346" extrusionOk="0">
                  <a:moveTo>
                    <a:pt x="31" y="1"/>
                  </a:moveTo>
                  <a:cubicBezTo>
                    <a:pt x="18" y="2017"/>
                    <a:pt x="9" y="6817"/>
                    <a:pt x="0" y="7345"/>
                  </a:cubicBezTo>
                  <a:lnTo>
                    <a:pt x="1455" y="7345"/>
                  </a:lnTo>
                  <a:cubicBezTo>
                    <a:pt x="1445" y="6817"/>
                    <a:pt x="1436" y="2017"/>
                    <a:pt x="14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a:off x="546780" y="4261643"/>
              <a:ext cx="25181" cy="310350"/>
            </a:xfrm>
            <a:custGeom>
              <a:avLst/>
              <a:gdLst/>
              <a:ahLst/>
              <a:cxnLst/>
              <a:rect l="l" t="t" r="r" b="b"/>
              <a:pathLst>
                <a:path w="596" h="7346" extrusionOk="0">
                  <a:moveTo>
                    <a:pt x="0" y="1"/>
                  </a:moveTo>
                  <a:lnTo>
                    <a:pt x="0" y="7345"/>
                  </a:lnTo>
                  <a:lnTo>
                    <a:pt x="596" y="7345"/>
                  </a:lnTo>
                  <a:cubicBezTo>
                    <a:pt x="586" y="6817"/>
                    <a:pt x="577" y="2017"/>
                    <a:pt x="56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a:off x="516614" y="2731399"/>
              <a:ext cx="48926" cy="1530331"/>
            </a:xfrm>
            <a:custGeom>
              <a:avLst/>
              <a:gdLst/>
              <a:ahLst/>
              <a:cxnLst/>
              <a:rect l="l" t="t" r="r" b="b"/>
              <a:pathLst>
                <a:path w="1158" h="36223" extrusionOk="0">
                  <a:moveTo>
                    <a:pt x="462" y="0"/>
                  </a:moveTo>
                  <a:cubicBezTo>
                    <a:pt x="420" y="1451"/>
                    <a:pt x="10" y="35145"/>
                    <a:pt x="1" y="36223"/>
                  </a:cubicBezTo>
                  <a:lnTo>
                    <a:pt x="1158" y="36223"/>
                  </a:lnTo>
                  <a:cubicBezTo>
                    <a:pt x="1149" y="35145"/>
                    <a:pt x="739" y="1451"/>
                    <a:pt x="6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a:off x="543569" y="2731399"/>
              <a:ext cx="19689" cy="1530331"/>
            </a:xfrm>
            <a:custGeom>
              <a:avLst/>
              <a:gdLst/>
              <a:ahLst/>
              <a:cxnLst/>
              <a:rect l="l" t="t" r="r" b="b"/>
              <a:pathLst>
                <a:path w="466" h="36223" extrusionOk="0">
                  <a:moveTo>
                    <a:pt x="37" y="0"/>
                  </a:moveTo>
                  <a:lnTo>
                    <a:pt x="37" y="0"/>
                  </a:lnTo>
                  <a:cubicBezTo>
                    <a:pt x="1" y="0"/>
                    <a:pt x="80" y="36223"/>
                    <a:pt x="80" y="36223"/>
                  </a:cubicBezTo>
                  <a:lnTo>
                    <a:pt x="465" y="36223"/>
                  </a:lnTo>
                  <a:cubicBezTo>
                    <a:pt x="450" y="35114"/>
                    <a:pt x="80" y="1451"/>
                    <a:pt x="37" y="0"/>
                  </a:cubicBezTo>
                  <a:close/>
                </a:path>
              </a:pathLst>
            </a:custGeom>
            <a:solidFill>
              <a:srgbClr val="395110">
                <a:alpha val="45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a:off x="299324" y="2437171"/>
              <a:ext cx="242768" cy="291634"/>
            </a:xfrm>
            <a:custGeom>
              <a:avLst/>
              <a:gdLst/>
              <a:ahLst/>
              <a:cxnLst/>
              <a:rect l="l" t="t" r="r" b="b"/>
              <a:pathLst>
                <a:path w="5746" h="6903" extrusionOk="0">
                  <a:moveTo>
                    <a:pt x="209" y="1"/>
                  </a:moveTo>
                  <a:cubicBezTo>
                    <a:pt x="203" y="1"/>
                    <a:pt x="198" y="2"/>
                    <a:pt x="195" y="5"/>
                  </a:cubicBezTo>
                  <a:cubicBezTo>
                    <a:pt x="0" y="169"/>
                    <a:pt x="1160" y="1900"/>
                    <a:pt x="2794" y="3876"/>
                  </a:cubicBezTo>
                  <a:cubicBezTo>
                    <a:pt x="4326" y="5734"/>
                    <a:pt x="5237" y="6903"/>
                    <a:pt x="5504" y="6903"/>
                  </a:cubicBezTo>
                  <a:cubicBezTo>
                    <a:pt x="5521" y="6903"/>
                    <a:pt x="5536" y="6898"/>
                    <a:pt x="5548" y="6888"/>
                  </a:cubicBezTo>
                  <a:cubicBezTo>
                    <a:pt x="5745" y="6727"/>
                    <a:pt x="5499" y="5999"/>
                    <a:pt x="5220" y="4997"/>
                  </a:cubicBezTo>
                  <a:cubicBezTo>
                    <a:pt x="5074" y="4492"/>
                    <a:pt x="550" y="1"/>
                    <a:pt x="2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a:off x="325097" y="2454156"/>
              <a:ext cx="204786" cy="247993"/>
            </a:xfrm>
            <a:custGeom>
              <a:avLst/>
              <a:gdLst/>
              <a:ahLst/>
              <a:cxnLst/>
              <a:rect l="l" t="t" r="r" b="b"/>
              <a:pathLst>
                <a:path w="4847" h="5870" extrusionOk="0">
                  <a:moveTo>
                    <a:pt x="1" y="1"/>
                  </a:moveTo>
                  <a:lnTo>
                    <a:pt x="4847" y="5870"/>
                  </a:lnTo>
                  <a:cubicBezTo>
                    <a:pt x="4792" y="5606"/>
                    <a:pt x="4695" y="5281"/>
                    <a:pt x="4604" y="4977"/>
                  </a:cubicBezTo>
                  <a:cubicBezTo>
                    <a:pt x="4570" y="4862"/>
                    <a:pt x="4540" y="4746"/>
                    <a:pt x="4504" y="4625"/>
                  </a:cubicBezTo>
                  <a:cubicBezTo>
                    <a:pt x="4400" y="4248"/>
                    <a:pt x="1200" y="1015"/>
                    <a:pt x="1" y="1"/>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a:off x="393626" y="2737145"/>
              <a:ext cx="158733" cy="341909"/>
            </a:xfrm>
            <a:custGeom>
              <a:avLst/>
              <a:gdLst/>
              <a:ahLst/>
              <a:cxnLst/>
              <a:rect l="l" t="t" r="r" b="b"/>
              <a:pathLst>
                <a:path w="3757" h="8093" extrusionOk="0">
                  <a:moveTo>
                    <a:pt x="3467" y="0"/>
                  </a:moveTo>
                  <a:cubicBezTo>
                    <a:pt x="3206" y="0"/>
                    <a:pt x="2716" y="548"/>
                    <a:pt x="2047" y="1243"/>
                  </a:cubicBezTo>
                  <a:cubicBezTo>
                    <a:pt x="1673" y="1625"/>
                    <a:pt x="0" y="8001"/>
                    <a:pt x="234" y="8089"/>
                  </a:cubicBezTo>
                  <a:cubicBezTo>
                    <a:pt x="240" y="8091"/>
                    <a:pt x="246" y="8092"/>
                    <a:pt x="252" y="8092"/>
                  </a:cubicBezTo>
                  <a:cubicBezTo>
                    <a:pt x="517" y="8092"/>
                    <a:pt x="1415" y="6245"/>
                    <a:pt x="2290" y="3902"/>
                  </a:cubicBezTo>
                  <a:cubicBezTo>
                    <a:pt x="3185" y="1501"/>
                    <a:pt x="3756" y="98"/>
                    <a:pt x="3522" y="10"/>
                  </a:cubicBezTo>
                  <a:cubicBezTo>
                    <a:pt x="3505" y="3"/>
                    <a:pt x="3487" y="0"/>
                    <a:pt x="34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a:off x="409258" y="2753960"/>
              <a:ext cx="112300" cy="301225"/>
            </a:xfrm>
            <a:custGeom>
              <a:avLst/>
              <a:gdLst/>
              <a:ahLst/>
              <a:cxnLst/>
              <a:rect l="l" t="t" r="r" b="b"/>
              <a:pathLst>
                <a:path w="2658" h="7130" extrusionOk="0">
                  <a:moveTo>
                    <a:pt x="2657" y="0"/>
                  </a:moveTo>
                  <a:cubicBezTo>
                    <a:pt x="2460" y="186"/>
                    <a:pt x="2226" y="426"/>
                    <a:pt x="2005" y="653"/>
                  </a:cubicBezTo>
                  <a:cubicBezTo>
                    <a:pt x="1926" y="738"/>
                    <a:pt x="1838" y="829"/>
                    <a:pt x="1753" y="917"/>
                  </a:cubicBezTo>
                  <a:cubicBezTo>
                    <a:pt x="1479" y="1194"/>
                    <a:pt x="274" y="5584"/>
                    <a:pt x="1" y="7130"/>
                  </a:cubicBezTo>
                  <a:lnTo>
                    <a:pt x="2657" y="0"/>
                  </a:ln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a:off x="544203" y="2669714"/>
              <a:ext cx="368547" cy="84030"/>
            </a:xfrm>
            <a:custGeom>
              <a:avLst/>
              <a:gdLst/>
              <a:ahLst/>
              <a:cxnLst/>
              <a:rect l="l" t="t" r="r" b="b"/>
              <a:pathLst>
                <a:path w="8723" h="1989" extrusionOk="0">
                  <a:moveTo>
                    <a:pt x="8014" y="1"/>
                  </a:moveTo>
                  <a:cubicBezTo>
                    <a:pt x="7196" y="1"/>
                    <a:pt x="5712" y="158"/>
                    <a:pt x="4030" y="443"/>
                  </a:cubicBezTo>
                  <a:cubicBezTo>
                    <a:pt x="1504" y="868"/>
                    <a:pt x="1" y="1074"/>
                    <a:pt x="40" y="1323"/>
                  </a:cubicBezTo>
                  <a:cubicBezTo>
                    <a:pt x="86" y="1572"/>
                    <a:pt x="842" y="1727"/>
                    <a:pt x="1847" y="1982"/>
                  </a:cubicBezTo>
                  <a:cubicBezTo>
                    <a:pt x="1865" y="1987"/>
                    <a:pt x="1891" y="1989"/>
                    <a:pt x="1923" y="1989"/>
                  </a:cubicBezTo>
                  <a:cubicBezTo>
                    <a:pt x="2808" y="1989"/>
                    <a:pt x="8723" y="367"/>
                    <a:pt x="8684" y="124"/>
                  </a:cubicBezTo>
                  <a:cubicBezTo>
                    <a:pt x="8669" y="41"/>
                    <a:pt x="8426" y="1"/>
                    <a:pt x="801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a:off x="570651" y="2681882"/>
              <a:ext cx="317002" cy="67469"/>
            </a:xfrm>
            <a:custGeom>
              <a:avLst/>
              <a:gdLst/>
              <a:ahLst/>
              <a:cxnLst/>
              <a:rect l="l" t="t" r="r" b="b"/>
              <a:pathLst>
                <a:path w="7503" h="1597" extrusionOk="0">
                  <a:moveTo>
                    <a:pt x="7503" y="0"/>
                  </a:moveTo>
                  <a:lnTo>
                    <a:pt x="0" y="1263"/>
                  </a:lnTo>
                  <a:cubicBezTo>
                    <a:pt x="258" y="1345"/>
                    <a:pt x="583" y="1427"/>
                    <a:pt x="893" y="1503"/>
                  </a:cubicBezTo>
                  <a:cubicBezTo>
                    <a:pt x="1005" y="1530"/>
                    <a:pt x="1124" y="1561"/>
                    <a:pt x="1248" y="1591"/>
                  </a:cubicBezTo>
                  <a:cubicBezTo>
                    <a:pt x="1262" y="1594"/>
                    <a:pt x="1282" y="1596"/>
                    <a:pt x="1308" y="1596"/>
                  </a:cubicBezTo>
                  <a:cubicBezTo>
                    <a:pt x="1953" y="1596"/>
                    <a:pt x="6083" y="511"/>
                    <a:pt x="7503" y="0"/>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a:off x="519445" y="2711288"/>
              <a:ext cx="42630" cy="38149"/>
            </a:xfrm>
            <a:custGeom>
              <a:avLst/>
              <a:gdLst/>
              <a:ahLst/>
              <a:cxnLst/>
              <a:rect l="l" t="t" r="r" b="b"/>
              <a:pathLst>
                <a:path w="1009" h="903" extrusionOk="0">
                  <a:moveTo>
                    <a:pt x="503" y="1"/>
                  </a:moveTo>
                  <a:cubicBezTo>
                    <a:pt x="402" y="1"/>
                    <a:pt x="300" y="35"/>
                    <a:pt x="216" y="106"/>
                  </a:cubicBezTo>
                  <a:cubicBezTo>
                    <a:pt x="25" y="264"/>
                    <a:pt x="1" y="549"/>
                    <a:pt x="156" y="740"/>
                  </a:cubicBezTo>
                  <a:cubicBezTo>
                    <a:pt x="247" y="847"/>
                    <a:pt x="377" y="903"/>
                    <a:pt x="508" y="903"/>
                  </a:cubicBezTo>
                  <a:cubicBezTo>
                    <a:pt x="608" y="903"/>
                    <a:pt x="708" y="870"/>
                    <a:pt x="790" y="801"/>
                  </a:cubicBezTo>
                  <a:cubicBezTo>
                    <a:pt x="981" y="640"/>
                    <a:pt x="1009" y="355"/>
                    <a:pt x="851" y="166"/>
                  </a:cubicBezTo>
                  <a:cubicBezTo>
                    <a:pt x="762" y="57"/>
                    <a:pt x="633" y="1"/>
                    <a:pt x="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a:off x="526247" y="2717583"/>
              <a:ext cx="28645" cy="25602"/>
            </a:xfrm>
            <a:custGeom>
              <a:avLst/>
              <a:gdLst/>
              <a:ahLst/>
              <a:cxnLst/>
              <a:rect l="l" t="t" r="r" b="b"/>
              <a:pathLst>
                <a:path w="678" h="606" extrusionOk="0">
                  <a:moveTo>
                    <a:pt x="337" y="1"/>
                  </a:moveTo>
                  <a:cubicBezTo>
                    <a:pt x="270" y="1"/>
                    <a:pt x="203" y="23"/>
                    <a:pt x="146" y="69"/>
                  </a:cubicBezTo>
                  <a:cubicBezTo>
                    <a:pt x="19" y="175"/>
                    <a:pt x="1" y="367"/>
                    <a:pt x="107" y="494"/>
                  </a:cubicBezTo>
                  <a:cubicBezTo>
                    <a:pt x="166" y="567"/>
                    <a:pt x="252" y="605"/>
                    <a:pt x="338" y="605"/>
                  </a:cubicBezTo>
                  <a:cubicBezTo>
                    <a:pt x="406" y="605"/>
                    <a:pt x="475" y="582"/>
                    <a:pt x="532" y="534"/>
                  </a:cubicBezTo>
                  <a:cubicBezTo>
                    <a:pt x="660" y="430"/>
                    <a:pt x="678" y="242"/>
                    <a:pt x="571" y="111"/>
                  </a:cubicBezTo>
                  <a:cubicBezTo>
                    <a:pt x="511" y="39"/>
                    <a:pt x="424" y="1"/>
                    <a:pt x="3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9" name="Google Shape;169;p13"/>
          <p:cNvGrpSpPr/>
          <p:nvPr/>
        </p:nvGrpSpPr>
        <p:grpSpPr>
          <a:xfrm>
            <a:off x="8203085" y="1860549"/>
            <a:ext cx="688094" cy="3282872"/>
            <a:chOff x="-4320802" y="134141"/>
            <a:chExt cx="952775" cy="4545655"/>
          </a:xfrm>
        </p:grpSpPr>
        <p:sp>
          <p:nvSpPr>
            <p:cNvPr id="170" name="Google Shape;170;p13"/>
            <p:cNvSpPr/>
            <p:nvPr/>
          </p:nvSpPr>
          <p:spPr>
            <a:xfrm>
              <a:off x="-3648495" y="548886"/>
              <a:ext cx="256027" cy="4130910"/>
            </a:xfrm>
            <a:custGeom>
              <a:avLst/>
              <a:gdLst/>
              <a:ahLst/>
              <a:cxnLst/>
              <a:rect l="l" t="t" r="r" b="b"/>
              <a:pathLst>
                <a:path w="2315" h="37350" extrusionOk="0">
                  <a:moveTo>
                    <a:pt x="1" y="0"/>
                  </a:moveTo>
                  <a:lnTo>
                    <a:pt x="1" y="37350"/>
                  </a:lnTo>
                  <a:lnTo>
                    <a:pt x="2314" y="37350"/>
                  </a:lnTo>
                  <a:lnTo>
                    <a:pt x="23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a:off x="-4284858" y="548886"/>
              <a:ext cx="636474" cy="4130910"/>
            </a:xfrm>
            <a:custGeom>
              <a:avLst/>
              <a:gdLst/>
              <a:ahLst/>
              <a:cxnLst/>
              <a:rect l="l" t="t" r="r" b="b"/>
              <a:pathLst>
                <a:path w="5755" h="37350" extrusionOk="0">
                  <a:moveTo>
                    <a:pt x="1" y="0"/>
                  </a:moveTo>
                  <a:lnTo>
                    <a:pt x="1" y="37350"/>
                  </a:lnTo>
                  <a:lnTo>
                    <a:pt x="5755" y="37350"/>
                  </a:lnTo>
                  <a:lnTo>
                    <a:pt x="57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a:off x="-3648495" y="439725"/>
              <a:ext cx="280469" cy="143891"/>
            </a:xfrm>
            <a:custGeom>
              <a:avLst/>
              <a:gdLst/>
              <a:ahLst/>
              <a:cxnLst/>
              <a:rect l="l" t="t" r="r" b="b"/>
              <a:pathLst>
                <a:path w="2536" h="1301" extrusionOk="0">
                  <a:moveTo>
                    <a:pt x="1" y="1"/>
                  </a:moveTo>
                  <a:lnTo>
                    <a:pt x="1" y="1300"/>
                  </a:lnTo>
                  <a:lnTo>
                    <a:pt x="2536" y="1300"/>
                  </a:lnTo>
                  <a:lnTo>
                    <a:pt x="25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a:off x="-4320802" y="439725"/>
              <a:ext cx="671754" cy="143891"/>
            </a:xfrm>
            <a:custGeom>
              <a:avLst/>
              <a:gdLst/>
              <a:ahLst/>
              <a:cxnLst/>
              <a:rect l="l" t="t" r="r" b="b"/>
              <a:pathLst>
                <a:path w="6074" h="1301" extrusionOk="0">
                  <a:moveTo>
                    <a:pt x="1" y="1"/>
                  </a:moveTo>
                  <a:lnTo>
                    <a:pt x="1" y="1300"/>
                  </a:lnTo>
                  <a:lnTo>
                    <a:pt x="6073" y="1300"/>
                  </a:lnTo>
                  <a:lnTo>
                    <a:pt x="607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4" name="Google Shape;174;p13"/>
            <p:cNvGrpSpPr/>
            <p:nvPr/>
          </p:nvGrpSpPr>
          <p:grpSpPr>
            <a:xfrm>
              <a:off x="-3649491" y="634822"/>
              <a:ext cx="258350" cy="3989521"/>
              <a:chOff x="-3649491" y="634822"/>
              <a:chExt cx="258350" cy="3989521"/>
            </a:xfrm>
          </p:grpSpPr>
          <p:sp>
            <p:nvSpPr>
              <p:cNvPr id="175" name="Google Shape;175;p13"/>
              <p:cNvSpPr/>
              <p:nvPr/>
            </p:nvSpPr>
            <p:spPr>
              <a:xfrm>
                <a:off x="-3649491" y="171747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3649491" y="1447170"/>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3"/>
              <p:cNvSpPr/>
              <p:nvPr/>
            </p:nvSpPr>
            <p:spPr>
              <a:xfrm>
                <a:off x="-3649491" y="1988108"/>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p:nvPr/>
            </p:nvSpPr>
            <p:spPr>
              <a:xfrm>
                <a:off x="-3649491" y="905789"/>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3"/>
              <p:cNvSpPr/>
              <p:nvPr/>
            </p:nvSpPr>
            <p:spPr>
              <a:xfrm>
                <a:off x="-3649491" y="634822"/>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3"/>
              <p:cNvSpPr/>
              <p:nvPr/>
            </p:nvSpPr>
            <p:spPr>
              <a:xfrm>
                <a:off x="-3649491" y="1176534"/>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a:off x="-3649491" y="2258854"/>
                <a:ext cx="258350" cy="200518"/>
              </a:xfrm>
              <a:custGeom>
                <a:avLst/>
                <a:gdLst/>
                <a:ahLst/>
                <a:cxnLst/>
                <a:rect l="l" t="t" r="r" b="b"/>
                <a:pathLst>
                  <a:path w="2336" h="1813" extrusionOk="0">
                    <a:moveTo>
                      <a:pt x="0" y="0"/>
                    </a:moveTo>
                    <a:lnTo>
                      <a:pt x="0" y="1813"/>
                    </a:lnTo>
                    <a:lnTo>
                      <a:pt x="2335" y="1813"/>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3"/>
              <p:cNvSpPr/>
              <p:nvPr/>
            </p:nvSpPr>
            <p:spPr>
              <a:xfrm>
                <a:off x="-3649491" y="3341395"/>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3"/>
              <p:cNvSpPr/>
              <p:nvPr/>
            </p:nvSpPr>
            <p:spPr>
              <a:xfrm>
                <a:off x="-3649491" y="2529489"/>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3"/>
              <p:cNvSpPr/>
              <p:nvPr/>
            </p:nvSpPr>
            <p:spPr>
              <a:xfrm>
                <a:off x="-3649491" y="4424378"/>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3"/>
              <p:cNvSpPr/>
              <p:nvPr/>
            </p:nvSpPr>
            <p:spPr>
              <a:xfrm>
                <a:off x="-3649491" y="3883107"/>
                <a:ext cx="258350" cy="199633"/>
              </a:xfrm>
              <a:custGeom>
                <a:avLst/>
                <a:gdLst/>
                <a:ahLst/>
                <a:cxnLst/>
                <a:rect l="l" t="t" r="r" b="b"/>
                <a:pathLst>
                  <a:path w="2336" h="1805" extrusionOk="0">
                    <a:moveTo>
                      <a:pt x="0" y="0"/>
                    </a:moveTo>
                    <a:lnTo>
                      <a:pt x="0" y="1804"/>
                    </a:lnTo>
                    <a:lnTo>
                      <a:pt x="2335" y="1804"/>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3"/>
              <p:cNvSpPr/>
              <p:nvPr/>
            </p:nvSpPr>
            <p:spPr>
              <a:xfrm>
                <a:off x="-3649491" y="415374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3"/>
              <p:cNvSpPr/>
              <p:nvPr/>
            </p:nvSpPr>
            <p:spPr>
              <a:xfrm>
                <a:off x="-3649491" y="3612472"/>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3"/>
              <p:cNvSpPr/>
              <p:nvPr/>
            </p:nvSpPr>
            <p:spPr>
              <a:xfrm>
                <a:off x="-3649491" y="2800456"/>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3"/>
              <p:cNvSpPr/>
              <p:nvPr/>
            </p:nvSpPr>
            <p:spPr>
              <a:xfrm>
                <a:off x="-3649491" y="3071091"/>
                <a:ext cx="258350" cy="199633"/>
              </a:xfrm>
              <a:custGeom>
                <a:avLst/>
                <a:gdLst/>
                <a:ahLst/>
                <a:cxnLst/>
                <a:rect l="l" t="t" r="r" b="b"/>
                <a:pathLst>
                  <a:path w="2336" h="1805" extrusionOk="0">
                    <a:moveTo>
                      <a:pt x="0" y="1"/>
                    </a:moveTo>
                    <a:lnTo>
                      <a:pt x="0" y="1804"/>
                    </a:lnTo>
                    <a:lnTo>
                      <a:pt x="2335" y="1804"/>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0" name="Google Shape;190;p13"/>
            <p:cNvGrpSpPr/>
            <p:nvPr/>
          </p:nvGrpSpPr>
          <p:grpSpPr>
            <a:xfrm>
              <a:off x="-4282942" y="634822"/>
              <a:ext cx="636806" cy="3989521"/>
              <a:chOff x="-2765442" y="634822"/>
              <a:chExt cx="636806" cy="3989521"/>
            </a:xfrm>
          </p:grpSpPr>
          <p:sp>
            <p:nvSpPr>
              <p:cNvPr id="191" name="Google Shape;191;p13"/>
              <p:cNvSpPr/>
              <p:nvPr/>
            </p:nvSpPr>
            <p:spPr>
              <a:xfrm>
                <a:off x="-2765442" y="2258854"/>
                <a:ext cx="636806" cy="200518"/>
              </a:xfrm>
              <a:custGeom>
                <a:avLst/>
                <a:gdLst/>
                <a:ahLst/>
                <a:cxnLst/>
                <a:rect l="l" t="t" r="r" b="b"/>
                <a:pathLst>
                  <a:path w="5758" h="1813" extrusionOk="0">
                    <a:moveTo>
                      <a:pt x="1" y="0"/>
                    </a:moveTo>
                    <a:lnTo>
                      <a:pt x="5757" y="0"/>
                    </a:lnTo>
                    <a:lnTo>
                      <a:pt x="5757" y="1813"/>
                    </a:lnTo>
                    <a:lnTo>
                      <a:pt x="1" y="1813"/>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3"/>
              <p:cNvSpPr/>
              <p:nvPr/>
            </p:nvSpPr>
            <p:spPr>
              <a:xfrm>
                <a:off x="-2765442" y="1447170"/>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3"/>
              <p:cNvSpPr/>
              <p:nvPr/>
            </p:nvSpPr>
            <p:spPr>
              <a:xfrm>
                <a:off x="-2765442" y="4424378"/>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3"/>
              <p:cNvSpPr/>
              <p:nvPr/>
            </p:nvSpPr>
            <p:spPr>
              <a:xfrm>
                <a:off x="-2765442" y="171747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3"/>
              <p:cNvSpPr/>
              <p:nvPr/>
            </p:nvSpPr>
            <p:spPr>
              <a:xfrm>
                <a:off x="-2765442" y="634822"/>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3"/>
              <p:cNvSpPr/>
              <p:nvPr/>
            </p:nvSpPr>
            <p:spPr>
              <a:xfrm>
                <a:off x="-2765442" y="1176534"/>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3"/>
              <p:cNvSpPr/>
              <p:nvPr/>
            </p:nvSpPr>
            <p:spPr>
              <a:xfrm>
                <a:off x="-2765442" y="905789"/>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3"/>
              <p:cNvSpPr/>
              <p:nvPr/>
            </p:nvSpPr>
            <p:spPr>
              <a:xfrm>
                <a:off x="-2765442" y="1988108"/>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3"/>
              <p:cNvSpPr/>
              <p:nvPr/>
            </p:nvSpPr>
            <p:spPr>
              <a:xfrm>
                <a:off x="-2765442" y="3883107"/>
                <a:ext cx="636806" cy="199633"/>
              </a:xfrm>
              <a:custGeom>
                <a:avLst/>
                <a:gdLst/>
                <a:ahLst/>
                <a:cxnLst/>
                <a:rect l="l" t="t" r="r" b="b"/>
                <a:pathLst>
                  <a:path w="5758" h="1805" extrusionOk="0">
                    <a:moveTo>
                      <a:pt x="1" y="0"/>
                    </a:moveTo>
                    <a:lnTo>
                      <a:pt x="5757" y="0"/>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3"/>
              <p:cNvSpPr/>
              <p:nvPr/>
            </p:nvSpPr>
            <p:spPr>
              <a:xfrm>
                <a:off x="-2765442" y="415374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3"/>
              <p:cNvSpPr/>
              <p:nvPr/>
            </p:nvSpPr>
            <p:spPr>
              <a:xfrm>
                <a:off x="-2765442" y="3612472"/>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3"/>
              <p:cNvSpPr/>
              <p:nvPr/>
            </p:nvSpPr>
            <p:spPr>
              <a:xfrm>
                <a:off x="-2765442" y="3341395"/>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3"/>
              <p:cNvSpPr/>
              <p:nvPr/>
            </p:nvSpPr>
            <p:spPr>
              <a:xfrm>
                <a:off x="-2765442" y="2800456"/>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3"/>
              <p:cNvSpPr/>
              <p:nvPr/>
            </p:nvSpPr>
            <p:spPr>
              <a:xfrm>
                <a:off x="-2765442" y="2529489"/>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3"/>
              <p:cNvSpPr/>
              <p:nvPr/>
            </p:nvSpPr>
            <p:spPr>
              <a:xfrm>
                <a:off x="-2765442" y="3071091"/>
                <a:ext cx="636806" cy="199633"/>
              </a:xfrm>
              <a:custGeom>
                <a:avLst/>
                <a:gdLst/>
                <a:ahLst/>
                <a:cxnLst/>
                <a:rect l="l" t="t" r="r" b="b"/>
                <a:pathLst>
                  <a:path w="5758" h="1805" extrusionOk="0">
                    <a:moveTo>
                      <a:pt x="1" y="1"/>
                    </a:moveTo>
                    <a:lnTo>
                      <a:pt x="5757" y="1"/>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6" name="Google Shape;206;p13"/>
            <p:cNvSpPr/>
            <p:nvPr/>
          </p:nvSpPr>
          <p:spPr>
            <a:xfrm>
              <a:off x="-3740510" y="137127"/>
              <a:ext cx="324818" cy="302049"/>
            </a:xfrm>
            <a:custGeom>
              <a:avLst/>
              <a:gdLst/>
              <a:ahLst/>
              <a:cxnLst/>
              <a:rect l="l" t="t" r="r" b="b"/>
              <a:pathLst>
                <a:path w="2937" h="2731" extrusionOk="0">
                  <a:moveTo>
                    <a:pt x="1564" y="1"/>
                  </a:moveTo>
                  <a:lnTo>
                    <a:pt x="1" y="699"/>
                  </a:lnTo>
                  <a:lnTo>
                    <a:pt x="1" y="2731"/>
                  </a:lnTo>
                  <a:lnTo>
                    <a:pt x="2937" y="2731"/>
                  </a:lnTo>
                  <a:lnTo>
                    <a:pt x="156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3"/>
            <p:cNvSpPr/>
            <p:nvPr/>
          </p:nvSpPr>
          <p:spPr>
            <a:xfrm>
              <a:off x="-4264288" y="134141"/>
              <a:ext cx="701836" cy="306694"/>
            </a:xfrm>
            <a:custGeom>
              <a:avLst/>
              <a:gdLst/>
              <a:ahLst/>
              <a:cxnLst/>
              <a:rect l="l" t="t" r="r" b="b"/>
              <a:pathLst>
                <a:path w="6346" h="2773" extrusionOk="0">
                  <a:moveTo>
                    <a:pt x="1436" y="1"/>
                  </a:moveTo>
                  <a:cubicBezTo>
                    <a:pt x="1345" y="1"/>
                    <a:pt x="1248" y="58"/>
                    <a:pt x="1218" y="122"/>
                  </a:cubicBezTo>
                  <a:lnTo>
                    <a:pt x="30" y="2651"/>
                  </a:lnTo>
                  <a:cubicBezTo>
                    <a:pt x="0" y="2718"/>
                    <a:pt x="46" y="2773"/>
                    <a:pt x="137" y="2773"/>
                  </a:cubicBezTo>
                  <a:lnTo>
                    <a:pt x="4907" y="2773"/>
                  </a:lnTo>
                  <a:cubicBezTo>
                    <a:pt x="4998" y="2773"/>
                    <a:pt x="5098" y="2715"/>
                    <a:pt x="5128" y="2651"/>
                  </a:cubicBezTo>
                  <a:lnTo>
                    <a:pt x="6315" y="122"/>
                  </a:lnTo>
                  <a:cubicBezTo>
                    <a:pt x="6346" y="55"/>
                    <a:pt x="6300" y="1"/>
                    <a:pt x="62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3"/>
            <p:cNvSpPr/>
            <p:nvPr/>
          </p:nvSpPr>
          <p:spPr>
            <a:xfrm>
              <a:off x="-4237856" y="150288"/>
              <a:ext cx="646538" cy="274399"/>
            </a:xfrm>
            <a:custGeom>
              <a:avLst/>
              <a:gdLst/>
              <a:ahLst/>
              <a:cxnLst/>
              <a:rect l="l" t="t" r="r" b="b"/>
              <a:pathLst>
                <a:path w="5846" h="2481" extrusionOk="0">
                  <a:moveTo>
                    <a:pt x="1170" y="0"/>
                  </a:moveTo>
                  <a:lnTo>
                    <a:pt x="903" y="556"/>
                  </a:lnTo>
                  <a:lnTo>
                    <a:pt x="1932" y="556"/>
                  </a:lnTo>
                  <a:lnTo>
                    <a:pt x="2196" y="0"/>
                  </a:lnTo>
                  <a:close/>
                  <a:moveTo>
                    <a:pt x="2387" y="0"/>
                  </a:moveTo>
                  <a:lnTo>
                    <a:pt x="2120" y="556"/>
                  </a:lnTo>
                  <a:lnTo>
                    <a:pt x="3149" y="556"/>
                  </a:lnTo>
                  <a:lnTo>
                    <a:pt x="3417" y="0"/>
                  </a:lnTo>
                  <a:close/>
                  <a:moveTo>
                    <a:pt x="3602" y="0"/>
                  </a:moveTo>
                  <a:lnTo>
                    <a:pt x="3341" y="556"/>
                  </a:lnTo>
                  <a:lnTo>
                    <a:pt x="4367" y="556"/>
                  </a:lnTo>
                  <a:lnTo>
                    <a:pt x="4631" y="0"/>
                  </a:lnTo>
                  <a:close/>
                  <a:moveTo>
                    <a:pt x="4816" y="0"/>
                  </a:moveTo>
                  <a:lnTo>
                    <a:pt x="4555" y="556"/>
                  </a:lnTo>
                  <a:lnTo>
                    <a:pt x="5582" y="556"/>
                  </a:lnTo>
                  <a:lnTo>
                    <a:pt x="5846" y="0"/>
                  </a:lnTo>
                  <a:close/>
                  <a:moveTo>
                    <a:pt x="869" y="641"/>
                  </a:moveTo>
                  <a:lnTo>
                    <a:pt x="608" y="1197"/>
                  </a:lnTo>
                  <a:lnTo>
                    <a:pt x="1634" y="1197"/>
                  </a:lnTo>
                  <a:lnTo>
                    <a:pt x="1899" y="641"/>
                  </a:lnTo>
                  <a:close/>
                  <a:moveTo>
                    <a:pt x="2084" y="641"/>
                  </a:moveTo>
                  <a:lnTo>
                    <a:pt x="1823" y="1197"/>
                  </a:lnTo>
                  <a:lnTo>
                    <a:pt x="2849" y="1197"/>
                  </a:lnTo>
                  <a:lnTo>
                    <a:pt x="3113" y="641"/>
                  </a:lnTo>
                  <a:close/>
                  <a:moveTo>
                    <a:pt x="3298" y="641"/>
                  </a:moveTo>
                  <a:lnTo>
                    <a:pt x="3037" y="1197"/>
                  </a:lnTo>
                  <a:lnTo>
                    <a:pt x="4063" y="1197"/>
                  </a:lnTo>
                  <a:lnTo>
                    <a:pt x="4328" y="641"/>
                  </a:lnTo>
                  <a:close/>
                  <a:moveTo>
                    <a:pt x="4513" y="641"/>
                  </a:moveTo>
                  <a:lnTo>
                    <a:pt x="4252" y="1197"/>
                  </a:lnTo>
                  <a:lnTo>
                    <a:pt x="5278" y="1197"/>
                  </a:lnTo>
                  <a:lnTo>
                    <a:pt x="5542" y="641"/>
                  </a:lnTo>
                  <a:close/>
                  <a:moveTo>
                    <a:pt x="566" y="1282"/>
                  </a:moveTo>
                  <a:lnTo>
                    <a:pt x="305" y="1840"/>
                  </a:lnTo>
                  <a:lnTo>
                    <a:pt x="1331" y="1840"/>
                  </a:lnTo>
                  <a:lnTo>
                    <a:pt x="1595" y="1282"/>
                  </a:lnTo>
                  <a:close/>
                  <a:moveTo>
                    <a:pt x="1780" y="1282"/>
                  </a:moveTo>
                  <a:lnTo>
                    <a:pt x="1519" y="1840"/>
                  </a:lnTo>
                  <a:lnTo>
                    <a:pt x="2545" y="1840"/>
                  </a:lnTo>
                  <a:lnTo>
                    <a:pt x="2809" y="1282"/>
                  </a:lnTo>
                  <a:close/>
                  <a:moveTo>
                    <a:pt x="2998" y="1282"/>
                  </a:moveTo>
                  <a:lnTo>
                    <a:pt x="2737" y="1840"/>
                  </a:lnTo>
                  <a:lnTo>
                    <a:pt x="3766" y="1840"/>
                  </a:lnTo>
                  <a:lnTo>
                    <a:pt x="4027" y="1282"/>
                  </a:lnTo>
                  <a:close/>
                  <a:moveTo>
                    <a:pt x="4212" y="1282"/>
                  </a:moveTo>
                  <a:lnTo>
                    <a:pt x="3951" y="1840"/>
                  </a:lnTo>
                  <a:lnTo>
                    <a:pt x="4980" y="1840"/>
                  </a:lnTo>
                  <a:lnTo>
                    <a:pt x="5241" y="1282"/>
                  </a:lnTo>
                  <a:close/>
                  <a:moveTo>
                    <a:pt x="262" y="1922"/>
                  </a:moveTo>
                  <a:lnTo>
                    <a:pt x="1" y="2481"/>
                  </a:lnTo>
                  <a:lnTo>
                    <a:pt x="1027" y="2481"/>
                  </a:lnTo>
                  <a:lnTo>
                    <a:pt x="1291" y="1922"/>
                  </a:lnTo>
                  <a:close/>
                  <a:moveTo>
                    <a:pt x="1480" y="1922"/>
                  </a:moveTo>
                  <a:lnTo>
                    <a:pt x="1215" y="2481"/>
                  </a:lnTo>
                  <a:lnTo>
                    <a:pt x="2242" y="2481"/>
                  </a:lnTo>
                  <a:lnTo>
                    <a:pt x="2509" y="1922"/>
                  </a:lnTo>
                  <a:close/>
                  <a:moveTo>
                    <a:pt x="2694" y="1922"/>
                  </a:moveTo>
                  <a:lnTo>
                    <a:pt x="2430" y="2481"/>
                  </a:lnTo>
                  <a:lnTo>
                    <a:pt x="3456" y="2481"/>
                  </a:lnTo>
                  <a:lnTo>
                    <a:pt x="3723" y="1922"/>
                  </a:lnTo>
                  <a:close/>
                  <a:moveTo>
                    <a:pt x="3912" y="1922"/>
                  </a:moveTo>
                  <a:lnTo>
                    <a:pt x="3650" y="2481"/>
                  </a:lnTo>
                  <a:lnTo>
                    <a:pt x="4680" y="2481"/>
                  </a:lnTo>
                  <a:lnTo>
                    <a:pt x="4941" y="1922"/>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9" name="Google Shape;209;p13">
            <a:hlinkClick r:id="" action="ppaction://noaction"/>
          </p:cNvPr>
          <p:cNvSpPr txBox="1">
            <a:spLocks noGrp="1"/>
          </p:cNvSpPr>
          <p:nvPr>
            <p:ph type="title" hasCustomPrompt="1"/>
          </p:nvPr>
        </p:nvSpPr>
        <p:spPr>
          <a:xfrm>
            <a:off x="1166678" y="1586557"/>
            <a:ext cx="901200" cy="720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12000"/>
              <a:buNone/>
              <a:defRPr sz="4700">
                <a:solidFill>
                  <a:schemeClr val="dk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0" name="Google Shape;210;p13">
            <a:hlinkClick r:id="" action="ppaction://noaction"/>
          </p:cNvPr>
          <p:cNvSpPr txBox="1">
            <a:spLocks noGrp="1"/>
          </p:cNvSpPr>
          <p:nvPr>
            <p:ph type="subTitle" idx="1"/>
          </p:nvPr>
        </p:nvSpPr>
        <p:spPr>
          <a:xfrm>
            <a:off x="2142075" y="1586557"/>
            <a:ext cx="2383200" cy="448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Font typeface="Chewy"/>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1" name="Google Shape;211;p13"/>
          <p:cNvSpPr txBox="1">
            <a:spLocks noGrp="1"/>
          </p:cNvSpPr>
          <p:nvPr>
            <p:ph type="subTitle" idx="2"/>
          </p:nvPr>
        </p:nvSpPr>
        <p:spPr>
          <a:xfrm>
            <a:off x="2142075" y="1929138"/>
            <a:ext cx="2383200" cy="5664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Font typeface="Chewy"/>
              <a:buNone/>
              <a:defRPr sz="1400" b="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2" name="Google Shape;212;p13">
            <a:hlinkClick r:id="" action="ppaction://noaction"/>
          </p:cNvPr>
          <p:cNvSpPr txBox="1">
            <a:spLocks noGrp="1"/>
          </p:cNvSpPr>
          <p:nvPr>
            <p:ph type="title" idx="3" hasCustomPrompt="1"/>
          </p:nvPr>
        </p:nvSpPr>
        <p:spPr>
          <a:xfrm>
            <a:off x="1166678" y="3300607"/>
            <a:ext cx="901200" cy="720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12000"/>
              <a:buNone/>
              <a:defRPr sz="4700">
                <a:solidFill>
                  <a:schemeClr val="dk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3" name="Google Shape;213;p13">
            <a:hlinkClick r:id="" action="ppaction://noaction"/>
          </p:cNvPr>
          <p:cNvSpPr txBox="1">
            <a:spLocks noGrp="1"/>
          </p:cNvSpPr>
          <p:nvPr>
            <p:ph type="subTitle" idx="4"/>
          </p:nvPr>
        </p:nvSpPr>
        <p:spPr>
          <a:xfrm>
            <a:off x="2142075" y="3300607"/>
            <a:ext cx="2383200" cy="448500"/>
          </a:xfrm>
          <a:prstGeom prst="rect">
            <a:avLst/>
          </a:prstGeom>
        </p:spPr>
        <p:txBody>
          <a:bodyPr spcFirstLastPara="1" wrap="square" lIns="91425" tIns="91425" rIns="91425" bIns="91425" anchor="b" anchorCtr="0">
            <a:noAutofit/>
          </a:bodyPr>
          <a:lstStyle>
            <a:lvl1pPr lvl="0" rtl="0">
              <a:lnSpc>
                <a:spcPct val="80000"/>
              </a:lnSpc>
              <a:spcBef>
                <a:spcPts val="0"/>
              </a:spcBef>
              <a:spcAft>
                <a:spcPts val="0"/>
              </a:spcAft>
              <a:buSzPts val="2000"/>
              <a:buFont typeface="Chewy"/>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4" name="Google Shape;214;p13"/>
          <p:cNvSpPr txBox="1">
            <a:spLocks noGrp="1"/>
          </p:cNvSpPr>
          <p:nvPr>
            <p:ph type="subTitle" idx="5"/>
          </p:nvPr>
        </p:nvSpPr>
        <p:spPr>
          <a:xfrm>
            <a:off x="2142075" y="3641188"/>
            <a:ext cx="2383200" cy="5622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Font typeface="Chewy"/>
              <a:buNone/>
              <a:defRPr sz="1400" b="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5" name="Google Shape;215;p13">
            <a:hlinkClick r:id="" action="ppaction://noaction"/>
          </p:cNvPr>
          <p:cNvSpPr txBox="1">
            <a:spLocks noGrp="1"/>
          </p:cNvSpPr>
          <p:nvPr>
            <p:ph type="title" idx="6" hasCustomPrompt="1"/>
          </p:nvPr>
        </p:nvSpPr>
        <p:spPr>
          <a:xfrm>
            <a:off x="4589627" y="1586557"/>
            <a:ext cx="901200" cy="720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12000"/>
              <a:buNone/>
              <a:defRPr sz="4700">
                <a:solidFill>
                  <a:schemeClr val="dk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6" name="Google Shape;216;p13">
            <a:hlinkClick r:id="" action="ppaction://noaction"/>
          </p:cNvPr>
          <p:cNvSpPr txBox="1">
            <a:spLocks noGrp="1"/>
          </p:cNvSpPr>
          <p:nvPr>
            <p:ph type="subTitle" idx="7"/>
          </p:nvPr>
        </p:nvSpPr>
        <p:spPr>
          <a:xfrm>
            <a:off x="5565063" y="1586557"/>
            <a:ext cx="2383200" cy="448500"/>
          </a:xfrm>
          <a:prstGeom prst="rect">
            <a:avLst/>
          </a:prstGeom>
        </p:spPr>
        <p:txBody>
          <a:bodyPr spcFirstLastPara="1" wrap="square" lIns="91425" tIns="91425" rIns="91425" bIns="91425" anchor="b" anchorCtr="0">
            <a:noAutofit/>
          </a:bodyPr>
          <a:lstStyle>
            <a:lvl1pPr lvl="0" rtl="0">
              <a:spcBef>
                <a:spcPts val="0"/>
              </a:spcBef>
              <a:spcAft>
                <a:spcPts val="0"/>
              </a:spcAft>
              <a:buSzPts val="2000"/>
              <a:buFont typeface="Chewy"/>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7" name="Google Shape;217;p13"/>
          <p:cNvSpPr txBox="1">
            <a:spLocks noGrp="1"/>
          </p:cNvSpPr>
          <p:nvPr>
            <p:ph type="subTitle" idx="8"/>
          </p:nvPr>
        </p:nvSpPr>
        <p:spPr>
          <a:xfrm>
            <a:off x="5565063" y="1929138"/>
            <a:ext cx="2383200" cy="5664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Font typeface="Chewy"/>
              <a:buNone/>
              <a:defRPr sz="1400" b="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8" name="Google Shape;218;p13">
            <a:hlinkClick r:id="" action="ppaction://noaction"/>
          </p:cNvPr>
          <p:cNvSpPr txBox="1">
            <a:spLocks noGrp="1"/>
          </p:cNvSpPr>
          <p:nvPr>
            <p:ph type="title" idx="9" hasCustomPrompt="1"/>
          </p:nvPr>
        </p:nvSpPr>
        <p:spPr>
          <a:xfrm>
            <a:off x="4589627" y="3300607"/>
            <a:ext cx="901200" cy="720600"/>
          </a:xfrm>
          <a:prstGeom prst="rect">
            <a:avLst/>
          </a:prstGeom>
          <a:solidFill>
            <a:schemeClr val="dk1"/>
          </a:solidFill>
        </p:spPr>
        <p:txBody>
          <a:bodyPr spcFirstLastPara="1" wrap="square" lIns="91425" tIns="91425" rIns="91425" bIns="91425" anchor="ctr" anchorCtr="0">
            <a:noAutofit/>
          </a:bodyPr>
          <a:lstStyle>
            <a:lvl1pPr lvl="0" algn="ctr" rtl="0">
              <a:spcBef>
                <a:spcPts val="0"/>
              </a:spcBef>
              <a:spcAft>
                <a:spcPts val="0"/>
              </a:spcAft>
              <a:buSzPts val="12000"/>
              <a:buNone/>
              <a:defRPr sz="4700">
                <a:solidFill>
                  <a:schemeClr val="dk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9" name="Google Shape;219;p13">
            <a:hlinkClick r:id="" action="ppaction://noaction"/>
          </p:cNvPr>
          <p:cNvSpPr txBox="1">
            <a:spLocks noGrp="1"/>
          </p:cNvSpPr>
          <p:nvPr>
            <p:ph type="subTitle" idx="13"/>
          </p:nvPr>
        </p:nvSpPr>
        <p:spPr>
          <a:xfrm>
            <a:off x="5565063" y="3300607"/>
            <a:ext cx="2383200" cy="448500"/>
          </a:xfrm>
          <a:prstGeom prst="rect">
            <a:avLst/>
          </a:prstGeom>
        </p:spPr>
        <p:txBody>
          <a:bodyPr spcFirstLastPara="1" wrap="square" lIns="91425" tIns="91425" rIns="91425" bIns="91425" anchor="b" anchorCtr="0">
            <a:noAutofit/>
          </a:bodyPr>
          <a:lstStyle>
            <a:lvl1pPr lvl="0" rtl="0">
              <a:lnSpc>
                <a:spcPct val="80000"/>
              </a:lnSpc>
              <a:spcBef>
                <a:spcPts val="0"/>
              </a:spcBef>
              <a:spcAft>
                <a:spcPts val="0"/>
              </a:spcAft>
              <a:buSzPts val="2000"/>
              <a:buFont typeface="Chewy"/>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0" name="Google Shape;220;p13"/>
          <p:cNvSpPr txBox="1">
            <a:spLocks noGrp="1"/>
          </p:cNvSpPr>
          <p:nvPr>
            <p:ph type="subTitle" idx="14"/>
          </p:nvPr>
        </p:nvSpPr>
        <p:spPr>
          <a:xfrm>
            <a:off x="5565063" y="3641188"/>
            <a:ext cx="2383200" cy="5622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Font typeface="Chewy"/>
              <a:buNone/>
              <a:defRPr sz="1400" b="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1" name="Google Shape;221;p13"/>
          <p:cNvSpPr txBox="1">
            <a:spLocks noGrp="1"/>
          </p:cNvSpPr>
          <p:nvPr>
            <p:ph type="title" idx="15"/>
          </p:nvPr>
        </p:nvSpPr>
        <p:spPr>
          <a:xfrm>
            <a:off x="1862550" y="612648"/>
            <a:ext cx="54189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1">
  <p:cSld name="CUSTOM_1">
    <p:spTree>
      <p:nvGrpSpPr>
        <p:cNvPr id="1" name="Shape 339"/>
        <p:cNvGrpSpPr/>
        <p:nvPr/>
      </p:nvGrpSpPr>
      <p:grpSpPr>
        <a:xfrm>
          <a:off x="0" y="0"/>
          <a:ext cx="0" cy="0"/>
          <a:chOff x="0" y="0"/>
          <a:chExt cx="0" cy="0"/>
        </a:xfrm>
      </p:grpSpPr>
      <p:sp>
        <p:nvSpPr>
          <p:cNvPr id="340" name="Google Shape;340;p19"/>
          <p:cNvSpPr/>
          <p:nvPr/>
        </p:nvSpPr>
        <p:spPr>
          <a:xfrm>
            <a:off x="8483649" y="3559610"/>
            <a:ext cx="2010937" cy="1851975"/>
          </a:xfrm>
          <a:custGeom>
            <a:avLst/>
            <a:gdLst/>
            <a:ahLst/>
            <a:cxnLst/>
            <a:rect l="l" t="t" r="r" b="b"/>
            <a:pathLst>
              <a:path w="45883" h="42256" extrusionOk="0">
                <a:moveTo>
                  <a:pt x="20040" y="1"/>
                </a:moveTo>
                <a:cubicBezTo>
                  <a:pt x="18348" y="1"/>
                  <a:pt x="16628" y="352"/>
                  <a:pt x="14925" y="1158"/>
                </a:cubicBezTo>
                <a:cubicBezTo>
                  <a:pt x="11194" y="2917"/>
                  <a:pt x="8091" y="5979"/>
                  <a:pt x="5075" y="8975"/>
                </a:cubicBezTo>
                <a:cubicBezTo>
                  <a:pt x="3640" y="10410"/>
                  <a:pt x="2170" y="11875"/>
                  <a:pt x="1248" y="13720"/>
                </a:cubicBezTo>
                <a:cubicBezTo>
                  <a:pt x="279" y="15662"/>
                  <a:pt x="1" y="17877"/>
                  <a:pt x="31" y="20011"/>
                </a:cubicBezTo>
                <a:cubicBezTo>
                  <a:pt x="132" y="27574"/>
                  <a:pt x="4198" y="34707"/>
                  <a:pt x="10438" y="37845"/>
                </a:cubicBezTo>
                <a:cubicBezTo>
                  <a:pt x="13845" y="39553"/>
                  <a:pt x="17708" y="40101"/>
                  <a:pt x="21439" y="40917"/>
                </a:cubicBezTo>
                <a:cubicBezTo>
                  <a:pt x="24129" y="41508"/>
                  <a:pt x="26824" y="42256"/>
                  <a:pt x="29587" y="42256"/>
                </a:cubicBezTo>
                <a:cubicBezTo>
                  <a:pt x="29974" y="42256"/>
                  <a:pt x="30361" y="42241"/>
                  <a:pt x="30751" y="42210"/>
                </a:cubicBezTo>
                <a:cubicBezTo>
                  <a:pt x="33929" y="41951"/>
                  <a:pt x="37326" y="40288"/>
                  <a:pt x="38836" y="37196"/>
                </a:cubicBezTo>
                <a:cubicBezTo>
                  <a:pt x="39435" y="35979"/>
                  <a:pt x="39713" y="34626"/>
                  <a:pt x="40357" y="33440"/>
                </a:cubicBezTo>
                <a:cubicBezTo>
                  <a:pt x="41057" y="32177"/>
                  <a:pt x="42126" y="31199"/>
                  <a:pt x="42968" y="30038"/>
                </a:cubicBezTo>
                <a:cubicBezTo>
                  <a:pt x="45883" y="25988"/>
                  <a:pt x="45477" y="20204"/>
                  <a:pt x="43216" y="16047"/>
                </a:cubicBezTo>
                <a:cubicBezTo>
                  <a:pt x="40955" y="11895"/>
                  <a:pt x="37184" y="9021"/>
                  <a:pt x="33488" y="6304"/>
                </a:cubicBezTo>
                <a:cubicBezTo>
                  <a:pt x="32185" y="5346"/>
                  <a:pt x="30873" y="4392"/>
                  <a:pt x="29560" y="3450"/>
                </a:cubicBezTo>
                <a:cubicBezTo>
                  <a:pt x="26753" y="1433"/>
                  <a:pt x="23454" y="1"/>
                  <a:pt x="20040"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9"/>
          <p:cNvSpPr/>
          <p:nvPr/>
        </p:nvSpPr>
        <p:spPr>
          <a:xfrm flipH="1">
            <a:off x="74" y="0"/>
            <a:ext cx="1381125" cy="856510"/>
          </a:xfrm>
          <a:custGeom>
            <a:avLst/>
            <a:gdLst/>
            <a:ahLst/>
            <a:cxnLst/>
            <a:rect l="l" t="t" r="r" b="b"/>
            <a:pathLst>
              <a:path w="50273" h="31177" extrusionOk="0">
                <a:moveTo>
                  <a:pt x="50187" y="0"/>
                </a:moveTo>
                <a:lnTo>
                  <a:pt x="2961" y="56"/>
                </a:lnTo>
                <a:cubicBezTo>
                  <a:pt x="1922" y="1775"/>
                  <a:pt x="1146" y="3681"/>
                  <a:pt x="731" y="5577"/>
                </a:cubicBezTo>
                <a:cubicBezTo>
                  <a:pt x="1" y="8882"/>
                  <a:pt x="1932" y="12395"/>
                  <a:pt x="4238" y="15289"/>
                </a:cubicBezTo>
                <a:cubicBezTo>
                  <a:pt x="8122" y="20166"/>
                  <a:pt x="5937" y="21692"/>
                  <a:pt x="9551" y="24247"/>
                </a:cubicBezTo>
                <a:cubicBezTo>
                  <a:pt x="12522" y="26351"/>
                  <a:pt x="15518" y="27491"/>
                  <a:pt x="16927" y="28059"/>
                </a:cubicBezTo>
                <a:cubicBezTo>
                  <a:pt x="22047" y="30127"/>
                  <a:pt x="27790" y="31177"/>
                  <a:pt x="34016" y="31177"/>
                </a:cubicBezTo>
                <a:cubicBezTo>
                  <a:pt x="37544" y="31177"/>
                  <a:pt x="41158" y="30842"/>
                  <a:pt x="44747" y="30173"/>
                </a:cubicBezTo>
                <a:cubicBezTo>
                  <a:pt x="47246" y="29711"/>
                  <a:pt x="49127" y="29205"/>
                  <a:pt x="50273" y="28865"/>
                </a:cubicBezTo>
                <a:lnTo>
                  <a:pt x="50187" y="0"/>
                </a:lnTo>
                <a:close/>
              </a:path>
            </a:pathLst>
          </a:custGeom>
          <a:solidFill>
            <a:srgbClr val="395110">
              <a:alpha val="5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9"/>
          <p:cNvSpPr/>
          <p:nvPr/>
        </p:nvSpPr>
        <p:spPr>
          <a:xfrm>
            <a:off x="8015428" y="96313"/>
            <a:ext cx="1839594" cy="950380"/>
          </a:xfrm>
          <a:custGeom>
            <a:avLst/>
            <a:gdLst/>
            <a:ahLst/>
            <a:cxnLst/>
            <a:rect l="l" t="t" r="r" b="b"/>
            <a:pathLst>
              <a:path w="5985" h="3092" extrusionOk="0">
                <a:moveTo>
                  <a:pt x="1986" y="0"/>
                </a:moveTo>
                <a:cubicBezTo>
                  <a:pt x="1719" y="0"/>
                  <a:pt x="1503" y="216"/>
                  <a:pt x="1503" y="480"/>
                </a:cubicBezTo>
                <a:cubicBezTo>
                  <a:pt x="1503" y="511"/>
                  <a:pt x="1506" y="538"/>
                  <a:pt x="1512" y="568"/>
                </a:cubicBezTo>
                <a:lnTo>
                  <a:pt x="1260" y="568"/>
                </a:lnTo>
                <a:cubicBezTo>
                  <a:pt x="866" y="568"/>
                  <a:pt x="544" y="887"/>
                  <a:pt x="541" y="1279"/>
                </a:cubicBezTo>
                <a:cubicBezTo>
                  <a:pt x="240" y="1300"/>
                  <a:pt x="0" y="1552"/>
                  <a:pt x="0" y="1859"/>
                </a:cubicBezTo>
                <a:cubicBezTo>
                  <a:pt x="0" y="2180"/>
                  <a:pt x="261" y="2439"/>
                  <a:pt x="580" y="2439"/>
                </a:cubicBezTo>
                <a:lnTo>
                  <a:pt x="778" y="2439"/>
                </a:lnTo>
                <a:cubicBezTo>
                  <a:pt x="881" y="2642"/>
                  <a:pt x="1090" y="2782"/>
                  <a:pt x="1336" y="2782"/>
                </a:cubicBezTo>
                <a:lnTo>
                  <a:pt x="1937" y="2782"/>
                </a:lnTo>
                <a:cubicBezTo>
                  <a:pt x="2032" y="2967"/>
                  <a:pt x="2220" y="3091"/>
                  <a:pt x="2442" y="3091"/>
                </a:cubicBezTo>
                <a:lnTo>
                  <a:pt x="2924" y="3091"/>
                </a:lnTo>
                <a:cubicBezTo>
                  <a:pt x="3143" y="3091"/>
                  <a:pt x="3337" y="2967"/>
                  <a:pt x="3428" y="2782"/>
                </a:cubicBezTo>
                <a:cubicBezTo>
                  <a:pt x="3735" y="2782"/>
                  <a:pt x="3972" y="2603"/>
                  <a:pt x="4054" y="2357"/>
                </a:cubicBezTo>
                <a:lnTo>
                  <a:pt x="5405" y="2357"/>
                </a:lnTo>
                <a:cubicBezTo>
                  <a:pt x="5724" y="2357"/>
                  <a:pt x="5985" y="2098"/>
                  <a:pt x="5985" y="1777"/>
                </a:cubicBezTo>
                <a:cubicBezTo>
                  <a:pt x="5982" y="1452"/>
                  <a:pt x="5724" y="1191"/>
                  <a:pt x="5402" y="1191"/>
                </a:cubicBezTo>
                <a:lnTo>
                  <a:pt x="4558" y="1191"/>
                </a:lnTo>
                <a:cubicBezTo>
                  <a:pt x="4509" y="838"/>
                  <a:pt x="4209" y="568"/>
                  <a:pt x="3841" y="568"/>
                </a:cubicBezTo>
                <a:lnTo>
                  <a:pt x="2970" y="568"/>
                </a:lnTo>
                <a:cubicBezTo>
                  <a:pt x="2973" y="538"/>
                  <a:pt x="2976" y="511"/>
                  <a:pt x="2976" y="480"/>
                </a:cubicBezTo>
                <a:cubicBezTo>
                  <a:pt x="2976" y="216"/>
                  <a:pt x="2760" y="0"/>
                  <a:pt x="2493" y="0"/>
                </a:cubicBezTo>
                <a:close/>
              </a:path>
            </a:pathLst>
          </a:custGeom>
          <a:gradFill>
            <a:gsLst>
              <a:gs pos="0">
                <a:srgbClr val="9CAB9F">
                  <a:alpha val="22745"/>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9"/>
          <p:cNvSpPr/>
          <p:nvPr/>
        </p:nvSpPr>
        <p:spPr>
          <a:xfrm>
            <a:off x="-57350" y="3867073"/>
            <a:ext cx="1381157" cy="1309477"/>
          </a:xfrm>
          <a:custGeom>
            <a:avLst/>
            <a:gdLst/>
            <a:ahLst/>
            <a:cxnLst/>
            <a:rect l="l" t="t" r="r" b="b"/>
            <a:pathLst>
              <a:path w="66013" h="62587" extrusionOk="0">
                <a:moveTo>
                  <a:pt x="1273" y="1"/>
                </a:moveTo>
                <a:cubicBezTo>
                  <a:pt x="842" y="1"/>
                  <a:pt x="421" y="6"/>
                  <a:pt x="0" y="21"/>
                </a:cubicBezTo>
                <a:lnTo>
                  <a:pt x="0" y="19893"/>
                </a:lnTo>
                <a:cubicBezTo>
                  <a:pt x="23040" y="24232"/>
                  <a:pt x="41700" y="38385"/>
                  <a:pt x="47211" y="62586"/>
                </a:cubicBezTo>
                <a:lnTo>
                  <a:pt x="65916" y="62586"/>
                </a:lnTo>
                <a:cubicBezTo>
                  <a:pt x="65982" y="61603"/>
                  <a:pt x="66013" y="60604"/>
                  <a:pt x="66013" y="59585"/>
                </a:cubicBezTo>
                <a:cubicBezTo>
                  <a:pt x="66013" y="19644"/>
                  <a:pt x="36083" y="1"/>
                  <a:pt x="1273"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9"/>
          <p:cNvSpPr txBox="1">
            <a:spLocks noGrp="1"/>
          </p:cNvSpPr>
          <p:nvPr>
            <p:ph type="title"/>
          </p:nvPr>
        </p:nvSpPr>
        <p:spPr>
          <a:xfrm>
            <a:off x="716800" y="612648"/>
            <a:ext cx="77103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2">
  <p:cSld name="CUSTOM_1_1">
    <p:spTree>
      <p:nvGrpSpPr>
        <p:cNvPr id="1" name="Shape 345"/>
        <p:cNvGrpSpPr/>
        <p:nvPr/>
      </p:nvGrpSpPr>
      <p:grpSpPr>
        <a:xfrm>
          <a:off x="0" y="0"/>
          <a:ext cx="0" cy="0"/>
          <a:chOff x="0" y="0"/>
          <a:chExt cx="0" cy="0"/>
        </a:xfrm>
      </p:grpSpPr>
      <p:sp>
        <p:nvSpPr>
          <p:cNvPr id="346" name="Google Shape;346;p20"/>
          <p:cNvSpPr/>
          <p:nvPr/>
        </p:nvSpPr>
        <p:spPr>
          <a:xfrm rot="-6300123" flipH="1">
            <a:off x="-716275" y="4168318"/>
            <a:ext cx="1515943" cy="1092962"/>
          </a:xfrm>
          <a:custGeom>
            <a:avLst/>
            <a:gdLst/>
            <a:ahLst/>
            <a:cxnLst/>
            <a:rect l="l" t="t" r="r" b="b"/>
            <a:pathLst>
              <a:path w="58612" h="42258" extrusionOk="0">
                <a:moveTo>
                  <a:pt x="20040" y="1"/>
                </a:moveTo>
                <a:cubicBezTo>
                  <a:pt x="18348" y="1"/>
                  <a:pt x="16628" y="352"/>
                  <a:pt x="14925" y="1158"/>
                </a:cubicBezTo>
                <a:cubicBezTo>
                  <a:pt x="11194" y="2917"/>
                  <a:pt x="8096" y="5979"/>
                  <a:pt x="5080" y="8975"/>
                </a:cubicBezTo>
                <a:cubicBezTo>
                  <a:pt x="3641" y="10410"/>
                  <a:pt x="2170" y="11880"/>
                  <a:pt x="1248" y="13725"/>
                </a:cubicBezTo>
                <a:cubicBezTo>
                  <a:pt x="280" y="15662"/>
                  <a:pt x="1" y="17882"/>
                  <a:pt x="31" y="20016"/>
                </a:cubicBezTo>
                <a:cubicBezTo>
                  <a:pt x="133" y="27574"/>
                  <a:pt x="4198" y="34707"/>
                  <a:pt x="10438" y="37845"/>
                </a:cubicBezTo>
                <a:cubicBezTo>
                  <a:pt x="13845" y="39558"/>
                  <a:pt x="17708" y="40101"/>
                  <a:pt x="21439" y="40917"/>
                </a:cubicBezTo>
                <a:cubicBezTo>
                  <a:pt x="24125" y="41507"/>
                  <a:pt x="26815" y="42257"/>
                  <a:pt x="29574" y="42257"/>
                </a:cubicBezTo>
                <a:cubicBezTo>
                  <a:pt x="29965" y="42257"/>
                  <a:pt x="30357" y="42242"/>
                  <a:pt x="30751" y="42210"/>
                </a:cubicBezTo>
                <a:cubicBezTo>
                  <a:pt x="33930" y="41951"/>
                  <a:pt x="37326" y="40293"/>
                  <a:pt x="38837" y="37201"/>
                </a:cubicBezTo>
                <a:cubicBezTo>
                  <a:pt x="39435" y="35984"/>
                  <a:pt x="39714" y="34626"/>
                  <a:pt x="40357" y="33440"/>
                </a:cubicBezTo>
                <a:cubicBezTo>
                  <a:pt x="41057" y="32182"/>
                  <a:pt x="42127" y="31199"/>
                  <a:pt x="42968" y="30038"/>
                </a:cubicBezTo>
                <a:cubicBezTo>
                  <a:pt x="45893" y="25983"/>
                  <a:pt x="58612" y="22150"/>
                  <a:pt x="52757" y="12098"/>
                </a:cubicBezTo>
                <a:cubicBezTo>
                  <a:pt x="49937" y="7258"/>
                  <a:pt x="46498" y="6155"/>
                  <a:pt x="43231" y="6155"/>
                </a:cubicBezTo>
                <a:cubicBezTo>
                  <a:pt x="40495" y="6155"/>
                  <a:pt x="37880" y="6929"/>
                  <a:pt x="35852" y="6929"/>
                </a:cubicBezTo>
                <a:cubicBezTo>
                  <a:pt x="34930" y="6929"/>
                  <a:pt x="34129" y="6769"/>
                  <a:pt x="33494" y="6304"/>
                </a:cubicBezTo>
                <a:cubicBezTo>
                  <a:pt x="32186" y="5346"/>
                  <a:pt x="30873" y="4393"/>
                  <a:pt x="29565" y="3450"/>
                </a:cubicBezTo>
                <a:cubicBezTo>
                  <a:pt x="26755" y="1433"/>
                  <a:pt x="23455" y="1"/>
                  <a:pt x="20040"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0"/>
          <p:cNvSpPr/>
          <p:nvPr/>
        </p:nvSpPr>
        <p:spPr>
          <a:xfrm flipH="1">
            <a:off x="8110079" y="4142495"/>
            <a:ext cx="1061654" cy="1006555"/>
          </a:xfrm>
          <a:custGeom>
            <a:avLst/>
            <a:gdLst/>
            <a:ahLst/>
            <a:cxnLst/>
            <a:rect l="l" t="t" r="r" b="b"/>
            <a:pathLst>
              <a:path w="66013" h="62587" extrusionOk="0">
                <a:moveTo>
                  <a:pt x="1273" y="1"/>
                </a:moveTo>
                <a:cubicBezTo>
                  <a:pt x="842" y="1"/>
                  <a:pt x="421" y="6"/>
                  <a:pt x="0" y="21"/>
                </a:cubicBezTo>
                <a:lnTo>
                  <a:pt x="0" y="19893"/>
                </a:lnTo>
                <a:cubicBezTo>
                  <a:pt x="23040" y="24232"/>
                  <a:pt x="41700" y="38385"/>
                  <a:pt x="47211" y="62586"/>
                </a:cubicBezTo>
                <a:lnTo>
                  <a:pt x="65916" y="62586"/>
                </a:lnTo>
                <a:cubicBezTo>
                  <a:pt x="65982" y="61603"/>
                  <a:pt x="66013" y="60604"/>
                  <a:pt x="66013" y="59585"/>
                </a:cubicBezTo>
                <a:cubicBezTo>
                  <a:pt x="66013" y="19644"/>
                  <a:pt x="36083" y="1"/>
                  <a:pt x="1273"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0"/>
          <p:cNvSpPr/>
          <p:nvPr/>
        </p:nvSpPr>
        <p:spPr>
          <a:xfrm flipH="1">
            <a:off x="7161020" y="-420501"/>
            <a:ext cx="1771329" cy="915347"/>
          </a:xfrm>
          <a:custGeom>
            <a:avLst/>
            <a:gdLst/>
            <a:ahLst/>
            <a:cxnLst/>
            <a:rect l="l" t="t" r="r" b="b"/>
            <a:pathLst>
              <a:path w="12280" h="6346" extrusionOk="0">
                <a:moveTo>
                  <a:pt x="11083" y="2447"/>
                </a:moveTo>
                <a:lnTo>
                  <a:pt x="9352" y="2447"/>
                </a:lnTo>
                <a:cubicBezTo>
                  <a:pt x="9255" y="1722"/>
                  <a:pt x="8633" y="1163"/>
                  <a:pt x="7883" y="1163"/>
                </a:cubicBezTo>
                <a:lnTo>
                  <a:pt x="6091" y="1163"/>
                </a:lnTo>
                <a:cubicBezTo>
                  <a:pt x="6103" y="1108"/>
                  <a:pt x="6110" y="1051"/>
                  <a:pt x="6110" y="990"/>
                </a:cubicBezTo>
                <a:cubicBezTo>
                  <a:pt x="6110" y="443"/>
                  <a:pt x="5666" y="0"/>
                  <a:pt x="5120" y="0"/>
                </a:cubicBezTo>
                <a:lnTo>
                  <a:pt x="4072" y="0"/>
                </a:lnTo>
                <a:cubicBezTo>
                  <a:pt x="3526" y="0"/>
                  <a:pt x="3082" y="443"/>
                  <a:pt x="3082" y="990"/>
                </a:cubicBezTo>
                <a:cubicBezTo>
                  <a:pt x="3082" y="1048"/>
                  <a:pt x="3091" y="1108"/>
                  <a:pt x="3101" y="1163"/>
                </a:cubicBezTo>
                <a:lnTo>
                  <a:pt x="2591" y="1163"/>
                </a:lnTo>
                <a:cubicBezTo>
                  <a:pt x="1777" y="1163"/>
                  <a:pt x="1121" y="1813"/>
                  <a:pt x="1106" y="2626"/>
                </a:cubicBezTo>
                <a:cubicBezTo>
                  <a:pt x="486" y="2672"/>
                  <a:pt x="1" y="3182"/>
                  <a:pt x="1" y="3814"/>
                </a:cubicBezTo>
                <a:cubicBezTo>
                  <a:pt x="1" y="4472"/>
                  <a:pt x="535" y="5004"/>
                  <a:pt x="1194" y="5004"/>
                </a:cubicBezTo>
                <a:lnTo>
                  <a:pt x="1595" y="5004"/>
                </a:lnTo>
                <a:cubicBezTo>
                  <a:pt x="1807" y="5420"/>
                  <a:pt x="2235" y="5702"/>
                  <a:pt x="2733" y="5702"/>
                </a:cubicBezTo>
                <a:lnTo>
                  <a:pt x="3966" y="5702"/>
                </a:lnTo>
                <a:cubicBezTo>
                  <a:pt x="4157" y="6082"/>
                  <a:pt x="4552" y="6346"/>
                  <a:pt x="5007" y="6346"/>
                </a:cubicBezTo>
                <a:lnTo>
                  <a:pt x="5994" y="6346"/>
                </a:lnTo>
                <a:cubicBezTo>
                  <a:pt x="6450" y="6346"/>
                  <a:pt x="6841" y="6082"/>
                  <a:pt x="7033" y="5702"/>
                </a:cubicBezTo>
                <a:lnTo>
                  <a:pt x="7102" y="5702"/>
                </a:lnTo>
                <a:cubicBezTo>
                  <a:pt x="7667" y="5702"/>
                  <a:pt x="8147" y="5338"/>
                  <a:pt x="8317" y="4831"/>
                </a:cubicBezTo>
                <a:lnTo>
                  <a:pt x="11086" y="4831"/>
                </a:lnTo>
                <a:cubicBezTo>
                  <a:pt x="11748" y="4831"/>
                  <a:pt x="12279" y="4296"/>
                  <a:pt x="12279" y="3638"/>
                </a:cubicBezTo>
                <a:cubicBezTo>
                  <a:pt x="12279" y="2979"/>
                  <a:pt x="11745" y="2447"/>
                  <a:pt x="11083" y="2447"/>
                </a:cubicBezTo>
                <a:close/>
              </a:path>
            </a:pathLst>
          </a:custGeom>
          <a:gradFill>
            <a:gsLst>
              <a:gs pos="0">
                <a:srgbClr val="E5EEF3">
                  <a:alpha val="58431"/>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0"/>
          <p:cNvSpPr/>
          <p:nvPr/>
        </p:nvSpPr>
        <p:spPr>
          <a:xfrm flipH="1">
            <a:off x="-250743" y="291462"/>
            <a:ext cx="1061658" cy="590421"/>
          </a:xfrm>
          <a:custGeom>
            <a:avLst/>
            <a:gdLst/>
            <a:ahLst/>
            <a:cxnLst/>
            <a:rect l="l" t="t" r="r" b="b"/>
            <a:pathLst>
              <a:path w="10506" h="5843" extrusionOk="0">
                <a:moveTo>
                  <a:pt x="9464" y="2390"/>
                </a:moveTo>
                <a:lnTo>
                  <a:pt x="8626" y="2390"/>
                </a:lnTo>
                <a:cubicBezTo>
                  <a:pt x="8657" y="2296"/>
                  <a:pt x="8675" y="2193"/>
                  <a:pt x="8675" y="2087"/>
                </a:cubicBezTo>
                <a:cubicBezTo>
                  <a:pt x="8675" y="1537"/>
                  <a:pt x="8231" y="1094"/>
                  <a:pt x="7682" y="1094"/>
                </a:cubicBezTo>
                <a:lnTo>
                  <a:pt x="6908" y="1094"/>
                </a:lnTo>
                <a:cubicBezTo>
                  <a:pt x="6923" y="1027"/>
                  <a:pt x="6929" y="960"/>
                  <a:pt x="6929" y="893"/>
                </a:cubicBezTo>
                <a:cubicBezTo>
                  <a:pt x="6929" y="399"/>
                  <a:pt x="6531" y="1"/>
                  <a:pt x="6039" y="1"/>
                </a:cubicBezTo>
                <a:lnTo>
                  <a:pt x="4339" y="1"/>
                </a:lnTo>
                <a:cubicBezTo>
                  <a:pt x="3902" y="1"/>
                  <a:pt x="3537" y="317"/>
                  <a:pt x="3461" y="729"/>
                </a:cubicBezTo>
                <a:lnTo>
                  <a:pt x="2918" y="729"/>
                </a:lnTo>
                <a:cubicBezTo>
                  <a:pt x="2350" y="729"/>
                  <a:pt x="1886" y="1182"/>
                  <a:pt x="1867" y="1744"/>
                </a:cubicBezTo>
                <a:lnTo>
                  <a:pt x="1175" y="1744"/>
                </a:lnTo>
                <a:cubicBezTo>
                  <a:pt x="528" y="1744"/>
                  <a:pt x="0" y="2269"/>
                  <a:pt x="0" y="2919"/>
                </a:cubicBezTo>
                <a:cubicBezTo>
                  <a:pt x="0" y="3568"/>
                  <a:pt x="528" y="4097"/>
                  <a:pt x="1175" y="4097"/>
                </a:cubicBezTo>
                <a:lnTo>
                  <a:pt x="1813" y="4097"/>
                </a:lnTo>
                <a:cubicBezTo>
                  <a:pt x="1980" y="4567"/>
                  <a:pt x="2429" y="4907"/>
                  <a:pt x="2960" y="4907"/>
                </a:cubicBezTo>
                <a:lnTo>
                  <a:pt x="3049" y="4907"/>
                </a:lnTo>
                <a:cubicBezTo>
                  <a:pt x="3100" y="5433"/>
                  <a:pt x="3540" y="5843"/>
                  <a:pt x="4075" y="5843"/>
                </a:cubicBezTo>
                <a:lnTo>
                  <a:pt x="5660" y="5843"/>
                </a:lnTo>
                <a:cubicBezTo>
                  <a:pt x="6194" y="5843"/>
                  <a:pt x="6634" y="5433"/>
                  <a:pt x="6686" y="4907"/>
                </a:cubicBezTo>
                <a:lnTo>
                  <a:pt x="6895" y="4907"/>
                </a:lnTo>
                <a:cubicBezTo>
                  <a:pt x="7275" y="4907"/>
                  <a:pt x="7612" y="4734"/>
                  <a:pt x="7837" y="4464"/>
                </a:cubicBezTo>
                <a:lnTo>
                  <a:pt x="9473" y="4464"/>
                </a:lnTo>
                <a:cubicBezTo>
                  <a:pt x="10041" y="4464"/>
                  <a:pt x="10506" y="4000"/>
                  <a:pt x="10506" y="3429"/>
                </a:cubicBezTo>
                <a:cubicBezTo>
                  <a:pt x="10497" y="2855"/>
                  <a:pt x="10035" y="2390"/>
                  <a:pt x="9464" y="2390"/>
                </a:cubicBezTo>
                <a:close/>
              </a:path>
            </a:pathLst>
          </a:custGeom>
          <a:gradFill>
            <a:gsLst>
              <a:gs pos="0">
                <a:srgbClr val="E5EEF3">
                  <a:alpha val="58431"/>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0"/>
          <p:cNvSpPr/>
          <p:nvPr/>
        </p:nvSpPr>
        <p:spPr>
          <a:xfrm flipH="1">
            <a:off x="4172769" y="4808307"/>
            <a:ext cx="1448095" cy="805311"/>
          </a:xfrm>
          <a:custGeom>
            <a:avLst/>
            <a:gdLst/>
            <a:ahLst/>
            <a:cxnLst/>
            <a:rect l="l" t="t" r="r" b="b"/>
            <a:pathLst>
              <a:path w="10506" h="5843" extrusionOk="0">
                <a:moveTo>
                  <a:pt x="9464" y="2390"/>
                </a:moveTo>
                <a:lnTo>
                  <a:pt x="8626" y="2390"/>
                </a:lnTo>
                <a:cubicBezTo>
                  <a:pt x="8657" y="2296"/>
                  <a:pt x="8675" y="2193"/>
                  <a:pt x="8675" y="2087"/>
                </a:cubicBezTo>
                <a:cubicBezTo>
                  <a:pt x="8675" y="1537"/>
                  <a:pt x="8231" y="1094"/>
                  <a:pt x="7682" y="1094"/>
                </a:cubicBezTo>
                <a:lnTo>
                  <a:pt x="6908" y="1094"/>
                </a:lnTo>
                <a:cubicBezTo>
                  <a:pt x="6923" y="1027"/>
                  <a:pt x="6929" y="960"/>
                  <a:pt x="6929" y="893"/>
                </a:cubicBezTo>
                <a:cubicBezTo>
                  <a:pt x="6929" y="399"/>
                  <a:pt x="6531" y="1"/>
                  <a:pt x="6039" y="1"/>
                </a:cubicBezTo>
                <a:lnTo>
                  <a:pt x="4339" y="1"/>
                </a:lnTo>
                <a:cubicBezTo>
                  <a:pt x="3902" y="1"/>
                  <a:pt x="3537" y="317"/>
                  <a:pt x="3461" y="729"/>
                </a:cubicBezTo>
                <a:lnTo>
                  <a:pt x="2918" y="729"/>
                </a:lnTo>
                <a:cubicBezTo>
                  <a:pt x="2350" y="729"/>
                  <a:pt x="1886" y="1182"/>
                  <a:pt x="1867" y="1744"/>
                </a:cubicBezTo>
                <a:lnTo>
                  <a:pt x="1175" y="1744"/>
                </a:lnTo>
                <a:cubicBezTo>
                  <a:pt x="528" y="1744"/>
                  <a:pt x="0" y="2269"/>
                  <a:pt x="0" y="2919"/>
                </a:cubicBezTo>
                <a:cubicBezTo>
                  <a:pt x="0" y="3568"/>
                  <a:pt x="528" y="4097"/>
                  <a:pt x="1175" y="4097"/>
                </a:cubicBezTo>
                <a:lnTo>
                  <a:pt x="1813" y="4097"/>
                </a:lnTo>
                <a:cubicBezTo>
                  <a:pt x="1980" y="4567"/>
                  <a:pt x="2429" y="4907"/>
                  <a:pt x="2960" y="4907"/>
                </a:cubicBezTo>
                <a:lnTo>
                  <a:pt x="3049" y="4907"/>
                </a:lnTo>
                <a:cubicBezTo>
                  <a:pt x="3100" y="5433"/>
                  <a:pt x="3540" y="5843"/>
                  <a:pt x="4075" y="5843"/>
                </a:cubicBezTo>
                <a:lnTo>
                  <a:pt x="5660" y="5843"/>
                </a:lnTo>
                <a:cubicBezTo>
                  <a:pt x="6194" y="5843"/>
                  <a:pt x="6634" y="5433"/>
                  <a:pt x="6686" y="4907"/>
                </a:cubicBezTo>
                <a:lnTo>
                  <a:pt x="6895" y="4907"/>
                </a:lnTo>
                <a:cubicBezTo>
                  <a:pt x="7275" y="4907"/>
                  <a:pt x="7612" y="4734"/>
                  <a:pt x="7837" y="4464"/>
                </a:cubicBezTo>
                <a:lnTo>
                  <a:pt x="9473" y="4464"/>
                </a:lnTo>
                <a:cubicBezTo>
                  <a:pt x="10041" y="4464"/>
                  <a:pt x="10506" y="4000"/>
                  <a:pt x="10506" y="3429"/>
                </a:cubicBezTo>
                <a:cubicBezTo>
                  <a:pt x="10497" y="2855"/>
                  <a:pt x="10035" y="2390"/>
                  <a:pt x="9464" y="2390"/>
                </a:cubicBezTo>
                <a:close/>
              </a:path>
            </a:pathLst>
          </a:custGeom>
          <a:gradFill>
            <a:gsLst>
              <a:gs pos="0">
                <a:srgbClr val="E5EEF3">
                  <a:alpha val="58431"/>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0"/>
          <p:cNvSpPr txBox="1">
            <a:spLocks noGrp="1"/>
          </p:cNvSpPr>
          <p:nvPr>
            <p:ph type="title"/>
          </p:nvPr>
        </p:nvSpPr>
        <p:spPr>
          <a:xfrm>
            <a:off x="716800" y="612648"/>
            <a:ext cx="77103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1_2">
    <p:spTree>
      <p:nvGrpSpPr>
        <p:cNvPr id="1" name="Shape 594"/>
        <p:cNvGrpSpPr/>
        <p:nvPr/>
      </p:nvGrpSpPr>
      <p:grpSpPr>
        <a:xfrm>
          <a:off x="0" y="0"/>
          <a:ext cx="0" cy="0"/>
          <a:chOff x="0" y="0"/>
          <a:chExt cx="0" cy="0"/>
        </a:xfrm>
      </p:grpSpPr>
      <p:sp>
        <p:nvSpPr>
          <p:cNvPr id="595" name="Google Shape;595;p27"/>
          <p:cNvSpPr/>
          <p:nvPr/>
        </p:nvSpPr>
        <p:spPr>
          <a:xfrm flipH="1">
            <a:off x="7632680" y="3839075"/>
            <a:ext cx="1511320" cy="1304431"/>
          </a:xfrm>
          <a:custGeom>
            <a:avLst/>
            <a:gdLst/>
            <a:ahLst/>
            <a:cxnLst/>
            <a:rect l="l" t="t" r="r" b="b"/>
            <a:pathLst>
              <a:path w="48914" h="42218" extrusionOk="0">
                <a:moveTo>
                  <a:pt x="15821" y="1"/>
                </a:moveTo>
                <a:cubicBezTo>
                  <a:pt x="12389" y="1"/>
                  <a:pt x="8876" y="457"/>
                  <a:pt x="5379" y="1354"/>
                </a:cubicBezTo>
                <a:cubicBezTo>
                  <a:pt x="2955" y="1973"/>
                  <a:pt x="1115" y="2662"/>
                  <a:pt x="0" y="3134"/>
                </a:cubicBezTo>
                <a:lnTo>
                  <a:pt x="101" y="42218"/>
                </a:lnTo>
                <a:lnTo>
                  <a:pt x="46044" y="42142"/>
                </a:lnTo>
                <a:cubicBezTo>
                  <a:pt x="47058" y="39815"/>
                  <a:pt x="47803" y="37235"/>
                  <a:pt x="48209" y="34670"/>
                </a:cubicBezTo>
                <a:cubicBezTo>
                  <a:pt x="48914" y="30199"/>
                  <a:pt x="47033" y="25444"/>
                  <a:pt x="44782" y="21515"/>
                </a:cubicBezTo>
                <a:cubicBezTo>
                  <a:pt x="41006" y="14915"/>
                  <a:pt x="43130" y="12851"/>
                  <a:pt x="39617" y="9389"/>
                </a:cubicBezTo>
                <a:cubicBezTo>
                  <a:pt x="36727" y="6540"/>
                  <a:pt x="33807" y="4989"/>
                  <a:pt x="32444" y="4223"/>
                </a:cubicBezTo>
                <a:cubicBezTo>
                  <a:pt x="27465" y="1420"/>
                  <a:pt x="21869" y="1"/>
                  <a:pt x="15821"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7"/>
          <p:cNvSpPr/>
          <p:nvPr/>
        </p:nvSpPr>
        <p:spPr>
          <a:xfrm rot="10800000">
            <a:off x="7191385" y="-1119"/>
            <a:ext cx="1952615" cy="1292294"/>
          </a:xfrm>
          <a:custGeom>
            <a:avLst/>
            <a:gdLst/>
            <a:ahLst/>
            <a:cxnLst/>
            <a:rect l="l" t="t" r="r" b="b"/>
            <a:pathLst>
              <a:path w="108554" h="71844" extrusionOk="0">
                <a:moveTo>
                  <a:pt x="142" y="1"/>
                </a:moveTo>
                <a:cubicBezTo>
                  <a:pt x="48" y="1"/>
                  <a:pt x="0" y="1"/>
                  <a:pt x="0" y="1"/>
                </a:cubicBezTo>
                <a:lnTo>
                  <a:pt x="0" y="14043"/>
                </a:lnTo>
                <a:cubicBezTo>
                  <a:pt x="20313" y="17150"/>
                  <a:pt x="54480" y="27015"/>
                  <a:pt x="71553" y="58415"/>
                </a:cubicBezTo>
                <a:cubicBezTo>
                  <a:pt x="74382" y="63621"/>
                  <a:pt x="75472" y="68067"/>
                  <a:pt x="75178" y="71843"/>
                </a:cubicBezTo>
                <a:lnTo>
                  <a:pt x="107586" y="71843"/>
                </a:lnTo>
                <a:cubicBezTo>
                  <a:pt x="108554" y="66982"/>
                  <a:pt x="107434" y="61106"/>
                  <a:pt x="103581" y="54025"/>
                </a:cubicBezTo>
                <a:cubicBezTo>
                  <a:pt x="74577" y="679"/>
                  <a:pt x="3729" y="1"/>
                  <a:pt x="142"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7"/>
          <p:cNvSpPr/>
          <p:nvPr/>
        </p:nvSpPr>
        <p:spPr>
          <a:xfrm rot="5400000">
            <a:off x="129483" y="-129449"/>
            <a:ext cx="1342644" cy="1601542"/>
          </a:xfrm>
          <a:custGeom>
            <a:avLst/>
            <a:gdLst/>
            <a:ahLst/>
            <a:cxnLst/>
            <a:rect l="l" t="t" r="r" b="b"/>
            <a:pathLst>
              <a:path w="79107" h="94361" extrusionOk="0">
                <a:moveTo>
                  <a:pt x="1" y="1"/>
                </a:moveTo>
                <a:lnTo>
                  <a:pt x="1" y="16217"/>
                </a:lnTo>
                <a:lnTo>
                  <a:pt x="26" y="16217"/>
                </a:lnTo>
                <a:cubicBezTo>
                  <a:pt x="34081" y="16217"/>
                  <a:pt x="61699" y="41924"/>
                  <a:pt x="61699" y="73637"/>
                </a:cubicBezTo>
                <a:cubicBezTo>
                  <a:pt x="61699" y="80947"/>
                  <a:pt x="60234" y="87933"/>
                  <a:pt x="57562" y="94361"/>
                </a:cubicBezTo>
                <a:lnTo>
                  <a:pt x="75928" y="94361"/>
                </a:lnTo>
                <a:cubicBezTo>
                  <a:pt x="77997" y="87791"/>
                  <a:pt x="79107" y="80831"/>
                  <a:pt x="79107" y="73637"/>
                </a:cubicBezTo>
                <a:cubicBezTo>
                  <a:pt x="79107" y="32971"/>
                  <a:pt x="43693" y="1"/>
                  <a:pt x="16"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7"/>
          <p:cNvSpPr/>
          <p:nvPr/>
        </p:nvSpPr>
        <p:spPr>
          <a:xfrm>
            <a:off x="-128750" y="3693276"/>
            <a:ext cx="1236082" cy="638575"/>
          </a:xfrm>
          <a:custGeom>
            <a:avLst/>
            <a:gdLst/>
            <a:ahLst/>
            <a:cxnLst/>
            <a:rect l="l" t="t" r="r" b="b"/>
            <a:pathLst>
              <a:path w="5985" h="3092" extrusionOk="0">
                <a:moveTo>
                  <a:pt x="1986" y="0"/>
                </a:moveTo>
                <a:cubicBezTo>
                  <a:pt x="1719" y="0"/>
                  <a:pt x="1503" y="216"/>
                  <a:pt x="1503" y="480"/>
                </a:cubicBezTo>
                <a:cubicBezTo>
                  <a:pt x="1503" y="511"/>
                  <a:pt x="1506" y="538"/>
                  <a:pt x="1512" y="568"/>
                </a:cubicBezTo>
                <a:lnTo>
                  <a:pt x="1260" y="568"/>
                </a:lnTo>
                <a:cubicBezTo>
                  <a:pt x="866" y="568"/>
                  <a:pt x="544" y="887"/>
                  <a:pt x="541" y="1279"/>
                </a:cubicBezTo>
                <a:cubicBezTo>
                  <a:pt x="240" y="1300"/>
                  <a:pt x="0" y="1552"/>
                  <a:pt x="0" y="1859"/>
                </a:cubicBezTo>
                <a:cubicBezTo>
                  <a:pt x="0" y="2180"/>
                  <a:pt x="261" y="2439"/>
                  <a:pt x="580" y="2439"/>
                </a:cubicBezTo>
                <a:lnTo>
                  <a:pt x="778" y="2439"/>
                </a:lnTo>
                <a:cubicBezTo>
                  <a:pt x="881" y="2642"/>
                  <a:pt x="1090" y="2782"/>
                  <a:pt x="1336" y="2782"/>
                </a:cubicBezTo>
                <a:lnTo>
                  <a:pt x="1937" y="2782"/>
                </a:lnTo>
                <a:cubicBezTo>
                  <a:pt x="2032" y="2967"/>
                  <a:pt x="2220" y="3091"/>
                  <a:pt x="2442" y="3091"/>
                </a:cubicBezTo>
                <a:lnTo>
                  <a:pt x="2924" y="3091"/>
                </a:lnTo>
                <a:cubicBezTo>
                  <a:pt x="3143" y="3091"/>
                  <a:pt x="3337" y="2967"/>
                  <a:pt x="3428" y="2782"/>
                </a:cubicBezTo>
                <a:cubicBezTo>
                  <a:pt x="3735" y="2782"/>
                  <a:pt x="3972" y="2603"/>
                  <a:pt x="4054" y="2357"/>
                </a:cubicBezTo>
                <a:lnTo>
                  <a:pt x="5405" y="2357"/>
                </a:lnTo>
                <a:cubicBezTo>
                  <a:pt x="5724" y="2357"/>
                  <a:pt x="5985" y="2098"/>
                  <a:pt x="5985" y="1777"/>
                </a:cubicBezTo>
                <a:cubicBezTo>
                  <a:pt x="5982" y="1452"/>
                  <a:pt x="5724" y="1191"/>
                  <a:pt x="5402" y="1191"/>
                </a:cubicBezTo>
                <a:lnTo>
                  <a:pt x="4558" y="1191"/>
                </a:lnTo>
                <a:cubicBezTo>
                  <a:pt x="4509" y="838"/>
                  <a:pt x="4209" y="568"/>
                  <a:pt x="3841" y="568"/>
                </a:cubicBezTo>
                <a:lnTo>
                  <a:pt x="2970" y="568"/>
                </a:lnTo>
                <a:cubicBezTo>
                  <a:pt x="2973" y="538"/>
                  <a:pt x="2976" y="511"/>
                  <a:pt x="2976" y="480"/>
                </a:cubicBezTo>
                <a:cubicBezTo>
                  <a:pt x="2976" y="216"/>
                  <a:pt x="2760" y="0"/>
                  <a:pt x="2493" y="0"/>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7"/>
          <p:cNvSpPr/>
          <p:nvPr/>
        </p:nvSpPr>
        <p:spPr>
          <a:xfrm flipH="1">
            <a:off x="5362674" y="4736975"/>
            <a:ext cx="1067476" cy="550275"/>
          </a:xfrm>
          <a:custGeom>
            <a:avLst/>
            <a:gdLst/>
            <a:ahLst/>
            <a:cxnLst/>
            <a:rect l="l" t="t" r="r" b="b"/>
            <a:pathLst>
              <a:path w="5162" h="2661" extrusionOk="0">
                <a:moveTo>
                  <a:pt x="3009" y="0"/>
                </a:moveTo>
                <a:cubicBezTo>
                  <a:pt x="2778" y="0"/>
                  <a:pt x="2593" y="185"/>
                  <a:pt x="2593" y="413"/>
                </a:cubicBezTo>
                <a:cubicBezTo>
                  <a:pt x="2593" y="437"/>
                  <a:pt x="2596" y="462"/>
                  <a:pt x="2599" y="486"/>
                </a:cubicBezTo>
                <a:lnTo>
                  <a:pt x="1849" y="486"/>
                </a:lnTo>
                <a:cubicBezTo>
                  <a:pt x="1534" y="486"/>
                  <a:pt x="1272" y="720"/>
                  <a:pt x="1230" y="1023"/>
                </a:cubicBezTo>
                <a:lnTo>
                  <a:pt x="501" y="1023"/>
                </a:lnTo>
                <a:cubicBezTo>
                  <a:pt x="228" y="1023"/>
                  <a:pt x="0" y="1248"/>
                  <a:pt x="0" y="1521"/>
                </a:cubicBezTo>
                <a:cubicBezTo>
                  <a:pt x="0" y="1798"/>
                  <a:pt x="225" y="2022"/>
                  <a:pt x="501" y="2022"/>
                </a:cubicBezTo>
                <a:lnTo>
                  <a:pt x="1667" y="2022"/>
                </a:lnTo>
                <a:cubicBezTo>
                  <a:pt x="1740" y="2235"/>
                  <a:pt x="1940" y="2390"/>
                  <a:pt x="2205" y="2390"/>
                </a:cubicBezTo>
                <a:cubicBezTo>
                  <a:pt x="2287" y="2551"/>
                  <a:pt x="2454" y="2660"/>
                  <a:pt x="2642" y="2660"/>
                </a:cubicBezTo>
                <a:lnTo>
                  <a:pt x="3061" y="2660"/>
                </a:lnTo>
                <a:cubicBezTo>
                  <a:pt x="3252" y="2660"/>
                  <a:pt x="3416" y="2551"/>
                  <a:pt x="3495" y="2390"/>
                </a:cubicBezTo>
                <a:lnTo>
                  <a:pt x="4011" y="2390"/>
                </a:lnTo>
                <a:cubicBezTo>
                  <a:pt x="4221" y="2390"/>
                  <a:pt x="4403" y="2274"/>
                  <a:pt x="4491" y="2098"/>
                </a:cubicBezTo>
                <a:lnTo>
                  <a:pt x="4661" y="2098"/>
                </a:lnTo>
                <a:cubicBezTo>
                  <a:pt x="4937" y="2098"/>
                  <a:pt x="5162" y="1874"/>
                  <a:pt x="5162" y="1597"/>
                </a:cubicBezTo>
                <a:cubicBezTo>
                  <a:pt x="5162" y="1336"/>
                  <a:pt x="4958" y="1121"/>
                  <a:pt x="4700" y="1099"/>
                </a:cubicBezTo>
                <a:cubicBezTo>
                  <a:pt x="4694" y="759"/>
                  <a:pt x="4418" y="486"/>
                  <a:pt x="4078" y="486"/>
                </a:cubicBezTo>
                <a:lnTo>
                  <a:pt x="3859" y="486"/>
                </a:lnTo>
                <a:cubicBezTo>
                  <a:pt x="3865" y="462"/>
                  <a:pt x="3868" y="441"/>
                  <a:pt x="3868" y="413"/>
                </a:cubicBezTo>
                <a:cubicBezTo>
                  <a:pt x="3868" y="185"/>
                  <a:pt x="3677" y="0"/>
                  <a:pt x="3449" y="0"/>
                </a:cubicBezTo>
                <a:close/>
              </a:path>
            </a:pathLst>
          </a:custGeom>
          <a:gradFill>
            <a:gsLst>
              <a:gs pos="0">
                <a:srgbClr val="9CAB9F">
                  <a:alpha val="22745"/>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7"/>
          <p:cNvSpPr txBox="1">
            <a:spLocks noGrp="1"/>
          </p:cNvSpPr>
          <p:nvPr>
            <p:ph type="title"/>
          </p:nvPr>
        </p:nvSpPr>
        <p:spPr>
          <a:xfrm>
            <a:off x="716825" y="612648"/>
            <a:ext cx="77103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5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01" name="Google Shape;601;p27"/>
          <p:cNvSpPr txBox="1">
            <a:spLocks noGrp="1"/>
          </p:cNvSpPr>
          <p:nvPr>
            <p:ph type="subTitle" idx="1"/>
          </p:nvPr>
        </p:nvSpPr>
        <p:spPr>
          <a:xfrm>
            <a:off x="1606450" y="1459904"/>
            <a:ext cx="2624700" cy="9393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02" name="Google Shape;602;p27"/>
          <p:cNvSpPr txBox="1">
            <a:spLocks noGrp="1"/>
          </p:cNvSpPr>
          <p:nvPr>
            <p:ph type="subTitle" idx="2"/>
          </p:nvPr>
        </p:nvSpPr>
        <p:spPr>
          <a:xfrm>
            <a:off x="4912800" y="1457075"/>
            <a:ext cx="2624700" cy="9393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None/>
              <a:defRPr sz="2900">
                <a:solidFill>
                  <a:schemeClr val="dk1"/>
                </a:solidFill>
                <a:latin typeface="Bebas Neue"/>
                <a:ea typeface="Bebas Neue"/>
                <a:cs typeface="Bebas Neue"/>
                <a:sym typeface="Bebas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03" name="Google Shape;603;p27"/>
          <p:cNvSpPr txBox="1">
            <a:spLocks noGrp="1"/>
          </p:cNvSpPr>
          <p:nvPr>
            <p:ph type="subTitle" idx="3"/>
          </p:nvPr>
        </p:nvSpPr>
        <p:spPr>
          <a:xfrm>
            <a:off x="1606450" y="2324700"/>
            <a:ext cx="2624700" cy="2247300"/>
          </a:xfrm>
          <a:prstGeom prst="rect">
            <a:avLst/>
          </a:prstGeom>
        </p:spPr>
        <p:txBody>
          <a:bodyPr spcFirstLastPara="1" wrap="square" lIns="91425" tIns="91425" rIns="91425" bIns="91425" anchor="t" anchorCtr="0">
            <a:noAutofit/>
          </a:bodyPr>
          <a:lstStyle>
            <a:lvl1pPr marR="8036"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04" name="Google Shape;604;p27"/>
          <p:cNvSpPr txBox="1">
            <a:spLocks noGrp="1"/>
          </p:cNvSpPr>
          <p:nvPr>
            <p:ph type="subTitle" idx="4"/>
          </p:nvPr>
        </p:nvSpPr>
        <p:spPr>
          <a:xfrm>
            <a:off x="4912800" y="2315025"/>
            <a:ext cx="2624700" cy="2247300"/>
          </a:xfrm>
          <a:prstGeom prst="rect">
            <a:avLst/>
          </a:prstGeom>
        </p:spPr>
        <p:txBody>
          <a:bodyPr spcFirstLastPara="1" wrap="square" lIns="91425" tIns="91425" rIns="91425" bIns="91425" anchor="t" anchorCtr="0">
            <a:noAutofit/>
          </a:bodyPr>
          <a:lstStyle>
            <a:lvl1pPr marR="8036"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grpSp>
        <p:nvGrpSpPr>
          <p:cNvPr id="605" name="Google Shape;605;p27"/>
          <p:cNvGrpSpPr/>
          <p:nvPr/>
        </p:nvGrpSpPr>
        <p:grpSpPr>
          <a:xfrm flipH="1">
            <a:off x="244582" y="2772978"/>
            <a:ext cx="688079" cy="2394629"/>
            <a:chOff x="299324" y="2437171"/>
            <a:chExt cx="613425" cy="2134822"/>
          </a:xfrm>
        </p:grpSpPr>
        <p:sp>
          <p:nvSpPr>
            <p:cNvPr id="606" name="Google Shape;606;p27"/>
            <p:cNvSpPr/>
            <p:nvPr/>
          </p:nvSpPr>
          <p:spPr>
            <a:xfrm>
              <a:off x="510488" y="4261643"/>
              <a:ext cx="61474" cy="310350"/>
            </a:xfrm>
            <a:custGeom>
              <a:avLst/>
              <a:gdLst/>
              <a:ahLst/>
              <a:cxnLst/>
              <a:rect l="l" t="t" r="r" b="b"/>
              <a:pathLst>
                <a:path w="1455" h="7346" extrusionOk="0">
                  <a:moveTo>
                    <a:pt x="31" y="1"/>
                  </a:moveTo>
                  <a:cubicBezTo>
                    <a:pt x="18" y="2017"/>
                    <a:pt x="9" y="6817"/>
                    <a:pt x="0" y="7345"/>
                  </a:cubicBezTo>
                  <a:lnTo>
                    <a:pt x="1455" y="7345"/>
                  </a:lnTo>
                  <a:cubicBezTo>
                    <a:pt x="1445" y="6817"/>
                    <a:pt x="1436" y="2017"/>
                    <a:pt x="14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7"/>
            <p:cNvSpPr/>
            <p:nvPr/>
          </p:nvSpPr>
          <p:spPr>
            <a:xfrm>
              <a:off x="546780" y="4261643"/>
              <a:ext cx="25181" cy="310350"/>
            </a:xfrm>
            <a:custGeom>
              <a:avLst/>
              <a:gdLst/>
              <a:ahLst/>
              <a:cxnLst/>
              <a:rect l="l" t="t" r="r" b="b"/>
              <a:pathLst>
                <a:path w="596" h="7346" extrusionOk="0">
                  <a:moveTo>
                    <a:pt x="0" y="1"/>
                  </a:moveTo>
                  <a:lnTo>
                    <a:pt x="0" y="7345"/>
                  </a:lnTo>
                  <a:lnTo>
                    <a:pt x="596" y="7345"/>
                  </a:lnTo>
                  <a:cubicBezTo>
                    <a:pt x="586" y="6817"/>
                    <a:pt x="577" y="2017"/>
                    <a:pt x="56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7"/>
            <p:cNvSpPr/>
            <p:nvPr/>
          </p:nvSpPr>
          <p:spPr>
            <a:xfrm>
              <a:off x="516614" y="2731399"/>
              <a:ext cx="48926" cy="1530331"/>
            </a:xfrm>
            <a:custGeom>
              <a:avLst/>
              <a:gdLst/>
              <a:ahLst/>
              <a:cxnLst/>
              <a:rect l="l" t="t" r="r" b="b"/>
              <a:pathLst>
                <a:path w="1158" h="36223" extrusionOk="0">
                  <a:moveTo>
                    <a:pt x="462" y="0"/>
                  </a:moveTo>
                  <a:cubicBezTo>
                    <a:pt x="420" y="1451"/>
                    <a:pt x="10" y="35145"/>
                    <a:pt x="1" y="36223"/>
                  </a:cubicBezTo>
                  <a:lnTo>
                    <a:pt x="1158" y="36223"/>
                  </a:lnTo>
                  <a:cubicBezTo>
                    <a:pt x="1149" y="35145"/>
                    <a:pt x="739" y="1451"/>
                    <a:pt x="6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7"/>
            <p:cNvSpPr/>
            <p:nvPr/>
          </p:nvSpPr>
          <p:spPr>
            <a:xfrm>
              <a:off x="543569" y="2731399"/>
              <a:ext cx="19689" cy="1530331"/>
            </a:xfrm>
            <a:custGeom>
              <a:avLst/>
              <a:gdLst/>
              <a:ahLst/>
              <a:cxnLst/>
              <a:rect l="l" t="t" r="r" b="b"/>
              <a:pathLst>
                <a:path w="466" h="36223" extrusionOk="0">
                  <a:moveTo>
                    <a:pt x="37" y="0"/>
                  </a:moveTo>
                  <a:lnTo>
                    <a:pt x="37" y="0"/>
                  </a:lnTo>
                  <a:cubicBezTo>
                    <a:pt x="1" y="0"/>
                    <a:pt x="80" y="36223"/>
                    <a:pt x="80" y="36223"/>
                  </a:cubicBezTo>
                  <a:lnTo>
                    <a:pt x="465" y="36223"/>
                  </a:lnTo>
                  <a:cubicBezTo>
                    <a:pt x="450" y="35114"/>
                    <a:pt x="80" y="1451"/>
                    <a:pt x="37" y="0"/>
                  </a:cubicBezTo>
                  <a:close/>
                </a:path>
              </a:pathLst>
            </a:custGeom>
            <a:solidFill>
              <a:srgbClr val="395110">
                <a:alpha val="45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7"/>
            <p:cNvSpPr/>
            <p:nvPr/>
          </p:nvSpPr>
          <p:spPr>
            <a:xfrm>
              <a:off x="299324" y="2437171"/>
              <a:ext cx="242768" cy="291634"/>
            </a:xfrm>
            <a:custGeom>
              <a:avLst/>
              <a:gdLst/>
              <a:ahLst/>
              <a:cxnLst/>
              <a:rect l="l" t="t" r="r" b="b"/>
              <a:pathLst>
                <a:path w="5746" h="6903" extrusionOk="0">
                  <a:moveTo>
                    <a:pt x="209" y="1"/>
                  </a:moveTo>
                  <a:cubicBezTo>
                    <a:pt x="203" y="1"/>
                    <a:pt x="198" y="2"/>
                    <a:pt x="195" y="5"/>
                  </a:cubicBezTo>
                  <a:cubicBezTo>
                    <a:pt x="0" y="169"/>
                    <a:pt x="1160" y="1900"/>
                    <a:pt x="2794" y="3876"/>
                  </a:cubicBezTo>
                  <a:cubicBezTo>
                    <a:pt x="4326" y="5734"/>
                    <a:pt x="5237" y="6903"/>
                    <a:pt x="5504" y="6903"/>
                  </a:cubicBezTo>
                  <a:cubicBezTo>
                    <a:pt x="5521" y="6903"/>
                    <a:pt x="5536" y="6898"/>
                    <a:pt x="5548" y="6888"/>
                  </a:cubicBezTo>
                  <a:cubicBezTo>
                    <a:pt x="5745" y="6727"/>
                    <a:pt x="5499" y="5999"/>
                    <a:pt x="5220" y="4997"/>
                  </a:cubicBezTo>
                  <a:cubicBezTo>
                    <a:pt x="5074" y="4492"/>
                    <a:pt x="550" y="1"/>
                    <a:pt x="2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7"/>
            <p:cNvSpPr/>
            <p:nvPr/>
          </p:nvSpPr>
          <p:spPr>
            <a:xfrm>
              <a:off x="325097" y="2454156"/>
              <a:ext cx="204786" cy="247993"/>
            </a:xfrm>
            <a:custGeom>
              <a:avLst/>
              <a:gdLst/>
              <a:ahLst/>
              <a:cxnLst/>
              <a:rect l="l" t="t" r="r" b="b"/>
              <a:pathLst>
                <a:path w="4847" h="5870" extrusionOk="0">
                  <a:moveTo>
                    <a:pt x="1" y="1"/>
                  </a:moveTo>
                  <a:lnTo>
                    <a:pt x="4847" y="5870"/>
                  </a:lnTo>
                  <a:cubicBezTo>
                    <a:pt x="4792" y="5606"/>
                    <a:pt x="4695" y="5281"/>
                    <a:pt x="4604" y="4977"/>
                  </a:cubicBezTo>
                  <a:cubicBezTo>
                    <a:pt x="4570" y="4862"/>
                    <a:pt x="4540" y="4746"/>
                    <a:pt x="4504" y="4625"/>
                  </a:cubicBezTo>
                  <a:cubicBezTo>
                    <a:pt x="4400" y="4248"/>
                    <a:pt x="1200" y="1015"/>
                    <a:pt x="1" y="1"/>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7"/>
            <p:cNvSpPr/>
            <p:nvPr/>
          </p:nvSpPr>
          <p:spPr>
            <a:xfrm>
              <a:off x="393626" y="2737145"/>
              <a:ext cx="158733" cy="341909"/>
            </a:xfrm>
            <a:custGeom>
              <a:avLst/>
              <a:gdLst/>
              <a:ahLst/>
              <a:cxnLst/>
              <a:rect l="l" t="t" r="r" b="b"/>
              <a:pathLst>
                <a:path w="3757" h="8093" extrusionOk="0">
                  <a:moveTo>
                    <a:pt x="3467" y="0"/>
                  </a:moveTo>
                  <a:cubicBezTo>
                    <a:pt x="3206" y="0"/>
                    <a:pt x="2716" y="548"/>
                    <a:pt x="2047" y="1243"/>
                  </a:cubicBezTo>
                  <a:cubicBezTo>
                    <a:pt x="1673" y="1625"/>
                    <a:pt x="0" y="8001"/>
                    <a:pt x="234" y="8089"/>
                  </a:cubicBezTo>
                  <a:cubicBezTo>
                    <a:pt x="240" y="8091"/>
                    <a:pt x="246" y="8092"/>
                    <a:pt x="252" y="8092"/>
                  </a:cubicBezTo>
                  <a:cubicBezTo>
                    <a:pt x="517" y="8092"/>
                    <a:pt x="1415" y="6245"/>
                    <a:pt x="2290" y="3902"/>
                  </a:cubicBezTo>
                  <a:cubicBezTo>
                    <a:pt x="3185" y="1501"/>
                    <a:pt x="3756" y="98"/>
                    <a:pt x="3522" y="10"/>
                  </a:cubicBezTo>
                  <a:cubicBezTo>
                    <a:pt x="3505" y="3"/>
                    <a:pt x="3487" y="0"/>
                    <a:pt x="34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7"/>
            <p:cNvSpPr/>
            <p:nvPr/>
          </p:nvSpPr>
          <p:spPr>
            <a:xfrm>
              <a:off x="409258" y="2753960"/>
              <a:ext cx="112300" cy="301225"/>
            </a:xfrm>
            <a:custGeom>
              <a:avLst/>
              <a:gdLst/>
              <a:ahLst/>
              <a:cxnLst/>
              <a:rect l="l" t="t" r="r" b="b"/>
              <a:pathLst>
                <a:path w="2658" h="7130" extrusionOk="0">
                  <a:moveTo>
                    <a:pt x="2657" y="0"/>
                  </a:moveTo>
                  <a:cubicBezTo>
                    <a:pt x="2460" y="186"/>
                    <a:pt x="2226" y="426"/>
                    <a:pt x="2005" y="653"/>
                  </a:cubicBezTo>
                  <a:cubicBezTo>
                    <a:pt x="1926" y="738"/>
                    <a:pt x="1838" y="829"/>
                    <a:pt x="1753" y="917"/>
                  </a:cubicBezTo>
                  <a:cubicBezTo>
                    <a:pt x="1479" y="1194"/>
                    <a:pt x="274" y="5584"/>
                    <a:pt x="1" y="7130"/>
                  </a:cubicBezTo>
                  <a:lnTo>
                    <a:pt x="2657" y="0"/>
                  </a:ln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7"/>
            <p:cNvSpPr/>
            <p:nvPr/>
          </p:nvSpPr>
          <p:spPr>
            <a:xfrm>
              <a:off x="544203" y="2669714"/>
              <a:ext cx="368547" cy="84030"/>
            </a:xfrm>
            <a:custGeom>
              <a:avLst/>
              <a:gdLst/>
              <a:ahLst/>
              <a:cxnLst/>
              <a:rect l="l" t="t" r="r" b="b"/>
              <a:pathLst>
                <a:path w="8723" h="1989" extrusionOk="0">
                  <a:moveTo>
                    <a:pt x="8014" y="1"/>
                  </a:moveTo>
                  <a:cubicBezTo>
                    <a:pt x="7196" y="1"/>
                    <a:pt x="5712" y="158"/>
                    <a:pt x="4030" y="443"/>
                  </a:cubicBezTo>
                  <a:cubicBezTo>
                    <a:pt x="1504" y="868"/>
                    <a:pt x="1" y="1074"/>
                    <a:pt x="40" y="1323"/>
                  </a:cubicBezTo>
                  <a:cubicBezTo>
                    <a:pt x="86" y="1572"/>
                    <a:pt x="842" y="1727"/>
                    <a:pt x="1847" y="1982"/>
                  </a:cubicBezTo>
                  <a:cubicBezTo>
                    <a:pt x="1865" y="1987"/>
                    <a:pt x="1891" y="1989"/>
                    <a:pt x="1923" y="1989"/>
                  </a:cubicBezTo>
                  <a:cubicBezTo>
                    <a:pt x="2808" y="1989"/>
                    <a:pt x="8723" y="367"/>
                    <a:pt x="8684" y="124"/>
                  </a:cubicBezTo>
                  <a:cubicBezTo>
                    <a:pt x="8669" y="41"/>
                    <a:pt x="8426" y="1"/>
                    <a:pt x="801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7"/>
            <p:cNvSpPr/>
            <p:nvPr/>
          </p:nvSpPr>
          <p:spPr>
            <a:xfrm>
              <a:off x="570651" y="2681882"/>
              <a:ext cx="317002" cy="67469"/>
            </a:xfrm>
            <a:custGeom>
              <a:avLst/>
              <a:gdLst/>
              <a:ahLst/>
              <a:cxnLst/>
              <a:rect l="l" t="t" r="r" b="b"/>
              <a:pathLst>
                <a:path w="7503" h="1597" extrusionOk="0">
                  <a:moveTo>
                    <a:pt x="7503" y="0"/>
                  </a:moveTo>
                  <a:lnTo>
                    <a:pt x="0" y="1263"/>
                  </a:lnTo>
                  <a:cubicBezTo>
                    <a:pt x="258" y="1345"/>
                    <a:pt x="583" y="1427"/>
                    <a:pt x="893" y="1503"/>
                  </a:cubicBezTo>
                  <a:cubicBezTo>
                    <a:pt x="1005" y="1530"/>
                    <a:pt x="1124" y="1561"/>
                    <a:pt x="1248" y="1591"/>
                  </a:cubicBezTo>
                  <a:cubicBezTo>
                    <a:pt x="1262" y="1594"/>
                    <a:pt x="1282" y="1596"/>
                    <a:pt x="1308" y="1596"/>
                  </a:cubicBezTo>
                  <a:cubicBezTo>
                    <a:pt x="1953" y="1596"/>
                    <a:pt x="6083" y="511"/>
                    <a:pt x="7503" y="0"/>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7"/>
            <p:cNvSpPr/>
            <p:nvPr/>
          </p:nvSpPr>
          <p:spPr>
            <a:xfrm>
              <a:off x="519445" y="2711288"/>
              <a:ext cx="42630" cy="38149"/>
            </a:xfrm>
            <a:custGeom>
              <a:avLst/>
              <a:gdLst/>
              <a:ahLst/>
              <a:cxnLst/>
              <a:rect l="l" t="t" r="r" b="b"/>
              <a:pathLst>
                <a:path w="1009" h="903" extrusionOk="0">
                  <a:moveTo>
                    <a:pt x="503" y="1"/>
                  </a:moveTo>
                  <a:cubicBezTo>
                    <a:pt x="402" y="1"/>
                    <a:pt x="300" y="35"/>
                    <a:pt x="216" y="106"/>
                  </a:cubicBezTo>
                  <a:cubicBezTo>
                    <a:pt x="25" y="264"/>
                    <a:pt x="1" y="549"/>
                    <a:pt x="156" y="740"/>
                  </a:cubicBezTo>
                  <a:cubicBezTo>
                    <a:pt x="247" y="847"/>
                    <a:pt x="377" y="903"/>
                    <a:pt x="508" y="903"/>
                  </a:cubicBezTo>
                  <a:cubicBezTo>
                    <a:pt x="608" y="903"/>
                    <a:pt x="708" y="870"/>
                    <a:pt x="790" y="801"/>
                  </a:cubicBezTo>
                  <a:cubicBezTo>
                    <a:pt x="981" y="640"/>
                    <a:pt x="1009" y="355"/>
                    <a:pt x="851" y="166"/>
                  </a:cubicBezTo>
                  <a:cubicBezTo>
                    <a:pt x="762" y="57"/>
                    <a:pt x="633" y="1"/>
                    <a:pt x="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7"/>
            <p:cNvSpPr/>
            <p:nvPr/>
          </p:nvSpPr>
          <p:spPr>
            <a:xfrm>
              <a:off x="526247" y="2717583"/>
              <a:ext cx="28645" cy="25602"/>
            </a:xfrm>
            <a:custGeom>
              <a:avLst/>
              <a:gdLst/>
              <a:ahLst/>
              <a:cxnLst/>
              <a:rect l="l" t="t" r="r" b="b"/>
              <a:pathLst>
                <a:path w="678" h="606" extrusionOk="0">
                  <a:moveTo>
                    <a:pt x="337" y="1"/>
                  </a:moveTo>
                  <a:cubicBezTo>
                    <a:pt x="270" y="1"/>
                    <a:pt x="203" y="23"/>
                    <a:pt x="146" y="69"/>
                  </a:cubicBezTo>
                  <a:cubicBezTo>
                    <a:pt x="19" y="175"/>
                    <a:pt x="1" y="367"/>
                    <a:pt x="107" y="494"/>
                  </a:cubicBezTo>
                  <a:cubicBezTo>
                    <a:pt x="166" y="567"/>
                    <a:pt x="252" y="605"/>
                    <a:pt x="338" y="605"/>
                  </a:cubicBezTo>
                  <a:cubicBezTo>
                    <a:pt x="406" y="605"/>
                    <a:pt x="475" y="582"/>
                    <a:pt x="532" y="534"/>
                  </a:cubicBezTo>
                  <a:cubicBezTo>
                    <a:pt x="660" y="430"/>
                    <a:pt x="678" y="242"/>
                    <a:pt x="571" y="111"/>
                  </a:cubicBezTo>
                  <a:cubicBezTo>
                    <a:pt x="511" y="39"/>
                    <a:pt x="424" y="1"/>
                    <a:pt x="3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8" name="Google Shape;618;p27"/>
          <p:cNvGrpSpPr/>
          <p:nvPr/>
        </p:nvGrpSpPr>
        <p:grpSpPr>
          <a:xfrm>
            <a:off x="8213328" y="1860549"/>
            <a:ext cx="688094" cy="3282872"/>
            <a:chOff x="-4320802" y="134141"/>
            <a:chExt cx="952775" cy="4545655"/>
          </a:xfrm>
        </p:grpSpPr>
        <p:sp>
          <p:nvSpPr>
            <p:cNvPr id="619" name="Google Shape;619;p27"/>
            <p:cNvSpPr/>
            <p:nvPr/>
          </p:nvSpPr>
          <p:spPr>
            <a:xfrm>
              <a:off x="-3648495" y="548886"/>
              <a:ext cx="256027" cy="4130910"/>
            </a:xfrm>
            <a:custGeom>
              <a:avLst/>
              <a:gdLst/>
              <a:ahLst/>
              <a:cxnLst/>
              <a:rect l="l" t="t" r="r" b="b"/>
              <a:pathLst>
                <a:path w="2315" h="37350" extrusionOk="0">
                  <a:moveTo>
                    <a:pt x="1" y="0"/>
                  </a:moveTo>
                  <a:lnTo>
                    <a:pt x="1" y="37350"/>
                  </a:lnTo>
                  <a:lnTo>
                    <a:pt x="2314" y="37350"/>
                  </a:lnTo>
                  <a:lnTo>
                    <a:pt x="23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7"/>
            <p:cNvSpPr/>
            <p:nvPr/>
          </p:nvSpPr>
          <p:spPr>
            <a:xfrm>
              <a:off x="-4284858" y="548886"/>
              <a:ext cx="636474" cy="4130910"/>
            </a:xfrm>
            <a:custGeom>
              <a:avLst/>
              <a:gdLst/>
              <a:ahLst/>
              <a:cxnLst/>
              <a:rect l="l" t="t" r="r" b="b"/>
              <a:pathLst>
                <a:path w="5755" h="37350" extrusionOk="0">
                  <a:moveTo>
                    <a:pt x="1" y="0"/>
                  </a:moveTo>
                  <a:lnTo>
                    <a:pt x="1" y="37350"/>
                  </a:lnTo>
                  <a:lnTo>
                    <a:pt x="5755" y="37350"/>
                  </a:lnTo>
                  <a:lnTo>
                    <a:pt x="57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7"/>
            <p:cNvSpPr/>
            <p:nvPr/>
          </p:nvSpPr>
          <p:spPr>
            <a:xfrm>
              <a:off x="-3648495" y="439725"/>
              <a:ext cx="280469" cy="143891"/>
            </a:xfrm>
            <a:custGeom>
              <a:avLst/>
              <a:gdLst/>
              <a:ahLst/>
              <a:cxnLst/>
              <a:rect l="l" t="t" r="r" b="b"/>
              <a:pathLst>
                <a:path w="2536" h="1301" extrusionOk="0">
                  <a:moveTo>
                    <a:pt x="1" y="1"/>
                  </a:moveTo>
                  <a:lnTo>
                    <a:pt x="1" y="1300"/>
                  </a:lnTo>
                  <a:lnTo>
                    <a:pt x="2536" y="1300"/>
                  </a:lnTo>
                  <a:lnTo>
                    <a:pt x="25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7"/>
            <p:cNvSpPr/>
            <p:nvPr/>
          </p:nvSpPr>
          <p:spPr>
            <a:xfrm>
              <a:off x="-4320802" y="439725"/>
              <a:ext cx="671754" cy="143891"/>
            </a:xfrm>
            <a:custGeom>
              <a:avLst/>
              <a:gdLst/>
              <a:ahLst/>
              <a:cxnLst/>
              <a:rect l="l" t="t" r="r" b="b"/>
              <a:pathLst>
                <a:path w="6074" h="1301" extrusionOk="0">
                  <a:moveTo>
                    <a:pt x="1" y="1"/>
                  </a:moveTo>
                  <a:lnTo>
                    <a:pt x="1" y="1300"/>
                  </a:lnTo>
                  <a:lnTo>
                    <a:pt x="6073" y="1300"/>
                  </a:lnTo>
                  <a:lnTo>
                    <a:pt x="607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3" name="Google Shape;623;p27"/>
            <p:cNvGrpSpPr/>
            <p:nvPr/>
          </p:nvGrpSpPr>
          <p:grpSpPr>
            <a:xfrm>
              <a:off x="-3649491" y="634822"/>
              <a:ext cx="258350" cy="3989521"/>
              <a:chOff x="-3649491" y="634822"/>
              <a:chExt cx="258350" cy="3989521"/>
            </a:xfrm>
          </p:grpSpPr>
          <p:sp>
            <p:nvSpPr>
              <p:cNvPr id="624" name="Google Shape;624;p27"/>
              <p:cNvSpPr/>
              <p:nvPr/>
            </p:nvSpPr>
            <p:spPr>
              <a:xfrm>
                <a:off x="-3649491" y="171747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7"/>
              <p:cNvSpPr/>
              <p:nvPr/>
            </p:nvSpPr>
            <p:spPr>
              <a:xfrm>
                <a:off x="-3649491" y="1447170"/>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7"/>
              <p:cNvSpPr/>
              <p:nvPr/>
            </p:nvSpPr>
            <p:spPr>
              <a:xfrm>
                <a:off x="-3649491" y="1988108"/>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7"/>
              <p:cNvSpPr/>
              <p:nvPr/>
            </p:nvSpPr>
            <p:spPr>
              <a:xfrm>
                <a:off x="-3649491" y="905789"/>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7"/>
              <p:cNvSpPr/>
              <p:nvPr/>
            </p:nvSpPr>
            <p:spPr>
              <a:xfrm>
                <a:off x="-3649491" y="634822"/>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7"/>
              <p:cNvSpPr/>
              <p:nvPr/>
            </p:nvSpPr>
            <p:spPr>
              <a:xfrm>
                <a:off x="-3649491" y="1176534"/>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7"/>
              <p:cNvSpPr/>
              <p:nvPr/>
            </p:nvSpPr>
            <p:spPr>
              <a:xfrm>
                <a:off x="-3649491" y="2258854"/>
                <a:ext cx="258350" cy="200518"/>
              </a:xfrm>
              <a:custGeom>
                <a:avLst/>
                <a:gdLst/>
                <a:ahLst/>
                <a:cxnLst/>
                <a:rect l="l" t="t" r="r" b="b"/>
                <a:pathLst>
                  <a:path w="2336" h="1813" extrusionOk="0">
                    <a:moveTo>
                      <a:pt x="0" y="0"/>
                    </a:moveTo>
                    <a:lnTo>
                      <a:pt x="0" y="1813"/>
                    </a:lnTo>
                    <a:lnTo>
                      <a:pt x="2335" y="1813"/>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7"/>
              <p:cNvSpPr/>
              <p:nvPr/>
            </p:nvSpPr>
            <p:spPr>
              <a:xfrm>
                <a:off x="-3649491" y="3341395"/>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7"/>
              <p:cNvSpPr/>
              <p:nvPr/>
            </p:nvSpPr>
            <p:spPr>
              <a:xfrm>
                <a:off x="-3649491" y="2529489"/>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7"/>
              <p:cNvSpPr/>
              <p:nvPr/>
            </p:nvSpPr>
            <p:spPr>
              <a:xfrm>
                <a:off x="-3649491" y="4424378"/>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7"/>
              <p:cNvSpPr/>
              <p:nvPr/>
            </p:nvSpPr>
            <p:spPr>
              <a:xfrm>
                <a:off x="-3649491" y="3883107"/>
                <a:ext cx="258350" cy="199633"/>
              </a:xfrm>
              <a:custGeom>
                <a:avLst/>
                <a:gdLst/>
                <a:ahLst/>
                <a:cxnLst/>
                <a:rect l="l" t="t" r="r" b="b"/>
                <a:pathLst>
                  <a:path w="2336" h="1805" extrusionOk="0">
                    <a:moveTo>
                      <a:pt x="0" y="0"/>
                    </a:moveTo>
                    <a:lnTo>
                      <a:pt x="0" y="1804"/>
                    </a:lnTo>
                    <a:lnTo>
                      <a:pt x="2335" y="1804"/>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7"/>
              <p:cNvSpPr/>
              <p:nvPr/>
            </p:nvSpPr>
            <p:spPr>
              <a:xfrm>
                <a:off x="-3649491" y="415374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7"/>
              <p:cNvSpPr/>
              <p:nvPr/>
            </p:nvSpPr>
            <p:spPr>
              <a:xfrm>
                <a:off x="-3649491" y="3612472"/>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7"/>
              <p:cNvSpPr/>
              <p:nvPr/>
            </p:nvSpPr>
            <p:spPr>
              <a:xfrm>
                <a:off x="-3649491" y="2800456"/>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7"/>
              <p:cNvSpPr/>
              <p:nvPr/>
            </p:nvSpPr>
            <p:spPr>
              <a:xfrm>
                <a:off x="-3649491" y="3071091"/>
                <a:ext cx="258350" cy="199633"/>
              </a:xfrm>
              <a:custGeom>
                <a:avLst/>
                <a:gdLst/>
                <a:ahLst/>
                <a:cxnLst/>
                <a:rect l="l" t="t" r="r" b="b"/>
                <a:pathLst>
                  <a:path w="2336" h="1805" extrusionOk="0">
                    <a:moveTo>
                      <a:pt x="0" y="1"/>
                    </a:moveTo>
                    <a:lnTo>
                      <a:pt x="0" y="1804"/>
                    </a:lnTo>
                    <a:lnTo>
                      <a:pt x="2335" y="1804"/>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9" name="Google Shape;639;p27"/>
            <p:cNvGrpSpPr/>
            <p:nvPr/>
          </p:nvGrpSpPr>
          <p:grpSpPr>
            <a:xfrm>
              <a:off x="-4282942" y="634822"/>
              <a:ext cx="636806" cy="3989521"/>
              <a:chOff x="-2765442" y="634822"/>
              <a:chExt cx="636806" cy="3989521"/>
            </a:xfrm>
          </p:grpSpPr>
          <p:sp>
            <p:nvSpPr>
              <p:cNvPr id="640" name="Google Shape;640;p27"/>
              <p:cNvSpPr/>
              <p:nvPr/>
            </p:nvSpPr>
            <p:spPr>
              <a:xfrm>
                <a:off x="-2765442" y="2258854"/>
                <a:ext cx="636806" cy="200518"/>
              </a:xfrm>
              <a:custGeom>
                <a:avLst/>
                <a:gdLst/>
                <a:ahLst/>
                <a:cxnLst/>
                <a:rect l="l" t="t" r="r" b="b"/>
                <a:pathLst>
                  <a:path w="5758" h="1813" extrusionOk="0">
                    <a:moveTo>
                      <a:pt x="1" y="0"/>
                    </a:moveTo>
                    <a:lnTo>
                      <a:pt x="5757" y="0"/>
                    </a:lnTo>
                    <a:lnTo>
                      <a:pt x="5757" y="1813"/>
                    </a:lnTo>
                    <a:lnTo>
                      <a:pt x="1" y="1813"/>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7"/>
              <p:cNvSpPr/>
              <p:nvPr/>
            </p:nvSpPr>
            <p:spPr>
              <a:xfrm>
                <a:off x="-2765442" y="1447170"/>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7"/>
              <p:cNvSpPr/>
              <p:nvPr/>
            </p:nvSpPr>
            <p:spPr>
              <a:xfrm>
                <a:off x="-2765442" y="4424378"/>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7"/>
              <p:cNvSpPr/>
              <p:nvPr/>
            </p:nvSpPr>
            <p:spPr>
              <a:xfrm>
                <a:off x="-2765442" y="171747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7"/>
              <p:cNvSpPr/>
              <p:nvPr/>
            </p:nvSpPr>
            <p:spPr>
              <a:xfrm>
                <a:off x="-2765442" y="634822"/>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7"/>
              <p:cNvSpPr/>
              <p:nvPr/>
            </p:nvSpPr>
            <p:spPr>
              <a:xfrm>
                <a:off x="-2765442" y="1176534"/>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7"/>
              <p:cNvSpPr/>
              <p:nvPr/>
            </p:nvSpPr>
            <p:spPr>
              <a:xfrm>
                <a:off x="-2765442" y="905789"/>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7"/>
              <p:cNvSpPr/>
              <p:nvPr/>
            </p:nvSpPr>
            <p:spPr>
              <a:xfrm>
                <a:off x="-2765442" y="1988108"/>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7"/>
              <p:cNvSpPr/>
              <p:nvPr/>
            </p:nvSpPr>
            <p:spPr>
              <a:xfrm>
                <a:off x="-2765442" y="3883107"/>
                <a:ext cx="636806" cy="199633"/>
              </a:xfrm>
              <a:custGeom>
                <a:avLst/>
                <a:gdLst/>
                <a:ahLst/>
                <a:cxnLst/>
                <a:rect l="l" t="t" r="r" b="b"/>
                <a:pathLst>
                  <a:path w="5758" h="1805" extrusionOk="0">
                    <a:moveTo>
                      <a:pt x="1" y="0"/>
                    </a:moveTo>
                    <a:lnTo>
                      <a:pt x="5757" y="0"/>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7"/>
              <p:cNvSpPr/>
              <p:nvPr/>
            </p:nvSpPr>
            <p:spPr>
              <a:xfrm>
                <a:off x="-2765442" y="415374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7"/>
              <p:cNvSpPr/>
              <p:nvPr/>
            </p:nvSpPr>
            <p:spPr>
              <a:xfrm>
                <a:off x="-2765442" y="3612472"/>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7"/>
              <p:cNvSpPr/>
              <p:nvPr/>
            </p:nvSpPr>
            <p:spPr>
              <a:xfrm>
                <a:off x="-2765442" y="3341395"/>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7"/>
              <p:cNvSpPr/>
              <p:nvPr/>
            </p:nvSpPr>
            <p:spPr>
              <a:xfrm>
                <a:off x="-2765442" y="2800456"/>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7"/>
              <p:cNvSpPr/>
              <p:nvPr/>
            </p:nvSpPr>
            <p:spPr>
              <a:xfrm>
                <a:off x="-2765442" y="2529489"/>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7"/>
              <p:cNvSpPr/>
              <p:nvPr/>
            </p:nvSpPr>
            <p:spPr>
              <a:xfrm>
                <a:off x="-2765442" y="3071091"/>
                <a:ext cx="636806" cy="199633"/>
              </a:xfrm>
              <a:custGeom>
                <a:avLst/>
                <a:gdLst/>
                <a:ahLst/>
                <a:cxnLst/>
                <a:rect l="l" t="t" r="r" b="b"/>
                <a:pathLst>
                  <a:path w="5758" h="1805" extrusionOk="0">
                    <a:moveTo>
                      <a:pt x="1" y="1"/>
                    </a:moveTo>
                    <a:lnTo>
                      <a:pt x="5757" y="1"/>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5" name="Google Shape;655;p27"/>
            <p:cNvSpPr/>
            <p:nvPr/>
          </p:nvSpPr>
          <p:spPr>
            <a:xfrm>
              <a:off x="-3740510" y="137127"/>
              <a:ext cx="324818" cy="302049"/>
            </a:xfrm>
            <a:custGeom>
              <a:avLst/>
              <a:gdLst/>
              <a:ahLst/>
              <a:cxnLst/>
              <a:rect l="l" t="t" r="r" b="b"/>
              <a:pathLst>
                <a:path w="2937" h="2731" extrusionOk="0">
                  <a:moveTo>
                    <a:pt x="1564" y="1"/>
                  </a:moveTo>
                  <a:lnTo>
                    <a:pt x="1" y="699"/>
                  </a:lnTo>
                  <a:lnTo>
                    <a:pt x="1" y="2731"/>
                  </a:lnTo>
                  <a:lnTo>
                    <a:pt x="2937" y="2731"/>
                  </a:lnTo>
                  <a:lnTo>
                    <a:pt x="156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7"/>
            <p:cNvSpPr/>
            <p:nvPr/>
          </p:nvSpPr>
          <p:spPr>
            <a:xfrm>
              <a:off x="-4264288" y="134141"/>
              <a:ext cx="701836" cy="306694"/>
            </a:xfrm>
            <a:custGeom>
              <a:avLst/>
              <a:gdLst/>
              <a:ahLst/>
              <a:cxnLst/>
              <a:rect l="l" t="t" r="r" b="b"/>
              <a:pathLst>
                <a:path w="6346" h="2773" extrusionOk="0">
                  <a:moveTo>
                    <a:pt x="1436" y="1"/>
                  </a:moveTo>
                  <a:cubicBezTo>
                    <a:pt x="1345" y="1"/>
                    <a:pt x="1248" y="58"/>
                    <a:pt x="1218" y="122"/>
                  </a:cubicBezTo>
                  <a:lnTo>
                    <a:pt x="30" y="2651"/>
                  </a:lnTo>
                  <a:cubicBezTo>
                    <a:pt x="0" y="2718"/>
                    <a:pt x="46" y="2773"/>
                    <a:pt x="137" y="2773"/>
                  </a:cubicBezTo>
                  <a:lnTo>
                    <a:pt x="4907" y="2773"/>
                  </a:lnTo>
                  <a:cubicBezTo>
                    <a:pt x="4998" y="2773"/>
                    <a:pt x="5098" y="2715"/>
                    <a:pt x="5128" y="2651"/>
                  </a:cubicBezTo>
                  <a:lnTo>
                    <a:pt x="6315" y="122"/>
                  </a:lnTo>
                  <a:cubicBezTo>
                    <a:pt x="6346" y="55"/>
                    <a:pt x="6300" y="1"/>
                    <a:pt x="62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7"/>
            <p:cNvSpPr/>
            <p:nvPr/>
          </p:nvSpPr>
          <p:spPr>
            <a:xfrm>
              <a:off x="-4237856" y="150288"/>
              <a:ext cx="646538" cy="274399"/>
            </a:xfrm>
            <a:custGeom>
              <a:avLst/>
              <a:gdLst/>
              <a:ahLst/>
              <a:cxnLst/>
              <a:rect l="l" t="t" r="r" b="b"/>
              <a:pathLst>
                <a:path w="5846" h="2481" extrusionOk="0">
                  <a:moveTo>
                    <a:pt x="1170" y="0"/>
                  </a:moveTo>
                  <a:lnTo>
                    <a:pt x="903" y="556"/>
                  </a:lnTo>
                  <a:lnTo>
                    <a:pt x="1932" y="556"/>
                  </a:lnTo>
                  <a:lnTo>
                    <a:pt x="2196" y="0"/>
                  </a:lnTo>
                  <a:close/>
                  <a:moveTo>
                    <a:pt x="2387" y="0"/>
                  </a:moveTo>
                  <a:lnTo>
                    <a:pt x="2120" y="556"/>
                  </a:lnTo>
                  <a:lnTo>
                    <a:pt x="3149" y="556"/>
                  </a:lnTo>
                  <a:lnTo>
                    <a:pt x="3417" y="0"/>
                  </a:lnTo>
                  <a:close/>
                  <a:moveTo>
                    <a:pt x="3602" y="0"/>
                  </a:moveTo>
                  <a:lnTo>
                    <a:pt x="3341" y="556"/>
                  </a:lnTo>
                  <a:lnTo>
                    <a:pt x="4367" y="556"/>
                  </a:lnTo>
                  <a:lnTo>
                    <a:pt x="4631" y="0"/>
                  </a:lnTo>
                  <a:close/>
                  <a:moveTo>
                    <a:pt x="4816" y="0"/>
                  </a:moveTo>
                  <a:lnTo>
                    <a:pt x="4555" y="556"/>
                  </a:lnTo>
                  <a:lnTo>
                    <a:pt x="5582" y="556"/>
                  </a:lnTo>
                  <a:lnTo>
                    <a:pt x="5846" y="0"/>
                  </a:lnTo>
                  <a:close/>
                  <a:moveTo>
                    <a:pt x="869" y="641"/>
                  </a:moveTo>
                  <a:lnTo>
                    <a:pt x="608" y="1197"/>
                  </a:lnTo>
                  <a:lnTo>
                    <a:pt x="1634" y="1197"/>
                  </a:lnTo>
                  <a:lnTo>
                    <a:pt x="1899" y="641"/>
                  </a:lnTo>
                  <a:close/>
                  <a:moveTo>
                    <a:pt x="2084" y="641"/>
                  </a:moveTo>
                  <a:lnTo>
                    <a:pt x="1823" y="1197"/>
                  </a:lnTo>
                  <a:lnTo>
                    <a:pt x="2849" y="1197"/>
                  </a:lnTo>
                  <a:lnTo>
                    <a:pt x="3113" y="641"/>
                  </a:lnTo>
                  <a:close/>
                  <a:moveTo>
                    <a:pt x="3298" y="641"/>
                  </a:moveTo>
                  <a:lnTo>
                    <a:pt x="3037" y="1197"/>
                  </a:lnTo>
                  <a:lnTo>
                    <a:pt x="4063" y="1197"/>
                  </a:lnTo>
                  <a:lnTo>
                    <a:pt x="4328" y="641"/>
                  </a:lnTo>
                  <a:close/>
                  <a:moveTo>
                    <a:pt x="4513" y="641"/>
                  </a:moveTo>
                  <a:lnTo>
                    <a:pt x="4252" y="1197"/>
                  </a:lnTo>
                  <a:lnTo>
                    <a:pt x="5278" y="1197"/>
                  </a:lnTo>
                  <a:lnTo>
                    <a:pt x="5542" y="641"/>
                  </a:lnTo>
                  <a:close/>
                  <a:moveTo>
                    <a:pt x="566" y="1282"/>
                  </a:moveTo>
                  <a:lnTo>
                    <a:pt x="305" y="1840"/>
                  </a:lnTo>
                  <a:lnTo>
                    <a:pt x="1331" y="1840"/>
                  </a:lnTo>
                  <a:lnTo>
                    <a:pt x="1595" y="1282"/>
                  </a:lnTo>
                  <a:close/>
                  <a:moveTo>
                    <a:pt x="1780" y="1282"/>
                  </a:moveTo>
                  <a:lnTo>
                    <a:pt x="1519" y="1840"/>
                  </a:lnTo>
                  <a:lnTo>
                    <a:pt x="2545" y="1840"/>
                  </a:lnTo>
                  <a:lnTo>
                    <a:pt x="2809" y="1282"/>
                  </a:lnTo>
                  <a:close/>
                  <a:moveTo>
                    <a:pt x="2998" y="1282"/>
                  </a:moveTo>
                  <a:lnTo>
                    <a:pt x="2737" y="1840"/>
                  </a:lnTo>
                  <a:lnTo>
                    <a:pt x="3766" y="1840"/>
                  </a:lnTo>
                  <a:lnTo>
                    <a:pt x="4027" y="1282"/>
                  </a:lnTo>
                  <a:close/>
                  <a:moveTo>
                    <a:pt x="4212" y="1282"/>
                  </a:moveTo>
                  <a:lnTo>
                    <a:pt x="3951" y="1840"/>
                  </a:lnTo>
                  <a:lnTo>
                    <a:pt x="4980" y="1840"/>
                  </a:lnTo>
                  <a:lnTo>
                    <a:pt x="5241" y="1282"/>
                  </a:lnTo>
                  <a:close/>
                  <a:moveTo>
                    <a:pt x="262" y="1922"/>
                  </a:moveTo>
                  <a:lnTo>
                    <a:pt x="1" y="2481"/>
                  </a:lnTo>
                  <a:lnTo>
                    <a:pt x="1027" y="2481"/>
                  </a:lnTo>
                  <a:lnTo>
                    <a:pt x="1291" y="1922"/>
                  </a:lnTo>
                  <a:close/>
                  <a:moveTo>
                    <a:pt x="1480" y="1922"/>
                  </a:moveTo>
                  <a:lnTo>
                    <a:pt x="1215" y="2481"/>
                  </a:lnTo>
                  <a:lnTo>
                    <a:pt x="2242" y="2481"/>
                  </a:lnTo>
                  <a:lnTo>
                    <a:pt x="2509" y="1922"/>
                  </a:lnTo>
                  <a:close/>
                  <a:moveTo>
                    <a:pt x="2694" y="1922"/>
                  </a:moveTo>
                  <a:lnTo>
                    <a:pt x="2430" y="2481"/>
                  </a:lnTo>
                  <a:lnTo>
                    <a:pt x="3456" y="2481"/>
                  </a:lnTo>
                  <a:lnTo>
                    <a:pt x="3723" y="1922"/>
                  </a:lnTo>
                  <a:close/>
                  <a:moveTo>
                    <a:pt x="3912" y="1922"/>
                  </a:moveTo>
                  <a:lnTo>
                    <a:pt x="3650" y="2481"/>
                  </a:lnTo>
                  <a:lnTo>
                    <a:pt x="4680" y="2481"/>
                  </a:lnTo>
                  <a:lnTo>
                    <a:pt x="4941" y="1922"/>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3">
  <p:cSld name="TITLE_AND_TWO_COLUMNS_1_2_1">
    <p:spTree>
      <p:nvGrpSpPr>
        <p:cNvPr id="1" name="Shape 658"/>
        <p:cNvGrpSpPr/>
        <p:nvPr/>
      </p:nvGrpSpPr>
      <p:grpSpPr>
        <a:xfrm>
          <a:off x="0" y="0"/>
          <a:ext cx="0" cy="0"/>
          <a:chOff x="0" y="0"/>
          <a:chExt cx="0" cy="0"/>
        </a:xfrm>
      </p:grpSpPr>
      <p:sp>
        <p:nvSpPr>
          <p:cNvPr id="659" name="Google Shape;659;p28"/>
          <p:cNvSpPr txBox="1">
            <a:spLocks noGrp="1"/>
          </p:cNvSpPr>
          <p:nvPr>
            <p:ph type="title"/>
          </p:nvPr>
        </p:nvSpPr>
        <p:spPr>
          <a:xfrm>
            <a:off x="716825" y="612648"/>
            <a:ext cx="77103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60" name="Google Shape;660;p28"/>
          <p:cNvSpPr txBox="1">
            <a:spLocks noGrp="1"/>
          </p:cNvSpPr>
          <p:nvPr>
            <p:ph type="subTitle" idx="1"/>
          </p:nvPr>
        </p:nvSpPr>
        <p:spPr>
          <a:xfrm>
            <a:off x="729875" y="1309650"/>
            <a:ext cx="5651700" cy="1465500"/>
          </a:xfrm>
          <a:prstGeom prst="rect">
            <a:avLst/>
          </a:prstGeom>
        </p:spPr>
        <p:txBody>
          <a:bodyPr spcFirstLastPara="1" wrap="square" lIns="91425" tIns="91425" rIns="91425" bIns="91425" anchor="t" anchorCtr="0">
            <a:noAutofit/>
          </a:bodyPr>
          <a:lstStyle>
            <a:lvl1pPr marR="8036"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61" name="Google Shape;661;p28"/>
          <p:cNvSpPr txBox="1">
            <a:spLocks noGrp="1"/>
          </p:cNvSpPr>
          <p:nvPr>
            <p:ph type="subTitle" idx="2"/>
          </p:nvPr>
        </p:nvSpPr>
        <p:spPr>
          <a:xfrm>
            <a:off x="716825" y="2981200"/>
            <a:ext cx="5651700" cy="1465500"/>
          </a:xfrm>
          <a:prstGeom prst="rect">
            <a:avLst/>
          </a:prstGeom>
        </p:spPr>
        <p:txBody>
          <a:bodyPr spcFirstLastPara="1" wrap="square" lIns="91425" tIns="91425" rIns="91425" bIns="91425" anchor="t" anchorCtr="0">
            <a:noAutofit/>
          </a:bodyPr>
          <a:lstStyle>
            <a:lvl1pPr marR="8036"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62" name="Google Shape;662;p28"/>
          <p:cNvSpPr/>
          <p:nvPr/>
        </p:nvSpPr>
        <p:spPr>
          <a:xfrm rot="-6300117" flipH="1">
            <a:off x="-1254728" y="3286982"/>
            <a:ext cx="2192981" cy="1581092"/>
          </a:xfrm>
          <a:custGeom>
            <a:avLst/>
            <a:gdLst/>
            <a:ahLst/>
            <a:cxnLst/>
            <a:rect l="l" t="t" r="r" b="b"/>
            <a:pathLst>
              <a:path w="58612" h="42258" extrusionOk="0">
                <a:moveTo>
                  <a:pt x="20040" y="1"/>
                </a:moveTo>
                <a:cubicBezTo>
                  <a:pt x="18348" y="1"/>
                  <a:pt x="16628" y="352"/>
                  <a:pt x="14925" y="1158"/>
                </a:cubicBezTo>
                <a:cubicBezTo>
                  <a:pt x="11194" y="2917"/>
                  <a:pt x="8096" y="5979"/>
                  <a:pt x="5080" y="8975"/>
                </a:cubicBezTo>
                <a:cubicBezTo>
                  <a:pt x="3641" y="10410"/>
                  <a:pt x="2170" y="11880"/>
                  <a:pt x="1248" y="13725"/>
                </a:cubicBezTo>
                <a:cubicBezTo>
                  <a:pt x="280" y="15662"/>
                  <a:pt x="1" y="17882"/>
                  <a:pt x="31" y="20016"/>
                </a:cubicBezTo>
                <a:cubicBezTo>
                  <a:pt x="133" y="27574"/>
                  <a:pt x="4198" y="34707"/>
                  <a:pt x="10438" y="37845"/>
                </a:cubicBezTo>
                <a:cubicBezTo>
                  <a:pt x="13845" y="39558"/>
                  <a:pt x="17708" y="40101"/>
                  <a:pt x="21439" y="40917"/>
                </a:cubicBezTo>
                <a:cubicBezTo>
                  <a:pt x="24125" y="41507"/>
                  <a:pt x="26815" y="42257"/>
                  <a:pt x="29574" y="42257"/>
                </a:cubicBezTo>
                <a:cubicBezTo>
                  <a:pt x="29965" y="42257"/>
                  <a:pt x="30357" y="42242"/>
                  <a:pt x="30751" y="42210"/>
                </a:cubicBezTo>
                <a:cubicBezTo>
                  <a:pt x="33930" y="41951"/>
                  <a:pt x="37326" y="40293"/>
                  <a:pt x="38837" y="37201"/>
                </a:cubicBezTo>
                <a:cubicBezTo>
                  <a:pt x="39435" y="35984"/>
                  <a:pt x="39714" y="34626"/>
                  <a:pt x="40357" y="33440"/>
                </a:cubicBezTo>
                <a:cubicBezTo>
                  <a:pt x="41057" y="32182"/>
                  <a:pt x="42127" y="31199"/>
                  <a:pt x="42968" y="30038"/>
                </a:cubicBezTo>
                <a:cubicBezTo>
                  <a:pt x="45893" y="25983"/>
                  <a:pt x="58612" y="22150"/>
                  <a:pt x="52757" y="12098"/>
                </a:cubicBezTo>
                <a:cubicBezTo>
                  <a:pt x="49937" y="7258"/>
                  <a:pt x="46498" y="6155"/>
                  <a:pt x="43231" y="6155"/>
                </a:cubicBezTo>
                <a:cubicBezTo>
                  <a:pt x="40495" y="6155"/>
                  <a:pt x="37880" y="6929"/>
                  <a:pt x="35852" y="6929"/>
                </a:cubicBezTo>
                <a:cubicBezTo>
                  <a:pt x="34930" y="6929"/>
                  <a:pt x="34129" y="6769"/>
                  <a:pt x="33494" y="6304"/>
                </a:cubicBezTo>
                <a:cubicBezTo>
                  <a:pt x="32186" y="5346"/>
                  <a:pt x="30873" y="4393"/>
                  <a:pt x="29565" y="3450"/>
                </a:cubicBezTo>
                <a:cubicBezTo>
                  <a:pt x="26755" y="1433"/>
                  <a:pt x="23455" y="1"/>
                  <a:pt x="20040"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8"/>
          <p:cNvSpPr/>
          <p:nvPr/>
        </p:nvSpPr>
        <p:spPr>
          <a:xfrm flipH="1">
            <a:off x="6608604" y="2739603"/>
            <a:ext cx="2535394" cy="2403967"/>
          </a:xfrm>
          <a:custGeom>
            <a:avLst/>
            <a:gdLst/>
            <a:ahLst/>
            <a:cxnLst/>
            <a:rect l="l" t="t" r="r" b="b"/>
            <a:pathLst>
              <a:path w="66013" h="62587" extrusionOk="0">
                <a:moveTo>
                  <a:pt x="1273" y="1"/>
                </a:moveTo>
                <a:cubicBezTo>
                  <a:pt x="842" y="1"/>
                  <a:pt x="421" y="6"/>
                  <a:pt x="0" y="21"/>
                </a:cubicBezTo>
                <a:lnTo>
                  <a:pt x="0" y="19893"/>
                </a:lnTo>
                <a:cubicBezTo>
                  <a:pt x="23040" y="24232"/>
                  <a:pt x="41700" y="38385"/>
                  <a:pt x="47211" y="62586"/>
                </a:cubicBezTo>
                <a:lnTo>
                  <a:pt x="65916" y="62586"/>
                </a:lnTo>
                <a:cubicBezTo>
                  <a:pt x="65982" y="61603"/>
                  <a:pt x="66013" y="60604"/>
                  <a:pt x="66013" y="59585"/>
                </a:cubicBezTo>
                <a:cubicBezTo>
                  <a:pt x="66013" y="19644"/>
                  <a:pt x="36083" y="1"/>
                  <a:pt x="1273" y="1"/>
                </a:cubicBezTo>
                <a:close/>
              </a:path>
            </a:pathLst>
          </a:custGeom>
          <a:solidFill>
            <a:srgbClr val="395110">
              <a:alpha val="11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8"/>
          <p:cNvSpPr/>
          <p:nvPr/>
        </p:nvSpPr>
        <p:spPr>
          <a:xfrm flipH="1">
            <a:off x="7070136" y="1304749"/>
            <a:ext cx="1771329" cy="915347"/>
          </a:xfrm>
          <a:custGeom>
            <a:avLst/>
            <a:gdLst/>
            <a:ahLst/>
            <a:cxnLst/>
            <a:rect l="l" t="t" r="r" b="b"/>
            <a:pathLst>
              <a:path w="12280" h="6346" extrusionOk="0">
                <a:moveTo>
                  <a:pt x="11083" y="2447"/>
                </a:moveTo>
                <a:lnTo>
                  <a:pt x="9352" y="2447"/>
                </a:lnTo>
                <a:cubicBezTo>
                  <a:pt x="9255" y="1722"/>
                  <a:pt x="8633" y="1163"/>
                  <a:pt x="7883" y="1163"/>
                </a:cubicBezTo>
                <a:lnTo>
                  <a:pt x="6091" y="1163"/>
                </a:lnTo>
                <a:cubicBezTo>
                  <a:pt x="6103" y="1108"/>
                  <a:pt x="6110" y="1051"/>
                  <a:pt x="6110" y="990"/>
                </a:cubicBezTo>
                <a:cubicBezTo>
                  <a:pt x="6110" y="443"/>
                  <a:pt x="5666" y="0"/>
                  <a:pt x="5120" y="0"/>
                </a:cubicBezTo>
                <a:lnTo>
                  <a:pt x="4072" y="0"/>
                </a:lnTo>
                <a:cubicBezTo>
                  <a:pt x="3526" y="0"/>
                  <a:pt x="3082" y="443"/>
                  <a:pt x="3082" y="990"/>
                </a:cubicBezTo>
                <a:cubicBezTo>
                  <a:pt x="3082" y="1048"/>
                  <a:pt x="3091" y="1108"/>
                  <a:pt x="3101" y="1163"/>
                </a:cubicBezTo>
                <a:lnTo>
                  <a:pt x="2591" y="1163"/>
                </a:lnTo>
                <a:cubicBezTo>
                  <a:pt x="1777" y="1163"/>
                  <a:pt x="1121" y="1813"/>
                  <a:pt x="1106" y="2626"/>
                </a:cubicBezTo>
                <a:cubicBezTo>
                  <a:pt x="486" y="2672"/>
                  <a:pt x="1" y="3182"/>
                  <a:pt x="1" y="3814"/>
                </a:cubicBezTo>
                <a:cubicBezTo>
                  <a:pt x="1" y="4472"/>
                  <a:pt x="535" y="5004"/>
                  <a:pt x="1194" y="5004"/>
                </a:cubicBezTo>
                <a:lnTo>
                  <a:pt x="1595" y="5004"/>
                </a:lnTo>
                <a:cubicBezTo>
                  <a:pt x="1807" y="5420"/>
                  <a:pt x="2235" y="5702"/>
                  <a:pt x="2733" y="5702"/>
                </a:cubicBezTo>
                <a:lnTo>
                  <a:pt x="3966" y="5702"/>
                </a:lnTo>
                <a:cubicBezTo>
                  <a:pt x="4157" y="6082"/>
                  <a:pt x="4552" y="6346"/>
                  <a:pt x="5007" y="6346"/>
                </a:cubicBezTo>
                <a:lnTo>
                  <a:pt x="5994" y="6346"/>
                </a:lnTo>
                <a:cubicBezTo>
                  <a:pt x="6450" y="6346"/>
                  <a:pt x="6841" y="6082"/>
                  <a:pt x="7033" y="5702"/>
                </a:cubicBezTo>
                <a:lnTo>
                  <a:pt x="7102" y="5702"/>
                </a:lnTo>
                <a:cubicBezTo>
                  <a:pt x="7667" y="5702"/>
                  <a:pt x="8147" y="5338"/>
                  <a:pt x="8317" y="4831"/>
                </a:cubicBezTo>
                <a:lnTo>
                  <a:pt x="11086" y="4831"/>
                </a:lnTo>
                <a:cubicBezTo>
                  <a:pt x="11748" y="4831"/>
                  <a:pt x="12279" y="4296"/>
                  <a:pt x="12279" y="3638"/>
                </a:cubicBezTo>
                <a:cubicBezTo>
                  <a:pt x="12279" y="2979"/>
                  <a:pt x="11745" y="2447"/>
                  <a:pt x="11083" y="2447"/>
                </a:cubicBezTo>
                <a:close/>
              </a:path>
            </a:pathLst>
          </a:custGeom>
          <a:gradFill>
            <a:gsLst>
              <a:gs pos="0">
                <a:srgbClr val="E5EEF3">
                  <a:alpha val="79607"/>
                </a:srgbClr>
              </a:gs>
              <a:gs pos="100000">
                <a:srgbClr val="E5EEF3">
                  <a:alpha val="50196"/>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8"/>
          <p:cNvSpPr/>
          <p:nvPr/>
        </p:nvSpPr>
        <p:spPr>
          <a:xfrm flipH="1">
            <a:off x="270723" y="-69038"/>
            <a:ext cx="1061658" cy="590421"/>
          </a:xfrm>
          <a:custGeom>
            <a:avLst/>
            <a:gdLst/>
            <a:ahLst/>
            <a:cxnLst/>
            <a:rect l="l" t="t" r="r" b="b"/>
            <a:pathLst>
              <a:path w="10506" h="5843" extrusionOk="0">
                <a:moveTo>
                  <a:pt x="9464" y="2390"/>
                </a:moveTo>
                <a:lnTo>
                  <a:pt x="8626" y="2390"/>
                </a:lnTo>
                <a:cubicBezTo>
                  <a:pt x="8657" y="2296"/>
                  <a:pt x="8675" y="2193"/>
                  <a:pt x="8675" y="2087"/>
                </a:cubicBezTo>
                <a:cubicBezTo>
                  <a:pt x="8675" y="1537"/>
                  <a:pt x="8231" y="1094"/>
                  <a:pt x="7682" y="1094"/>
                </a:cubicBezTo>
                <a:lnTo>
                  <a:pt x="6908" y="1094"/>
                </a:lnTo>
                <a:cubicBezTo>
                  <a:pt x="6923" y="1027"/>
                  <a:pt x="6929" y="960"/>
                  <a:pt x="6929" y="893"/>
                </a:cubicBezTo>
                <a:cubicBezTo>
                  <a:pt x="6929" y="399"/>
                  <a:pt x="6531" y="1"/>
                  <a:pt x="6039" y="1"/>
                </a:cubicBezTo>
                <a:lnTo>
                  <a:pt x="4339" y="1"/>
                </a:lnTo>
                <a:cubicBezTo>
                  <a:pt x="3902" y="1"/>
                  <a:pt x="3537" y="317"/>
                  <a:pt x="3461" y="729"/>
                </a:cubicBezTo>
                <a:lnTo>
                  <a:pt x="2918" y="729"/>
                </a:lnTo>
                <a:cubicBezTo>
                  <a:pt x="2350" y="729"/>
                  <a:pt x="1886" y="1182"/>
                  <a:pt x="1867" y="1744"/>
                </a:cubicBezTo>
                <a:lnTo>
                  <a:pt x="1175" y="1744"/>
                </a:lnTo>
                <a:cubicBezTo>
                  <a:pt x="528" y="1744"/>
                  <a:pt x="0" y="2269"/>
                  <a:pt x="0" y="2919"/>
                </a:cubicBezTo>
                <a:cubicBezTo>
                  <a:pt x="0" y="3568"/>
                  <a:pt x="528" y="4097"/>
                  <a:pt x="1175" y="4097"/>
                </a:cubicBezTo>
                <a:lnTo>
                  <a:pt x="1813" y="4097"/>
                </a:lnTo>
                <a:cubicBezTo>
                  <a:pt x="1980" y="4567"/>
                  <a:pt x="2429" y="4907"/>
                  <a:pt x="2960" y="4907"/>
                </a:cubicBezTo>
                <a:lnTo>
                  <a:pt x="3049" y="4907"/>
                </a:lnTo>
                <a:cubicBezTo>
                  <a:pt x="3100" y="5433"/>
                  <a:pt x="3540" y="5843"/>
                  <a:pt x="4075" y="5843"/>
                </a:cubicBezTo>
                <a:lnTo>
                  <a:pt x="5660" y="5843"/>
                </a:lnTo>
                <a:cubicBezTo>
                  <a:pt x="6194" y="5843"/>
                  <a:pt x="6634" y="5433"/>
                  <a:pt x="6686" y="4907"/>
                </a:cubicBezTo>
                <a:lnTo>
                  <a:pt x="6895" y="4907"/>
                </a:lnTo>
                <a:cubicBezTo>
                  <a:pt x="7275" y="4907"/>
                  <a:pt x="7612" y="4734"/>
                  <a:pt x="7837" y="4464"/>
                </a:cubicBezTo>
                <a:lnTo>
                  <a:pt x="9473" y="4464"/>
                </a:lnTo>
                <a:cubicBezTo>
                  <a:pt x="10041" y="4464"/>
                  <a:pt x="10506" y="4000"/>
                  <a:pt x="10506" y="3429"/>
                </a:cubicBezTo>
                <a:cubicBezTo>
                  <a:pt x="10497" y="2855"/>
                  <a:pt x="10035" y="2390"/>
                  <a:pt x="9464" y="2390"/>
                </a:cubicBezTo>
                <a:close/>
              </a:path>
            </a:pathLst>
          </a:custGeom>
          <a:gradFill>
            <a:gsLst>
              <a:gs pos="0">
                <a:srgbClr val="9CAB9F">
                  <a:alpha val="22745"/>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8"/>
          <p:cNvSpPr/>
          <p:nvPr/>
        </p:nvSpPr>
        <p:spPr>
          <a:xfrm flipH="1">
            <a:off x="4355233" y="4707519"/>
            <a:ext cx="1909308" cy="1061805"/>
          </a:xfrm>
          <a:custGeom>
            <a:avLst/>
            <a:gdLst/>
            <a:ahLst/>
            <a:cxnLst/>
            <a:rect l="l" t="t" r="r" b="b"/>
            <a:pathLst>
              <a:path w="10506" h="5843" extrusionOk="0">
                <a:moveTo>
                  <a:pt x="9464" y="2390"/>
                </a:moveTo>
                <a:lnTo>
                  <a:pt x="8626" y="2390"/>
                </a:lnTo>
                <a:cubicBezTo>
                  <a:pt x="8657" y="2296"/>
                  <a:pt x="8675" y="2193"/>
                  <a:pt x="8675" y="2087"/>
                </a:cubicBezTo>
                <a:cubicBezTo>
                  <a:pt x="8675" y="1537"/>
                  <a:pt x="8231" y="1094"/>
                  <a:pt x="7682" y="1094"/>
                </a:cubicBezTo>
                <a:lnTo>
                  <a:pt x="6908" y="1094"/>
                </a:lnTo>
                <a:cubicBezTo>
                  <a:pt x="6923" y="1027"/>
                  <a:pt x="6929" y="960"/>
                  <a:pt x="6929" y="893"/>
                </a:cubicBezTo>
                <a:cubicBezTo>
                  <a:pt x="6929" y="399"/>
                  <a:pt x="6531" y="1"/>
                  <a:pt x="6039" y="1"/>
                </a:cubicBezTo>
                <a:lnTo>
                  <a:pt x="4339" y="1"/>
                </a:lnTo>
                <a:cubicBezTo>
                  <a:pt x="3902" y="1"/>
                  <a:pt x="3537" y="317"/>
                  <a:pt x="3461" y="729"/>
                </a:cubicBezTo>
                <a:lnTo>
                  <a:pt x="2918" y="729"/>
                </a:lnTo>
                <a:cubicBezTo>
                  <a:pt x="2350" y="729"/>
                  <a:pt x="1886" y="1182"/>
                  <a:pt x="1867" y="1744"/>
                </a:cubicBezTo>
                <a:lnTo>
                  <a:pt x="1175" y="1744"/>
                </a:lnTo>
                <a:cubicBezTo>
                  <a:pt x="528" y="1744"/>
                  <a:pt x="0" y="2269"/>
                  <a:pt x="0" y="2919"/>
                </a:cubicBezTo>
                <a:cubicBezTo>
                  <a:pt x="0" y="3568"/>
                  <a:pt x="528" y="4097"/>
                  <a:pt x="1175" y="4097"/>
                </a:cubicBezTo>
                <a:lnTo>
                  <a:pt x="1813" y="4097"/>
                </a:lnTo>
                <a:cubicBezTo>
                  <a:pt x="1980" y="4567"/>
                  <a:pt x="2429" y="4907"/>
                  <a:pt x="2960" y="4907"/>
                </a:cubicBezTo>
                <a:lnTo>
                  <a:pt x="3049" y="4907"/>
                </a:lnTo>
                <a:cubicBezTo>
                  <a:pt x="3100" y="5433"/>
                  <a:pt x="3540" y="5843"/>
                  <a:pt x="4075" y="5843"/>
                </a:cubicBezTo>
                <a:lnTo>
                  <a:pt x="5660" y="5843"/>
                </a:lnTo>
                <a:cubicBezTo>
                  <a:pt x="6194" y="5843"/>
                  <a:pt x="6634" y="5433"/>
                  <a:pt x="6686" y="4907"/>
                </a:cubicBezTo>
                <a:lnTo>
                  <a:pt x="6895" y="4907"/>
                </a:lnTo>
                <a:cubicBezTo>
                  <a:pt x="7275" y="4907"/>
                  <a:pt x="7612" y="4734"/>
                  <a:pt x="7837" y="4464"/>
                </a:cubicBezTo>
                <a:lnTo>
                  <a:pt x="9473" y="4464"/>
                </a:lnTo>
                <a:cubicBezTo>
                  <a:pt x="10041" y="4464"/>
                  <a:pt x="10506" y="4000"/>
                  <a:pt x="10506" y="3429"/>
                </a:cubicBezTo>
                <a:cubicBezTo>
                  <a:pt x="10497" y="2855"/>
                  <a:pt x="10035" y="2390"/>
                  <a:pt x="9464" y="2390"/>
                </a:cubicBezTo>
                <a:close/>
              </a:path>
            </a:pathLst>
          </a:custGeom>
          <a:gradFill>
            <a:gsLst>
              <a:gs pos="0">
                <a:srgbClr val="E5EEF3">
                  <a:alpha val="58431"/>
                </a:srgbClr>
              </a:gs>
              <a:gs pos="100000">
                <a:srgbClr val="E5EEF3">
                  <a:alpha val="22352"/>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rgbClr val="E5EEF3"/>
            </a:gs>
            <a:gs pos="100000">
              <a:srgbClr val="FFFFFF"/>
            </a:gs>
          </a:gsLst>
          <a:lin ang="5400012"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1pPr>
            <a:lvl2pPr marL="914400" lvl="1" indent="-317500">
              <a:lnSpc>
                <a:spcPct val="115000"/>
              </a:lnSpc>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2pPr>
            <a:lvl3pPr marL="1371600" lvl="2" indent="-317500">
              <a:lnSpc>
                <a:spcPct val="115000"/>
              </a:lnSpc>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3pPr>
            <a:lvl4pPr marL="1828800" lvl="3" indent="-317500">
              <a:lnSpc>
                <a:spcPct val="115000"/>
              </a:lnSpc>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4pPr>
            <a:lvl5pPr marL="2286000" lvl="4" indent="-317500">
              <a:lnSpc>
                <a:spcPct val="115000"/>
              </a:lnSpc>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5pPr>
            <a:lvl6pPr marL="2743200" lvl="5" indent="-317500">
              <a:lnSpc>
                <a:spcPct val="115000"/>
              </a:lnSpc>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6pPr>
            <a:lvl7pPr marL="3200400" lvl="6" indent="-317500">
              <a:lnSpc>
                <a:spcPct val="115000"/>
              </a:lnSpc>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7pPr>
            <a:lvl8pPr marL="3657600" lvl="7" indent="-317500">
              <a:lnSpc>
                <a:spcPct val="115000"/>
              </a:lnSpc>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8pPr>
            <a:lvl9pPr marL="4114800" lvl="8" indent="-317500">
              <a:lnSpc>
                <a:spcPct val="115000"/>
              </a:lnSpc>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5" r:id="rId3"/>
    <p:sldLayoutId id="2147483658" r:id="rId4"/>
    <p:sldLayoutId id="2147483659" r:id="rId5"/>
    <p:sldLayoutId id="2147483665" r:id="rId6"/>
    <p:sldLayoutId id="2147483666" r:id="rId7"/>
    <p:sldLayoutId id="2147483673" r:id="rId8"/>
    <p:sldLayoutId id="2147483674" r:id="rId9"/>
    <p:sldLayoutId id="2147483676" r:id="rId10"/>
    <p:sldLayoutId id="2147483679" r:id="rId11"/>
    <p:sldLayoutId id="2147483680" r:id="rId12"/>
    <p:sldLayoutId id="2147483681" r:id="rId13"/>
    <p:sldLayoutId id="214748368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microsoft.com/office/2007/relationships/hdphoto" Target="../media/hdphoto7.wd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6.png"/><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51.png"/><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microsoft.com/office/2007/relationships/hdphoto" Target="../media/hdphoto10.wdp"/></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jpg"/><Relationship Id="rId10" Type="http://schemas.microsoft.com/office/2007/relationships/hdphoto" Target="../media/hdphoto3.wdp"/><Relationship Id="rId4" Type="http://schemas.openxmlformats.org/officeDocument/2006/relationships/image" Target="../media/image8.jp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55"/>
        <p:cNvGrpSpPr/>
        <p:nvPr/>
      </p:nvGrpSpPr>
      <p:grpSpPr>
        <a:xfrm>
          <a:off x="0" y="0"/>
          <a:ext cx="0" cy="0"/>
          <a:chOff x="0" y="0"/>
          <a:chExt cx="0" cy="0"/>
        </a:xfrm>
      </p:grpSpPr>
      <p:sp>
        <p:nvSpPr>
          <p:cNvPr id="1057" name="Google Shape;1057;p40"/>
          <p:cNvSpPr txBox="1">
            <a:spLocks noGrp="1"/>
          </p:cNvSpPr>
          <p:nvPr>
            <p:ph type="ctrTitle"/>
          </p:nvPr>
        </p:nvSpPr>
        <p:spPr>
          <a:xfrm>
            <a:off x="191386" y="1771892"/>
            <a:ext cx="6920790" cy="1424791"/>
          </a:xfrm>
          <a:prstGeom prst="rect">
            <a:avLst/>
          </a:prstGeom>
        </p:spPr>
        <p:txBody>
          <a:bodyPr spcFirstLastPara="1" wrap="square" lIns="91425" tIns="91425" rIns="91425" bIns="91425" anchor="b" anchorCtr="0">
            <a:noAutofit/>
          </a:bodyPr>
          <a:lstStyle/>
          <a:p>
            <a:pPr algn="ctr"/>
            <a:r>
              <a:rPr lang="en-US" sz="3200" i="1" dirty="0">
                <a:solidFill>
                  <a:schemeClr val="bg2">
                    <a:lumMod val="25000"/>
                  </a:schemeClr>
                </a:solidFill>
              </a:rPr>
              <a:t>Assessment and Redesigning of HVAC system for Al-</a:t>
            </a:r>
            <a:r>
              <a:rPr lang="en-US" sz="3200" i="1" dirty="0" err="1">
                <a:solidFill>
                  <a:schemeClr val="bg2">
                    <a:lumMod val="25000"/>
                  </a:schemeClr>
                </a:solidFill>
              </a:rPr>
              <a:t>Rawda</a:t>
            </a:r>
            <a:r>
              <a:rPr lang="en-US" sz="3200" i="1" dirty="0">
                <a:solidFill>
                  <a:schemeClr val="bg2">
                    <a:lumMod val="25000"/>
                  </a:schemeClr>
                </a:solidFill>
              </a:rPr>
              <a:t> Complex</a:t>
            </a:r>
            <a:br>
              <a:rPr lang="en-US" dirty="0"/>
            </a:br>
            <a:endParaRPr sz="2400" dirty="0">
              <a:solidFill>
                <a:srgbClr val="FF0000"/>
              </a:solidFill>
            </a:endParaRPr>
          </a:p>
        </p:txBody>
      </p:sp>
      <p:sp>
        <p:nvSpPr>
          <p:cNvPr id="1058" name="Google Shape;1058;p40"/>
          <p:cNvSpPr txBox="1">
            <a:spLocks noGrp="1"/>
          </p:cNvSpPr>
          <p:nvPr>
            <p:ph type="subTitle" idx="1"/>
          </p:nvPr>
        </p:nvSpPr>
        <p:spPr>
          <a:xfrm>
            <a:off x="478113" y="2876260"/>
            <a:ext cx="4929673" cy="1902414"/>
          </a:xfrm>
          <a:prstGeom prst="rect">
            <a:avLst/>
          </a:prstGeom>
        </p:spPr>
        <p:txBody>
          <a:bodyPr spcFirstLastPara="1" wrap="square" lIns="91425" tIns="91425" rIns="91425" bIns="91425" anchor="t" anchorCtr="0">
            <a:noAutofit/>
          </a:bodyPr>
          <a:lstStyle/>
          <a:p>
            <a:pPr algn="ctr"/>
            <a:r>
              <a:rPr lang="en-US" b="1" dirty="0">
                <a:solidFill>
                  <a:schemeClr val="bg1"/>
                </a:solidFill>
                <a:latin typeface="Times New Roman" panose="02020603050405020304" pitchFamily="18" charset="0"/>
                <a:cs typeface="Times New Roman" panose="02020603050405020304" pitchFamily="18" charset="0"/>
              </a:rPr>
              <a:t>Graduation Project 2</a:t>
            </a:r>
          </a:p>
          <a:p>
            <a:pPr algn="ctr"/>
            <a:r>
              <a:rPr lang="en-US" dirty="0">
                <a:solidFill>
                  <a:schemeClr val="bg1"/>
                </a:solidFill>
                <a:latin typeface="Times New Roman" panose="02020603050405020304" pitchFamily="18" charset="0"/>
                <a:cs typeface="Times New Roman" panose="02020603050405020304" pitchFamily="18" charset="0"/>
              </a:rPr>
              <a:t>Done by :</a:t>
            </a:r>
          </a:p>
          <a:p>
            <a:pPr algn="ctr"/>
            <a:endParaRPr lang="en-US" dirty="0">
              <a:solidFill>
                <a:schemeClr val="bg1"/>
              </a:solidFill>
              <a:latin typeface="Times New Roman" panose="02020603050405020304" pitchFamily="18" charset="0"/>
              <a:cs typeface="Times New Roman" panose="02020603050405020304" pitchFamily="18" charset="0"/>
            </a:endParaRPr>
          </a:p>
          <a:p>
            <a:pPr algn="ctr"/>
            <a:r>
              <a:rPr lang="en-US" dirty="0">
                <a:solidFill>
                  <a:schemeClr val="bg1"/>
                </a:solidFill>
                <a:latin typeface="Times New Roman" panose="02020603050405020304" pitchFamily="18" charset="0"/>
                <a:cs typeface="Times New Roman" panose="02020603050405020304" pitchFamily="18" charset="0"/>
              </a:rPr>
              <a:t>Abdullah Alshelleh</a:t>
            </a:r>
          </a:p>
          <a:p>
            <a:pPr algn="ctr"/>
            <a:r>
              <a:rPr lang="en-US" dirty="0">
                <a:solidFill>
                  <a:schemeClr val="bg1"/>
                </a:solidFill>
                <a:latin typeface="Times New Roman" panose="02020603050405020304" pitchFamily="18" charset="0"/>
                <a:cs typeface="Times New Roman" panose="02020603050405020304" pitchFamily="18" charset="0"/>
              </a:rPr>
              <a:t>Mohammed </a:t>
            </a:r>
            <a:r>
              <a:rPr lang="en-US" dirty="0" err="1">
                <a:solidFill>
                  <a:schemeClr val="bg1"/>
                </a:solidFill>
                <a:latin typeface="Times New Roman" panose="02020603050405020304" pitchFamily="18" charset="0"/>
                <a:cs typeface="Times New Roman" panose="02020603050405020304" pitchFamily="18" charset="0"/>
              </a:rPr>
              <a:t>Fauor</a:t>
            </a:r>
            <a:r>
              <a:rPr lang="en-US" dirty="0">
                <a:solidFill>
                  <a:schemeClr val="bg1"/>
                </a:solidFill>
                <a:latin typeface="Times New Roman" panose="02020603050405020304" pitchFamily="18" charset="0"/>
                <a:cs typeface="Times New Roman" panose="02020603050405020304" pitchFamily="18" charset="0"/>
              </a:rPr>
              <a:t>  </a:t>
            </a:r>
          </a:p>
          <a:p>
            <a:pPr algn="ctr"/>
            <a:r>
              <a:rPr lang="en-US" dirty="0" err="1">
                <a:solidFill>
                  <a:schemeClr val="bg1"/>
                </a:solidFill>
                <a:latin typeface="Times New Roman" panose="02020603050405020304" pitchFamily="18" charset="0"/>
                <a:cs typeface="Times New Roman" panose="02020603050405020304" pitchFamily="18" charset="0"/>
              </a:rPr>
              <a:t>Dunia</a:t>
            </a:r>
            <a:r>
              <a:rPr lang="en-US" dirty="0">
                <a:solidFill>
                  <a:schemeClr val="bg1"/>
                </a:solidFill>
                <a:latin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cs typeface="Times New Roman" panose="02020603050405020304" pitchFamily="18" charset="0"/>
              </a:rPr>
              <a:t>Lahham</a:t>
            </a:r>
            <a:r>
              <a:rPr lang="en-US" dirty="0">
                <a:solidFill>
                  <a:schemeClr val="bg1"/>
                </a:solidFill>
                <a:latin typeface="Times New Roman" panose="02020603050405020304" pitchFamily="18" charset="0"/>
                <a:cs typeface="Times New Roman" panose="02020603050405020304" pitchFamily="18" charset="0"/>
              </a:rPr>
              <a:t> </a:t>
            </a:r>
          </a:p>
          <a:p>
            <a:pPr algn="ctr"/>
            <a:endParaRPr lang="en-US" dirty="0">
              <a:solidFill>
                <a:schemeClr val="bg1"/>
              </a:solidFill>
              <a:latin typeface="Times New Roman" panose="02020603050405020304" pitchFamily="18" charset="0"/>
              <a:cs typeface="Times New Roman" panose="02020603050405020304" pitchFamily="18" charset="0"/>
            </a:endParaRPr>
          </a:p>
          <a:p>
            <a:pPr algn="ctr"/>
            <a:r>
              <a:rPr lang="en-US" b="1" dirty="0">
                <a:solidFill>
                  <a:schemeClr val="bg1"/>
                </a:solidFill>
                <a:latin typeface="Times New Roman" panose="02020603050405020304" pitchFamily="18" charset="0"/>
                <a:ea typeface="Times New Roman" panose="02020603050405020304" pitchFamily="18" charset="0"/>
                <a:cs typeface="+mj-cs"/>
              </a:rPr>
              <a:t>Supervisor:</a:t>
            </a:r>
            <a:r>
              <a:rPr lang="en-US" sz="1400" b="1" dirty="0">
                <a:latin typeface="Calibri" panose="020F0502020204030204" pitchFamily="34" charset="0"/>
                <a:ea typeface="Times New Roman" panose="02020603050405020304" pitchFamily="18" charset="0"/>
                <a:cs typeface="+mj-cs"/>
              </a:rPr>
              <a:t> </a:t>
            </a:r>
            <a:r>
              <a:rPr lang="en-US" b="1" dirty="0">
                <a:solidFill>
                  <a:schemeClr val="bg1"/>
                </a:solidFill>
                <a:latin typeface="Times New Roman" panose="02020603050405020304" pitchFamily="18" charset="0"/>
                <a:ea typeface="Calibri" panose="020F0502020204030204" pitchFamily="34" charset="0"/>
                <a:cs typeface="+mj-cs"/>
              </a:rPr>
              <a:t>Dr. </a:t>
            </a:r>
            <a:r>
              <a:rPr lang="en-US" b="1" dirty="0" err="1">
                <a:solidFill>
                  <a:schemeClr val="bg1"/>
                </a:solidFill>
                <a:latin typeface="Times New Roman" panose="02020603050405020304" pitchFamily="18" charset="0"/>
                <a:ea typeface="Calibri" panose="020F0502020204030204" pitchFamily="34" charset="0"/>
                <a:cs typeface="+mj-cs"/>
              </a:rPr>
              <a:t>Abdelrahim</a:t>
            </a:r>
            <a:r>
              <a:rPr lang="en-US" b="1" dirty="0">
                <a:solidFill>
                  <a:schemeClr val="bg1"/>
                </a:solidFill>
                <a:latin typeface="Times New Roman" panose="02020603050405020304" pitchFamily="18" charset="0"/>
                <a:ea typeface="Calibri" panose="020F0502020204030204" pitchFamily="34" charset="0"/>
                <a:cs typeface="+mj-cs"/>
              </a:rPr>
              <a:t> </a:t>
            </a:r>
            <a:r>
              <a:rPr lang="en-US" b="1" dirty="0" err="1">
                <a:solidFill>
                  <a:schemeClr val="bg1"/>
                </a:solidFill>
                <a:latin typeface="Times New Roman" panose="02020603050405020304" pitchFamily="18" charset="0"/>
                <a:ea typeface="Calibri" panose="020F0502020204030204" pitchFamily="34" charset="0"/>
                <a:cs typeface="+mj-cs"/>
              </a:rPr>
              <a:t>Abusafa</a:t>
            </a:r>
            <a:endParaRPr lang="en-US" sz="1400" b="1" dirty="0">
              <a:solidFill>
                <a:schemeClr val="bg1"/>
              </a:solidFill>
              <a:latin typeface="Calibri" panose="020F0502020204030204" pitchFamily="34" charset="0"/>
              <a:ea typeface="Calibri" panose="020F0502020204030204" pitchFamily="34" charset="0"/>
              <a:cs typeface="+mj-cs"/>
            </a:endParaRPr>
          </a:p>
        </p:txBody>
      </p:sp>
      <p:grpSp>
        <p:nvGrpSpPr>
          <p:cNvPr id="1064" name="Google Shape;1064;p40"/>
          <p:cNvGrpSpPr/>
          <p:nvPr/>
        </p:nvGrpSpPr>
        <p:grpSpPr>
          <a:xfrm>
            <a:off x="4912242" y="1121518"/>
            <a:ext cx="5327933" cy="4757707"/>
            <a:chOff x="4572009" y="1121518"/>
            <a:chExt cx="5620741" cy="4757707"/>
          </a:xfrm>
        </p:grpSpPr>
        <p:sp>
          <p:nvSpPr>
            <p:cNvPr id="1065" name="Google Shape;1065;p40"/>
            <p:cNvSpPr/>
            <p:nvPr/>
          </p:nvSpPr>
          <p:spPr>
            <a:xfrm>
              <a:off x="4872250" y="4095425"/>
              <a:ext cx="5320500" cy="1783800"/>
            </a:xfrm>
            <a:prstGeom prst="ellipse">
              <a:avLst/>
            </a:pr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6" name="Google Shape;1066;p40"/>
            <p:cNvGrpSpPr/>
            <p:nvPr/>
          </p:nvGrpSpPr>
          <p:grpSpPr>
            <a:xfrm>
              <a:off x="7586906" y="1121518"/>
              <a:ext cx="778376" cy="3486672"/>
              <a:chOff x="-1502917" y="784545"/>
              <a:chExt cx="877934" cy="3932632"/>
            </a:xfrm>
          </p:grpSpPr>
          <p:sp>
            <p:nvSpPr>
              <p:cNvPr id="1067" name="Google Shape;1067;p40"/>
              <p:cNvSpPr/>
              <p:nvPr/>
            </p:nvSpPr>
            <p:spPr>
              <a:xfrm>
                <a:off x="-914073" y="1159676"/>
                <a:ext cx="264561" cy="3557501"/>
              </a:xfrm>
              <a:custGeom>
                <a:avLst/>
                <a:gdLst/>
                <a:ahLst/>
                <a:cxnLst/>
                <a:rect l="l" t="t" r="r" b="b"/>
                <a:pathLst>
                  <a:path w="2060" h="27701" extrusionOk="0">
                    <a:moveTo>
                      <a:pt x="0" y="1"/>
                    </a:moveTo>
                    <a:lnTo>
                      <a:pt x="0" y="27701"/>
                    </a:lnTo>
                    <a:lnTo>
                      <a:pt x="2059" y="27701"/>
                    </a:lnTo>
                    <a:lnTo>
                      <a:pt x="2059" y="1"/>
                    </a:lnTo>
                    <a:close/>
                  </a:path>
                </a:pathLst>
              </a:custGeom>
              <a:solidFill>
                <a:srgbClr val="C293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0"/>
              <p:cNvSpPr/>
              <p:nvPr/>
            </p:nvSpPr>
            <p:spPr>
              <a:xfrm>
                <a:off x="-1464645" y="1159676"/>
                <a:ext cx="550697" cy="3557501"/>
              </a:xfrm>
              <a:custGeom>
                <a:avLst/>
                <a:gdLst/>
                <a:ahLst/>
                <a:cxnLst/>
                <a:rect l="l" t="t" r="r" b="b"/>
                <a:pathLst>
                  <a:path w="4288" h="27701" extrusionOk="0">
                    <a:moveTo>
                      <a:pt x="0" y="1"/>
                    </a:moveTo>
                    <a:lnTo>
                      <a:pt x="0" y="27701"/>
                    </a:lnTo>
                    <a:lnTo>
                      <a:pt x="4287" y="27701"/>
                    </a:lnTo>
                    <a:lnTo>
                      <a:pt x="4287" y="1"/>
                    </a:lnTo>
                    <a:close/>
                  </a:path>
                </a:pathLst>
              </a:custGeom>
              <a:solidFill>
                <a:srgbClr val="E3AF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0"/>
              <p:cNvSpPr/>
              <p:nvPr/>
            </p:nvSpPr>
            <p:spPr>
              <a:xfrm>
                <a:off x="-995240" y="784545"/>
                <a:ext cx="357414" cy="332364"/>
              </a:xfrm>
              <a:custGeom>
                <a:avLst/>
                <a:gdLst/>
                <a:ahLst/>
                <a:cxnLst/>
                <a:rect l="l" t="t" r="r" b="b"/>
                <a:pathLst>
                  <a:path w="2783" h="2588" extrusionOk="0">
                    <a:moveTo>
                      <a:pt x="1528" y="1"/>
                    </a:moveTo>
                    <a:lnTo>
                      <a:pt x="371" y="784"/>
                    </a:lnTo>
                    <a:lnTo>
                      <a:pt x="1" y="2588"/>
                    </a:lnTo>
                    <a:lnTo>
                      <a:pt x="2782" y="2527"/>
                    </a:lnTo>
                    <a:lnTo>
                      <a:pt x="1528" y="1"/>
                    </a:lnTo>
                    <a:close/>
                  </a:path>
                </a:pathLst>
              </a:custGeom>
              <a:solidFill>
                <a:srgbClr val="C293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0"/>
              <p:cNvSpPr/>
              <p:nvPr/>
            </p:nvSpPr>
            <p:spPr>
              <a:xfrm>
                <a:off x="-1493541" y="784545"/>
                <a:ext cx="694664" cy="350343"/>
              </a:xfrm>
              <a:custGeom>
                <a:avLst/>
                <a:gdLst/>
                <a:ahLst/>
                <a:cxnLst/>
                <a:rect l="l" t="t" r="r" b="b"/>
                <a:pathLst>
                  <a:path w="5409" h="2728" extrusionOk="0">
                    <a:moveTo>
                      <a:pt x="1334" y="1"/>
                    </a:moveTo>
                    <a:lnTo>
                      <a:pt x="1" y="2727"/>
                    </a:lnTo>
                    <a:lnTo>
                      <a:pt x="4142" y="2727"/>
                    </a:lnTo>
                    <a:lnTo>
                      <a:pt x="5408" y="1"/>
                    </a:lnTo>
                    <a:close/>
                  </a:path>
                </a:pathLst>
              </a:custGeom>
              <a:solidFill>
                <a:srgbClr val="E3AF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0"/>
              <p:cNvSpPr/>
              <p:nvPr/>
            </p:nvSpPr>
            <p:spPr>
              <a:xfrm>
                <a:off x="-914073" y="1094179"/>
                <a:ext cx="289090" cy="85916"/>
              </a:xfrm>
              <a:custGeom>
                <a:avLst/>
                <a:gdLst/>
                <a:ahLst/>
                <a:cxnLst/>
                <a:rect l="l" t="t" r="r" b="b"/>
                <a:pathLst>
                  <a:path w="2251" h="669" extrusionOk="0">
                    <a:moveTo>
                      <a:pt x="0" y="1"/>
                    </a:moveTo>
                    <a:lnTo>
                      <a:pt x="0" y="669"/>
                    </a:lnTo>
                    <a:lnTo>
                      <a:pt x="2250" y="669"/>
                    </a:lnTo>
                    <a:lnTo>
                      <a:pt x="2250" y="1"/>
                    </a:lnTo>
                    <a:close/>
                  </a:path>
                </a:pathLst>
              </a:cu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0"/>
              <p:cNvSpPr/>
              <p:nvPr/>
            </p:nvSpPr>
            <p:spPr>
              <a:xfrm>
                <a:off x="-1502917" y="1094179"/>
                <a:ext cx="588583" cy="85916"/>
              </a:xfrm>
              <a:custGeom>
                <a:avLst/>
                <a:gdLst/>
                <a:ahLst/>
                <a:cxnLst/>
                <a:rect l="l" t="t" r="r" b="b"/>
                <a:pathLst>
                  <a:path w="4583" h="669" extrusionOk="0">
                    <a:moveTo>
                      <a:pt x="1" y="1"/>
                    </a:moveTo>
                    <a:lnTo>
                      <a:pt x="1" y="669"/>
                    </a:lnTo>
                    <a:lnTo>
                      <a:pt x="4582" y="669"/>
                    </a:lnTo>
                    <a:lnTo>
                      <a:pt x="4582" y="1"/>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0"/>
              <p:cNvSpPr/>
              <p:nvPr/>
            </p:nvSpPr>
            <p:spPr>
              <a:xfrm>
                <a:off x="-914073" y="1410877"/>
                <a:ext cx="289090" cy="86302"/>
              </a:xfrm>
              <a:custGeom>
                <a:avLst/>
                <a:gdLst/>
                <a:ahLst/>
                <a:cxnLst/>
                <a:rect l="l" t="t" r="r" b="b"/>
                <a:pathLst>
                  <a:path w="2251" h="672" extrusionOk="0">
                    <a:moveTo>
                      <a:pt x="0" y="0"/>
                    </a:moveTo>
                    <a:lnTo>
                      <a:pt x="0" y="671"/>
                    </a:lnTo>
                    <a:lnTo>
                      <a:pt x="2250" y="671"/>
                    </a:lnTo>
                    <a:lnTo>
                      <a:pt x="2250" y="0"/>
                    </a:lnTo>
                    <a:close/>
                  </a:path>
                </a:pathLst>
              </a:cu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0"/>
              <p:cNvSpPr/>
              <p:nvPr/>
            </p:nvSpPr>
            <p:spPr>
              <a:xfrm>
                <a:off x="-1502917" y="1410877"/>
                <a:ext cx="588583" cy="86302"/>
              </a:xfrm>
              <a:custGeom>
                <a:avLst/>
                <a:gdLst/>
                <a:ahLst/>
                <a:cxnLst/>
                <a:rect l="l" t="t" r="r" b="b"/>
                <a:pathLst>
                  <a:path w="4583" h="672" extrusionOk="0">
                    <a:moveTo>
                      <a:pt x="1" y="0"/>
                    </a:moveTo>
                    <a:lnTo>
                      <a:pt x="1" y="671"/>
                    </a:lnTo>
                    <a:lnTo>
                      <a:pt x="4582" y="671"/>
                    </a:lnTo>
                    <a:lnTo>
                      <a:pt x="4582" y="0"/>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0"/>
              <p:cNvSpPr/>
              <p:nvPr/>
            </p:nvSpPr>
            <p:spPr>
              <a:xfrm>
                <a:off x="-914073" y="2747531"/>
                <a:ext cx="289090" cy="86687"/>
              </a:xfrm>
              <a:custGeom>
                <a:avLst/>
                <a:gdLst/>
                <a:ahLst/>
                <a:cxnLst/>
                <a:rect l="l" t="t" r="r" b="b"/>
                <a:pathLst>
                  <a:path w="2251" h="675" extrusionOk="0">
                    <a:moveTo>
                      <a:pt x="0" y="0"/>
                    </a:moveTo>
                    <a:lnTo>
                      <a:pt x="0" y="675"/>
                    </a:lnTo>
                    <a:lnTo>
                      <a:pt x="2250" y="675"/>
                    </a:lnTo>
                    <a:lnTo>
                      <a:pt x="2250" y="0"/>
                    </a:lnTo>
                    <a:close/>
                  </a:path>
                </a:pathLst>
              </a:cu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0"/>
              <p:cNvSpPr/>
              <p:nvPr/>
            </p:nvSpPr>
            <p:spPr>
              <a:xfrm>
                <a:off x="-1502917" y="2747531"/>
                <a:ext cx="588583" cy="86687"/>
              </a:xfrm>
              <a:custGeom>
                <a:avLst/>
                <a:gdLst/>
                <a:ahLst/>
                <a:cxnLst/>
                <a:rect l="l" t="t" r="r" b="b"/>
                <a:pathLst>
                  <a:path w="4583" h="675" extrusionOk="0">
                    <a:moveTo>
                      <a:pt x="1" y="0"/>
                    </a:moveTo>
                    <a:lnTo>
                      <a:pt x="1" y="675"/>
                    </a:lnTo>
                    <a:lnTo>
                      <a:pt x="4582" y="675"/>
                    </a:lnTo>
                    <a:lnTo>
                      <a:pt x="4582" y="0"/>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77" name="Google Shape;1077;p40"/>
              <p:cNvGrpSpPr/>
              <p:nvPr/>
            </p:nvGrpSpPr>
            <p:grpSpPr>
              <a:xfrm>
                <a:off x="-1413701" y="1224017"/>
                <a:ext cx="453606" cy="3421385"/>
                <a:chOff x="-2083926" y="1224017"/>
                <a:chExt cx="453606" cy="3421385"/>
              </a:xfrm>
            </p:grpSpPr>
            <p:sp>
              <p:nvSpPr>
                <p:cNvPr id="1078" name="Google Shape;1078;p40"/>
                <p:cNvSpPr/>
                <p:nvPr/>
              </p:nvSpPr>
              <p:spPr>
                <a:xfrm>
                  <a:off x="-2083926" y="1224017"/>
                  <a:ext cx="453606" cy="1467512"/>
                </a:xfrm>
                <a:custGeom>
                  <a:avLst/>
                  <a:gdLst/>
                  <a:ahLst/>
                  <a:cxnLst/>
                  <a:rect l="l" t="t" r="r" b="b"/>
                  <a:pathLst>
                    <a:path w="3532" h="11427" extrusionOk="0">
                      <a:moveTo>
                        <a:pt x="529" y="1167"/>
                      </a:moveTo>
                      <a:lnTo>
                        <a:pt x="1" y="1167"/>
                      </a:lnTo>
                      <a:lnTo>
                        <a:pt x="1" y="1"/>
                      </a:lnTo>
                      <a:lnTo>
                        <a:pt x="529" y="1"/>
                      </a:lnTo>
                      <a:close/>
                      <a:moveTo>
                        <a:pt x="1531" y="1"/>
                      </a:moveTo>
                      <a:lnTo>
                        <a:pt x="1003" y="1"/>
                      </a:lnTo>
                      <a:lnTo>
                        <a:pt x="1003" y="1167"/>
                      </a:lnTo>
                      <a:lnTo>
                        <a:pt x="1531" y="1167"/>
                      </a:lnTo>
                      <a:close/>
                      <a:moveTo>
                        <a:pt x="2530" y="1"/>
                      </a:moveTo>
                      <a:lnTo>
                        <a:pt x="2002" y="1"/>
                      </a:lnTo>
                      <a:lnTo>
                        <a:pt x="2002" y="1167"/>
                      </a:lnTo>
                      <a:lnTo>
                        <a:pt x="2530" y="1167"/>
                      </a:lnTo>
                      <a:close/>
                      <a:moveTo>
                        <a:pt x="3532" y="1"/>
                      </a:moveTo>
                      <a:lnTo>
                        <a:pt x="3004" y="1"/>
                      </a:lnTo>
                      <a:lnTo>
                        <a:pt x="3004" y="1167"/>
                      </a:lnTo>
                      <a:lnTo>
                        <a:pt x="3532" y="1167"/>
                      </a:lnTo>
                      <a:close/>
                      <a:moveTo>
                        <a:pt x="529" y="3577"/>
                      </a:moveTo>
                      <a:lnTo>
                        <a:pt x="1" y="3577"/>
                      </a:lnTo>
                      <a:lnTo>
                        <a:pt x="1" y="2415"/>
                      </a:lnTo>
                      <a:lnTo>
                        <a:pt x="529" y="2415"/>
                      </a:lnTo>
                      <a:close/>
                      <a:moveTo>
                        <a:pt x="1531" y="2412"/>
                      </a:moveTo>
                      <a:lnTo>
                        <a:pt x="1003" y="2412"/>
                      </a:lnTo>
                      <a:lnTo>
                        <a:pt x="1003" y="3571"/>
                      </a:lnTo>
                      <a:lnTo>
                        <a:pt x="1531" y="3571"/>
                      </a:lnTo>
                      <a:close/>
                      <a:moveTo>
                        <a:pt x="2530" y="2412"/>
                      </a:moveTo>
                      <a:lnTo>
                        <a:pt x="2002" y="2412"/>
                      </a:lnTo>
                      <a:lnTo>
                        <a:pt x="2002" y="3571"/>
                      </a:lnTo>
                      <a:lnTo>
                        <a:pt x="2530" y="3571"/>
                      </a:lnTo>
                      <a:close/>
                      <a:moveTo>
                        <a:pt x="3532" y="2412"/>
                      </a:moveTo>
                      <a:lnTo>
                        <a:pt x="3004" y="2412"/>
                      </a:lnTo>
                      <a:lnTo>
                        <a:pt x="3004" y="3571"/>
                      </a:lnTo>
                      <a:lnTo>
                        <a:pt x="3532" y="3571"/>
                      </a:lnTo>
                      <a:close/>
                      <a:moveTo>
                        <a:pt x="529" y="5144"/>
                      </a:moveTo>
                      <a:lnTo>
                        <a:pt x="1" y="5144"/>
                      </a:lnTo>
                      <a:lnTo>
                        <a:pt x="1" y="3981"/>
                      </a:lnTo>
                      <a:lnTo>
                        <a:pt x="529" y="3981"/>
                      </a:lnTo>
                      <a:close/>
                      <a:moveTo>
                        <a:pt x="1531" y="3981"/>
                      </a:moveTo>
                      <a:lnTo>
                        <a:pt x="1003" y="3981"/>
                      </a:lnTo>
                      <a:lnTo>
                        <a:pt x="1003" y="5144"/>
                      </a:lnTo>
                      <a:lnTo>
                        <a:pt x="1531" y="5144"/>
                      </a:lnTo>
                      <a:close/>
                      <a:moveTo>
                        <a:pt x="2530" y="3981"/>
                      </a:moveTo>
                      <a:lnTo>
                        <a:pt x="2002" y="3981"/>
                      </a:lnTo>
                      <a:lnTo>
                        <a:pt x="2002" y="5144"/>
                      </a:lnTo>
                      <a:lnTo>
                        <a:pt x="2530" y="5144"/>
                      </a:lnTo>
                      <a:close/>
                      <a:moveTo>
                        <a:pt x="3532" y="3981"/>
                      </a:moveTo>
                      <a:lnTo>
                        <a:pt x="3004" y="3981"/>
                      </a:lnTo>
                      <a:lnTo>
                        <a:pt x="3004" y="5144"/>
                      </a:lnTo>
                      <a:lnTo>
                        <a:pt x="3532" y="5144"/>
                      </a:lnTo>
                      <a:close/>
                      <a:moveTo>
                        <a:pt x="529" y="6714"/>
                      </a:moveTo>
                      <a:lnTo>
                        <a:pt x="1" y="6714"/>
                      </a:lnTo>
                      <a:lnTo>
                        <a:pt x="1" y="5551"/>
                      </a:lnTo>
                      <a:lnTo>
                        <a:pt x="529" y="5551"/>
                      </a:lnTo>
                      <a:close/>
                      <a:moveTo>
                        <a:pt x="1531" y="5551"/>
                      </a:moveTo>
                      <a:lnTo>
                        <a:pt x="1003" y="5551"/>
                      </a:lnTo>
                      <a:lnTo>
                        <a:pt x="1003" y="6714"/>
                      </a:lnTo>
                      <a:lnTo>
                        <a:pt x="1531" y="6714"/>
                      </a:lnTo>
                      <a:close/>
                      <a:moveTo>
                        <a:pt x="2530" y="5551"/>
                      </a:moveTo>
                      <a:lnTo>
                        <a:pt x="2002" y="5551"/>
                      </a:lnTo>
                      <a:lnTo>
                        <a:pt x="2002" y="6714"/>
                      </a:lnTo>
                      <a:lnTo>
                        <a:pt x="2530" y="6714"/>
                      </a:lnTo>
                      <a:close/>
                      <a:moveTo>
                        <a:pt x="3532" y="5551"/>
                      </a:moveTo>
                      <a:lnTo>
                        <a:pt x="3004" y="5551"/>
                      </a:lnTo>
                      <a:lnTo>
                        <a:pt x="3004" y="6714"/>
                      </a:lnTo>
                      <a:lnTo>
                        <a:pt x="3532" y="6714"/>
                      </a:lnTo>
                      <a:close/>
                      <a:moveTo>
                        <a:pt x="529" y="8287"/>
                      </a:moveTo>
                      <a:lnTo>
                        <a:pt x="1" y="8287"/>
                      </a:lnTo>
                      <a:lnTo>
                        <a:pt x="1" y="7124"/>
                      </a:lnTo>
                      <a:lnTo>
                        <a:pt x="529" y="7124"/>
                      </a:lnTo>
                      <a:close/>
                      <a:moveTo>
                        <a:pt x="1531" y="7121"/>
                      </a:moveTo>
                      <a:lnTo>
                        <a:pt x="1003" y="7121"/>
                      </a:lnTo>
                      <a:lnTo>
                        <a:pt x="1003" y="8284"/>
                      </a:lnTo>
                      <a:lnTo>
                        <a:pt x="1531" y="8284"/>
                      </a:lnTo>
                      <a:close/>
                      <a:moveTo>
                        <a:pt x="2530" y="7121"/>
                      </a:moveTo>
                      <a:lnTo>
                        <a:pt x="2002" y="7121"/>
                      </a:lnTo>
                      <a:lnTo>
                        <a:pt x="2002" y="8284"/>
                      </a:lnTo>
                      <a:lnTo>
                        <a:pt x="2530" y="8284"/>
                      </a:lnTo>
                      <a:close/>
                      <a:moveTo>
                        <a:pt x="3532" y="7121"/>
                      </a:moveTo>
                      <a:lnTo>
                        <a:pt x="3004" y="7121"/>
                      </a:lnTo>
                      <a:lnTo>
                        <a:pt x="3004" y="8284"/>
                      </a:lnTo>
                      <a:lnTo>
                        <a:pt x="3532" y="8284"/>
                      </a:lnTo>
                      <a:close/>
                      <a:moveTo>
                        <a:pt x="529" y="9853"/>
                      </a:moveTo>
                      <a:lnTo>
                        <a:pt x="1" y="9853"/>
                      </a:lnTo>
                      <a:lnTo>
                        <a:pt x="1" y="8688"/>
                      </a:lnTo>
                      <a:lnTo>
                        <a:pt x="529" y="8688"/>
                      </a:lnTo>
                      <a:close/>
                      <a:moveTo>
                        <a:pt x="1531" y="8694"/>
                      </a:moveTo>
                      <a:lnTo>
                        <a:pt x="1003" y="8694"/>
                      </a:lnTo>
                      <a:lnTo>
                        <a:pt x="1003" y="9856"/>
                      </a:lnTo>
                      <a:lnTo>
                        <a:pt x="1531" y="9856"/>
                      </a:lnTo>
                      <a:close/>
                      <a:moveTo>
                        <a:pt x="2530" y="8694"/>
                      </a:moveTo>
                      <a:lnTo>
                        <a:pt x="2002" y="8694"/>
                      </a:lnTo>
                      <a:lnTo>
                        <a:pt x="2002" y="9856"/>
                      </a:lnTo>
                      <a:lnTo>
                        <a:pt x="2530" y="9856"/>
                      </a:lnTo>
                      <a:close/>
                      <a:moveTo>
                        <a:pt x="3532" y="8694"/>
                      </a:moveTo>
                      <a:lnTo>
                        <a:pt x="3004" y="8694"/>
                      </a:lnTo>
                      <a:lnTo>
                        <a:pt x="3004" y="9856"/>
                      </a:lnTo>
                      <a:lnTo>
                        <a:pt x="3532" y="9856"/>
                      </a:lnTo>
                      <a:close/>
                      <a:moveTo>
                        <a:pt x="529" y="11426"/>
                      </a:moveTo>
                      <a:lnTo>
                        <a:pt x="1" y="11426"/>
                      </a:lnTo>
                      <a:lnTo>
                        <a:pt x="1" y="10260"/>
                      </a:lnTo>
                      <a:lnTo>
                        <a:pt x="529" y="10260"/>
                      </a:lnTo>
                      <a:close/>
                      <a:moveTo>
                        <a:pt x="1531" y="10260"/>
                      </a:moveTo>
                      <a:lnTo>
                        <a:pt x="1003" y="10260"/>
                      </a:lnTo>
                      <a:lnTo>
                        <a:pt x="1003" y="11423"/>
                      </a:lnTo>
                      <a:lnTo>
                        <a:pt x="1531" y="11423"/>
                      </a:lnTo>
                      <a:close/>
                      <a:moveTo>
                        <a:pt x="2530" y="10260"/>
                      </a:moveTo>
                      <a:lnTo>
                        <a:pt x="2002" y="10260"/>
                      </a:lnTo>
                      <a:lnTo>
                        <a:pt x="2002" y="11423"/>
                      </a:lnTo>
                      <a:lnTo>
                        <a:pt x="2530" y="11423"/>
                      </a:lnTo>
                      <a:close/>
                      <a:moveTo>
                        <a:pt x="3532" y="10260"/>
                      </a:moveTo>
                      <a:lnTo>
                        <a:pt x="3004" y="10260"/>
                      </a:lnTo>
                      <a:lnTo>
                        <a:pt x="3004" y="11423"/>
                      </a:lnTo>
                      <a:lnTo>
                        <a:pt x="3532" y="11423"/>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0"/>
                <p:cNvSpPr/>
                <p:nvPr/>
              </p:nvSpPr>
              <p:spPr>
                <a:xfrm>
                  <a:off x="-2083926" y="2884433"/>
                  <a:ext cx="453606" cy="1156981"/>
                </a:xfrm>
                <a:custGeom>
                  <a:avLst/>
                  <a:gdLst/>
                  <a:ahLst/>
                  <a:cxnLst/>
                  <a:rect l="l" t="t" r="r" b="b"/>
                  <a:pathLst>
                    <a:path w="3532" h="9009" extrusionOk="0">
                      <a:moveTo>
                        <a:pt x="1003" y="6276"/>
                      </a:moveTo>
                      <a:lnTo>
                        <a:pt x="1531" y="6276"/>
                      </a:lnTo>
                      <a:lnTo>
                        <a:pt x="1531" y="7442"/>
                      </a:lnTo>
                      <a:lnTo>
                        <a:pt x="1003" y="7442"/>
                      </a:lnTo>
                      <a:close/>
                      <a:moveTo>
                        <a:pt x="1003" y="5869"/>
                      </a:moveTo>
                      <a:lnTo>
                        <a:pt x="1531" y="5869"/>
                      </a:lnTo>
                      <a:lnTo>
                        <a:pt x="1531" y="4706"/>
                      </a:lnTo>
                      <a:lnTo>
                        <a:pt x="1003" y="4706"/>
                      </a:lnTo>
                      <a:close/>
                      <a:moveTo>
                        <a:pt x="1003" y="9009"/>
                      </a:moveTo>
                      <a:lnTo>
                        <a:pt x="1531" y="9009"/>
                      </a:lnTo>
                      <a:lnTo>
                        <a:pt x="1531" y="7843"/>
                      </a:lnTo>
                      <a:lnTo>
                        <a:pt x="1003" y="7843"/>
                      </a:lnTo>
                      <a:close/>
                      <a:moveTo>
                        <a:pt x="1003" y="2727"/>
                      </a:moveTo>
                      <a:lnTo>
                        <a:pt x="1531" y="2727"/>
                      </a:lnTo>
                      <a:lnTo>
                        <a:pt x="1531" y="1567"/>
                      </a:lnTo>
                      <a:lnTo>
                        <a:pt x="1003" y="1567"/>
                      </a:lnTo>
                      <a:close/>
                      <a:moveTo>
                        <a:pt x="1003" y="4300"/>
                      </a:moveTo>
                      <a:lnTo>
                        <a:pt x="1531" y="4300"/>
                      </a:lnTo>
                      <a:lnTo>
                        <a:pt x="1531" y="3134"/>
                      </a:lnTo>
                      <a:lnTo>
                        <a:pt x="1003" y="3134"/>
                      </a:lnTo>
                      <a:close/>
                      <a:moveTo>
                        <a:pt x="1003" y="1160"/>
                      </a:moveTo>
                      <a:lnTo>
                        <a:pt x="1531" y="1160"/>
                      </a:lnTo>
                      <a:lnTo>
                        <a:pt x="1531" y="0"/>
                      </a:lnTo>
                      <a:lnTo>
                        <a:pt x="1003" y="0"/>
                      </a:lnTo>
                      <a:close/>
                      <a:moveTo>
                        <a:pt x="1" y="5869"/>
                      </a:moveTo>
                      <a:lnTo>
                        <a:pt x="529" y="5869"/>
                      </a:lnTo>
                      <a:lnTo>
                        <a:pt x="529" y="4706"/>
                      </a:lnTo>
                      <a:lnTo>
                        <a:pt x="1" y="4706"/>
                      </a:lnTo>
                      <a:close/>
                      <a:moveTo>
                        <a:pt x="1" y="7439"/>
                      </a:moveTo>
                      <a:lnTo>
                        <a:pt x="529" y="7439"/>
                      </a:lnTo>
                      <a:lnTo>
                        <a:pt x="529" y="6273"/>
                      </a:lnTo>
                      <a:lnTo>
                        <a:pt x="1" y="6273"/>
                      </a:lnTo>
                      <a:close/>
                      <a:moveTo>
                        <a:pt x="1" y="2727"/>
                      </a:moveTo>
                      <a:lnTo>
                        <a:pt x="529" y="2727"/>
                      </a:lnTo>
                      <a:lnTo>
                        <a:pt x="529" y="1567"/>
                      </a:lnTo>
                      <a:lnTo>
                        <a:pt x="1" y="1567"/>
                      </a:lnTo>
                      <a:close/>
                      <a:moveTo>
                        <a:pt x="1" y="1160"/>
                      </a:moveTo>
                      <a:lnTo>
                        <a:pt x="529" y="1160"/>
                      </a:lnTo>
                      <a:lnTo>
                        <a:pt x="529" y="0"/>
                      </a:lnTo>
                      <a:lnTo>
                        <a:pt x="1" y="0"/>
                      </a:lnTo>
                      <a:close/>
                      <a:moveTo>
                        <a:pt x="1" y="4300"/>
                      </a:moveTo>
                      <a:lnTo>
                        <a:pt x="529" y="4300"/>
                      </a:lnTo>
                      <a:lnTo>
                        <a:pt x="529" y="3134"/>
                      </a:lnTo>
                      <a:lnTo>
                        <a:pt x="1" y="3134"/>
                      </a:lnTo>
                      <a:close/>
                      <a:moveTo>
                        <a:pt x="1" y="9009"/>
                      </a:moveTo>
                      <a:lnTo>
                        <a:pt x="529" y="9009"/>
                      </a:lnTo>
                      <a:lnTo>
                        <a:pt x="529" y="7843"/>
                      </a:lnTo>
                      <a:lnTo>
                        <a:pt x="1" y="7843"/>
                      </a:lnTo>
                      <a:close/>
                      <a:moveTo>
                        <a:pt x="3004" y="4300"/>
                      </a:moveTo>
                      <a:lnTo>
                        <a:pt x="3532" y="4300"/>
                      </a:lnTo>
                      <a:lnTo>
                        <a:pt x="3532" y="3134"/>
                      </a:lnTo>
                      <a:lnTo>
                        <a:pt x="3004" y="3134"/>
                      </a:lnTo>
                      <a:close/>
                      <a:moveTo>
                        <a:pt x="3004" y="9009"/>
                      </a:moveTo>
                      <a:lnTo>
                        <a:pt x="3532" y="9009"/>
                      </a:lnTo>
                      <a:lnTo>
                        <a:pt x="3532" y="7843"/>
                      </a:lnTo>
                      <a:lnTo>
                        <a:pt x="3004" y="7843"/>
                      </a:lnTo>
                      <a:close/>
                      <a:moveTo>
                        <a:pt x="3004" y="7439"/>
                      </a:moveTo>
                      <a:lnTo>
                        <a:pt x="3532" y="7439"/>
                      </a:lnTo>
                      <a:lnTo>
                        <a:pt x="3532" y="6273"/>
                      </a:lnTo>
                      <a:lnTo>
                        <a:pt x="3004" y="6273"/>
                      </a:lnTo>
                      <a:close/>
                      <a:moveTo>
                        <a:pt x="3004" y="5869"/>
                      </a:moveTo>
                      <a:lnTo>
                        <a:pt x="3532" y="5869"/>
                      </a:lnTo>
                      <a:lnTo>
                        <a:pt x="3532" y="4706"/>
                      </a:lnTo>
                      <a:lnTo>
                        <a:pt x="3004" y="4706"/>
                      </a:lnTo>
                      <a:close/>
                      <a:moveTo>
                        <a:pt x="3004" y="2727"/>
                      </a:moveTo>
                      <a:lnTo>
                        <a:pt x="3532" y="2727"/>
                      </a:lnTo>
                      <a:lnTo>
                        <a:pt x="3532" y="1567"/>
                      </a:lnTo>
                      <a:lnTo>
                        <a:pt x="3004" y="1567"/>
                      </a:lnTo>
                      <a:close/>
                      <a:moveTo>
                        <a:pt x="3004" y="1160"/>
                      </a:moveTo>
                      <a:lnTo>
                        <a:pt x="3532" y="1160"/>
                      </a:lnTo>
                      <a:lnTo>
                        <a:pt x="3532" y="0"/>
                      </a:lnTo>
                      <a:lnTo>
                        <a:pt x="3004" y="0"/>
                      </a:lnTo>
                      <a:close/>
                      <a:moveTo>
                        <a:pt x="2002" y="5869"/>
                      </a:moveTo>
                      <a:lnTo>
                        <a:pt x="2530" y="5869"/>
                      </a:lnTo>
                      <a:lnTo>
                        <a:pt x="2530" y="4706"/>
                      </a:lnTo>
                      <a:lnTo>
                        <a:pt x="2002" y="4706"/>
                      </a:lnTo>
                      <a:close/>
                      <a:moveTo>
                        <a:pt x="2002" y="7439"/>
                      </a:moveTo>
                      <a:lnTo>
                        <a:pt x="2530" y="7439"/>
                      </a:lnTo>
                      <a:lnTo>
                        <a:pt x="2530" y="6273"/>
                      </a:lnTo>
                      <a:lnTo>
                        <a:pt x="2002" y="6273"/>
                      </a:lnTo>
                      <a:close/>
                      <a:moveTo>
                        <a:pt x="2002" y="9009"/>
                      </a:moveTo>
                      <a:lnTo>
                        <a:pt x="2530" y="9009"/>
                      </a:lnTo>
                      <a:lnTo>
                        <a:pt x="2530" y="7843"/>
                      </a:lnTo>
                      <a:lnTo>
                        <a:pt x="2002" y="7843"/>
                      </a:lnTo>
                      <a:close/>
                      <a:moveTo>
                        <a:pt x="2002" y="1160"/>
                      </a:moveTo>
                      <a:lnTo>
                        <a:pt x="2530" y="1160"/>
                      </a:lnTo>
                      <a:lnTo>
                        <a:pt x="2530" y="0"/>
                      </a:lnTo>
                      <a:lnTo>
                        <a:pt x="2002" y="0"/>
                      </a:lnTo>
                      <a:close/>
                      <a:moveTo>
                        <a:pt x="2002" y="2727"/>
                      </a:moveTo>
                      <a:lnTo>
                        <a:pt x="2530" y="2727"/>
                      </a:lnTo>
                      <a:lnTo>
                        <a:pt x="2530" y="1567"/>
                      </a:lnTo>
                      <a:lnTo>
                        <a:pt x="2002" y="1567"/>
                      </a:lnTo>
                      <a:close/>
                      <a:moveTo>
                        <a:pt x="2002" y="4300"/>
                      </a:moveTo>
                      <a:lnTo>
                        <a:pt x="2530" y="4300"/>
                      </a:lnTo>
                      <a:lnTo>
                        <a:pt x="2530" y="3134"/>
                      </a:lnTo>
                      <a:lnTo>
                        <a:pt x="2002" y="3134"/>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0"/>
                <p:cNvSpPr/>
                <p:nvPr/>
              </p:nvSpPr>
              <p:spPr>
                <a:xfrm>
                  <a:off x="-2083926" y="4092404"/>
                  <a:ext cx="453606" cy="552998"/>
                </a:xfrm>
                <a:custGeom>
                  <a:avLst/>
                  <a:gdLst/>
                  <a:ahLst/>
                  <a:cxnLst/>
                  <a:rect l="l" t="t" r="r" b="b"/>
                  <a:pathLst>
                    <a:path w="3532" h="4306" extrusionOk="0">
                      <a:moveTo>
                        <a:pt x="1003" y="2739"/>
                      </a:moveTo>
                      <a:lnTo>
                        <a:pt x="1531" y="2739"/>
                      </a:lnTo>
                      <a:lnTo>
                        <a:pt x="1531" y="1573"/>
                      </a:lnTo>
                      <a:lnTo>
                        <a:pt x="1003" y="1573"/>
                      </a:lnTo>
                      <a:close/>
                      <a:moveTo>
                        <a:pt x="1003" y="4306"/>
                      </a:moveTo>
                      <a:lnTo>
                        <a:pt x="1531" y="4306"/>
                      </a:lnTo>
                      <a:lnTo>
                        <a:pt x="1531" y="3140"/>
                      </a:lnTo>
                      <a:lnTo>
                        <a:pt x="1003" y="3140"/>
                      </a:lnTo>
                      <a:close/>
                      <a:moveTo>
                        <a:pt x="1003" y="1166"/>
                      </a:moveTo>
                      <a:lnTo>
                        <a:pt x="1531" y="1166"/>
                      </a:lnTo>
                      <a:lnTo>
                        <a:pt x="1531" y="1"/>
                      </a:lnTo>
                      <a:lnTo>
                        <a:pt x="1003" y="1"/>
                      </a:lnTo>
                      <a:close/>
                      <a:moveTo>
                        <a:pt x="1" y="2739"/>
                      </a:moveTo>
                      <a:lnTo>
                        <a:pt x="529" y="2739"/>
                      </a:lnTo>
                      <a:lnTo>
                        <a:pt x="529" y="1573"/>
                      </a:lnTo>
                      <a:lnTo>
                        <a:pt x="1" y="1573"/>
                      </a:lnTo>
                      <a:close/>
                      <a:moveTo>
                        <a:pt x="1" y="1166"/>
                      </a:moveTo>
                      <a:lnTo>
                        <a:pt x="529" y="1166"/>
                      </a:lnTo>
                      <a:lnTo>
                        <a:pt x="529" y="1"/>
                      </a:lnTo>
                      <a:lnTo>
                        <a:pt x="1" y="1"/>
                      </a:lnTo>
                      <a:close/>
                      <a:moveTo>
                        <a:pt x="1" y="4306"/>
                      </a:moveTo>
                      <a:lnTo>
                        <a:pt x="529" y="4306"/>
                      </a:lnTo>
                      <a:lnTo>
                        <a:pt x="529" y="3140"/>
                      </a:lnTo>
                      <a:lnTo>
                        <a:pt x="1" y="3140"/>
                      </a:lnTo>
                      <a:close/>
                      <a:moveTo>
                        <a:pt x="3004" y="4306"/>
                      </a:moveTo>
                      <a:lnTo>
                        <a:pt x="3532" y="4306"/>
                      </a:lnTo>
                      <a:lnTo>
                        <a:pt x="3532" y="3140"/>
                      </a:lnTo>
                      <a:lnTo>
                        <a:pt x="3004" y="3140"/>
                      </a:lnTo>
                      <a:close/>
                      <a:moveTo>
                        <a:pt x="3004" y="2739"/>
                      </a:moveTo>
                      <a:lnTo>
                        <a:pt x="3532" y="2739"/>
                      </a:lnTo>
                      <a:lnTo>
                        <a:pt x="3532" y="1573"/>
                      </a:lnTo>
                      <a:lnTo>
                        <a:pt x="3004" y="1573"/>
                      </a:lnTo>
                      <a:close/>
                      <a:moveTo>
                        <a:pt x="3004" y="1166"/>
                      </a:moveTo>
                      <a:lnTo>
                        <a:pt x="3532" y="1166"/>
                      </a:lnTo>
                      <a:lnTo>
                        <a:pt x="3532" y="1"/>
                      </a:lnTo>
                      <a:lnTo>
                        <a:pt x="3004" y="1"/>
                      </a:lnTo>
                      <a:close/>
                      <a:moveTo>
                        <a:pt x="2002" y="1166"/>
                      </a:moveTo>
                      <a:lnTo>
                        <a:pt x="2530" y="1166"/>
                      </a:lnTo>
                      <a:lnTo>
                        <a:pt x="2530" y="1"/>
                      </a:lnTo>
                      <a:lnTo>
                        <a:pt x="2002" y="1"/>
                      </a:lnTo>
                      <a:close/>
                      <a:moveTo>
                        <a:pt x="2002" y="2739"/>
                      </a:moveTo>
                      <a:lnTo>
                        <a:pt x="2530" y="2739"/>
                      </a:lnTo>
                      <a:lnTo>
                        <a:pt x="2530" y="1573"/>
                      </a:lnTo>
                      <a:lnTo>
                        <a:pt x="2002" y="1573"/>
                      </a:lnTo>
                      <a:close/>
                      <a:moveTo>
                        <a:pt x="2002" y="4306"/>
                      </a:moveTo>
                      <a:lnTo>
                        <a:pt x="2530" y="4306"/>
                      </a:lnTo>
                      <a:lnTo>
                        <a:pt x="2530" y="3140"/>
                      </a:lnTo>
                      <a:lnTo>
                        <a:pt x="2002" y="3140"/>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1" name="Google Shape;1081;p40"/>
              <p:cNvGrpSpPr/>
              <p:nvPr/>
            </p:nvGrpSpPr>
            <p:grpSpPr>
              <a:xfrm>
                <a:off x="-883959" y="1224017"/>
                <a:ext cx="208823" cy="3421385"/>
                <a:chOff x="-436834" y="1224017"/>
                <a:chExt cx="208823" cy="3421385"/>
              </a:xfrm>
            </p:grpSpPr>
            <p:sp>
              <p:nvSpPr>
                <p:cNvPr id="1082" name="Google Shape;1082;p40"/>
                <p:cNvSpPr/>
                <p:nvPr/>
              </p:nvSpPr>
              <p:spPr>
                <a:xfrm>
                  <a:off x="-436834" y="1224017"/>
                  <a:ext cx="208823" cy="1467512"/>
                </a:xfrm>
                <a:custGeom>
                  <a:avLst/>
                  <a:gdLst/>
                  <a:ahLst/>
                  <a:cxnLst/>
                  <a:rect l="l" t="t" r="r" b="b"/>
                  <a:pathLst>
                    <a:path w="1626" h="11427" extrusionOk="0">
                      <a:moveTo>
                        <a:pt x="1" y="1"/>
                      </a:moveTo>
                      <a:lnTo>
                        <a:pt x="1" y="1167"/>
                      </a:lnTo>
                      <a:lnTo>
                        <a:pt x="244" y="1167"/>
                      </a:lnTo>
                      <a:lnTo>
                        <a:pt x="244" y="1"/>
                      </a:lnTo>
                      <a:close/>
                      <a:moveTo>
                        <a:pt x="465" y="1"/>
                      </a:moveTo>
                      <a:lnTo>
                        <a:pt x="465" y="1167"/>
                      </a:lnTo>
                      <a:lnTo>
                        <a:pt x="708" y="1167"/>
                      </a:lnTo>
                      <a:lnTo>
                        <a:pt x="708" y="1"/>
                      </a:lnTo>
                      <a:close/>
                      <a:moveTo>
                        <a:pt x="924" y="1"/>
                      </a:moveTo>
                      <a:lnTo>
                        <a:pt x="924" y="1167"/>
                      </a:lnTo>
                      <a:lnTo>
                        <a:pt x="1167" y="1167"/>
                      </a:lnTo>
                      <a:lnTo>
                        <a:pt x="1167" y="1"/>
                      </a:lnTo>
                      <a:close/>
                      <a:moveTo>
                        <a:pt x="1382" y="1"/>
                      </a:moveTo>
                      <a:lnTo>
                        <a:pt x="1382" y="1167"/>
                      </a:lnTo>
                      <a:lnTo>
                        <a:pt x="1625" y="1167"/>
                      </a:lnTo>
                      <a:lnTo>
                        <a:pt x="1625" y="1"/>
                      </a:lnTo>
                      <a:close/>
                      <a:moveTo>
                        <a:pt x="465" y="2412"/>
                      </a:moveTo>
                      <a:lnTo>
                        <a:pt x="465" y="3571"/>
                      </a:lnTo>
                      <a:lnTo>
                        <a:pt x="708" y="3571"/>
                      </a:lnTo>
                      <a:lnTo>
                        <a:pt x="708" y="2412"/>
                      </a:lnTo>
                      <a:close/>
                      <a:moveTo>
                        <a:pt x="924" y="2412"/>
                      </a:moveTo>
                      <a:lnTo>
                        <a:pt x="924" y="3571"/>
                      </a:lnTo>
                      <a:lnTo>
                        <a:pt x="1167" y="3571"/>
                      </a:lnTo>
                      <a:lnTo>
                        <a:pt x="1167" y="2412"/>
                      </a:lnTo>
                      <a:close/>
                      <a:moveTo>
                        <a:pt x="1382" y="2412"/>
                      </a:moveTo>
                      <a:lnTo>
                        <a:pt x="1382" y="3571"/>
                      </a:lnTo>
                      <a:lnTo>
                        <a:pt x="1625" y="3571"/>
                      </a:lnTo>
                      <a:lnTo>
                        <a:pt x="1625" y="2412"/>
                      </a:lnTo>
                      <a:close/>
                      <a:moveTo>
                        <a:pt x="1" y="2415"/>
                      </a:moveTo>
                      <a:lnTo>
                        <a:pt x="1" y="3577"/>
                      </a:lnTo>
                      <a:lnTo>
                        <a:pt x="244" y="3577"/>
                      </a:lnTo>
                      <a:lnTo>
                        <a:pt x="244" y="2415"/>
                      </a:lnTo>
                      <a:close/>
                      <a:moveTo>
                        <a:pt x="1" y="3981"/>
                      </a:moveTo>
                      <a:lnTo>
                        <a:pt x="1" y="5144"/>
                      </a:lnTo>
                      <a:lnTo>
                        <a:pt x="244" y="5144"/>
                      </a:lnTo>
                      <a:lnTo>
                        <a:pt x="244" y="3981"/>
                      </a:lnTo>
                      <a:close/>
                      <a:moveTo>
                        <a:pt x="465" y="3981"/>
                      </a:moveTo>
                      <a:lnTo>
                        <a:pt x="465" y="5144"/>
                      </a:lnTo>
                      <a:lnTo>
                        <a:pt x="708" y="5144"/>
                      </a:lnTo>
                      <a:lnTo>
                        <a:pt x="708" y="3981"/>
                      </a:lnTo>
                      <a:close/>
                      <a:moveTo>
                        <a:pt x="924" y="3981"/>
                      </a:moveTo>
                      <a:lnTo>
                        <a:pt x="924" y="5144"/>
                      </a:lnTo>
                      <a:lnTo>
                        <a:pt x="1167" y="5144"/>
                      </a:lnTo>
                      <a:lnTo>
                        <a:pt x="1167" y="3981"/>
                      </a:lnTo>
                      <a:close/>
                      <a:moveTo>
                        <a:pt x="1382" y="3981"/>
                      </a:moveTo>
                      <a:lnTo>
                        <a:pt x="1382" y="5144"/>
                      </a:lnTo>
                      <a:lnTo>
                        <a:pt x="1625" y="5144"/>
                      </a:lnTo>
                      <a:lnTo>
                        <a:pt x="1625" y="3981"/>
                      </a:lnTo>
                      <a:close/>
                      <a:moveTo>
                        <a:pt x="1" y="5551"/>
                      </a:moveTo>
                      <a:lnTo>
                        <a:pt x="1" y="6714"/>
                      </a:lnTo>
                      <a:lnTo>
                        <a:pt x="244" y="6714"/>
                      </a:lnTo>
                      <a:lnTo>
                        <a:pt x="244" y="5551"/>
                      </a:lnTo>
                      <a:close/>
                      <a:moveTo>
                        <a:pt x="465" y="5551"/>
                      </a:moveTo>
                      <a:lnTo>
                        <a:pt x="465" y="6714"/>
                      </a:lnTo>
                      <a:lnTo>
                        <a:pt x="708" y="6714"/>
                      </a:lnTo>
                      <a:lnTo>
                        <a:pt x="708" y="5551"/>
                      </a:lnTo>
                      <a:close/>
                      <a:moveTo>
                        <a:pt x="924" y="5551"/>
                      </a:moveTo>
                      <a:lnTo>
                        <a:pt x="924" y="6714"/>
                      </a:lnTo>
                      <a:lnTo>
                        <a:pt x="1167" y="6714"/>
                      </a:lnTo>
                      <a:lnTo>
                        <a:pt x="1167" y="5551"/>
                      </a:lnTo>
                      <a:close/>
                      <a:moveTo>
                        <a:pt x="1382" y="5551"/>
                      </a:moveTo>
                      <a:lnTo>
                        <a:pt x="1382" y="6714"/>
                      </a:lnTo>
                      <a:lnTo>
                        <a:pt x="1625" y="6714"/>
                      </a:lnTo>
                      <a:lnTo>
                        <a:pt x="1625" y="5551"/>
                      </a:lnTo>
                      <a:close/>
                      <a:moveTo>
                        <a:pt x="465" y="7121"/>
                      </a:moveTo>
                      <a:lnTo>
                        <a:pt x="465" y="8284"/>
                      </a:lnTo>
                      <a:lnTo>
                        <a:pt x="708" y="8284"/>
                      </a:lnTo>
                      <a:lnTo>
                        <a:pt x="708" y="7121"/>
                      </a:lnTo>
                      <a:close/>
                      <a:moveTo>
                        <a:pt x="924" y="7121"/>
                      </a:moveTo>
                      <a:lnTo>
                        <a:pt x="924" y="8284"/>
                      </a:lnTo>
                      <a:lnTo>
                        <a:pt x="1167" y="8284"/>
                      </a:lnTo>
                      <a:lnTo>
                        <a:pt x="1167" y="7121"/>
                      </a:lnTo>
                      <a:close/>
                      <a:moveTo>
                        <a:pt x="1382" y="7121"/>
                      </a:moveTo>
                      <a:lnTo>
                        <a:pt x="1382" y="8284"/>
                      </a:lnTo>
                      <a:lnTo>
                        <a:pt x="1625" y="8284"/>
                      </a:lnTo>
                      <a:lnTo>
                        <a:pt x="1625" y="7121"/>
                      </a:lnTo>
                      <a:close/>
                      <a:moveTo>
                        <a:pt x="1" y="7124"/>
                      </a:moveTo>
                      <a:lnTo>
                        <a:pt x="1" y="8287"/>
                      </a:lnTo>
                      <a:lnTo>
                        <a:pt x="244" y="8287"/>
                      </a:lnTo>
                      <a:lnTo>
                        <a:pt x="244" y="7124"/>
                      </a:lnTo>
                      <a:close/>
                      <a:moveTo>
                        <a:pt x="1" y="8688"/>
                      </a:moveTo>
                      <a:lnTo>
                        <a:pt x="1" y="9853"/>
                      </a:lnTo>
                      <a:lnTo>
                        <a:pt x="244" y="9853"/>
                      </a:lnTo>
                      <a:lnTo>
                        <a:pt x="244" y="8688"/>
                      </a:lnTo>
                      <a:close/>
                      <a:moveTo>
                        <a:pt x="465" y="8694"/>
                      </a:moveTo>
                      <a:lnTo>
                        <a:pt x="465" y="9856"/>
                      </a:lnTo>
                      <a:lnTo>
                        <a:pt x="708" y="9856"/>
                      </a:lnTo>
                      <a:lnTo>
                        <a:pt x="708" y="8694"/>
                      </a:lnTo>
                      <a:close/>
                      <a:moveTo>
                        <a:pt x="924" y="8694"/>
                      </a:moveTo>
                      <a:lnTo>
                        <a:pt x="924" y="9856"/>
                      </a:lnTo>
                      <a:lnTo>
                        <a:pt x="1167" y="9856"/>
                      </a:lnTo>
                      <a:lnTo>
                        <a:pt x="1167" y="8694"/>
                      </a:lnTo>
                      <a:close/>
                      <a:moveTo>
                        <a:pt x="1382" y="8694"/>
                      </a:moveTo>
                      <a:lnTo>
                        <a:pt x="1382" y="9856"/>
                      </a:lnTo>
                      <a:lnTo>
                        <a:pt x="1625" y="9856"/>
                      </a:lnTo>
                      <a:lnTo>
                        <a:pt x="1625" y="8694"/>
                      </a:lnTo>
                      <a:close/>
                      <a:moveTo>
                        <a:pt x="465" y="10260"/>
                      </a:moveTo>
                      <a:lnTo>
                        <a:pt x="465" y="11423"/>
                      </a:lnTo>
                      <a:lnTo>
                        <a:pt x="708" y="11423"/>
                      </a:lnTo>
                      <a:lnTo>
                        <a:pt x="708" y="10260"/>
                      </a:lnTo>
                      <a:close/>
                      <a:moveTo>
                        <a:pt x="924" y="10260"/>
                      </a:moveTo>
                      <a:lnTo>
                        <a:pt x="924" y="11423"/>
                      </a:lnTo>
                      <a:lnTo>
                        <a:pt x="1167" y="11423"/>
                      </a:lnTo>
                      <a:lnTo>
                        <a:pt x="1167" y="10260"/>
                      </a:lnTo>
                      <a:close/>
                      <a:moveTo>
                        <a:pt x="1382" y="10260"/>
                      </a:moveTo>
                      <a:lnTo>
                        <a:pt x="1382" y="11423"/>
                      </a:lnTo>
                      <a:lnTo>
                        <a:pt x="1625" y="11423"/>
                      </a:lnTo>
                      <a:lnTo>
                        <a:pt x="1625" y="10260"/>
                      </a:lnTo>
                      <a:close/>
                      <a:moveTo>
                        <a:pt x="1" y="10260"/>
                      </a:moveTo>
                      <a:lnTo>
                        <a:pt x="1" y="11426"/>
                      </a:lnTo>
                      <a:lnTo>
                        <a:pt x="244" y="11426"/>
                      </a:lnTo>
                      <a:lnTo>
                        <a:pt x="244" y="1026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0"/>
                <p:cNvSpPr/>
                <p:nvPr/>
              </p:nvSpPr>
              <p:spPr>
                <a:xfrm>
                  <a:off x="-436834" y="2884433"/>
                  <a:ext cx="208823" cy="1156981"/>
                </a:xfrm>
                <a:custGeom>
                  <a:avLst/>
                  <a:gdLst/>
                  <a:ahLst/>
                  <a:cxnLst/>
                  <a:rect l="l" t="t" r="r" b="b"/>
                  <a:pathLst>
                    <a:path w="1626" h="9009" extrusionOk="0">
                      <a:moveTo>
                        <a:pt x="1" y="0"/>
                      </a:moveTo>
                      <a:lnTo>
                        <a:pt x="1" y="1160"/>
                      </a:lnTo>
                      <a:lnTo>
                        <a:pt x="244" y="1160"/>
                      </a:lnTo>
                      <a:lnTo>
                        <a:pt x="244" y="0"/>
                      </a:lnTo>
                      <a:close/>
                      <a:moveTo>
                        <a:pt x="465" y="0"/>
                      </a:moveTo>
                      <a:lnTo>
                        <a:pt x="465" y="1160"/>
                      </a:lnTo>
                      <a:lnTo>
                        <a:pt x="708" y="1160"/>
                      </a:lnTo>
                      <a:lnTo>
                        <a:pt x="708" y="0"/>
                      </a:lnTo>
                      <a:close/>
                      <a:moveTo>
                        <a:pt x="924" y="0"/>
                      </a:moveTo>
                      <a:lnTo>
                        <a:pt x="924" y="1160"/>
                      </a:lnTo>
                      <a:lnTo>
                        <a:pt x="1167" y="1160"/>
                      </a:lnTo>
                      <a:lnTo>
                        <a:pt x="1167" y="0"/>
                      </a:lnTo>
                      <a:close/>
                      <a:moveTo>
                        <a:pt x="1382" y="0"/>
                      </a:moveTo>
                      <a:lnTo>
                        <a:pt x="1382" y="1160"/>
                      </a:lnTo>
                      <a:lnTo>
                        <a:pt x="1625" y="1160"/>
                      </a:lnTo>
                      <a:lnTo>
                        <a:pt x="1625" y="0"/>
                      </a:lnTo>
                      <a:close/>
                      <a:moveTo>
                        <a:pt x="1" y="1567"/>
                      </a:moveTo>
                      <a:lnTo>
                        <a:pt x="1" y="2727"/>
                      </a:lnTo>
                      <a:lnTo>
                        <a:pt x="244" y="2727"/>
                      </a:lnTo>
                      <a:lnTo>
                        <a:pt x="244" y="1567"/>
                      </a:lnTo>
                      <a:close/>
                      <a:moveTo>
                        <a:pt x="465" y="1567"/>
                      </a:moveTo>
                      <a:lnTo>
                        <a:pt x="465" y="2727"/>
                      </a:lnTo>
                      <a:lnTo>
                        <a:pt x="708" y="2727"/>
                      </a:lnTo>
                      <a:lnTo>
                        <a:pt x="708" y="1567"/>
                      </a:lnTo>
                      <a:close/>
                      <a:moveTo>
                        <a:pt x="924" y="1567"/>
                      </a:moveTo>
                      <a:lnTo>
                        <a:pt x="924" y="2727"/>
                      </a:lnTo>
                      <a:lnTo>
                        <a:pt x="1167" y="2727"/>
                      </a:lnTo>
                      <a:lnTo>
                        <a:pt x="1167" y="1567"/>
                      </a:lnTo>
                      <a:close/>
                      <a:moveTo>
                        <a:pt x="1382" y="1567"/>
                      </a:moveTo>
                      <a:lnTo>
                        <a:pt x="1382" y="2727"/>
                      </a:lnTo>
                      <a:lnTo>
                        <a:pt x="1625" y="2727"/>
                      </a:lnTo>
                      <a:lnTo>
                        <a:pt x="1625" y="1567"/>
                      </a:lnTo>
                      <a:close/>
                      <a:moveTo>
                        <a:pt x="1" y="3134"/>
                      </a:moveTo>
                      <a:lnTo>
                        <a:pt x="1" y="4300"/>
                      </a:lnTo>
                      <a:lnTo>
                        <a:pt x="244" y="4300"/>
                      </a:lnTo>
                      <a:lnTo>
                        <a:pt x="244" y="3134"/>
                      </a:lnTo>
                      <a:close/>
                      <a:moveTo>
                        <a:pt x="465" y="3134"/>
                      </a:moveTo>
                      <a:lnTo>
                        <a:pt x="465" y="4300"/>
                      </a:lnTo>
                      <a:lnTo>
                        <a:pt x="708" y="4300"/>
                      </a:lnTo>
                      <a:lnTo>
                        <a:pt x="708" y="3134"/>
                      </a:lnTo>
                      <a:close/>
                      <a:moveTo>
                        <a:pt x="924" y="3134"/>
                      </a:moveTo>
                      <a:lnTo>
                        <a:pt x="924" y="4300"/>
                      </a:lnTo>
                      <a:lnTo>
                        <a:pt x="1167" y="4300"/>
                      </a:lnTo>
                      <a:lnTo>
                        <a:pt x="1167" y="3134"/>
                      </a:lnTo>
                      <a:close/>
                      <a:moveTo>
                        <a:pt x="1382" y="3134"/>
                      </a:moveTo>
                      <a:lnTo>
                        <a:pt x="1382" y="4300"/>
                      </a:lnTo>
                      <a:lnTo>
                        <a:pt x="1625" y="4300"/>
                      </a:lnTo>
                      <a:lnTo>
                        <a:pt x="1625" y="3134"/>
                      </a:lnTo>
                      <a:close/>
                      <a:moveTo>
                        <a:pt x="1" y="4706"/>
                      </a:moveTo>
                      <a:lnTo>
                        <a:pt x="1" y="5869"/>
                      </a:lnTo>
                      <a:lnTo>
                        <a:pt x="244" y="5869"/>
                      </a:lnTo>
                      <a:lnTo>
                        <a:pt x="244" y="4706"/>
                      </a:lnTo>
                      <a:close/>
                      <a:moveTo>
                        <a:pt x="465" y="4706"/>
                      </a:moveTo>
                      <a:lnTo>
                        <a:pt x="465" y="5869"/>
                      </a:lnTo>
                      <a:lnTo>
                        <a:pt x="708" y="5869"/>
                      </a:lnTo>
                      <a:lnTo>
                        <a:pt x="708" y="4706"/>
                      </a:lnTo>
                      <a:close/>
                      <a:moveTo>
                        <a:pt x="924" y="4706"/>
                      </a:moveTo>
                      <a:lnTo>
                        <a:pt x="924" y="5869"/>
                      </a:lnTo>
                      <a:lnTo>
                        <a:pt x="1167" y="5869"/>
                      </a:lnTo>
                      <a:lnTo>
                        <a:pt x="1167" y="4706"/>
                      </a:lnTo>
                      <a:close/>
                      <a:moveTo>
                        <a:pt x="1382" y="4706"/>
                      </a:moveTo>
                      <a:lnTo>
                        <a:pt x="1382" y="5869"/>
                      </a:lnTo>
                      <a:lnTo>
                        <a:pt x="1625" y="5869"/>
                      </a:lnTo>
                      <a:lnTo>
                        <a:pt x="1625" y="4706"/>
                      </a:lnTo>
                      <a:close/>
                      <a:moveTo>
                        <a:pt x="1" y="6273"/>
                      </a:moveTo>
                      <a:lnTo>
                        <a:pt x="1" y="7439"/>
                      </a:lnTo>
                      <a:lnTo>
                        <a:pt x="244" y="7439"/>
                      </a:lnTo>
                      <a:lnTo>
                        <a:pt x="244" y="6273"/>
                      </a:lnTo>
                      <a:close/>
                      <a:moveTo>
                        <a:pt x="465" y="6273"/>
                      </a:moveTo>
                      <a:lnTo>
                        <a:pt x="465" y="7439"/>
                      </a:lnTo>
                      <a:lnTo>
                        <a:pt x="708" y="7439"/>
                      </a:lnTo>
                      <a:lnTo>
                        <a:pt x="708" y="6273"/>
                      </a:lnTo>
                      <a:close/>
                      <a:moveTo>
                        <a:pt x="924" y="6273"/>
                      </a:moveTo>
                      <a:lnTo>
                        <a:pt x="924" y="7439"/>
                      </a:lnTo>
                      <a:lnTo>
                        <a:pt x="1167" y="7439"/>
                      </a:lnTo>
                      <a:lnTo>
                        <a:pt x="1167" y="6273"/>
                      </a:lnTo>
                      <a:close/>
                      <a:moveTo>
                        <a:pt x="1382" y="6273"/>
                      </a:moveTo>
                      <a:lnTo>
                        <a:pt x="1382" y="7439"/>
                      </a:lnTo>
                      <a:lnTo>
                        <a:pt x="1625" y="7439"/>
                      </a:lnTo>
                      <a:lnTo>
                        <a:pt x="1625" y="6273"/>
                      </a:lnTo>
                      <a:close/>
                      <a:moveTo>
                        <a:pt x="1" y="7843"/>
                      </a:moveTo>
                      <a:lnTo>
                        <a:pt x="1" y="9009"/>
                      </a:lnTo>
                      <a:lnTo>
                        <a:pt x="244" y="9009"/>
                      </a:lnTo>
                      <a:lnTo>
                        <a:pt x="244" y="7843"/>
                      </a:lnTo>
                      <a:close/>
                      <a:moveTo>
                        <a:pt x="465" y="7843"/>
                      </a:moveTo>
                      <a:lnTo>
                        <a:pt x="465" y="9009"/>
                      </a:lnTo>
                      <a:lnTo>
                        <a:pt x="708" y="9009"/>
                      </a:lnTo>
                      <a:lnTo>
                        <a:pt x="708" y="7843"/>
                      </a:lnTo>
                      <a:close/>
                      <a:moveTo>
                        <a:pt x="924" y="7843"/>
                      </a:moveTo>
                      <a:lnTo>
                        <a:pt x="924" y="9009"/>
                      </a:lnTo>
                      <a:lnTo>
                        <a:pt x="1167" y="9009"/>
                      </a:lnTo>
                      <a:lnTo>
                        <a:pt x="1167" y="7843"/>
                      </a:lnTo>
                      <a:close/>
                      <a:moveTo>
                        <a:pt x="1382" y="7843"/>
                      </a:moveTo>
                      <a:lnTo>
                        <a:pt x="1382" y="9009"/>
                      </a:lnTo>
                      <a:lnTo>
                        <a:pt x="1625" y="9009"/>
                      </a:lnTo>
                      <a:lnTo>
                        <a:pt x="1625" y="7843"/>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0"/>
                <p:cNvSpPr/>
                <p:nvPr/>
              </p:nvSpPr>
              <p:spPr>
                <a:xfrm>
                  <a:off x="-436834" y="4092404"/>
                  <a:ext cx="208823" cy="552998"/>
                </a:xfrm>
                <a:custGeom>
                  <a:avLst/>
                  <a:gdLst/>
                  <a:ahLst/>
                  <a:cxnLst/>
                  <a:rect l="l" t="t" r="r" b="b"/>
                  <a:pathLst>
                    <a:path w="1626" h="4306" extrusionOk="0">
                      <a:moveTo>
                        <a:pt x="1" y="1"/>
                      </a:moveTo>
                      <a:lnTo>
                        <a:pt x="1" y="1166"/>
                      </a:lnTo>
                      <a:lnTo>
                        <a:pt x="244" y="1166"/>
                      </a:lnTo>
                      <a:lnTo>
                        <a:pt x="244" y="1"/>
                      </a:lnTo>
                      <a:close/>
                      <a:moveTo>
                        <a:pt x="465" y="1"/>
                      </a:moveTo>
                      <a:lnTo>
                        <a:pt x="465" y="1166"/>
                      </a:lnTo>
                      <a:lnTo>
                        <a:pt x="708" y="1166"/>
                      </a:lnTo>
                      <a:lnTo>
                        <a:pt x="708" y="1"/>
                      </a:lnTo>
                      <a:close/>
                      <a:moveTo>
                        <a:pt x="924" y="1"/>
                      </a:moveTo>
                      <a:lnTo>
                        <a:pt x="924" y="1166"/>
                      </a:lnTo>
                      <a:lnTo>
                        <a:pt x="1167" y="1166"/>
                      </a:lnTo>
                      <a:lnTo>
                        <a:pt x="1167" y="1"/>
                      </a:lnTo>
                      <a:close/>
                      <a:moveTo>
                        <a:pt x="1382" y="1"/>
                      </a:moveTo>
                      <a:lnTo>
                        <a:pt x="1382" y="1166"/>
                      </a:lnTo>
                      <a:lnTo>
                        <a:pt x="1625" y="1166"/>
                      </a:lnTo>
                      <a:lnTo>
                        <a:pt x="1625" y="1"/>
                      </a:lnTo>
                      <a:close/>
                      <a:moveTo>
                        <a:pt x="1" y="1573"/>
                      </a:moveTo>
                      <a:lnTo>
                        <a:pt x="1" y="2739"/>
                      </a:lnTo>
                      <a:lnTo>
                        <a:pt x="244" y="2739"/>
                      </a:lnTo>
                      <a:lnTo>
                        <a:pt x="244" y="1573"/>
                      </a:lnTo>
                      <a:close/>
                      <a:moveTo>
                        <a:pt x="465" y="1573"/>
                      </a:moveTo>
                      <a:lnTo>
                        <a:pt x="465" y="2739"/>
                      </a:lnTo>
                      <a:lnTo>
                        <a:pt x="708" y="2739"/>
                      </a:lnTo>
                      <a:lnTo>
                        <a:pt x="708" y="1573"/>
                      </a:lnTo>
                      <a:close/>
                      <a:moveTo>
                        <a:pt x="924" y="1573"/>
                      </a:moveTo>
                      <a:lnTo>
                        <a:pt x="924" y="2739"/>
                      </a:lnTo>
                      <a:lnTo>
                        <a:pt x="1167" y="2739"/>
                      </a:lnTo>
                      <a:lnTo>
                        <a:pt x="1167" y="1573"/>
                      </a:lnTo>
                      <a:close/>
                      <a:moveTo>
                        <a:pt x="1382" y="1573"/>
                      </a:moveTo>
                      <a:lnTo>
                        <a:pt x="1382" y="2739"/>
                      </a:lnTo>
                      <a:lnTo>
                        <a:pt x="1625" y="2739"/>
                      </a:lnTo>
                      <a:lnTo>
                        <a:pt x="1625" y="1573"/>
                      </a:lnTo>
                      <a:close/>
                      <a:moveTo>
                        <a:pt x="1" y="3140"/>
                      </a:moveTo>
                      <a:lnTo>
                        <a:pt x="1" y="4306"/>
                      </a:lnTo>
                      <a:lnTo>
                        <a:pt x="244" y="4306"/>
                      </a:lnTo>
                      <a:lnTo>
                        <a:pt x="244" y="3140"/>
                      </a:lnTo>
                      <a:close/>
                      <a:moveTo>
                        <a:pt x="465" y="3140"/>
                      </a:moveTo>
                      <a:lnTo>
                        <a:pt x="465" y="4306"/>
                      </a:lnTo>
                      <a:lnTo>
                        <a:pt x="708" y="4306"/>
                      </a:lnTo>
                      <a:lnTo>
                        <a:pt x="708" y="3140"/>
                      </a:lnTo>
                      <a:close/>
                      <a:moveTo>
                        <a:pt x="924" y="3140"/>
                      </a:moveTo>
                      <a:lnTo>
                        <a:pt x="924" y="4306"/>
                      </a:lnTo>
                      <a:lnTo>
                        <a:pt x="1167" y="4306"/>
                      </a:lnTo>
                      <a:lnTo>
                        <a:pt x="1167" y="3140"/>
                      </a:lnTo>
                      <a:close/>
                      <a:moveTo>
                        <a:pt x="1382" y="3140"/>
                      </a:moveTo>
                      <a:lnTo>
                        <a:pt x="1382" y="4306"/>
                      </a:lnTo>
                      <a:lnTo>
                        <a:pt x="1625" y="4306"/>
                      </a:lnTo>
                      <a:lnTo>
                        <a:pt x="1625" y="314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85" name="Google Shape;1085;p40"/>
              <p:cNvSpPr/>
              <p:nvPr/>
            </p:nvSpPr>
            <p:spPr>
              <a:xfrm>
                <a:off x="-1437418" y="807148"/>
                <a:ext cx="607334" cy="266097"/>
              </a:xfrm>
              <a:custGeom>
                <a:avLst/>
                <a:gdLst/>
                <a:ahLst/>
                <a:cxnLst/>
                <a:rect l="l" t="t" r="r" b="b"/>
                <a:pathLst>
                  <a:path w="4729" h="2072" extrusionOk="0">
                    <a:moveTo>
                      <a:pt x="1070" y="1"/>
                    </a:moveTo>
                    <a:cubicBezTo>
                      <a:pt x="1006" y="1"/>
                      <a:pt x="930" y="43"/>
                      <a:pt x="909" y="92"/>
                    </a:cubicBezTo>
                    <a:lnTo>
                      <a:pt x="22" y="1981"/>
                    </a:lnTo>
                    <a:cubicBezTo>
                      <a:pt x="1" y="2029"/>
                      <a:pt x="34" y="2072"/>
                      <a:pt x="104" y="2072"/>
                    </a:cubicBezTo>
                    <a:lnTo>
                      <a:pt x="3660" y="2072"/>
                    </a:lnTo>
                    <a:cubicBezTo>
                      <a:pt x="3723" y="2072"/>
                      <a:pt x="3799" y="2029"/>
                      <a:pt x="3823" y="1981"/>
                    </a:cubicBezTo>
                    <a:lnTo>
                      <a:pt x="4707" y="92"/>
                    </a:lnTo>
                    <a:cubicBezTo>
                      <a:pt x="4728" y="43"/>
                      <a:pt x="4695" y="1"/>
                      <a:pt x="4628" y="1"/>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0"/>
              <p:cNvSpPr/>
              <p:nvPr/>
            </p:nvSpPr>
            <p:spPr>
              <a:xfrm>
                <a:off x="-1417897" y="818963"/>
                <a:ext cx="567136" cy="242595"/>
              </a:xfrm>
              <a:custGeom>
                <a:avLst/>
                <a:gdLst/>
                <a:ahLst/>
                <a:cxnLst/>
                <a:rect l="l" t="t" r="r" b="b"/>
                <a:pathLst>
                  <a:path w="4416" h="1889" extrusionOk="0">
                    <a:moveTo>
                      <a:pt x="887" y="0"/>
                    </a:moveTo>
                    <a:lnTo>
                      <a:pt x="675" y="452"/>
                    </a:lnTo>
                    <a:lnTo>
                      <a:pt x="1485" y="452"/>
                    </a:lnTo>
                    <a:lnTo>
                      <a:pt x="1698" y="0"/>
                    </a:lnTo>
                    <a:close/>
                    <a:moveTo>
                      <a:pt x="1792" y="0"/>
                    </a:moveTo>
                    <a:lnTo>
                      <a:pt x="1579" y="452"/>
                    </a:lnTo>
                    <a:lnTo>
                      <a:pt x="2390" y="452"/>
                    </a:lnTo>
                    <a:lnTo>
                      <a:pt x="2603" y="0"/>
                    </a:lnTo>
                    <a:close/>
                    <a:moveTo>
                      <a:pt x="2694" y="0"/>
                    </a:moveTo>
                    <a:lnTo>
                      <a:pt x="2487" y="452"/>
                    </a:lnTo>
                    <a:lnTo>
                      <a:pt x="3292" y="452"/>
                    </a:lnTo>
                    <a:lnTo>
                      <a:pt x="3504" y="0"/>
                    </a:lnTo>
                    <a:close/>
                    <a:moveTo>
                      <a:pt x="3605" y="0"/>
                    </a:moveTo>
                    <a:lnTo>
                      <a:pt x="3392" y="452"/>
                    </a:lnTo>
                    <a:lnTo>
                      <a:pt x="4203" y="452"/>
                    </a:lnTo>
                    <a:lnTo>
                      <a:pt x="4415" y="0"/>
                    </a:lnTo>
                    <a:close/>
                    <a:moveTo>
                      <a:pt x="659" y="483"/>
                    </a:moveTo>
                    <a:lnTo>
                      <a:pt x="447" y="929"/>
                    </a:lnTo>
                    <a:lnTo>
                      <a:pt x="1261" y="929"/>
                    </a:lnTo>
                    <a:lnTo>
                      <a:pt x="1473" y="483"/>
                    </a:lnTo>
                    <a:close/>
                    <a:moveTo>
                      <a:pt x="1564" y="483"/>
                    </a:moveTo>
                    <a:lnTo>
                      <a:pt x="1355" y="929"/>
                    </a:lnTo>
                    <a:lnTo>
                      <a:pt x="2162" y="929"/>
                    </a:lnTo>
                    <a:lnTo>
                      <a:pt x="2375" y="483"/>
                    </a:lnTo>
                    <a:close/>
                    <a:moveTo>
                      <a:pt x="2475" y="483"/>
                    </a:moveTo>
                    <a:lnTo>
                      <a:pt x="2263" y="929"/>
                    </a:lnTo>
                    <a:lnTo>
                      <a:pt x="3070" y="929"/>
                    </a:lnTo>
                    <a:lnTo>
                      <a:pt x="3283" y="483"/>
                    </a:lnTo>
                    <a:close/>
                    <a:moveTo>
                      <a:pt x="3377" y="483"/>
                    </a:moveTo>
                    <a:lnTo>
                      <a:pt x="3164" y="929"/>
                    </a:lnTo>
                    <a:lnTo>
                      <a:pt x="3978" y="929"/>
                    </a:lnTo>
                    <a:lnTo>
                      <a:pt x="4191" y="483"/>
                    </a:lnTo>
                    <a:close/>
                    <a:moveTo>
                      <a:pt x="438" y="957"/>
                    </a:moveTo>
                    <a:lnTo>
                      <a:pt x="225" y="1409"/>
                    </a:lnTo>
                    <a:lnTo>
                      <a:pt x="1036" y="1409"/>
                    </a:lnTo>
                    <a:lnTo>
                      <a:pt x="1249" y="957"/>
                    </a:lnTo>
                    <a:close/>
                    <a:moveTo>
                      <a:pt x="1343" y="957"/>
                    </a:moveTo>
                    <a:lnTo>
                      <a:pt x="1130" y="1409"/>
                    </a:lnTo>
                    <a:lnTo>
                      <a:pt x="1941" y="1409"/>
                    </a:lnTo>
                    <a:lnTo>
                      <a:pt x="2153" y="957"/>
                    </a:lnTo>
                    <a:close/>
                    <a:moveTo>
                      <a:pt x="2247" y="957"/>
                    </a:moveTo>
                    <a:lnTo>
                      <a:pt x="2038" y="1409"/>
                    </a:lnTo>
                    <a:lnTo>
                      <a:pt x="2846" y="1409"/>
                    </a:lnTo>
                    <a:lnTo>
                      <a:pt x="3058" y="957"/>
                    </a:lnTo>
                    <a:close/>
                    <a:moveTo>
                      <a:pt x="3152" y="957"/>
                    </a:moveTo>
                    <a:lnTo>
                      <a:pt x="2943" y="1409"/>
                    </a:lnTo>
                    <a:lnTo>
                      <a:pt x="3750" y="1409"/>
                    </a:lnTo>
                    <a:lnTo>
                      <a:pt x="3963" y="957"/>
                    </a:lnTo>
                    <a:close/>
                    <a:moveTo>
                      <a:pt x="213" y="1439"/>
                    </a:moveTo>
                    <a:lnTo>
                      <a:pt x="1" y="1889"/>
                    </a:lnTo>
                    <a:lnTo>
                      <a:pt x="808" y="1889"/>
                    </a:lnTo>
                    <a:lnTo>
                      <a:pt x="1021" y="1439"/>
                    </a:lnTo>
                    <a:close/>
                    <a:moveTo>
                      <a:pt x="1121" y="1439"/>
                    </a:moveTo>
                    <a:lnTo>
                      <a:pt x="908" y="1889"/>
                    </a:lnTo>
                    <a:lnTo>
                      <a:pt x="1719" y="1889"/>
                    </a:lnTo>
                    <a:lnTo>
                      <a:pt x="1932" y="1439"/>
                    </a:lnTo>
                    <a:close/>
                    <a:moveTo>
                      <a:pt x="2026" y="1439"/>
                    </a:moveTo>
                    <a:lnTo>
                      <a:pt x="1813" y="1889"/>
                    </a:lnTo>
                    <a:lnTo>
                      <a:pt x="2624" y="1889"/>
                    </a:lnTo>
                    <a:lnTo>
                      <a:pt x="2837" y="1439"/>
                    </a:lnTo>
                    <a:close/>
                    <a:moveTo>
                      <a:pt x="2931" y="1439"/>
                    </a:moveTo>
                    <a:lnTo>
                      <a:pt x="2718" y="1889"/>
                    </a:lnTo>
                    <a:lnTo>
                      <a:pt x="3529" y="1889"/>
                    </a:lnTo>
                    <a:lnTo>
                      <a:pt x="3738" y="1439"/>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7" name="Google Shape;1087;p40"/>
            <p:cNvGrpSpPr/>
            <p:nvPr/>
          </p:nvGrpSpPr>
          <p:grpSpPr>
            <a:xfrm>
              <a:off x="5812494" y="3030201"/>
              <a:ext cx="2030877" cy="1578039"/>
              <a:chOff x="9397212" y="2834465"/>
              <a:chExt cx="2699916" cy="2097899"/>
            </a:xfrm>
          </p:grpSpPr>
          <p:sp>
            <p:nvSpPr>
              <p:cNvPr id="1088" name="Google Shape;1088;p40"/>
              <p:cNvSpPr/>
              <p:nvPr/>
            </p:nvSpPr>
            <p:spPr>
              <a:xfrm>
                <a:off x="10045261" y="2966837"/>
                <a:ext cx="1474927" cy="356903"/>
              </a:xfrm>
              <a:custGeom>
                <a:avLst/>
                <a:gdLst/>
                <a:ahLst/>
                <a:cxnLst/>
                <a:rect l="l" t="t" r="r" b="b"/>
                <a:pathLst>
                  <a:path w="18374" h="4446" extrusionOk="0">
                    <a:moveTo>
                      <a:pt x="1" y="0"/>
                    </a:moveTo>
                    <a:lnTo>
                      <a:pt x="4592" y="4445"/>
                    </a:lnTo>
                    <a:lnTo>
                      <a:pt x="18373" y="4069"/>
                    </a:lnTo>
                    <a:lnTo>
                      <a:pt x="13533" y="0"/>
                    </a:lnTo>
                    <a:close/>
                  </a:path>
                </a:pathLst>
              </a:custGeom>
              <a:solidFill>
                <a:srgbClr val="E3AF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0"/>
              <p:cNvSpPr/>
              <p:nvPr/>
            </p:nvSpPr>
            <p:spPr>
              <a:xfrm>
                <a:off x="9956318" y="3380407"/>
                <a:ext cx="1563628" cy="1551957"/>
              </a:xfrm>
              <a:custGeom>
                <a:avLst/>
                <a:gdLst/>
                <a:ahLst/>
                <a:cxnLst/>
                <a:rect l="l" t="t" r="r" b="b"/>
                <a:pathLst>
                  <a:path w="19479" h="19333" extrusionOk="0">
                    <a:moveTo>
                      <a:pt x="0" y="1"/>
                    </a:moveTo>
                    <a:lnTo>
                      <a:pt x="0" y="19333"/>
                    </a:lnTo>
                    <a:lnTo>
                      <a:pt x="19478" y="19333"/>
                    </a:lnTo>
                    <a:lnTo>
                      <a:pt x="19478" y="1"/>
                    </a:lnTo>
                    <a:close/>
                  </a:path>
                </a:pathLst>
              </a:custGeom>
              <a:solidFill>
                <a:srgbClr val="E3AF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0"/>
              <p:cNvSpPr/>
              <p:nvPr/>
            </p:nvSpPr>
            <p:spPr>
              <a:xfrm>
                <a:off x="9471786" y="3380407"/>
                <a:ext cx="899213" cy="1551957"/>
              </a:xfrm>
              <a:custGeom>
                <a:avLst/>
                <a:gdLst/>
                <a:ahLst/>
                <a:cxnLst/>
                <a:rect l="l" t="t" r="r" b="b"/>
                <a:pathLst>
                  <a:path w="11202" h="19333" extrusionOk="0">
                    <a:moveTo>
                      <a:pt x="0" y="1"/>
                    </a:moveTo>
                    <a:lnTo>
                      <a:pt x="0" y="19333"/>
                    </a:lnTo>
                    <a:lnTo>
                      <a:pt x="11201" y="19333"/>
                    </a:lnTo>
                    <a:lnTo>
                      <a:pt x="11201" y="1"/>
                    </a:lnTo>
                    <a:close/>
                  </a:path>
                </a:pathLst>
              </a:custGeom>
              <a:solidFill>
                <a:srgbClr val="C293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0"/>
              <p:cNvSpPr/>
              <p:nvPr/>
            </p:nvSpPr>
            <p:spPr>
              <a:xfrm>
                <a:off x="9629203" y="3538145"/>
                <a:ext cx="584063" cy="1237038"/>
              </a:xfrm>
              <a:custGeom>
                <a:avLst/>
                <a:gdLst/>
                <a:ahLst/>
                <a:cxnLst/>
                <a:rect l="l" t="t" r="r" b="b"/>
                <a:pathLst>
                  <a:path w="7276" h="15410" extrusionOk="0">
                    <a:moveTo>
                      <a:pt x="1" y="0"/>
                    </a:moveTo>
                    <a:lnTo>
                      <a:pt x="1" y="15409"/>
                    </a:lnTo>
                    <a:lnTo>
                      <a:pt x="7276" y="15409"/>
                    </a:lnTo>
                    <a:lnTo>
                      <a:pt x="7276"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0"/>
              <p:cNvSpPr/>
              <p:nvPr/>
            </p:nvSpPr>
            <p:spPr>
              <a:xfrm>
                <a:off x="9655532" y="3564234"/>
                <a:ext cx="531645" cy="1184377"/>
              </a:xfrm>
              <a:custGeom>
                <a:avLst/>
                <a:gdLst/>
                <a:ahLst/>
                <a:cxnLst/>
                <a:rect l="l" t="t" r="r" b="b"/>
                <a:pathLst>
                  <a:path w="6623" h="14754" extrusionOk="0">
                    <a:moveTo>
                      <a:pt x="1" y="0"/>
                    </a:moveTo>
                    <a:lnTo>
                      <a:pt x="1" y="14753"/>
                    </a:lnTo>
                    <a:lnTo>
                      <a:pt x="6623" y="14753"/>
                    </a:lnTo>
                    <a:lnTo>
                      <a:pt x="6623" y="0"/>
                    </a:lnTo>
                    <a:close/>
                  </a:path>
                </a:pathLst>
              </a:custGeom>
              <a:solidFill>
                <a:srgbClr val="E5EE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0"/>
              <p:cNvSpPr/>
              <p:nvPr/>
            </p:nvSpPr>
            <p:spPr>
              <a:xfrm>
                <a:off x="9655532" y="3564234"/>
                <a:ext cx="229419" cy="229185"/>
              </a:xfrm>
              <a:custGeom>
                <a:avLst/>
                <a:gdLst/>
                <a:ahLst/>
                <a:cxnLst/>
                <a:rect l="l" t="t" r="r" b="b"/>
                <a:pathLst>
                  <a:path w="2858" h="2855" extrusionOk="0">
                    <a:moveTo>
                      <a:pt x="1" y="0"/>
                    </a:moveTo>
                    <a:lnTo>
                      <a:pt x="1" y="2854"/>
                    </a:lnTo>
                    <a:lnTo>
                      <a:pt x="2858" y="0"/>
                    </a:lnTo>
                    <a:close/>
                  </a:path>
                </a:pathLst>
              </a:custGeom>
              <a:solidFill>
                <a:srgbClr val="557B9B">
                  <a:alpha val="41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0"/>
              <p:cNvSpPr/>
              <p:nvPr/>
            </p:nvSpPr>
            <p:spPr>
              <a:xfrm>
                <a:off x="9655532" y="3564234"/>
                <a:ext cx="509971" cy="509746"/>
              </a:xfrm>
              <a:custGeom>
                <a:avLst/>
                <a:gdLst/>
                <a:ahLst/>
                <a:cxnLst/>
                <a:rect l="l" t="t" r="r" b="b"/>
                <a:pathLst>
                  <a:path w="6353" h="6350" extrusionOk="0">
                    <a:moveTo>
                      <a:pt x="3990" y="0"/>
                    </a:moveTo>
                    <a:lnTo>
                      <a:pt x="1" y="3990"/>
                    </a:lnTo>
                    <a:lnTo>
                      <a:pt x="1" y="6349"/>
                    </a:lnTo>
                    <a:lnTo>
                      <a:pt x="6353"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0"/>
              <p:cNvSpPr/>
              <p:nvPr/>
            </p:nvSpPr>
            <p:spPr>
              <a:xfrm>
                <a:off x="9655532" y="3756731"/>
                <a:ext cx="531645" cy="772727"/>
              </a:xfrm>
              <a:custGeom>
                <a:avLst/>
                <a:gdLst/>
                <a:ahLst/>
                <a:cxnLst/>
                <a:rect l="l" t="t" r="r" b="b"/>
                <a:pathLst>
                  <a:path w="6623" h="9626" extrusionOk="0">
                    <a:moveTo>
                      <a:pt x="6623" y="1"/>
                    </a:moveTo>
                    <a:lnTo>
                      <a:pt x="1" y="6623"/>
                    </a:lnTo>
                    <a:lnTo>
                      <a:pt x="1" y="9626"/>
                    </a:lnTo>
                    <a:lnTo>
                      <a:pt x="6623" y="3004"/>
                    </a:lnTo>
                    <a:lnTo>
                      <a:pt x="6623" y="1"/>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0"/>
              <p:cNvSpPr/>
              <p:nvPr/>
            </p:nvSpPr>
            <p:spPr>
              <a:xfrm>
                <a:off x="9655532" y="4095566"/>
                <a:ext cx="531645" cy="653037"/>
              </a:xfrm>
              <a:custGeom>
                <a:avLst/>
                <a:gdLst/>
                <a:ahLst/>
                <a:cxnLst/>
                <a:rect l="l" t="t" r="r" b="b"/>
                <a:pathLst>
                  <a:path w="6623" h="8135" extrusionOk="0">
                    <a:moveTo>
                      <a:pt x="6623" y="0"/>
                    </a:moveTo>
                    <a:lnTo>
                      <a:pt x="1" y="6622"/>
                    </a:lnTo>
                    <a:lnTo>
                      <a:pt x="1" y="8134"/>
                    </a:lnTo>
                    <a:lnTo>
                      <a:pt x="1151" y="8134"/>
                    </a:lnTo>
                    <a:cubicBezTo>
                      <a:pt x="2976" y="6310"/>
                      <a:pt x="4801" y="4488"/>
                      <a:pt x="6623" y="2660"/>
                    </a:cubicBezTo>
                    <a:lnTo>
                      <a:pt x="6623" y="0"/>
                    </a:lnTo>
                    <a:close/>
                  </a:path>
                </a:pathLst>
              </a:custGeom>
              <a:solidFill>
                <a:srgbClr val="557B9B">
                  <a:alpha val="41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0"/>
              <p:cNvSpPr/>
              <p:nvPr/>
            </p:nvSpPr>
            <p:spPr>
              <a:xfrm>
                <a:off x="9866411" y="4427739"/>
                <a:ext cx="320769" cy="320859"/>
              </a:xfrm>
              <a:custGeom>
                <a:avLst/>
                <a:gdLst/>
                <a:ahLst/>
                <a:cxnLst/>
                <a:rect l="l" t="t" r="r" b="b"/>
                <a:pathLst>
                  <a:path w="3996" h="3997" extrusionOk="0">
                    <a:moveTo>
                      <a:pt x="3996" y="1"/>
                    </a:moveTo>
                    <a:lnTo>
                      <a:pt x="0" y="3996"/>
                    </a:lnTo>
                    <a:lnTo>
                      <a:pt x="2107" y="3996"/>
                    </a:lnTo>
                    <a:lnTo>
                      <a:pt x="3996" y="2105"/>
                    </a:lnTo>
                    <a:lnTo>
                      <a:pt x="3996" y="1"/>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0"/>
              <p:cNvSpPr/>
              <p:nvPr/>
            </p:nvSpPr>
            <p:spPr>
              <a:xfrm>
                <a:off x="9643331" y="3546895"/>
                <a:ext cx="554362" cy="1222187"/>
              </a:xfrm>
              <a:custGeom>
                <a:avLst/>
                <a:gdLst/>
                <a:ahLst/>
                <a:cxnLst/>
                <a:rect l="l" t="t" r="r" b="b"/>
                <a:pathLst>
                  <a:path w="6906" h="15225" extrusionOk="0">
                    <a:moveTo>
                      <a:pt x="3399" y="1"/>
                    </a:moveTo>
                    <a:lnTo>
                      <a:pt x="3399" y="3672"/>
                    </a:lnTo>
                    <a:lnTo>
                      <a:pt x="1" y="3672"/>
                    </a:lnTo>
                    <a:lnTo>
                      <a:pt x="1" y="3963"/>
                    </a:lnTo>
                    <a:lnTo>
                      <a:pt x="3399" y="3963"/>
                    </a:lnTo>
                    <a:lnTo>
                      <a:pt x="3399" y="7412"/>
                    </a:lnTo>
                    <a:lnTo>
                      <a:pt x="1" y="7412"/>
                    </a:lnTo>
                    <a:lnTo>
                      <a:pt x="1" y="7704"/>
                    </a:lnTo>
                    <a:lnTo>
                      <a:pt x="3399" y="7704"/>
                    </a:lnTo>
                    <a:lnTo>
                      <a:pt x="3399" y="11156"/>
                    </a:lnTo>
                    <a:lnTo>
                      <a:pt x="1" y="11156"/>
                    </a:lnTo>
                    <a:lnTo>
                      <a:pt x="1" y="11447"/>
                    </a:lnTo>
                    <a:lnTo>
                      <a:pt x="3399" y="11447"/>
                    </a:lnTo>
                    <a:lnTo>
                      <a:pt x="3399" y="15225"/>
                    </a:lnTo>
                    <a:lnTo>
                      <a:pt x="3687" y="15225"/>
                    </a:lnTo>
                    <a:lnTo>
                      <a:pt x="3687" y="11447"/>
                    </a:lnTo>
                    <a:lnTo>
                      <a:pt x="6905" y="11447"/>
                    </a:lnTo>
                    <a:lnTo>
                      <a:pt x="6905" y="11156"/>
                    </a:lnTo>
                    <a:lnTo>
                      <a:pt x="3687" y="11156"/>
                    </a:lnTo>
                    <a:lnTo>
                      <a:pt x="3687" y="7704"/>
                    </a:lnTo>
                    <a:lnTo>
                      <a:pt x="6905" y="7704"/>
                    </a:lnTo>
                    <a:lnTo>
                      <a:pt x="6905" y="7412"/>
                    </a:lnTo>
                    <a:lnTo>
                      <a:pt x="3687" y="7412"/>
                    </a:lnTo>
                    <a:lnTo>
                      <a:pt x="3687" y="3963"/>
                    </a:lnTo>
                    <a:lnTo>
                      <a:pt x="6905" y="3963"/>
                    </a:lnTo>
                    <a:lnTo>
                      <a:pt x="6905" y="3672"/>
                    </a:lnTo>
                    <a:lnTo>
                      <a:pt x="3687" y="3672"/>
                    </a:lnTo>
                    <a:lnTo>
                      <a:pt x="3687"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0"/>
              <p:cNvSpPr/>
              <p:nvPr/>
            </p:nvSpPr>
            <p:spPr>
              <a:xfrm>
                <a:off x="10440850" y="4171104"/>
                <a:ext cx="1601115" cy="595079"/>
              </a:xfrm>
              <a:custGeom>
                <a:avLst/>
                <a:gdLst/>
                <a:ahLst/>
                <a:cxnLst/>
                <a:rect l="l" t="t" r="r" b="b"/>
                <a:pathLst>
                  <a:path w="19946" h="7413" extrusionOk="0">
                    <a:moveTo>
                      <a:pt x="1" y="1"/>
                    </a:moveTo>
                    <a:lnTo>
                      <a:pt x="1" y="7412"/>
                    </a:lnTo>
                    <a:lnTo>
                      <a:pt x="19946" y="7412"/>
                    </a:lnTo>
                    <a:lnTo>
                      <a:pt x="19946"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0"/>
              <p:cNvSpPr/>
              <p:nvPr/>
            </p:nvSpPr>
            <p:spPr>
              <a:xfrm>
                <a:off x="10274844" y="4004857"/>
                <a:ext cx="1822266" cy="927257"/>
              </a:xfrm>
              <a:custGeom>
                <a:avLst/>
                <a:gdLst/>
                <a:ahLst/>
                <a:cxnLst/>
                <a:rect l="l" t="t" r="r" b="b"/>
                <a:pathLst>
                  <a:path w="22701" h="11551" extrusionOk="0">
                    <a:moveTo>
                      <a:pt x="1" y="1"/>
                    </a:moveTo>
                    <a:lnTo>
                      <a:pt x="1" y="11551"/>
                    </a:lnTo>
                    <a:lnTo>
                      <a:pt x="22700" y="11551"/>
                    </a:lnTo>
                    <a:lnTo>
                      <a:pt x="22700" y="9480"/>
                    </a:lnTo>
                    <a:lnTo>
                      <a:pt x="4033" y="9480"/>
                    </a:lnTo>
                    <a:lnTo>
                      <a:pt x="4033" y="2072"/>
                    </a:lnTo>
                    <a:lnTo>
                      <a:pt x="22700" y="2072"/>
                    </a:lnTo>
                    <a:lnTo>
                      <a:pt x="22700" y="1"/>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0"/>
              <p:cNvSpPr/>
              <p:nvPr/>
            </p:nvSpPr>
            <p:spPr>
              <a:xfrm>
                <a:off x="11465784" y="4004857"/>
                <a:ext cx="631343" cy="166330"/>
              </a:xfrm>
              <a:custGeom>
                <a:avLst/>
                <a:gdLst/>
                <a:ahLst/>
                <a:cxnLst/>
                <a:rect l="l" t="t" r="r" b="b"/>
                <a:pathLst>
                  <a:path w="7865" h="2072" extrusionOk="0">
                    <a:moveTo>
                      <a:pt x="0" y="1"/>
                    </a:moveTo>
                    <a:lnTo>
                      <a:pt x="0" y="2072"/>
                    </a:lnTo>
                    <a:lnTo>
                      <a:pt x="7864" y="2072"/>
                    </a:lnTo>
                    <a:lnTo>
                      <a:pt x="7864" y="1"/>
                    </a:lnTo>
                    <a:close/>
                  </a:path>
                </a:pathLst>
              </a:cu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0"/>
              <p:cNvSpPr/>
              <p:nvPr/>
            </p:nvSpPr>
            <p:spPr>
              <a:xfrm>
                <a:off x="11465784" y="4765853"/>
                <a:ext cx="631343" cy="166250"/>
              </a:xfrm>
              <a:custGeom>
                <a:avLst/>
                <a:gdLst/>
                <a:ahLst/>
                <a:cxnLst/>
                <a:rect l="l" t="t" r="r" b="b"/>
                <a:pathLst>
                  <a:path w="7865" h="2071" extrusionOk="0">
                    <a:moveTo>
                      <a:pt x="0" y="0"/>
                    </a:moveTo>
                    <a:lnTo>
                      <a:pt x="0" y="2071"/>
                    </a:lnTo>
                    <a:lnTo>
                      <a:pt x="7864" y="2071"/>
                    </a:lnTo>
                    <a:lnTo>
                      <a:pt x="7864" y="0"/>
                    </a:lnTo>
                    <a:close/>
                  </a:path>
                </a:pathLst>
              </a:cu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0"/>
              <p:cNvSpPr/>
              <p:nvPr/>
            </p:nvSpPr>
            <p:spPr>
              <a:xfrm>
                <a:off x="10467180" y="4197193"/>
                <a:ext cx="1548216" cy="542900"/>
              </a:xfrm>
              <a:custGeom>
                <a:avLst/>
                <a:gdLst/>
                <a:ahLst/>
                <a:cxnLst/>
                <a:rect l="l" t="t" r="r" b="b"/>
                <a:pathLst>
                  <a:path w="19287" h="6763" extrusionOk="0">
                    <a:moveTo>
                      <a:pt x="1" y="0"/>
                    </a:moveTo>
                    <a:lnTo>
                      <a:pt x="1" y="6762"/>
                    </a:lnTo>
                    <a:lnTo>
                      <a:pt x="19287" y="6762"/>
                    </a:lnTo>
                    <a:lnTo>
                      <a:pt x="19287" y="0"/>
                    </a:lnTo>
                    <a:close/>
                  </a:path>
                </a:pathLst>
              </a:custGeom>
              <a:solidFill>
                <a:srgbClr val="E5EE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0"/>
              <p:cNvSpPr/>
              <p:nvPr/>
            </p:nvSpPr>
            <p:spPr>
              <a:xfrm>
                <a:off x="11410636" y="4197434"/>
                <a:ext cx="160706" cy="160229"/>
              </a:xfrm>
              <a:custGeom>
                <a:avLst/>
                <a:gdLst/>
                <a:ahLst/>
                <a:cxnLst/>
                <a:rect l="l" t="t" r="r" b="b"/>
                <a:pathLst>
                  <a:path w="2002" h="1996" extrusionOk="0">
                    <a:moveTo>
                      <a:pt x="1" y="0"/>
                    </a:moveTo>
                    <a:lnTo>
                      <a:pt x="1" y="1995"/>
                    </a:lnTo>
                    <a:lnTo>
                      <a:pt x="2002"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0"/>
              <p:cNvSpPr/>
              <p:nvPr/>
            </p:nvSpPr>
            <p:spPr>
              <a:xfrm>
                <a:off x="11410636" y="4197434"/>
                <a:ext cx="358658" cy="358107"/>
              </a:xfrm>
              <a:custGeom>
                <a:avLst/>
                <a:gdLst/>
                <a:ahLst/>
                <a:cxnLst/>
                <a:rect l="l" t="t" r="r" b="b"/>
                <a:pathLst>
                  <a:path w="4468" h="4461" extrusionOk="0">
                    <a:moveTo>
                      <a:pt x="3714" y="0"/>
                    </a:moveTo>
                    <a:cubicBezTo>
                      <a:pt x="2476" y="1236"/>
                      <a:pt x="1240" y="2472"/>
                      <a:pt x="1" y="3708"/>
                    </a:cubicBezTo>
                    <a:lnTo>
                      <a:pt x="1" y="4461"/>
                    </a:lnTo>
                    <a:cubicBezTo>
                      <a:pt x="1492" y="2979"/>
                      <a:pt x="2980" y="1488"/>
                      <a:pt x="4467" y="0"/>
                    </a:cubicBez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0"/>
              <p:cNvSpPr/>
              <p:nvPr/>
            </p:nvSpPr>
            <p:spPr>
              <a:xfrm>
                <a:off x="11410636" y="4197434"/>
                <a:ext cx="605335" cy="542659"/>
              </a:xfrm>
              <a:custGeom>
                <a:avLst/>
                <a:gdLst/>
                <a:ahLst/>
                <a:cxnLst/>
                <a:rect l="l" t="t" r="r" b="b"/>
                <a:pathLst>
                  <a:path w="7541" h="6760" extrusionOk="0">
                    <a:moveTo>
                      <a:pt x="6137" y="0"/>
                    </a:moveTo>
                    <a:lnTo>
                      <a:pt x="1" y="6134"/>
                    </a:lnTo>
                    <a:lnTo>
                      <a:pt x="1" y="6759"/>
                    </a:lnTo>
                    <a:lnTo>
                      <a:pt x="2561" y="6759"/>
                    </a:lnTo>
                    <a:lnTo>
                      <a:pt x="7540" y="1780"/>
                    </a:lnTo>
                    <a:lnTo>
                      <a:pt x="7540"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0"/>
              <p:cNvSpPr/>
              <p:nvPr/>
            </p:nvSpPr>
            <p:spPr>
              <a:xfrm>
                <a:off x="11774597" y="4498461"/>
                <a:ext cx="241379" cy="241628"/>
              </a:xfrm>
              <a:custGeom>
                <a:avLst/>
                <a:gdLst/>
                <a:ahLst/>
                <a:cxnLst/>
                <a:rect l="l" t="t" r="r" b="b"/>
                <a:pathLst>
                  <a:path w="3007" h="3010" extrusionOk="0">
                    <a:moveTo>
                      <a:pt x="3006" y="0"/>
                    </a:moveTo>
                    <a:lnTo>
                      <a:pt x="0" y="3009"/>
                    </a:lnTo>
                    <a:lnTo>
                      <a:pt x="3006" y="3009"/>
                    </a:lnTo>
                    <a:lnTo>
                      <a:pt x="3006"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0"/>
              <p:cNvSpPr/>
              <p:nvPr/>
            </p:nvSpPr>
            <p:spPr>
              <a:xfrm>
                <a:off x="10440850" y="4171104"/>
                <a:ext cx="975231" cy="595079"/>
              </a:xfrm>
              <a:custGeom>
                <a:avLst/>
                <a:gdLst/>
                <a:ahLst/>
                <a:cxnLst/>
                <a:rect l="l" t="t" r="r" b="b"/>
                <a:pathLst>
                  <a:path w="12149" h="7413" extrusionOk="0">
                    <a:moveTo>
                      <a:pt x="1" y="1"/>
                    </a:moveTo>
                    <a:lnTo>
                      <a:pt x="1" y="7412"/>
                    </a:lnTo>
                    <a:lnTo>
                      <a:pt x="12149" y="7412"/>
                    </a:lnTo>
                    <a:lnTo>
                      <a:pt x="12149"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0"/>
              <p:cNvSpPr/>
              <p:nvPr/>
            </p:nvSpPr>
            <p:spPr>
              <a:xfrm>
                <a:off x="10467180" y="4197193"/>
                <a:ext cx="923053" cy="542900"/>
              </a:xfrm>
              <a:custGeom>
                <a:avLst/>
                <a:gdLst/>
                <a:ahLst/>
                <a:cxnLst/>
                <a:rect l="l" t="t" r="r" b="b"/>
                <a:pathLst>
                  <a:path w="11499" h="6763" extrusionOk="0">
                    <a:moveTo>
                      <a:pt x="1" y="0"/>
                    </a:moveTo>
                    <a:lnTo>
                      <a:pt x="1" y="6762"/>
                    </a:lnTo>
                    <a:lnTo>
                      <a:pt x="11499" y="6762"/>
                    </a:lnTo>
                    <a:lnTo>
                      <a:pt x="11499" y="0"/>
                    </a:lnTo>
                    <a:close/>
                  </a:path>
                </a:pathLst>
              </a:custGeom>
              <a:solidFill>
                <a:srgbClr val="E5EE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0"/>
              <p:cNvSpPr/>
              <p:nvPr/>
            </p:nvSpPr>
            <p:spPr>
              <a:xfrm>
                <a:off x="10467180" y="4197434"/>
                <a:ext cx="189202" cy="189208"/>
              </a:xfrm>
              <a:custGeom>
                <a:avLst/>
                <a:gdLst/>
                <a:ahLst/>
                <a:cxnLst/>
                <a:rect l="l" t="t" r="r" b="b"/>
                <a:pathLst>
                  <a:path w="2357" h="2357" extrusionOk="0">
                    <a:moveTo>
                      <a:pt x="1" y="0"/>
                    </a:moveTo>
                    <a:lnTo>
                      <a:pt x="1" y="2357"/>
                    </a:lnTo>
                    <a:lnTo>
                      <a:pt x="2357" y="0"/>
                    </a:lnTo>
                    <a:close/>
                  </a:path>
                </a:pathLst>
              </a:custGeom>
              <a:solidFill>
                <a:srgbClr val="E5EE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0"/>
              <p:cNvSpPr/>
              <p:nvPr/>
            </p:nvSpPr>
            <p:spPr>
              <a:xfrm>
                <a:off x="10467180" y="4197434"/>
                <a:ext cx="405135" cy="404907"/>
              </a:xfrm>
              <a:custGeom>
                <a:avLst/>
                <a:gdLst/>
                <a:ahLst/>
                <a:cxnLst/>
                <a:rect l="l" t="t" r="r" b="b"/>
                <a:pathLst>
                  <a:path w="5047" h="5044" extrusionOk="0">
                    <a:moveTo>
                      <a:pt x="3237" y="0"/>
                    </a:moveTo>
                    <a:lnTo>
                      <a:pt x="1" y="3237"/>
                    </a:lnTo>
                    <a:lnTo>
                      <a:pt x="1" y="5044"/>
                    </a:lnTo>
                    <a:lnTo>
                      <a:pt x="5047"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0"/>
              <p:cNvSpPr/>
              <p:nvPr/>
            </p:nvSpPr>
            <p:spPr>
              <a:xfrm>
                <a:off x="10493750" y="4197434"/>
                <a:ext cx="751993" cy="542418"/>
              </a:xfrm>
              <a:custGeom>
                <a:avLst/>
                <a:gdLst/>
                <a:ahLst/>
                <a:cxnLst/>
                <a:rect l="l" t="t" r="r" b="b"/>
                <a:pathLst>
                  <a:path w="9368" h="6757" extrusionOk="0">
                    <a:moveTo>
                      <a:pt x="6759" y="0"/>
                    </a:moveTo>
                    <a:lnTo>
                      <a:pt x="4178" y="2575"/>
                    </a:lnTo>
                    <a:lnTo>
                      <a:pt x="0" y="6756"/>
                    </a:lnTo>
                    <a:lnTo>
                      <a:pt x="2606" y="6756"/>
                    </a:lnTo>
                    <a:cubicBezTo>
                      <a:pt x="4862" y="4503"/>
                      <a:pt x="7111" y="2253"/>
                      <a:pt x="9367" y="0"/>
                    </a:cubicBez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0"/>
              <p:cNvSpPr/>
              <p:nvPr/>
            </p:nvSpPr>
            <p:spPr>
              <a:xfrm>
                <a:off x="10797185" y="4197434"/>
                <a:ext cx="593053" cy="542659"/>
              </a:xfrm>
              <a:custGeom>
                <a:avLst/>
                <a:gdLst/>
                <a:ahLst/>
                <a:cxnLst/>
                <a:rect l="l" t="t" r="r" b="b"/>
                <a:pathLst>
                  <a:path w="7388" h="6760" extrusionOk="0">
                    <a:moveTo>
                      <a:pt x="6756" y="0"/>
                    </a:moveTo>
                    <a:lnTo>
                      <a:pt x="1" y="6759"/>
                    </a:lnTo>
                    <a:lnTo>
                      <a:pt x="2970" y="6759"/>
                    </a:lnTo>
                    <a:cubicBezTo>
                      <a:pt x="4440" y="5281"/>
                      <a:pt x="5915" y="3811"/>
                      <a:pt x="7388" y="2338"/>
                    </a:cubicBezTo>
                    <a:lnTo>
                      <a:pt x="7388"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0"/>
              <p:cNvSpPr/>
              <p:nvPr/>
            </p:nvSpPr>
            <p:spPr>
              <a:xfrm>
                <a:off x="11216936" y="4566693"/>
                <a:ext cx="173308" cy="173394"/>
              </a:xfrm>
              <a:custGeom>
                <a:avLst/>
                <a:gdLst/>
                <a:ahLst/>
                <a:cxnLst/>
                <a:rect l="l" t="t" r="r" b="b"/>
                <a:pathLst>
                  <a:path w="2159" h="2160" extrusionOk="0">
                    <a:moveTo>
                      <a:pt x="2159" y="0"/>
                    </a:moveTo>
                    <a:cubicBezTo>
                      <a:pt x="1439" y="717"/>
                      <a:pt x="723" y="1437"/>
                      <a:pt x="0" y="2159"/>
                    </a:cubicBezTo>
                    <a:lnTo>
                      <a:pt x="2159" y="2159"/>
                    </a:lnTo>
                    <a:lnTo>
                      <a:pt x="2159" y="0"/>
                    </a:lnTo>
                    <a:close/>
                  </a:path>
                </a:pathLst>
              </a:custGeom>
              <a:solidFill>
                <a:srgbClr val="E5EE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0"/>
              <p:cNvSpPr/>
              <p:nvPr/>
            </p:nvSpPr>
            <p:spPr>
              <a:xfrm>
                <a:off x="10457467" y="4184751"/>
                <a:ext cx="1572619" cy="562647"/>
              </a:xfrm>
              <a:custGeom>
                <a:avLst/>
                <a:gdLst/>
                <a:ahLst/>
                <a:cxnLst/>
                <a:rect l="l" t="t" r="r" b="b"/>
                <a:pathLst>
                  <a:path w="19591" h="7009" extrusionOk="0">
                    <a:moveTo>
                      <a:pt x="5645" y="1"/>
                    </a:moveTo>
                    <a:lnTo>
                      <a:pt x="5645" y="3350"/>
                    </a:lnTo>
                    <a:lnTo>
                      <a:pt x="0" y="3350"/>
                    </a:lnTo>
                    <a:lnTo>
                      <a:pt x="0" y="3659"/>
                    </a:lnTo>
                    <a:lnTo>
                      <a:pt x="5645" y="3659"/>
                    </a:lnTo>
                    <a:lnTo>
                      <a:pt x="5645" y="7008"/>
                    </a:lnTo>
                    <a:lnTo>
                      <a:pt x="5954" y="7008"/>
                    </a:lnTo>
                    <a:lnTo>
                      <a:pt x="5954" y="3659"/>
                    </a:lnTo>
                    <a:lnTo>
                      <a:pt x="15877" y="3659"/>
                    </a:lnTo>
                    <a:lnTo>
                      <a:pt x="15877" y="7008"/>
                    </a:lnTo>
                    <a:lnTo>
                      <a:pt x="16141" y="7008"/>
                    </a:lnTo>
                    <a:lnTo>
                      <a:pt x="16141" y="3659"/>
                    </a:lnTo>
                    <a:lnTo>
                      <a:pt x="19590" y="3659"/>
                    </a:lnTo>
                    <a:lnTo>
                      <a:pt x="19590" y="3350"/>
                    </a:lnTo>
                    <a:lnTo>
                      <a:pt x="16141" y="3350"/>
                    </a:lnTo>
                    <a:lnTo>
                      <a:pt x="16141" y="1"/>
                    </a:lnTo>
                    <a:lnTo>
                      <a:pt x="15877" y="1"/>
                    </a:lnTo>
                    <a:lnTo>
                      <a:pt x="15877" y="3350"/>
                    </a:lnTo>
                    <a:lnTo>
                      <a:pt x="5954" y="3350"/>
                    </a:lnTo>
                    <a:lnTo>
                      <a:pt x="5954"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0"/>
              <p:cNvSpPr/>
              <p:nvPr/>
            </p:nvSpPr>
            <p:spPr>
              <a:xfrm>
                <a:off x="9397212" y="3293391"/>
                <a:ext cx="2122967" cy="134140"/>
              </a:xfrm>
              <a:custGeom>
                <a:avLst/>
                <a:gdLst/>
                <a:ahLst/>
                <a:cxnLst/>
                <a:rect l="l" t="t" r="r" b="b"/>
                <a:pathLst>
                  <a:path w="26447" h="1671" extrusionOk="0">
                    <a:moveTo>
                      <a:pt x="0" y="1"/>
                    </a:moveTo>
                    <a:lnTo>
                      <a:pt x="0" y="1671"/>
                    </a:lnTo>
                    <a:lnTo>
                      <a:pt x="26446" y="1671"/>
                    </a:lnTo>
                    <a:lnTo>
                      <a:pt x="26446" y="1"/>
                    </a:lnTo>
                    <a:close/>
                  </a:path>
                </a:pathLst>
              </a:custGeom>
              <a:solidFill>
                <a:srgbClr val="E3AF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0"/>
              <p:cNvSpPr/>
              <p:nvPr/>
            </p:nvSpPr>
            <p:spPr>
              <a:xfrm>
                <a:off x="10497924" y="3293391"/>
                <a:ext cx="1022270" cy="134140"/>
              </a:xfrm>
              <a:custGeom>
                <a:avLst/>
                <a:gdLst/>
                <a:ahLst/>
                <a:cxnLst/>
                <a:rect l="l" t="t" r="r" b="b"/>
                <a:pathLst>
                  <a:path w="12735" h="1671" extrusionOk="0">
                    <a:moveTo>
                      <a:pt x="0" y="1"/>
                    </a:moveTo>
                    <a:lnTo>
                      <a:pt x="0" y="1671"/>
                    </a:lnTo>
                    <a:lnTo>
                      <a:pt x="12734" y="1671"/>
                    </a:lnTo>
                    <a:lnTo>
                      <a:pt x="12734" y="1"/>
                    </a:lnTo>
                    <a:close/>
                  </a:path>
                </a:pathLst>
              </a:custGeom>
              <a:solidFill>
                <a:srgbClr val="C293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0"/>
              <p:cNvSpPr/>
              <p:nvPr/>
            </p:nvSpPr>
            <p:spPr>
              <a:xfrm>
                <a:off x="10973152" y="2937625"/>
                <a:ext cx="421502" cy="1067096"/>
              </a:xfrm>
              <a:custGeom>
                <a:avLst/>
                <a:gdLst/>
                <a:ahLst/>
                <a:cxnLst/>
                <a:rect l="l" t="t" r="r" b="b"/>
                <a:pathLst>
                  <a:path w="3706" h="13293" extrusionOk="0">
                    <a:moveTo>
                      <a:pt x="1" y="0"/>
                    </a:moveTo>
                    <a:lnTo>
                      <a:pt x="1" y="13293"/>
                    </a:lnTo>
                    <a:lnTo>
                      <a:pt x="3705" y="13293"/>
                    </a:lnTo>
                    <a:lnTo>
                      <a:pt x="3705" y="0"/>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0"/>
              <p:cNvSpPr/>
              <p:nvPr/>
            </p:nvSpPr>
            <p:spPr>
              <a:xfrm>
                <a:off x="11268311" y="2937617"/>
                <a:ext cx="126349" cy="1067096"/>
              </a:xfrm>
              <a:custGeom>
                <a:avLst/>
                <a:gdLst/>
                <a:ahLst/>
                <a:cxnLst/>
                <a:rect l="l" t="t" r="r" b="b"/>
                <a:pathLst>
                  <a:path w="1574" h="13293" extrusionOk="0">
                    <a:moveTo>
                      <a:pt x="1" y="0"/>
                    </a:moveTo>
                    <a:lnTo>
                      <a:pt x="1" y="13293"/>
                    </a:lnTo>
                    <a:lnTo>
                      <a:pt x="1574" y="13293"/>
                    </a:lnTo>
                    <a:lnTo>
                      <a:pt x="1574" y="0"/>
                    </a:lnTo>
                    <a:close/>
                  </a:path>
                </a:pathLst>
              </a:custGeom>
              <a:solidFill>
                <a:srgbClr val="FFFFFF">
                  <a:alpha val="28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0"/>
              <p:cNvSpPr/>
              <p:nvPr/>
            </p:nvSpPr>
            <p:spPr>
              <a:xfrm>
                <a:off x="10892229" y="2834465"/>
                <a:ext cx="569694" cy="114874"/>
              </a:xfrm>
              <a:custGeom>
                <a:avLst/>
                <a:gdLst/>
                <a:ahLst/>
                <a:cxnLst/>
                <a:rect l="l" t="t" r="r" b="b"/>
                <a:pathLst>
                  <a:path w="7097" h="1431" extrusionOk="0">
                    <a:moveTo>
                      <a:pt x="1" y="1"/>
                    </a:moveTo>
                    <a:lnTo>
                      <a:pt x="1" y="1431"/>
                    </a:lnTo>
                    <a:lnTo>
                      <a:pt x="7097" y="1431"/>
                    </a:lnTo>
                    <a:lnTo>
                      <a:pt x="7097" y="1"/>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0"/>
              <p:cNvSpPr/>
              <p:nvPr/>
            </p:nvSpPr>
            <p:spPr>
              <a:xfrm>
                <a:off x="11259561" y="2834465"/>
                <a:ext cx="202367" cy="114874"/>
              </a:xfrm>
              <a:custGeom>
                <a:avLst/>
                <a:gdLst/>
                <a:ahLst/>
                <a:cxnLst/>
                <a:rect l="l" t="t" r="r" b="b"/>
                <a:pathLst>
                  <a:path w="2521" h="1431" extrusionOk="0">
                    <a:moveTo>
                      <a:pt x="0" y="1"/>
                    </a:moveTo>
                    <a:lnTo>
                      <a:pt x="0" y="1431"/>
                    </a:lnTo>
                    <a:lnTo>
                      <a:pt x="2521" y="1431"/>
                    </a:lnTo>
                    <a:lnTo>
                      <a:pt x="2521"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0"/>
              <p:cNvSpPr/>
              <p:nvPr/>
            </p:nvSpPr>
            <p:spPr>
              <a:xfrm>
                <a:off x="10542958" y="3615610"/>
                <a:ext cx="211197" cy="390859"/>
              </a:xfrm>
              <a:custGeom>
                <a:avLst/>
                <a:gdLst/>
                <a:ahLst/>
                <a:cxnLst/>
                <a:rect l="l" t="t" r="r" b="b"/>
                <a:pathLst>
                  <a:path w="2631" h="4869" extrusionOk="0">
                    <a:moveTo>
                      <a:pt x="1" y="1"/>
                    </a:moveTo>
                    <a:lnTo>
                      <a:pt x="1" y="4868"/>
                    </a:lnTo>
                    <a:lnTo>
                      <a:pt x="2630" y="4868"/>
                    </a:lnTo>
                    <a:lnTo>
                      <a:pt x="2630"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0"/>
              <p:cNvSpPr/>
              <p:nvPr/>
            </p:nvSpPr>
            <p:spPr>
              <a:xfrm>
                <a:off x="10570733" y="3643224"/>
                <a:ext cx="156371" cy="363004"/>
              </a:xfrm>
              <a:custGeom>
                <a:avLst/>
                <a:gdLst/>
                <a:ahLst/>
                <a:cxnLst/>
                <a:rect l="l" t="t" r="r" b="b"/>
                <a:pathLst>
                  <a:path w="1948" h="4522" extrusionOk="0">
                    <a:moveTo>
                      <a:pt x="1" y="0"/>
                    </a:moveTo>
                    <a:lnTo>
                      <a:pt x="1" y="4521"/>
                    </a:lnTo>
                    <a:lnTo>
                      <a:pt x="1947" y="4521"/>
                    </a:lnTo>
                    <a:lnTo>
                      <a:pt x="1947" y="0"/>
                    </a:lnTo>
                    <a:close/>
                  </a:path>
                </a:pathLst>
              </a:custGeom>
              <a:solidFill>
                <a:srgbClr val="E5EE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0"/>
              <p:cNvSpPr/>
              <p:nvPr/>
            </p:nvSpPr>
            <p:spPr>
              <a:xfrm>
                <a:off x="10570733" y="3643224"/>
                <a:ext cx="40538" cy="40780"/>
              </a:xfrm>
              <a:custGeom>
                <a:avLst/>
                <a:gdLst/>
                <a:ahLst/>
                <a:cxnLst/>
                <a:rect l="l" t="t" r="r" b="b"/>
                <a:pathLst>
                  <a:path w="505" h="508" extrusionOk="0">
                    <a:moveTo>
                      <a:pt x="1" y="0"/>
                    </a:moveTo>
                    <a:lnTo>
                      <a:pt x="1" y="507"/>
                    </a:lnTo>
                    <a:lnTo>
                      <a:pt x="505"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0"/>
              <p:cNvSpPr/>
              <p:nvPr/>
            </p:nvSpPr>
            <p:spPr>
              <a:xfrm>
                <a:off x="10570251" y="3798232"/>
                <a:ext cx="156612" cy="208474"/>
              </a:xfrm>
              <a:custGeom>
                <a:avLst/>
                <a:gdLst/>
                <a:ahLst/>
                <a:cxnLst/>
                <a:rect l="l" t="t" r="r" b="b"/>
                <a:pathLst>
                  <a:path w="1951" h="2597" extrusionOk="0">
                    <a:moveTo>
                      <a:pt x="1950" y="0"/>
                    </a:moveTo>
                    <a:lnTo>
                      <a:pt x="1" y="1946"/>
                    </a:lnTo>
                    <a:lnTo>
                      <a:pt x="1" y="2596"/>
                    </a:lnTo>
                    <a:lnTo>
                      <a:pt x="511" y="2596"/>
                    </a:lnTo>
                    <a:cubicBezTo>
                      <a:pt x="994" y="2110"/>
                      <a:pt x="1470" y="1634"/>
                      <a:pt x="1950" y="1154"/>
                    </a:cubicBezTo>
                    <a:lnTo>
                      <a:pt x="1950"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0"/>
              <p:cNvSpPr/>
              <p:nvPr/>
            </p:nvSpPr>
            <p:spPr>
              <a:xfrm>
                <a:off x="10570733" y="3643224"/>
                <a:ext cx="156130" cy="250859"/>
              </a:xfrm>
              <a:custGeom>
                <a:avLst/>
                <a:gdLst/>
                <a:ahLst/>
                <a:cxnLst/>
                <a:rect l="l" t="t" r="r" b="b"/>
                <a:pathLst>
                  <a:path w="1945" h="3125" extrusionOk="0">
                    <a:moveTo>
                      <a:pt x="1367" y="0"/>
                    </a:moveTo>
                    <a:lnTo>
                      <a:pt x="1" y="1369"/>
                    </a:lnTo>
                    <a:lnTo>
                      <a:pt x="1" y="3124"/>
                    </a:lnTo>
                    <a:lnTo>
                      <a:pt x="1944" y="1175"/>
                    </a:lnTo>
                    <a:lnTo>
                      <a:pt x="1944"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0"/>
              <p:cNvSpPr/>
              <p:nvPr/>
            </p:nvSpPr>
            <p:spPr>
              <a:xfrm>
                <a:off x="10274844" y="3976119"/>
                <a:ext cx="1821222" cy="36926"/>
              </a:xfrm>
              <a:custGeom>
                <a:avLst/>
                <a:gdLst/>
                <a:ahLst/>
                <a:cxnLst/>
                <a:rect l="l" t="t" r="r" b="b"/>
                <a:pathLst>
                  <a:path w="22688" h="460" extrusionOk="0">
                    <a:moveTo>
                      <a:pt x="1" y="1"/>
                    </a:moveTo>
                    <a:lnTo>
                      <a:pt x="1" y="459"/>
                    </a:lnTo>
                    <a:lnTo>
                      <a:pt x="22688" y="459"/>
                    </a:lnTo>
                    <a:lnTo>
                      <a:pt x="22688" y="1"/>
                    </a:lnTo>
                    <a:close/>
                  </a:path>
                </a:pathLst>
              </a:custGeom>
              <a:solidFill>
                <a:srgbClr val="E5EE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0"/>
              <p:cNvSpPr/>
              <p:nvPr/>
            </p:nvSpPr>
            <p:spPr>
              <a:xfrm>
                <a:off x="11458479" y="3976119"/>
                <a:ext cx="637604" cy="36926"/>
              </a:xfrm>
              <a:custGeom>
                <a:avLst/>
                <a:gdLst/>
                <a:ahLst/>
                <a:cxnLst/>
                <a:rect l="l" t="t" r="r" b="b"/>
                <a:pathLst>
                  <a:path w="7943" h="460" extrusionOk="0">
                    <a:moveTo>
                      <a:pt x="0" y="1"/>
                    </a:moveTo>
                    <a:lnTo>
                      <a:pt x="0" y="459"/>
                    </a:lnTo>
                    <a:lnTo>
                      <a:pt x="7943" y="459"/>
                    </a:lnTo>
                    <a:lnTo>
                      <a:pt x="7943" y="1"/>
                    </a:lnTo>
                    <a:close/>
                  </a:path>
                </a:pathLst>
              </a:custGeom>
              <a:solidFill>
                <a:srgbClr val="557B9B">
                  <a:alpha val="41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0"/>
              <p:cNvSpPr/>
              <p:nvPr/>
            </p:nvSpPr>
            <p:spPr>
              <a:xfrm>
                <a:off x="9397212" y="2966837"/>
                <a:ext cx="1474606" cy="326639"/>
              </a:xfrm>
              <a:custGeom>
                <a:avLst/>
                <a:gdLst/>
                <a:ahLst/>
                <a:cxnLst/>
                <a:rect l="l" t="t" r="r" b="b"/>
                <a:pathLst>
                  <a:path w="18370" h="4069" extrusionOk="0">
                    <a:moveTo>
                      <a:pt x="4840" y="0"/>
                    </a:moveTo>
                    <a:lnTo>
                      <a:pt x="0" y="4069"/>
                    </a:lnTo>
                    <a:lnTo>
                      <a:pt x="13721" y="4069"/>
                    </a:lnTo>
                    <a:lnTo>
                      <a:pt x="18370" y="0"/>
                    </a:lnTo>
                    <a:close/>
                  </a:path>
                </a:pathLst>
              </a:custGeom>
              <a:solidFill>
                <a:srgbClr val="C293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0"/>
              <p:cNvSpPr/>
              <p:nvPr/>
            </p:nvSpPr>
            <p:spPr>
              <a:xfrm>
                <a:off x="9515134" y="2993648"/>
                <a:ext cx="1227768" cy="273577"/>
              </a:xfrm>
              <a:custGeom>
                <a:avLst/>
                <a:gdLst/>
                <a:ahLst/>
                <a:cxnLst/>
                <a:rect l="l" t="t" r="r" b="b"/>
                <a:pathLst>
                  <a:path w="15295" h="3408" extrusionOk="0">
                    <a:moveTo>
                      <a:pt x="4334" y="0"/>
                    </a:moveTo>
                    <a:cubicBezTo>
                      <a:pt x="4133" y="0"/>
                      <a:pt x="3890" y="64"/>
                      <a:pt x="3790" y="149"/>
                    </a:cubicBezTo>
                    <a:lnTo>
                      <a:pt x="98" y="3255"/>
                    </a:lnTo>
                    <a:cubicBezTo>
                      <a:pt x="1" y="3340"/>
                      <a:pt x="83" y="3407"/>
                      <a:pt x="283" y="3407"/>
                    </a:cubicBezTo>
                    <a:lnTo>
                      <a:pt x="10965" y="3407"/>
                    </a:lnTo>
                    <a:cubicBezTo>
                      <a:pt x="11165" y="3407"/>
                      <a:pt x="11405" y="3340"/>
                      <a:pt x="11502" y="3255"/>
                    </a:cubicBezTo>
                    <a:lnTo>
                      <a:pt x="15197" y="149"/>
                    </a:lnTo>
                    <a:cubicBezTo>
                      <a:pt x="15295" y="67"/>
                      <a:pt x="15213" y="0"/>
                      <a:pt x="15009"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0"/>
              <p:cNvSpPr/>
              <p:nvPr/>
            </p:nvSpPr>
            <p:spPr>
              <a:xfrm>
                <a:off x="9553424" y="3005127"/>
                <a:ext cx="1146853" cy="249896"/>
              </a:xfrm>
              <a:custGeom>
                <a:avLst/>
                <a:gdLst/>
                <a:ahLst/>
                <a:cxnLst/>
                <a:rect l="l" t="t" r="r" b="b"/>
                <a:pathLst>
                  <a:path w="14287" h="3113" extrusionOk="0">
                    <a:moveTo>
                      <a:pt x="3693" y="0"/>
                    </a:moveTo>
                    <a:lnTo>
                      <a:pt x="2812" y="744"/>
                    </a:lnTo>
                    <a:lnTo>
                      <a:pt x="5247" y="744"/>
                    </a:lnTo>
                    <a:lnTo>
                      <a:pt x="6125" y="0"/>
                    </a:lnTo>
                    <a:close/>
                    <a:moveTo>
                      <a:pt x="6410" y="0"/>
                    </a:moveTo>
                    <a:lnTo>
                      <a:pt x="5530" y="744"/>
                    </a:lnTo>
                    <a:lnTo>
                      <a:pt x="7962" y="744"/>
                    </a:lnTo>
                    <a:lnTo>
                      <a:pt x="8848" y="0"/>
                    </a:lnTo>
                    <a:close/>
                    <a:moveTo>
                      <a:pt x="9134" y="0"/>
                    </a:moveTo>
                    <a:lnTo>
                      <a:pt x="8253" y="744"/>
                    </a:lnTo>
                    <a:lnTo>
                      <a:pt x="10688" y="744"/>
                    </a:lnTo>
                    <a:lnTo>
                      <a:pt x="11569" y="0"/>
                    </a:lnTo>
                    <a:close/>
                    <a:moveTo>
                      <a:pt x="11854" y="0"/>
                    </a:moveTo>
                    <a:lnTo>
                      <a:pt x="10974" y="744"/>
                    </a:lnTo>
                    <a:lnTo>
                      <a:pt x="13406" y="744"/>
                    </a:lnTo>
                    <a:lnTo>
                      <a:pt x="14286" y="0"/>
                    </a:lnTo>
                    <a:close/>
                    <a:moveTo>
                      <a:pt x="2761" y="789"/>
                    </a:moveTo>
                    <a:lnTo>
                      <a:pt x="1877" y="1533"/>
                    </a:lnTo>
                    <a:lnTo>
                      <a:pt x="4312" y="1533"/>
                    </a:lnTo>
                    <a:lnTo>
                      <a:pt x="5193" y="789"/>
                    </a:lnTo>
                    <a:close/>
                    <a:moveTo>
                      <a:pt x="5478" y="789"/>
                    </a:moveTo>
                    <a:lnTo>
                      <a:pt x="4594" y="1533"/>
                    </a:lnTo>
                    <a:lnTo>
                      <a:pt x="7030" y="1533"/>
                    </a:lnTo>
                    <a:lnTo>
                      <a:pt x="7910" y="789"/>
                    </a:lnTo>
                    <a:close/>
                    <a:moveTo>
                      <a:pt x="8195" y="789"/>
                    </a:moveTo>
                    <a:lnTo>
                      <a:pt x="7315" y="1533"/>
                    </a:lnTo>
                    <a:lnTo>
                      <a:pt x="9747" y="1533"/>
                    </a:lnTo>
                    <a:lnTo>
                      <a:pt x="10628" y="789"/>
                    </a:lnTo>
                    <a:close/>
                    <a:moveTo>
                      <a:pt x="10916" y="789"/>
                    </a:moveTo>
                    <a:lnTo>
                      <a:pt x="10035" y="1533"/>
                    </a:lnTo>
                    <a:lnTo>
                      <a:pt x="12474" y="1533"/>
                    </a:lnTo>
                    <a:lnTo>
                      <a:pt x="13351" y="789"/>
                    </a:lnTo>
                    <a:close/>
                    <a:moveTo>
                      <a:pt x="1819" y="1579"/>
                    </a:moveTo>
                    <a:lnTo>
                      <a:pt x="939" y="2323"/>
                    </a:lnTo>
                    <a:lnTo>
                      <a:pt x="3374" y="2323"/>
                    </a:lnTo>
                    <a:lnTo>
                      <a:pt x="4254" y="1579"/>
                    </a:lnTo>
                    <a:close/>
                    <a:moveTo>
                      <a:pt x="4540" y="1579"/>
                    </a:moveTo>
                    <a:lnTo>
                      <a:pt x="3659" y="2323"/>
                    </a:lnTo>
                    <a:lnTo>
                      <a:pt x="6097" y="2323"/>
                    </a:lnTo>
                    <a:lnTo>
                      <a:pt x="6975" y="1579"/>
                    </a:lnTo>
                    <a:close/>
                    <a:moveTo>
                      <a:pt x="7260" y="1579"/>
                    </a:moveTo>
                    <a:lnTo>
                      <a:pt x="6380" y="2323"/>
                    </a:lnTo>
                    <a:lnTo>
                      <a:pt x="8818" y="2323"/>
                    </a:lnTo>
                    <a:lnTo>
                      <a:pt x="9698" y="1579"/>
                    </a:lnTo>
                    <a:close/>
                    <a:moveTo>
                      <a:pt x="9984" y="1579"/>
                    </a:moveTo>
                    <a:lnTo>
                      <a:pt x="9097" y="2323"/>
                    </a:lnTo>
                    <a:lnTo>
                      <a:pt x="11535" y="2323"/>
                    </a:lnTo>
                    <a:lnTo>
                      <a:pt x="12416" y="1579"/>
                    </a:lnTo>
                    <a:close/>
                    <a:moveTo>
                      <a:pt x="881" y="2374"/>
                    </a:moveTo>
                    <a:lnTo>
                      <a:pt x="1" y="3112"/>
                    </a:lnTo>
                    <a:lnTo>
                      <a:pt x="2433" y="3112"/>
                    </a:lnTo>
                    <a:lnTo>
                      <a:pt x="3313" y="2374"/>
                    </a:lnTo>
                    <a:close/>
                    <a:moveTo>
                      <a:pt x="3602" y="2374"/>
                    </a:moveTo>
                    <a:lnTo>
                      <a:pt x="2721" y="3112"/>
                    </a:lnTo>
                    <a:lnTo>
                      <a:pt x="5159" y="3112"/>
                    </a:lnTo>
                    <a:lnTo>
                      <a:pt x="6040" y="2374"/>
                    </a:lnTo>
                    <a:close/>
                    <a:moveTo>
                      <a:pt x="6319" y="2374"/>
                    </a:moveTo>
                    <a:lnTo>
                      <a:pt x="5439" y="3112"/>
                    </a:lnTo>
                    <a:lnTo>
                      <a:pt x="7877" y="3112"/>
                    </a:lnTo>
                    <a:lnTo>
                      <a:pt x="8757" y="2374"/>
                    </a:lnTo>
                    <a:close/>
                    <a:moveTo>
                      <a:pt x="9043" y="2374"/>
                    </a:moveTo>
                    <a:lnTo>
                      <a:pt x="8162" y="3112"/>
                    </a:lnTo>
                    <a:lnTo>
                      <a:pt x="10594" y="3112"/>
                    </a:lnTo>
                    <a:lnTo>
                      <a:pt x="11475" y="2374"/>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0"/>
              <p:cNvSpPr/>
              <p:nvPr/>
            </p:nvSpPr>
            <p:spPr>
              <a:xfrm>
                <a:off x="9553184" y="3005127"/>
                <a:ext cx="1147335" cy="250378"/>
              </a:xfrm>
              <a:custGeom>
                <a:avLst/>
                <a:gdLst/>
                <a:ahLst/>
                <a:cxnLst/>
                <a:rect l="l" t="t" r="r" b="b"/>
                <a:pathLst>
                  <a:path w="14293" h="3119" extrusionOk="0">
                    <a:moveTo>
                      <a:pt x="11860" y="6"/>
                    </a:moveTo>
                    <a:lnTo>
                      <a:pt x="11523" y="289"/>
                    </a:lnTo>
                    <a:lnTo>
                      <a:pt x="12552" y="6"/>
                    </a:lnTo>
                    <a:close/>
                    <a:moveTo>
                      <a:pt x="5912" y="188"/>
                    </a:moveTo>
                    <a:lnTo>
                      <a:pt x="3890" y="744"/>
                    </a:lnTo>
                    <a:lnTo>
                      <a:pt x="5250" y="744"/>
                    </a:lnTo>
                    <a:lnTo>
                      <a:pt x="5912" y="188"/>
                    </a:lnTo>
                    <a:close/>
                    <a:moveTo>
                      <a:pt x="14228" y="0"/>
                    </a:moveTo>
                    <a:cubicBezTo>
                      <a:pt x="13333" y="252"/>
                      <a:pt x="12437" y="495"/>
                      <a:pt x="11541" y="744"/>
                    </a:cubicBezTo>
                    <a:lnTo>
                      <a:pt x="12841" y="744"/>
                    </a:lnTo>
                    <a:lnTo>
                      <a:pt x="13691" y="510"/>
                    </a:lnTo>
                    <a:lnTo>
                      <a:pt x="14292" y="0"/>
                    </a:lnTo>
                    <a:close/>
                    <a:moveTo>
                      <a:pt x="6577" y="6"/>
                    </a:moveTo>
                    <a:lnTo>
                      <a:pt x="6334" y="73"/>
                    </a:lnTo>
                    <a:lnTo>
                      <a:pt x="5533" y="750"/>
                    </a:lnTo>
                    <a:lnTo>
                      <a:pt x="5584" y="750"/>
                    </a:lnTo>
                    <a:cubicBezTo>
                      <a:pt x="6483" y="498"/>
                      <a:pt x="7379" y="252"/>
                      <a:pt x="8274" y="6"/>
                    </a:cubicBezTo>
                    <a:close/>
                    <a:moveTo>
                      <a:pt x="11098" y="6"/>
                    </a:moveTo>
                    <a:lnTo>
                      <a:pt x="8411" y="750"/>
                    </a:lnTo>
                    <a:lnTo>
                      <a:pt x="9865" y="750"/>
                    </a:lnTo>
                    <a:lnTo>
                      <a:pt x="11095" y="407"/>
                    </a:lnTo>
                    <a:lnTo>
                      <a:pt x="11572" y="6"/>
                    </a:lnTo>
                    <a:close/>
                    <a:moveTo>
                      <a:pt x="8241" y="796"/>
                    </a:moveTo>
                    <a:lnTo>
                      <a:pt x="8183" y="811"/>
                    </a:lnTo>
                    <a:lnTo>
                      <a:pt x="7476" y="1406"/>
                    </a:lnTo>
                    <a:lnTo>
                      <a:pt x="9692" y="796"/>
                    </a:lnTo>
                    <a:close/>
                    <a:moveTo>
                      <a:pt x="11368" y="796"/>
                    </a:moveTo>
                    <a:lnTo>
                      <a:pt x="10700" y="981"/>
                    </a:lnTo>
                    <a:lnTo>
                      <a:pt x="10066" y="1512"/>
                    </a:lnTo>
                    <a:lnTo>
                      <a:pt x="10066" y="1512"/>
                    </a:lnTo>
                    <a:lnTo>
                      <a:pt x="12665" y="796"/>
                    </a:lnTo>
                    <a:close/>
                    <a:moveTo>
                      <a:pt x="7755" y="923"/>
                    </a:moveTo>
                    <a:lnTo>
                      <a:pt x="5548" y="1530"/>
                    </a:lnTo>
                    <a:lnTo>
                      <a:pt x="7002" y="1530"/>
                    </a:lnTo>
                    <a:lnTo>
                      <a:pt x="7045" y="1524"/>
                    </a:lnTo>
                    <a:lnTo>
                      <a:pt x="7755" y="923"/>
                    </a:lnTo>
                    <a:close/>
                    <a:moveTo>
                      <a:pt x="3723" y="796"/>
                    </a:moveTo>
                    <a:cubicBezTo>
                      <a:pt x="3246" y="926"/>
                      <a:pt x="2767" y="1060"/>
                      <a:pt x="2293" y="1190"/>
                    </a:cubicBezTo>
                    <a:lnTo>
                      <a:pt x="1880" y="1533"/>
                    </a:lnTo>
                    <a:lnTo>
                      <a:pt x="2730" y="1533"/>
                    </a:lnTo>
                    <a:lnTo>
                      <a:pt x="5086" y="887"/>
                    </a:lnTo>
                    <a:lnTo>
                      <a:pt x="5196" y="796"/>
                    </a:lnTo>
                    <a:close/>
                    <a:moveTo>
                      <a:pt x="10278" y="1093"/>
                    </a:moveTo>
                    <a:lnTo>
                      <a:pt x="10278" y="1093"/>
                    </a:lnTo>
                    <a:cubicBezTo>
                      <a:pt x="9744" y="1242"/>
                      <a:pt x="9213" y="1391"/>
                      <a:pt x="8681" y="1533"/>
                    </a:cubicBezTo>
                    <a:lnTo>
                      <a:pt x="9753" y="1533"/>
                    </a:lnTo>
                    <a:lnTo>
                      <a:pt x="10278" y="1093"/>
                    </a:lnTo>
                    <a:close/>
                    <a:moveTo>
                      <a:pt x="1822" y="1585"/>
                    </a:moveTo>
                    <a:lnTo>
                      <a:pt x="1464" y="1889"/>
                    </a:lnTo>
                    <a:lnTo>
                      <a:pt x="2557" y="1585"/>
                    </a:lnTo>
                    <a:close/>
                    <a:moveTo>
                      <a:pt x="3708" y="2043"/>
                    </a:moveTo>
                    <a:lnTo>
                      <a:pt x="2691" y="2323"/>
                    </a:lnTo>
                    <a:lnTo>
                      <a:pt x="3374" y="2323"/>
                    </a:lnTo>
                    <a:lnTo>
                      <a:pt x="3708" y="2043"/>
                    </a:lnTo>
                    <a:close/>
                    <a:moveTo>
                      <a:pt x="6228" y="2210"/>
                    </a:moveTo>
                    <a:lnTo>
                      <a:pt x="5821" y="2323"/>
                    </a:lnTo>
                    <a:lnTo>
                      <a:pt x="6094" y="2323"/>
                    </a:lnTo>
                    <a:lnTo>
                      <a:pt x="6228" y="2210"/>
                    </a:lnTo>
                    <a:close/>
                    <a:moveTo>
                      <a:pt x="12316" y="1670"/>
                    </a:moveTo>
                    <a:lnTo>
                      <a:pt x="9944" y="2323"/>
                    </a:lnTo>
                    <a:lnTo>
                      <a:pt x="11538" y="2323"/>
                    </a:lnTo>
                    <a:lnTo>
                      <a:pt x="12316" y="1670"/>
                    </a:lnTo>
                    <a:close/>
                    <a:moveTo>
                      <a:pt x="5378" y="1585"/>
                    </a:moveTo>
                    <a:lnTo>
                      <a:pt x="4130" y="1928"/>
                    </a:lnTo>
                    <a:lnTo>
                      <a:pt x="3656" y="2329"/>
                    </a:lnTo>
                    <a:lnTo>
                      <a:pt x="4136" y="2329"/>
                    </a:lnTo>
                    <a:lnTo>
                      <a:pt x="6832" y="1585"/>
                    </a:lnTo>
                    <a:close/>
                    <a:moveTo>
                      <a:pt x="8508" y="1585"/>
                    </a:moveTo>
                    <a:lnTo>
                      <a:pt x="6653" y="2095"/>
                    </a:lnTo>
                    <a:lnTo>
                      <a:pt x="6380" y="2329"/>
                    </a:lnTo>
                    <a:lnTo>
                      <a:pt x="7118" y="2329"/>
                    </a:lnTo>
                    <a:lnTo>
                      <a:pt x="9644" y="1631"/>
                    </a:lnTo>
                    <a:lnTo>
                      <a:pt x="9698" y="1585"/>
                    </a:lnTo>
                    <a:close/>
                    <a:moveTo>
                      <a:pt x="3605" y="2374"/>
                    </a:moveTo>
                    <a:lnTo>
                      <a:pt x="3428" y="2526"/>
                    </a:lnTo>
                    <a:lnTo>
                      <a:pt x="3975" y="2374"/>
                    </a:lnTo>
                    <a:close/>
                    <a:moveTo>
                      <a:pt x="6328" y="2374"/>
                    </a:moveTo>
                    <a:lnTo>
                      <a:pt x="6024" y="2626"/>
                    </a:lnTo>
                    <a:lnTo>
                      <a:pt x="6024" y="2626"/>
                    </a:lnTo>
                    <a:lnTo>
                      <a:pt x="6951" y="2374"/>
                    </a:lnTo>
                    <a:close/>
                    <a:moveTo>
                      <a:pt x="2521" y="2374"/>
                    </a:moveTo>
                    <a:lnTo>
                      <a:pt x="82" y="3045"/>
                    </a:lnTo>
                    <a:lnTo>
                      <a:pt x="0" y="3112"/>
                    </a:lnTo>
                    <a:lnTo>
                      <a:pt x="1282" y="3112"/>
                    </a:lnTo>
                    <a:lnTo>
                      <a:pt x="2997" y="2642"/>
                    </a:lnTo>
                    <a:lnTo>
                      <a:pt x="3316" y="2374"/>
                    </a:lnTo>
                    <a:close/>
                    <a:moveTo>
                      <a:pt x="5648" y="2371"/>
                    </a:moveTo>
                    <a:lnTo>
                      <a:pt x="2961" y="3112"/>
                    </a:lnTo>
                    <a:lnTo>
                      <a:pt x="4257" y="3112"/>
                    </a:lnTo>
                    <a:lnTo>
                      <a:pt x="5593" y="2745"/>
                    </a:lnTo>
                    <a:lnTo>
                      <a:pt x="6040" y="2371"/>
                    </a:lnTo>
                    <a:close/>
                    <a:moveTo>
                      <a:pt x="8265" y="2787"/>
                    </a:moveTo>
                    <a:lnTo>
                      <a:pt x="7087" y="3112"/>
                    </a:lnTo>
                    <a:lnTo>
                      <a:pt x="7880" y="3112"/>
                    </a:lnTo>
                    <a:lnTo>
                      <a:pt x="8265" y="2787"/>
                    </a:lnTo>
                    <a:close/>
                    <a:moveTo>
                      <a:pt x="9774" y="2374"/>
                    </a:moveTo>
                    <a:lnTo>
                      <a:pt x="8690" y="2672"/>
                    </a:lnTo>
                    <a:lnTo>
                      <a:pt x="8165" y="3118"/>
                    </a:lnTo>
                    <a:lnTo>
                      <a:pt x="8803" y="3118"/>
                    </a:lnTo>
                    <a:cubicBezTo>
                      <a:pt x="9692" y="2866"/>
                      <a:pt x="10585" y="2623"/>
                      <a:pt x="11478" y="2377"/>
                    </a:cubicBezTo>
                    <a:cubicBezTo>
                      <a:pt x="11481" y="2374"/>
                      <a:pt x="9774" y="2374"/>
                      <a:pt x="9774" y="2374"/>
                    </a:cubicBez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3" name="Google Shape;1133;p40"/>
            <p:cNvGrpSpPr/>
            <p:nvPr/>
          </p:nvGrpSpPr>
          <p:grpSpPr>
            <a:xfrm>
              <a:off x="8165420" y="1735205"/>
              <a:ext cx="825548" cy="2873043"/>
              <a:chOff x="299324" y="2437171"/>
              <a:chExt cx="613425" cy="2134822"/>
            </a:xfrm>
          </p:grpSpPr>
          <p:sp>
            <p:nvSpPr>
              <p:cNvPr id="1134" name="Google Shape;1134;p40"/>
              <p:cNvSpPr/>
              <p:nvPr/>
            </p:nvSpPr>
            <p:spPr>
              <a:xfrm>
                <a:off x="510488" y="4261643"/>
                <a:ext cx="61474" cy="310350"/>
              </a:xfrm>
              <a:custGeom>
                <a:avLst/>
                <a:gdLst/>
                <a:ahLst/>
                <a:cxnLst/>
                <a:rect l="l" t="t" r="r" b="b"/>
                <a:pathLst>
                  <a:path w="1455" h="7346" extrusionOk="0">
                    <a:moveTo>
                      <a:pt x="31" y="1"/>
                    </a:moveTo>
                    <a:cubicBezTo>
                      <a:pt x="18" y="2017"/>
                      <a:pt x="9" y="6817"/>
                      <a:pt x="0" y="7345"/>
                    </a:cubicBezTo>
                    <a:lnTo>
                      <a:pt x="1455" y="7345"/>
                    </a:lnTo>
                    <a:cubicBezTo>
                      <a:pt x="1445" y="6817"/>
                      <a:pt x="1436" y="2017"/>
                      <a:pt x="1424" y="1"/>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0"/>
              <p:cNvSpPr/>
              <p:nvPr/>
            </p:nvSpPr>
            <p:spPr>
              <a:xfrm>
                <a:off x="546780" y="4261643"/>
                <a:ext cx="25181" cy="310350"/>
              </a:xfrm>
              <a:custGeom>
                <a:avLst/>
                <a:gdLst/>
                <a:ahLst/>
                <a:cxnLst/>
                <a:rect l="l" t="t" r="r" b="b"/>
                <a:pathLst>
                  <a:path w="596" h="7346" extrusionOk="0">
                    <a:moveTo>
                      <a:pt x="0" y="1"/>
                    </a:moveTo>
                    <a:lnTo>
                      <a:pt x="0" y="7345"/>
                    </a:lnTo>
                    <a:lnTo>
                      <a:pt x="596" y="7345"/>
                    </a:lnTo>
                    <a:cubicBezTo>
                      <a:pt x="586" y="6817"/>
                      <a:pt x="577" y="2017"/>
                      <a:pt x="565" y="1"/>
                    </a:cubicBezTo>
                    <a:close/>
                  </a:path>
                </a:pathLst>
              </a:custGeom>
              <a:solidFill>
                <a:srgbClr val="A2B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0"/>
              <p:cNvSpPr/>
              <p:nvPr/>
            </p:nvSpPr>
            <p:spPr>
              <a:xfrm>
                <a:off x="516614" y="2731399"/>
                <a:ext cx="48926" cy="1530331"/>
              </a:xfrm>
              <a:custGeom>
                <a:avLst/>
                <a:gdLst/>
                <a:ahLst/>
                <a:cxnLst/>
                <a:rect l="l" t="t" r="r" b="b"/>
                <a:pathLst>
                  <a:path w="1158" h="36223" extrusionOk="0">
                    <a:moveTo>
                      <a:pt x="462" y="0"/>
                    </a:moveTo>
                    <a:cubicBezTo>
                      <a:pt x="420" y="1451"/>
                      <a:pt x="10" y="35145"/>
                      <a:pt x="1" y="36223"/>
                    </a:cubicBezTo>
                    <a:lnTo>
                      <a:pt x="1158" y="36223"/>
                    </a:lnTo>
                    <a:cubicBezTo>
                      <a:pt x="1149" y="35145"/>
                      <a:pt x="739" y="1451"/>
                      <a:pt x="696" y="0"/>
                    </a:cubicBez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0"/>
              <p:cNvSpPr/>
              <p:nvPr/>
            </p:nvSpPr>
            <p:spPr>
              <a:xfrm>
                <a:off x="543569" y="2731399"/>
                <a:ext cx="19689" cy="1530331"/>
              </a:xfrm>
              <a:custGeom>
                <a:avLst/>
                <a:gdLst/>
                <a:ahLst/>
                <a:cxnLst/>
                <a:rect l="l" t="t" r="r" b="b"/>
                <a:pathLst>
                  <a:path w="466" h="36223" extrusionOk="0">
                    <a:moveTo>
                      <a:pt x="37" y="0"/>
                    </a:moveTo>
                    <a:lnTo>
                      <a:pt x="37" y="0"/>
                    </a:lnTo>
                    <a:cubicBezTo>
                      <a:pt x="1" y="0"/>
                      <a:pt x="80" y="36223"/>
                      <a:pt x="80" y="36223"/>
                    </a:cubicBezTo>
                    <a:lnTo>
                      <a:pt x="465" y="36223"/>
                    </a:lnTo>
                    <a:cubicBezTo>
                      <a:pt x="450" y="35114"/>
                      <a:pt x="80" y="1451"/>
                      <a:pt x="37" y="0"/>
                    </a:cubicBezTo>
                    <a:close/>
                  </a:path>
                </a:pathLst>
              </a:custGeom>
              <a:solidFill>
                <a:srgbClr val="395110">
                  <a:alpha val="45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0"/>
              <p:cNvSpPr/>
              <p:nvPr/>
            </p:nvSpPr>
            <p:spPr>
              <a:xfrm>
                <a:off x="299324" y="2437171"/>
                <a:ext cx="242768" cy="291634"/>
              </a:xfrm>
              <a:custGeom>
                <a:avLst/>
                <a:gdLst/>
                <a:ahLst/>
                <a:cxnLst/>
                <a:rect l="l" t="t" r="r" b="b"/>
                <a:pathLst>
                  <a:path w="5746" h="6903" extrusionOk="0">
                    <a:moveTo>
                      <a:pt x="209" y="1"/>
                    </a:moveTo>
                    <a:cubicBezTo>
                      <a:pt x="203" y="1"/>
                      <a:pt x="198" y="2"/>
                      <a:pt x="195" y="5"/>
                    </a:cubicBezTo>
                    <a:cubicBezTo>
                      <a:pt x="0" y="169"/>
                      <a:pt x="1160" y="1900"/>
                      <a:pt x="2794" y="3876"/>
                    </a:cubicBezTo>
                    <a:cubicBezTo>
                      <a:pt x="4326" y="5734"/>
                      <a:pt x="5237" y="6903"/>
                      <a:pt x="5504" y="6903"/>
                    </a:cubicBezTo>
                    <a:cubicBezTo>
                      <a:pt x="5521" y="6903"/>
                      <a:pt x="5536" y="6898"/>
                      <a:pt x="5548" y="6888"/>
                    </a:cubicBezTo>
                    <a:cubicBezTo>
                      <a:pt x="5745" y="6727"/>
                      <a:pt x="5499" y="5999"/>
                      <a:pt x="5220" y="4997"/>
                    </a:cubicBezTo>
                    <a:cubicBezTo>
                      <a:pt x="5074" y="4492"/>
                      <a:pt x="550" y="1"/>
                      <a:pt x="209" y="1"/>
                    </a:cubicBez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0"/>
              <p:cNvSpPr/>
              <p:nvPr/>
            </p:nvSpPr>
            <p:spPr>
              <a:xfrm>
                <a:off x="325097" y="2454156"/>
                <a:ext cx="204786" cy="247993"/>
              </a:xfrm>
              <a:custGeom>
                <a:avLst/>
                <a:gdLst/>
                <a:ahLst/>
                <a:cxnLst/>
                <a:rect l="l" t="t" r="r" b="b"/>
                <a:pathLst>
                  <a:path w="4847" h="5870" extrusionOk="0">
                    <a:moveTo>
                      <a:pt x="1" y="1"/>
                    </a:moveTo>
                    <a:lnTo>
                      <a:pt x="4847" y="5870"/>
                    </a:lnTo>
                    <a:cubicBezTo>
                      <a:pt x="4792" y="5606"/>
                      <a:pt x="4695" y="5281"/>
                      <a:pt x="4604" y="4977"/>
                    </a:cubicBezTo>
                    <a:cubicBezTo>
                      <a:pt x="4570" y="4862"/>
                      <a:pt x="4540" y="4746"/>
                      <a:pt x="4504" y="4625"/>
                    </a:cubicBezTo>
                    <a:cubicBezTo>
                      <a:pt x="4400" y="4248"/>
                      <a:pt x="1200" y="1015"/>
                      <a:pt x="1" y="1"/>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0"/>
              <p:cNvSpPr/>
              <p:nvPr/>
            </p:nvSpPr>
            <p:spPr>
              <a:xfrm>
                <a:off x="393626" y="2737145"/>
                <a:ext cx="158733" cy="341909"/>
              </a:xfrm>
              <a:custGeom>
                <a:avLst/>
                <a:gdLst/>
                <a:ahLst/>
                <a:cxnLst/>
                <a:rect l="l" t="t" r="r" b="b"/>
                <a:pathLst>
                  <a:path w="3757" h="8093" extrusionOk="0">
                    <a:moveTo>
                      <a:pt x="3467" y="0"/>
                    </a:moveTo>
                    <a:cubicBezTo>
                      <a:pt x="3206" y="0"/>
                      <a:pt x="2716" y="548"/>
                      <a:pt x="2047" y="1243"/>
                    </a:cubicBezTo>
                    <a:cubicBezTo>
                      <a:pt x="1673" y="1625"/>
                      <a:pt x="0" y="8001"/>
                      <a:pt x="234" y="8089"/>
                    </a:cubicBezTo>
                    <a:cubicBezTo>
                      <a:pt x="240" y="8091"/>
                      <a:pt x="246" y="8092"/>
                      <a:pt x="252" y="8092"/>
                    </a:cubicBezTo>
                    <a:cubicBezTo>
                      <a:pt x="517" y="8092"/>
                      <a:pt x="1415" y="6245"/>
                      <a:pt x="2290" y="3902"/>
                    </a:cubicBezTo>
                    <a:cubicBezTo>
                      <a:pt x="3185" y="1501"/>
                      <a:pt x="3756" y="98"/>
                      <a:pt x="3522" y="10"/>
                    </a:cubicBezTo>
                    <a:cubicBezTo>
                      <a:pt x="3505" y="3"/>
                      <a:pt x="3487" y="0"/>
                      <a:pt x="3467" y="0"/>
                    </a:cubicBez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0"/>
              <p:cNvSpPr/>
              <p:nvPr/>
            </p:nvSpPr>
            <p:spPr>
              <a:xfrm>
                <a:off x="409258" y="2753960"/>
                <a:ext cx="112300" cy="301225"/>
              </a:xfrm>
              <a:custGeom>
                <a:avLst/>
                <a:gdLst/>
                <a:ahLst/>
                <a:cxnLst/>
                <a:rect l="l" t="t" r="r" b="b"/>
                <a:pathLst>
                  <a:path w="2658" h="7130" extrusionOk="0">
                    <a:moveTo>
                      <a:pt x="2657" y="0"/>
                    </a:moveTo>
                    <a:cubicBezTo>
                      <a:pt x="2460" y="186"/>
                      <a:pt x="2226" y="426"/>
                      <a:pt x="2005" y="653"/>
                    </a:cubicBezTo>
                    <a:cubicBezTo>
                      <a:pt x="1926" y="738"/>
                      <a:pt x="1838" y="829"/>
                      <a:pt x="1753" y="917"/>
                    </a:cubicBezTo>
                    <a:cubicBezTo>
                      <a:pt x="1479" y="1194"/>
                      <a:pt x="274" y="5584"/>
                      <a:pt x="1" y="7130"/>
                    </a:cubicBezTo>
                    <a:lnTo>
                      <a:pt x="2657" y="0"/>
                    </a:ln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0"/>
              <p:cNvSpPr/>
              <p:nvPr/>
            </p:nvSpPr>
            <p:spPr>
              <a:xfrm>
                <a:off x="544203" y="2669714"/>
                <a:ext cx="368547" cy="84030"/>
              </a:xfrm>
              <a:custGeom>
                <a:avLst/>
                <a:gdLst/>
                <a:ahLst/>
                <a:cxnLst/>
                <a:rect l="l" t="t" r="r" b="b"/>
                <a:pathLst>
                  <a:path w="8723" h="1989" extrusionOk="0">
                    <a:moveTo>
                      <a:pt x="8014" y="1"/>
                    </a:moveTo>
                    <a:cubicBezTo>
                      <a:pt x="7196" y="1"/>
                      <a:pt x="5712" y="158"/>
                      <a:pt x="4030" y="443"/>
                    </a:cubicBezTo>
                    <a:cubicBezTo>
                      <a:pt x="1504" y="868"/>
                      <a:pt x="1" y="1074"/>
                      <a:pt x="40" y="1323"/>
                    </a:cubicBezTo>
                    <a:cubicBezTo>
                      <a:pt x="86" y="1572"/>
                      <a:pt x="842" y="1727"/>
                      <a:pt x="1847" y="1982"/>
                    </a:cubicBezTo>
                    <a:cubicBezTo>
                      <a:pt x="1865" y="1987"/>
                      <a:pt x="1891" y="1989"/>
                      <a:pt x="1923" y="1989"/>
                    </a:cubicBezTo>
                    <a:cubicBezTo>
                      <a:pt x="2808" y="1989"/>
                      <a:pt x="8723" y="367"/>
                      <a:pt x="8684" y="124"/>
                    </a:cubicBezTo>
                    <a:cubicBezTo>
                      <a:pt x="8669" y="41"/>
                      <a:pt x="8426" y="1"/>
                      <a:pt x="8014" y="1"/>
                    </a:cubicBez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0"/>
              <p:cNvSpPr/>
              <p:nvPr/>
            </p:nvSpPr>
            <p:spPr>
              <a:xfrm>
                <a:off x="570651" y="2681882"/>
                <a:ext cx="317002" cy="67469"/>
              </a:xfrm>
              <a:custGeom>
                <a:avLst/>
                <a:gdLst/>
                <a:ahLst/>
                <a:cxnLst/>
                <a:rect l="l" t="t" r="r" b="b"/>
                <a:pathLst>
                  <a:path w="7503" h="1597" extrusionOk="0">
                    <a:moveTo>
                      <a:pt x="7503" y="0"/>
                    </a:moveTo>
                    <a:lnTo>
                      <a:pt x="0" y="1263"/>
                    </a:lnTo>
                    <a:cubicBezTo>
                      <a:pt x="258" y="1345"/>
                      <a:pt x="583" y="1427"/>
                      <a:pt x="893" y="1503"/>
                    </a:cubicBezTo>
                    <a:cubicBezTo>
                      <a:pt x="1005" y="1530"/>
                      <a:pt x="1124" y="1561"/>
                      <a:pt x="1248" y="1591"/>
                    </a:cubicBezTo>
                    <a:cubicBezTo>
                      <a:pt x="1262" y="1594"/>
                      <a:pt x="1282" y="1596"/>
                      <a:pt x="1308" y="1596"/>
                    </a:cubicBezTo>
                    <a:cubicBezTo>
                      <a:pt x="1953" y="1596"/>
                      <a:pt x="6083" y="511"/>
                      <a:pt x="7503" y="0"/>
                    </a:cubicBezTo>
                    <a:close/>
                  </a:path>
                </a:pathLst>
              </a:custGeom>
              <a:solidFill>
                <a:srgbClr val="3E6B6C">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0"/>
              <p:cNvSpPr/>
              <p:nvPr/>
            </p:nvSpPr>
            <p:spPr>
              <a:xfrm>
                <a:off x="519445" y="2711288"/>
                <a:ext cx="42630" cy="38149"/>
              </a:xfrm>
              <a:custGeom>
                <a:avLst/>
                <a:gdLst/>
                <a:ahLst/>
                <a:cxnLst/>
                <a:rect l="l" t="t" r="r" b="b"/>
                <a:pathLst>
                  <a:path w="1009" h="903" extrusionOk="0">
                    <a:moveTo>
                      <a:pt x="503" y="1"/>
                    </a:moveTo>
                    <a:cubicBezTo>
                      <a:pt x="402" y="1"/>
                      <a:pt x="300" y="35"/>
                      <a:pt x="216" y="106"/>
                    </a:cubicBezTo>
                    <a:cubicBezTo>
                      <a:pt x="25" y="264"/>
                      <a:pt x="1" y="549"/>
                      <a:pt x="156" y="740"/>
                    </a:cubicBezTo>
                    <a:cubicBezTo>
                      <a:pt x="247" y="847"/>
                      <a:pt x="377" y="903"/>
                      <a:pt x="508" y="903"/>
                    </a:cubicBezTo>
                    <a:cubicBezTo>
                      <a:pt x="608" y="903"/>
                      <a:pt x="708" y="870"/>
                      <a:pt x="790" y="801"/>
                    </a:cubicBezTo>
                    <a:cubicBezTo>
                      <a:pt x="981" y="640"/>
                      <a:pt x="1009" y="355"/>
                      <a:pt x="851" y="166"/>
                    </a:cubicBezTo>
                    <a:cubicBezTo>
                      <a:pt x="762" y="57"/>
                      <a:pt x="633" y="1"/>
                      <a:pt x="503" y="1"/>
                    </a:cubicBezTo>
                    <a:close/>
                  </a:path>
                </a:pathLst>
              </a:cu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0"/>
              <p:cNvSpPr/>
              <p:nvPr/>
            </p:nvSpPr>
            <p:spPr>
              <a:xfrm>
                <a:off x="526247" y="2717583"/>
                <a:ext cx="28645" cy="25602"/>
              </a:xfrm>
              <a:custGeom>
                <a:avLst/>
                <a:gdLst/>
                <a:ahLst/>
                <a:cxnLst/>
                <a:rect l="l" t="t" r="r" b="b"/>
                <a:pathLst>
                  <a:path w="678" h="606" extrusionOk="0">
                    <a:moveTo>
                      <a:pt x="337" y="1"/>
                    </a:moveTo>
                    <a:cubicBezTo>
                      <a:pt x="270" y="1"/>
                      <a:pt x="203" y="23"/>
                      <a:pt x="146" y="69"/>
                    </a:cubicBezTo>
                    <a:cubicBezTo>
                      <a:pt x="19" y="175"/>
                      <a:pt x="1" y="367"/>
                      <a:pt x="107" y="494"/>
                    </a:cubicBezTo>
                    <a:cubicBezTo>
                      <a:pt x="166" y="567"/>
                      <a:pt x="252" y="605"/>
                      <a:pt x="338" y="605"/>
                    </a:cubicBezTo>
                    <a:cubicBezTo>
                      <a:pt x="406" y="605"/>
                      <a:pt x="475" y="582"/>
                      <a:pt x="532" y="534"/>
                    </a:cubicBezTo>
                    <a:cubicBezTo>
                      <a:pt x="660" y="430"/>
                      <a:pt x="678" y="242"/>
                      <a:pt x="571" y="111"/>
                    </a:cubicBezTo>
                    <a:cubicBezTo>
                      <a:pt x="511" y="39"/>
                      <a:pt x="424" y="1"/>
                      <a:pt x="337" y="1"/>
                    </a:cubicBezTo>
                    <a:close/>
                  </a:path>
                </a:pathLst>
              </a:custGeom>
              <a:solidFill>
                <a:srgbClr val="A2B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6" name="Google Shape;1146;p40"/>
            <p:cNvGrpSpPr/>
            <p:nvPr/>
          </p:nvGrpSpPr>
          <p:grpSpPr>
            <a:xfrm>
              <a:off x="7243747" y="4347016"/>
              <a:ext cx="550786" cy="385269"/>
              <a:chOff x="530364" y="78205"/>
              <a:chExt cx="1410464" cy="986605"/>
            </a:xfrm>
          </p:grpSpPr>
          <p:sp>
            <p:nvSpPr>
              <p:cNvPr id="1147" name="Google Shape;1147;p40"/>
              <p:cNvSpPr/>
              <p:nvPr/>
            </p:nvSpPr>
            <p:spPr>
              <a:xfrm>
                <a:off x="602021" y="78205"/>
                <a:ext cx="1338808" cy="986605"/>
              </a:xfrm>
              <a:custGeom>
                <a:avLst/>
                <a:gdLst/>
                <a:ahLst/>
                <a:cxnLst/>
                <a:rect l="l" t="t" r="r" b="b"/>
                <a:pathLst>
                  <a:path w="16610" h="12240" extrusionOk="0">
                    <a:moveTo>
                      <a:pt x="5733" y="0"/>
                    </a:moveTo>
                    <a:cubicBezTo>
                      <a:pt x="5038" y="0"/>
                      <a:pt x="4482" y="562"/>
                      <a:pt x="4482" y="1251"/>
                    </a:cubicBezTo>
                    <a:cubicBezTo>
                      <a:pt x="4482" y="1482"/>
                      <a:pt x="4552" y="1706"/>
                      <a:pt x="4665" y="1892"/>
                    </a:cubicBezTo>
                    <a:lnTo>
                      <a:pt x="3359" y="1892"/>
                    </a:lnTo>
                    <a:cubicBezTo>
                      <a:pt x="2551" y="1892"/>
                      <a:pt x="1896" y="2554"/>
                      <a:pt x="1896" y="3358"/>
                    </a:cubicBezTo>
                    <a:cubicBezTo>
                      <a:pt x="1896" y="3467"/>
                      <a:pt x="1911" y="3568"/>
                      <a:pt x="1926" y="3662"/>
                    </a:cubicBezTo>
                    <a:cubicBezTo>
                      <a:pt x="1149" y="4026"/>
                      <a:pt x="605" y="4813"/>
                      <a:pt x="605" y="5726"/>
                    </a:cubicBezTo>
                    <a:cubicBezTo>
                      <a:pt x="605" y="6352"/>
                      <a:pt x="854" y="6914"/>
                      <a:pt x="1261" y="7320"/>
                    </a:cubicBezTo>
                    <a:lnTo>
                      <a:pt x="1085" y="7320"/>
                    </a:lnTo>
                    <a:cubicBezTo>
                      <a:pt x="484" y="7320"/>
                      <a:pt x="1" y="7806"/>
                      <a:pt x="1" y="8398"/>
                    </a:cubicBezTo>
                    <a:cubicBezTo>
                      <a:pt x="10" y="9006"/>
                      <a:pt x="493" y="9482"/>
                      <a:pt x="1091" y="9482"/>
                    </a:cubicBezTo>
                    <a:lnTo>
                      <a:pt x="1398" y="9482"/>
                    </a:lnTo>
                    <a:cubicBezTo>
                      <a:pt x="1231" y="9701"/>
                      <a:pt x="1133" y="9971"/>
                      <a:pt x="1133" y="10260"/>
                    </a:cubicBezTo>
                    <a:cubicBezTo>
                      <a:pt x="1133" y="10921"/>
                      <a:pt x="1625" y="11459"/>
                      <a:pt x="2272" y="11535"/>
                    </a:cubicBezTo>
                    <a:cubicBezTo>
                      <a:pt x="2263" y="11599"/>
                      <a:pt x="2254" y="11662"/>
                      <a:pt x="2254" y="11720"/>
                    </a:cubicBezTo>
                    <a:cubicBezTo>
                      <a:pt x="2254" y="11908"/>
                      <a:pt x="2305" y="12075"/>
                      <a:pt x="2354" y="12239"/>
                    </a:cubicBezTo>
                    <a:lnTo>
                      <a:pt x="14654" y="12239"/>
                    </a:lnTo>
                    <a:cubicBezTo>
                      <a:pt x="14693" y="12142"/>
                      <a:pt x="14721" y="12045"/>
                      <a:pt x="14721" y="11936"/>
                    </a:cubicBezTo>
                    <a:cubicBezTo>
                      <a:pt x="14721" y="11626"/>
                      <a:pt x="14554" y="11368"/>
                      <a:pt x="14314" y="11204"/>
                    </a:cubicBezTo>
                    <a:lnTo>
                      <a:pt x="14760" y="11204"/>
                    </a:lnTo>
                    <a:cubicBezTo>
                      <a:pt x="15167" y="11204"/>
                      <a:pt x="15495" y="10876"/>
                      <a:pt x="15495" y="10466"/>
                    </a:cubicBezTo>
                    <a:cubicBezTo>
                      <a:pt x="15495" y="10311"/>
                      <a:pt x="15431" y="10172"/>
                      <a:pt x="15343" y="10053"/>
                    </a:cubicBezTo>
                    <a:cubicBezTo>
                      <a:pt x="16087" y="9792"/>
                      <a:pt x="16609" y="9097"/>
                      <a:pt x="16609" y="8268"/>
                    </a:cubicBezTo>
                    <a:cubicBezTo>
                      <a:pt x="16609" y="7454"/>
                      <a:pt x="16087" y="6756"/>
                      <a:pt x="15349" y="6498"/>
                    </a:cubicBezTo>
                    <a:cubicBezTo>
                      <a:pt x="15434" y="6258"/>
                      <a:pt x="15492" y="5997"/>
                      <a:pt x="15492" y="5726"/>
                    </a:cubicBezTo>
                    <a:cubicBezTo>
                      <a:pt x="15492" y="4715"/>
                      <a:pt x="14827" y="3874"/>
                      <a:pt x="13916" y="3571"/>
                    </a:cubicBezTo>
                    <a:cubicBezTo>
                      <a:pt x="13928" y="3501"/>
                      <a:pt x="13943" y="3434"/>
                      <a:pt x="13943" y="3358"/>
                    </a:cubicBezTo>
                    <a:cubicBezTo>
                      <a:pt x="13943" y="2554"/>
                      <a:pt x="13285" y="1892"/>
                      <a:pt x="12468" y="1892"/>
                    </a:cubicBezTo>
                    <a:lnTo>
                      <a:pt x="12286" y="1892"/>
                    </a:lnTo>
                    <a:cubicBezTo>
                      <a:pt x="12401" y="1706"/>
                      <a:pt x="12468" y="1482"/>
                      <a:pt x="12468" y="1251"/>
                    </a:cubicBezTo>
                    <a:cubicBezTo>
                      <a:pt x="12468" y="562"/>
                      <a:pt x="11918" y="0"/>
                      <a:pt x="11220" y="0"/>
                    </a:cubicBezTo>
                    <a:close/>
                  </a:path>
                </a:pathLst>
              </a:custGeom>
              <a:solidFill>
                <a:srgbClr val="6179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0"/>
              <p:cNvSpPr/>
              <p:nvPr/>
            </p:nvSpPr>
            <p:spPr>
              <a:xfrm>
                <a:off x="530364" y="78205"/>
                <a:ext cx="1111347" cy="986605"/>
              </a:xfrm>
              <a:custGeom>
                <a:avLst/>
                <a:gdLst/>
                <a:ahLst/>
                <a:cxnLst/>
                <a:rect l="l" t="t" r="r" b="b"/>
                <a:pathLst>
                  <a:path w="13788" h="12240" extrusionOk="0">
                    <a:moveTo>
                      <a:pt x="5730" y="0"/>
                    </a:moveTo>
                    <a:cubicBezTo>
                      <a:pt x="5040" y="0"/>
                      <a:pt x="4482" y="562"/>
                      <a:pt x="4482" y="1251"/>
                    </a:cubicBezTo>
                    <a:cubicBezTo>
                      <a:pt x="4482" y="1482"/>
                      <a:pt x="4555" y="1706"/>
                      <a:pt x="4670" y="1892"/>
                    </a:cubicBezTo>
                    <a:lnTo>
                      <a:pt x="3361" y="1892"/>
                    </a:lnTo>
                    <a:cubicBezTo>
                      <a:pt x="2554" y="1892"/>
                      <a:pt x="1898" y="2554"/>
                      <a:pt x="1898" y="3358"/>
                    </a:cubicBezTo>
                    <a:cubicBezTo>
                      <a:pt x="1898" y="3467"/>
                      <a:pt x="1913" y="3568"/>
                      <a:pt x="1934" y="3662"/>
                    </a:cubicBezTo>
                    <a:cubicBezTo>
                      <a:pt x="1148" y="4026"/>
                      <a:pt x="607" y="4813"/>
                      <a:pt x="607" y="5726"/>
                    </a:cubicBezTo>
                    <a:cubicBezTo>
                      <a:pt x="607" y="6352"/>
                      <a:pt x="856" y="6914"/>
                      <a:pt x="1260" y="7320"/>
                    </a:cubicBezTo>
                    <a:cubicBezTo>
                      <a:pt x="489" y="7320"/>
                      <a:pt x="6" y="7806"/>
                      <a:pt x="6" y="8398"/>
                    </a:cubicBezTo>
                    <a:cubicBezTo>
                      <a:pt x="0" y="9006"/>
                      <a:pt x="480" y="9482"/>
                      <a:pt x="1078" y="9482"/>
                    </a:cubicBezTo>
                    <a:lnTo>
                      <a:pt x="1382" y="9482"/>
                    </a:lnTo>
                    <a:cubicBezTo>
                      <a:pt x="1221" y="9701"/>
                      <a:pt x="1118" y="9971"/>
                      <a:pt x="1118" y="10260"/>
                    </a:cubicBezTo>
                    <a:cubicBezTo>
                      <a:pt x="1118" y="10921"/>
                      <a:pt x="1619" y="11459"/>
                      <a:pt x="2256" y="11535"/>
                    </a:cubicBezTo>
                    <a:cubicBezTo>
                      <a:pt x="2253" y="11599"/>
                      <a:pt x="2238" y="11662"/>
                      <a:pt x="2238" y="11720"/>
                    </a:cubicBezTo>
                    <a:cubicBezTo>
                      <a:pt x="2238" y="11908"/>
                      <a:pt x="2287" y="12075"/>
                      <a:pt x="2344" y="12239"/>
                    </a:cubicBezTo>
                    <a:lnTo>
                      <a:pt x="11830" y="12239"/>
                    </a:lnTo>
                    <a:cubicBezTo>
                      <a:pt x="11863" y="12142"/>
                      <a:pt x="11893" y="12045"/>
                      <a:pt x="11893" y="11936"/>
                    </a:cubicBezTo>
                    <a:cubicBezTo>
                      <a:pt x="11893" y="11626"/>
                      <a:pt x="11726" y="11368"/>
                      <a:pt x="11486" y="11204"/>
                    </a:cubicBezTo>
                    <a:lnTo>
                      <a:pt x="11933" y="11204"/>
                    </a:lnTo>
                    <a:cubicBezTo>
                      <a:pt x="12337" y="11204"/>
                      <a:pt x="12665" y="10876"/>
                      <a:pt x="12665" y="10466"/>
                    </a:cubicBezTo>
                    <a:cubicBezTo>
                      <a:pt x="12665" y="10311"/>
                      <a:pt x="12601" y="10172"/>
                      <a:pt x="12519" y="10053"/>
                    </a:cubicBezTo>
                    <a:cubicBezTo>
                      <a:pt x="13254" y="9792"/>
                      <a:pt x="13788" y="9097"/>
                      <a:pt x="13788" y="8268"/>
                    </a:cubicBezTo>
                    <a:cubicBezTo>
                      <a:pt x="13788" y="7454"/>
                      <a:pt x="13260" y="6756"/>
                      <a:pt x="12528" y="6498"/>
                    </a:cubicBezTo>
                    <a:cubicBezTo>
                      <a:pt x="12610" y="6258"/>
                      <a:pt x="12665" y="5997"/>
                      <a:pt x="12665" y="5726"/>
                    </a:cubicBezTo>
                    <a:cubicBezTo>
                      <a:pt x="12665" y="4715"/>
                      <a:pt x="12003" y="3874"/>
                      <a:pt x="11092" y="3571"/>
                    </a:cubicBezTo>
                    <a:cubicBezTo>
                      <a:pt x="11104" y="3501"/>
                      <a:pt x="11113" y="3434"/>
                      <a:pt x="11113" y="3358"/>
                    </a:cubicBezTo>
                    <a:cubicBezTo>
                      <a:pt x="11113" y="2554"/>
                      <a:pt x="10463" y="1892"/>
                      <a:pt x="9650" y="1892"/>
                    </a:cubicBezTo>
                    <a:lnTo>
                      <a:pt x="9464" y="1892"/>
                    </a:lnTo>
                    <a:cubicBezTo>
                      <a:pt x="9583" y="1706"/>
                      <a:pt x="9650" y="1482"/>
                      <a:pt x="9650" y="1251"/>
                    </a:cubicBezTo>
                    <a:cubicBezTo>
                      <a:pt x="9650" y="562"/>
                      <a:pt x="9094" y="0"/>
                      <a:pt x="8402" y="0"/>
                    </a:cubicBezTo>
                    <a:close/>
                  </a:path>
                </a:pathLst>
              </a:custGeom>
              <a:solidFill>
                <a:srgbClr val="A2B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0"/>
              <p:cNvSpPr/>
              <p:nvPr/>
            </p:nvSpPr>
            <p:spPr>
              <a:xfrm>
                <a:off x="530364" y="666054"/>
                <a:ext cx="847535" cy="398753"/>
              </a:xfrm>
              <a:custGeom>
                <a:avLst/>
                <a:gdLst/>
                <a:ahLst/>
                <a:cxnLst/>
                <a:rect l="l" t="t" r="r" b="b"/>
                <a:pathLst>
                  <a:path w="10515" h="4947" extrusionOk="0">
                    <a:moveTo>
                      <a:pt x="1230" y="0"/>
                    </a:moveTo>
                    <a:cubicBezTo>
                      <a:pt x="480" y="34"/>
                      <a:pt x="0" y="519"/>
                      <a:pt x="0" y="1111"/>
                    </a:cubicBezTo>
                    <a:cubicBezTo>
                      <a:pt x="0" y="1713"/>
                      <a:pt x="480" y="2189"/>
                      <a:pt x="1078" y="2189"/>
                    </a:cubicBezTo>
                    <a:lnTo>
                      <a:pt x="1382" y="2189"/>
                    </a:lnTo>
                    <a:cubicBezTo>
                      <a:pt x="1221" y="2408"/>
                      <a:pt x="1118" y="2678"/>
                      <a:pt x="1118" y="2967"/>
                    </a:cubicBezTo>
                    <a:cubicBezTo>
                      <a:pt x="1118" y="3628"/>
                      <a:pt x="1619" y="4166"/>
                      <a:pt x="2256" y="4242"/>
                    </a:cubicBezTo>
                    <a:cubicBezTo>
                      <a:pt x="2253" y="4306"/>
                      <a:pt x="2238" y="4369"/>
                      <a:pt x="2238" y="4427"/>
                    </a:cubicBezTo>
                    <a:cubicBezTo>
                      <a:pt x="2238" y="4615"/>
                      <a:pt x="2287" y="4782"/>
                      <a:pt x="2344" y="4946"/>
                    </a:cubicBezTo>
                    <a:lnTo>
                      <a:pt x="7764" y="4946"/>
                    </a:lnTo>
                    <a:cubicBezTo>
                      <a:pt x="7615" y="4688"/>
                      <a:pt x="7403" y="4476"/>
                      <a:pt x="7111" y="4388"/>
                    </a:cubicBezTo>
                    <a:cubicBezTo>
                      <a:pt x="7403" y="4296"/>
                      <a:pt x="7609" y="4093"/>
                      <a:pt x="7676" y="3786"/>
                    </a:cubicBezTo>
                    <a:lnTo>
                      <a:pt x="9343" y="3786"/>
                    </a:lnTo>
                    <a:cubicBezTo>
                      <a:pt x="9990" y="3786"/>
                      <a:pt x="10515" y="3261"/>
                      <a:pt x="10515" y="2611"/>
                    </a:cubicBezTo>
                    <a:cubicBezTo>
                      <a:pt x="10515" y="1962"/>
                      <a:pt x="9993" y="1439"/>
                      <a:pt x="9343" y="1439"/>
                    </a:cubicBezTo>
                    <a:lnTo>
                      <a:pt x="7260" y="1439"/>
                    </a:lnTo>
                    <a:cubicBezTo>
                      <a:pt x="7281" y="1348"/>
                      <a:pt x="7312" y="1269"/>
                      <a:pt x="7312" y="1172"/>
                    </a:cubicBezTo>
                    <a:cubicBezTo>
                      <a:pt x="7312" y="531"/>
                      <a:pt x="6780" y="0"/>
                      <a:pt x="6137" y="0"/>
                    </a:cubicBezTo>
                    <a:close/>
                  </a:path>
                </a:pathLst>
              </a:custGeom>
              <a:solidFill>
                <a:srgbClr val="F9E925">
                  <a:alpha val="2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0"/>
              <p:cNvSpPr/>
              <p:nvPr/>
            </p:nvSpPr>
            <p:spPr>
              <a:xfrm>
                <a:off x="924353" y="78688"/>
                <a:ext cx="615803" cy="401413"/>
              </a:xfrm>
              <a:custGeom>
                <a:avLst/>
                <a:gdLst/>
                <a:ahLst/>
                <a:cxnLst/>
                <a:rect l="l" t="t" r="r" b="b"/>
                <a:pathLst>
                  <a:path w="7640" h="4980" extrusionOk="0">
                    <a:moveTo>
                      <a:pt x="2247" y="0"/>
                    </a:moveTo>
                    <a:cubicBezTo>
                      <a:pt x="2211" y="100"/>
                      <a:pt x="2181" y="197"/>
                      <a:pt x="2181" y="301"/>
                    </a:cubicBezTo>
                    <a:cubicBezTo>
                      <a:pt x="2181" y="756"/>
                      <a:pt x="2484" y="1124"/>
                      <a:pt x="2894" y="1251"/>
                    </a:cubicBezTo>
                    <a:cubicBezTo>
                      <a:pt x="2648" y="1327"/>
                      <a:pt x="2475" y="1500"/>
                      <a:pt x="2418" y="1758"/>
                    </a:cubicBezTo>
                    <a:lnTo>
                      <a:pt x="997" y="1758"/>
                    </a:lnTo>
                    <a:cubicBezTo>
                      <a:pt x="447" y="1758"/>
                      <a:pt x="1" y="2201"/>
                      <a:pt x="1" y="2760"/>
                    </a:cubicBezTo>
                    <a:cubicBezTo>
                      <a:pt x="1" y="3307"/>
                      <a:pt x="447" y="3756"/>
                      <a:pt x="997" y="3756"/>
                    </a:cubicBezTo>
                    <a:lnTo>
                      <a:pt x="2767" y="3756"/>
                    </a:lnTo>
                    <a:cubicBezTo>
                      <a:pt x="2748" y="3832"/>
                      <a:pt x="2721" y="3902"/>
                      <a:pt x="2721" y="3984"/>
                    </a:cubicBezTo>
                    <a:cubicBezTo>
                      <a:pt x="2721" y="4533"/>
                      <a:pt x="3167" y="4980"/>
                      <a:pt x="3720" y="4980"/>
                    </a:cubicBezTo>
                    <a:lnTo>
                      <a:pt x="7640" y="4980"/>
                    </a:lnTo>
                    <a:cubicBezTo>
                      <a:pt x="7403" y="4321"/>
                      <a:pt x="6872" y="3795"/>
                      <a:pt x="6201" y="3574"/>
                    </a:cubicBezTo>
                    <a:cubicBezTo>
                      <a:pt x="6213" y="3504"/>
                      <a:pt x="6219" y="3437"/>
                      <a:pt x="6219" y="3361"/>
                    </a:cubicBezTo>
                    <a:cubicBezTo>
                      <a:pt x="6219" y="2557"/>
                      <a:pt x="5572" y="1895"/>
                      <a:pt x="4758" y="1895"/>
                    </a:cubicBezTo>
                    <a:lnTo>
                      <a:pt x="4573" y="1895"/>
                    </a:lnTo>
                    <a:cubicBezTo>
                      <a:pt x="4689" y="1710"/>
                      <a:pt x="4758" y="1485"/>
                      <a:pt x="4758" y="1254"/>
                    </a:cubicBezTo>
                    <a:cubicBezTo>
                      <a:pt x="4758" y="562"/>
                      <a:pt x="4200" y="0"/>
                      <a:pt x="3511" y="0"/>
                    </a:cubicBezTo>
                    <a:close/>
                  </a:path>
                </a:pathLst>
              </a:custGeom>
              <a:solidFill>
                <a:srgbClr val="E5EEF3">
                  <a:alpha val="324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1" name="Google Shape;1151;p40"/>
            <p:cNvGrpSpPr/>
            <p:nvPr/>
          </p:nvGrpSpPr>
          <p:grpSpPr>
            <a:xfrm>
              <a:off x="7950578" y="4250922"/>
              <a:ext cx="825544" cy="577460"/>
              <a:chOff x="530364" y="78205"/>
              <a:chExt cx="1410464" cy="986605"/>
            </a:xfrm>
          </p:grpSpPr>
          <p:sp>
            <p:nvSpPr>
              <p:cNvPr id="1152" name="Google Shape;1152;p40"/>
              <p:cNvSpPr/>
              <p:nvPr/>
            </p:nvSpPr>
            <p:spPr>
              <a:xfrm>
                <a:off x="602021" y="78205"/>
                <a:ext cx="1338808" cy="986605"/>
              </a:xfrm>
              <a:custGeom>
                <a:avLst/>
                <a:gdLst/>
                <a:ahLst/>
                <a:cxnLst/>
                <a:rect l="l" t="t" r="r" b="b"/>
                <a:pathLst>
                  <a:path w="16610" h="12240" extrusionOk="0">
                    <a:moveTo>
                      <a:pt x="5733" y="0"/>
                    </a:moveTo>
                    <a:cubicBezTo>
                      <a:pt x="5038" y="0"/>
                      <a:pt x="4482" y="562"/>
                      <a:pt x="4482" y="1251"/>
                    </a:cubicBezTo>
                    <a:cubicBezTo>
                      <a:pt x="4482" y="1482"/>
                      <a:pt x="4552" y="1706"/>
                      <a:pt x="4665" y="1892"/>
                    </a:cubicBezTo>
                    <a:lnTo>
                      <a:pt x="3359" y="1892"/>
                    </a:lnTo>
                    <a:cubicBezTo>
                      <a:pt x="2551" y="1892"/>
                      <a:pt x="1896" y="2554"/>
                      <a:pt x="1896" y="3358"/>
                    </a:cubicBezTo>
                    <a:cubicBezTo>
                      <a:pt x="1896" y="3467"/>
                      <a:pt x="1911" y="3568"/>
                      <a:pt x="1926" y="3662"/>
                    </a:cubicBezTo>
                    <a:cubicBezTo>
                      <a:pt x="1149" y="4026"/>
                      <a:pt x="605" y="4813"/>
                      <a:pt x="605" y="5726"/>
                    </a:cubicBezTo>
                    <a:cubicBezTo>
                      <a:pt x="605" y="6352"/>
                      <a:pt x="854" y="6914"/>
                      <a:pt x="1261" y="7320"/>
                    </a:cubicBezTo>
                    <a:lnTo>
                      <a:pt x="1085" y="7320"/>
                    </a:lnTo>
                    <a:cubicBezTo>
                      <a:pt x="484" y="7320"/>
                      <a:pt x="1" y="7806"/>
                      <a:pt x="1" y="8398"/>
                    </a:cubicBezTo>
                    <a:cubicBezTo>
                      <a:pt x="10" y="9006"/>
                      <a:pt x="493" y="9482"/>
                      <a:pt x="1091" y="9482"/>
                    </a:cubicBezTo>
                    <a:lnTo>
                      <a:pt x="1398" y="9482"/>
                    </a:lnTo>
                    <a:cubicBezTo>
                      <a:pt x="1231" y="9701"/>
                      <a:pt x="1133" y="9971"/>
                      <a:pt x="1133" y="10260"/>
                    </a:cubicBezTo>
                    <a:cubicBezTo>
                      <a:pt x="1133" y="10921"/>
                      <a:pt x="1625" y="11459"/>
                      <a:pt x="2272" y="11535"/>
                    </a:cubicBezTo>
                    <a:cubicBezTo>
                      <a:pt x="2263" y="11599"/>
                      <a:pt x="2254" y="11662"/>
                      <a:pt x="2254" y="11720"/>
                    </a:cubicBezTo>
                    <a:cubicBezTo>
                      <a:pt x="2254" y="11908"/>
                      <a:pt x="2305" y="12075"/>
                      <a:pt x="2354" y="12239"/>
                    </a:cubicBezTo>
                    <a:lnTo>
                      <a:pt x="14654" y="12239"/>
                    </a:lnTo>
                    <a:cubicBezTo>
                      <a:pt x="14693" y="12142"/>
                      <a:pt x="14721" y="12045"/>
                      <a:pt x="14721" y="11936"/>
                    </a:cubicBezTo>
                    <a:cubicBezTo>
                      <a:pt x="14721" y="11626"/>
                      <a:pt x="14554" y="11368"/>
                      <a:pt x="14314" y="11204"/>
                    </a:cubicBezTo>
                    <a:lnTo>
                      <a:pt x="14760" y="11204"/>
                    </a:lnTo>
                    <a:cubicBezTo>
                      <a:pt x="15167" y="11204"/>
                      <a:pt x="15495" y="10876"/>
                      <a:pt x="15495" y="10466"/>
                    </a:cubicBezTo>
                    <a:cubicBezTo>
                      <a:pt x="15495" y="10311"/>
                      <a:pt x="15431" y="10172"/>
                      <a:pt x="15343" y="10053"/>
                    </a:cubicBezTo>
                    <a:cubicBezTo>
                      <a:pt x="16087" y="9792"/>
                      <a:pt x="16609" y="9097"/>
                      <a:pt x="16609" y="8268"/>
                    </a:cubicBezTo>
                    <a:cubicBezTo>
                      <a:pt x="16609" y="7454"/>
                      <a:pt x="16087" y="6756"/>
                      <a:pt x="15349" y="6498"/>
                    </a:cubicBezTo>
                    <a:cubicBezTo>
                      <a:pt x="15434" y="6258"/>
                      <a:pt x="15492" y="5997"/>
                      <a:pt x="15492" y="5726"/>
                    </a:cubicBezTo>
                    <a:cubicBezTo>
                      <a:pt x="15492" y="4715"/>
                      <a:pt x="14827" y="3874"/>
                      <a:pt x="13916" y="3571"/>
                    </a:cubicBezTo>
                    <a:cubicBezTo>
                      <a:pt x="13928" y="3501"/>
                      <a:pt x="13943" y="3434"/>
                      <a:pt x="13943" y="3358"/>
                    </a:cubicBezTo>
                    <a:cubicBezTo>
                      <a:pt x="13943" y="2554"/>
                      <a:pt x="13285" y="1892"/>
                      <a:pt x="12468" y="1892"/>
                    </a:cubicBezTo>
                    <a:lnTo>
                      <a:pt x="12286" y="1892"/>
                    </a:lnTo>
                    <a:cubicBezTo>
                      <a:pt x="12401" y="1706"/>
                      <a:pt x="12468" y="1482"/>
                      <a:pt x="12468" y="1251"/>
                    </a:cubicBezTo>
                    <a:cubicBezTo>
                      <a:pt x="12468" y="562"/>
                      <a:pt x="11918" y="0"/>
                      <a:pt x="11220" y="0"/>
                    </a:cubicBezTo>
                    <a:close/>
                  </a:path>
                </a:pathLst>
              </a:custGeom>
              <a:solidFill>
                <a:srgbClr val="6179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0"/>
              <p:cNvSpPr/>
              <p:nvPr/>
            </p:nvSpPr>
            <p:spPr>
              <a:xfrm>
                <a:off x="530364" y="78205"/>
                <a:ext cx="1111347" cy="986605"/>
              </a:xfrm>
              <a:custGeom>
                <a:avLst/>
                <a:gdLst/>
                <a:ahLst/>
                <a:cxnLst/>
                <a:rect l="l" t="t" r="r" b="b"/>
                <a:pathLst>
                  <a:path w="13788" h="12240" extrusionOk="0">
                    <a:moveTo>
                      <a:pt x="5730" y="0"/>
                    </a:moveTo>
                    <a:cubicBezTo>
                      <a:pt x="5040" y="0"/>
                      <a:pt x="4482" y="562"/>
                      <a:pt x="4482" y="1251"/>
                    </a:cubicBezTo>
                    <a:cubicBezTo>
                      <a:pt x="4482" y="1482"/>
                      <a:pt x="4555" y="1706"/>
                      <a:pt x="4670" y="1892"/>
                    </a:cubicBezTo>
                    <a:lnTo>
                      <a:pt x="3361" y="1892"/>
                    </a:lnTo>
                    <a:cubicBezTo>
                      <a:pt x="2554" y="1892"/>
                      <a:pt x="1898" y="2554"/>
                      <a:pt x="1898" y="3358"/>
                    </a:cubicBezTo>
                    <a:cubicBezTo>
                      <a:pt x="1898" y="3467"/>
                      <a:pt x="1913" y="3568"/>
                      <a:pt x="1934" y="3662"/>
                    </a:cubicBezTo>
                    <a:cubicBezTo>
                      <a:pt x="1148" y="4026"/>
                      <a:pt x="607" y="4813"/>
                      <a:pt x="607" y="5726"/>
                    </a:cubicBezTo>
                    <a:cubicBezTo>
                      <a:pt x="607" y="6352"/>
                      <a:pt x="856" y="6914"/>
                      <a:pt x="1260" y="7320"/>
                    </a:cubicBezTo>
                    <a:cubicBezTo>
                      <a:pt x="489" y="7320"/>
                      <a:pt x="6" y="7806"/>
                      <a:pt x="6" y="8398"/>
                    </a:cubicBezTo>
                    <a:cubicBezTo>
                      <a:pt x="0" y="9006"/>
                      <a:pt x="480" y="9482"/>
                      <a:pt x="1078" y="9482"/>
                    </a:cubicBezTo>
                    <a:lnTo>
                      <a:pt x="1382" y="9482"/>
                    </a:lnTo>
                    <a:cubicBezTo>
                      <a:pt x="1221" y="9701"/>
                      <a:pt x="1118" y="9971"/>
                      <a:pt x="1118" y="10260"/>
                    </a:cubicBezTo>
                    <a:cubicBezTo>
                      <a:pt x="1118" y="10921"/>
                      <a:pt x="1619" y="11459"/>
                      <a:pt x="2256" y="11535"/>
                    </a:cubicBezTo>
                    <a:cubicBezTo>
                      <a:pt x="2253" y="11599"/>
                      <a:pt x="2238" y="11662"/>
                      <a:pt x="2238" y="11720"/>
                    </a:cubicBezTo>
                    <a:cubicBezTo>
                      <a:pt x="2238" y="11908"/>
                      <a:pt x="2287" y="12075"/>
                      <a:pt x="2344" y="12239"/>
                    </a:cubicBezTo>
                    <a:lnTo>
                      <a:pt x="11830" y="12239"/>
                    </a:lnTo>
                    <a:cubicBezTo>
                      <a:pt x="11863" y="12142"/>
                      <a:pt x="11893" y="12045"/>
                      <a:pt x="11893" y="11936"/>
                    </a:cubicBezTo>
                    <a:cubicBezTo>
                      <a:pt x="11893" y="11626"/>
                      <a:pt x="11726" y="11368"/>
                      <a:pt x="11486" y="11204"/>
                    </a:cubicBezTo>
                    <a:lnTo>
                      <a:pt x="11933" y="11204"/>
                    </a:lnTo>
                    <a:cubicBezTo>
                      <a:pt x="12337" y="11204"/>
                      <a:pt x="12665" y="10876"/>
                      <a:pt x="12665" y="10466"/>
                    </a:cubicBezTo>
                    <a:cubicBezTo>
                      <a:pt x="12665" y="10311"/>
                      <a:pt x="12601" y="10172"/>
                      <a:pt x="12519" y="10053"/>
                    </a:cubicBezTo>
                    <a:cubicBezTo>
                      <a:pt x="13254" y="9792"/>
                      <a:pt x="13788" y="9097"/>
                      <a:pt x="13788" y="8268"/>
                    </a:cubicBezTo>
                    <a:cubicBezTo>
                      <a:pt x="13788" y="7454"/>
                      <a:pt x="13260" y="6756"/>
                      <a:pt x="12528" y="6498"/>
                    </a:cubicBezTo>
                    <a:cubicBezTo>
                      <a:pt x="12610" y="6258"/>
                      <a:pt x="12665" y="5997"/>
                      <a:pt x="12665" y="5726"/>
                    </a:cubicBezTo>
                    <a:cubicBezTo>
                      <a:pt x="12665" y="4715"/>
                      <a:pt x="12003" y="3874"/>
                      <a:pt x="11092" y="3571"/>
                    </a:cubicBezTo>
                    <a:cubicBezTo>
                      <a:pt x="11104" y="3501"/>
                      <a:pt x="11113" y="3434"/>
                      <a:pt x="11113" y="3358"/>
                    </a:cubicBezTo>
                    <a:cubicBezTo>
                      <a:pt x="11113" y="2554"/>
                      <a:pt x="10463" y="1892"/>
                      <a:pt x="9650" y="1892"/>
                    </a:cubicBezTo>
                    <a:lnTo>
                      <a:pt x="9464" y="1892"/>
                    </a:lnTo>
                    <a:cubicBezTo>
                      <a:pt x="9583" y="1706"/>
                      <a:pt x="9650" y="1482"/>
                      <a:pt x="9650" y="1251"/>
                    </a:cubicBezTo>
                    <a:cubicBezTo>
                      <a:pt x="9650" y="562"/>
                      <a:pt x="9094" y="0"/>
                      <a:pt x="8402" y="0"/>
                    </a:cubicBezTo>
                    <a:close/>
                  </a:path>
                </a:pathLst>
              </a:custGeom>
              <a:solidFill>
                <a:srgbClr val="A2B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0"/>
              <p:cNvSpPr/>
              <p:nvPr/>
            </p:nvSpPr>
            <p:spPr>
              <a:xfrm>
                <a:off x="530364" y="666054"/>
                <a:ext cx="847535" cy="398753"/>
              </a:xfrm>
              <a:custGeom>
                <a:avLst/>
                <a:gdLst/>
                <a:ahLst/>
                <a:cxnLst/>
                <a:rect l="l" t="t" r="r" b="b"/>
                <a:pathLst>
                  <a:path w="10515" h="4947" extrusionOk="0">
                    <a:moveTo>
                      <a:pt x="1230" y="0"/>
                    </a:moveTo>
                    <a:cubicBezTo>
                      <a:pt x="480" y="34"/>
                      <a:pt x="0" y="519"/>
                      <a:pt x="0" y="1111"/>
                    </a:cubicBezTo>
                    <a:cubicBezTo>
                      <a:pt x="0" y="1713"/>
                      <a:pt x="480" y="2189"/>
                      <a:pt x="1078" y="2189"/>
                    </a:cubicBezTo>
                    <a:lnTo>
                      <a:pt x="1382" y="2189"/>
                    </a:lnTo>
                    <a:cubicBezTo>
                      <a:pt x="1221" y="2408"/>
                      <a:pt x="1118" y="2678"/>
                      <a:pt x="1118" y="2967"/>
                    </a:cubicBezTo>
                    <a:cubicBezTo>
                      <a:pt x="1118" y="3628"/>
                      <a:pt x="1619" y="4166"/>
                      <a:pt x="2256" y="4242"/>
                    </a:cubicBezTo>
                    <a:cubicBezTo>
                      <a:pt x="2253" y="4306"/>
                      <a:pt x="2238" y="4369"/>
                      <a:pt x="2238" y="4427"/>
                    </a:cubicBezTo>
                    <a:cubicBezTo>
                      <a:pt x="2238" y="4615"/>
                      <a:pt x="2287" y="4782"/>
                      <a:pt x="2344" y="4946"/>
                    </a:cubicBezTo>
                    <a:lnTo>
                      <a:pt x="7764" y="4946"/>
                    </a:lnTo>
                    <a:cubicBezTo>
                      <a:pt x="7615" y="4688"/>
                      <a:pt x="7403" y="4476"/>
                      <a:pt x="7111" y="4388"/>
                    </a:cubicBezTo>
                    <a:cubicBezTo>
                      <a:pt x="7403" y="4296"/>
                      <a:pt x="7609" y="4093"/>
                      <a:pt x="7676" y="3786"/>
                    </a:cubicBezTo>
                    <a:lnTo>
                      <a:pt x="9343" y="3786"/>
                    </a:lnTo>
                    <a:cubicBezTo>
                      <a:pt x="9990" y="3786"/>
                      <a:pt x="10515" y="3261"/>
                      <a:pt x="10515" y="2611"/>
                    </a:cubicBezTo>
                    <a:cubicBezTo>
                      <a:pt x="10515" y="1962"/>
                      <a:pt x="9993" y="1439"/>
                      <a:pt x="9343" y="1439"/>
                    </a:cubicBezTo>
                    <a:lnTo>
                      <a:pt x="7260" y="1439"/>
                    </a:lnTo>
                    <a:cubicBezTo>
                      <a:pt x="7281" y="1348"/>
                      <a:pt x="7312" y="1269"/>
                      <a:pt x="7312" y="1172"/>
                    </a:cubicBezTo>
                    <a:cubicBezTo>
                      <a:pt x="7312" y="531"/>
                      <a:pt x="6780" y="0"/>
                      <a:pt x="6137" y="0"/>
                    </a:cubicBezTo>
                    <a:close/>
                  </a:path>
                </a:pathLst>
              </a:custGeom>
              <a:solidFill>
                <a:srgbClr val="F9E925">
                  <a:alpha val="2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0"/>
              <p:cNvSpPr/>
              <p:nvPr/>
            </p:nvSpPr>
            <p:spPr>
              <a:xfrm>
                <a:off x="924353" y="78688"/>
                <a:ext cx="615803" cy="401413"/>
              </a:xfrm>
              <a:custGeom>
                <a:avLst/>
                <a:gdLst/>
                <a:ahLst/>
                <a:cxnLst/>
                <a:rect l="l" t="t" r="r" b="b"/>
                <a:pathLst>
                  <a:path w="7640" h="4980" extrusionOk="0">
                    <a:moveTo>
                      <a:pt x="2247" y="0"/>
                    </a:moveTo>
                    <a:cubicBezTo>
                      <a:pt x="2211" y="100"/>
                      <a:pt x="2181" y="197"/>
                      <a:pt x="2181" y="301"/>
                    </a:cubicBezTo>
                    <a:cubicBezTo>
                      <a:pt x="2181" y="756"/>
                      <a:pt x="2484" y="1124"/>
                      <a:pt x="2894" y="1251"/>
                    </a:cubicBezTo>
                    <a:cubicBezTo>
                      <a:pt x="2648" y="1327"/>
                      <a:pt x="2475" y="1500"/>
                      <a:pt x="2418" y="1758"/>
                    </a:cubicBezTo>
                    <a:lnTo>
                      <a:pt x="997" y="1758"/>
                    </a:lnTo>
                    <a:cubicBezTo>
                      <a:pt x="447" y="1758"/>
                      <a:pt x="1" y="2201"/>
                      <a:pt x="1" y="2760"/>
                    </a:cubicBezTo>
                    <a:cubicBezTo>
                      <a:pt x="1" y="3307"/>
                      <a:pt x="447" y="3756"/>
                      <a:pt x="997" y="3756"/>
                    </a:cubicBezTo>
                    <a:lnTo>
                      <a:pt x="2767" y="3756"/>
                    </a:lnTo>
                    <a:cubicBezTo>
                      <a:pt x="2748" y="3832"/>
                      <a:pt x="2721" y="3902"/>
                      <a:pt x="2721" y="3984"/>
                    </a:cubicBezTo>
                    <a:cubicBezTo>
                      <a:pt x="2721" y="4533"/>
                      <a:pt x="3167" y="4980"/>
                      <a:pt x="3720" y="4980"/>
                    </a:cubicBezTo>
                    <a:lnTo>
                      <a:pt x="7640" y="4980"/>
                    </a:lnTo>
                    <a:cubicBezTo>
                      <a:pt x="7403" y="4321"/>
                      <a:pt x="6872" y="3795"/>
                      <a:pt x="6201" y="3574"/>
                    </a:cubicBezTo>
                    <a:cubicBezTo>
                      <a:pt x="6213" y="3504"/>
                      <a:pt x="6219" y="3437"/>
                      <a:pt x="6219" y="3361"/>
                    </a:cubicBezTo>
                    <a:cubicBezTo>
                      <a:pt x="6219" y="2557"/>
                      <a:pt x="5572" y="1895"/>
                      <a:pt x="4758" y="1895"/>
                    </a:cubicBezTo>
                    <a:lnTo>
                      <a:pt x="4573" y="1895"/>
                    </a:lnTo>
                    <a:cubicBezTo>
                      <a:pt x="4689" y="1710"/>
                      <a:pt x="4758" y="1485"/>
                      <a:pt x="4758" y="1254"/>
                    </a:cubicBezTo>
                    <a:cubicBezTo>
                      <a:pt x="4758" y="562"/>
                      <a:pt x="4200" y="0"/>
                      <a:pt x="3511" y="0"/>
                    </a:cubicBezTo>
                    <a:close/>
                  </a:path>
                </a:pathLst>
              </a:custGeom>
              <a:solidFill>
                <a:srgbClr val="E5EEF3">
                  <a:alpha val="324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6" name="Google Shape;1156;p40"/>
            <p:cNvGrpSpPr/>
            <p:nvPr/>
          </p:nvGrpSpPr>
          <p:grpSpPr>
            <a:xfrm>
              <a:off x="7547859" y="4082056"/>
              <a:ext cx="1352737" cy="887729"/>
              <a:chOff x="-4805100" y="2274074"/>
              <a:chExt cx="2548008" cy="1672121"/>
            </a:xfrm>
          </p:grpSpPr>
          <p:sp>
            <p:nvSpPr>
              <p:cNvPr id="1157" name="Google Shape;1157;p40"/>
              <p:cNvSpPr/>
              <p:nvPr/>
            </p:nvSpPr>
            <p:spPr>
              <a:xfrm>
                <a:off x="-4794367" y="2274367"/>
                <a:ext cx="2537275" cy="1671826"/>
              </a:xfrm>
              <a:custGeom>
                <a:avLst/>
                <a:gdLst/>
                <a:ahLst/>
                <a:cxnLst/>
                <a:rect l="l" t="t" r="r" b="b"/>
                <a:pathLst>
                  <a:path w="26000" h="17132" extrusionOk="0">
                    <a:moveTo>
                      <a:pt x="5778" y="1"/>
                    </a:moveTo>
                    <a:cubicBezTo>
                      <a:pt x="5414" y="1"/>
                      <a:pt x="5016" y="222"/>
                      <a:pt x="4886" y="495"/>
                    </a:cubicBezTo>
                    <a:lnTo>
                      <a:pt x="61" y="10749"/>
                    </a:lnTo>
                    <a:cubicBezTo>
                      <a:pt x="0" y="10879"/>
                      <a:pt x="12" y="10998"/>
                      <a:pt x="82" y="11083"/>
                    </a:cubicBezTo>
                    <a:cubicBezTo>
                      <a:pt x="82" y="11083"/>
                      <a:pt x="283" y="11408"/>
                      <a:pt x="453" y="11669"/>
                    </a:cubicBezTo>
                    <a:cubicBezTo>
                      <a:pt x="522" y="11775"/>
                      <a:pt x="674" y="11836"/>
                      <a:pt x="872" y="11836"/>
                    </a:cubicBezTo>
                    <a:lnTo>
                      <a:pt x="12282" y="11836"/>
                    </a:lnTo>
                    <a:lnTo>
                      <a:pt x="12282" y="16387"/>
                    </a:lnTo>
                    <a:lnTo>
                      <a:pt x="10970" y="16387"/>
                    </a:lnTo>
                    <a:cubicBezTo>
                      <a:pt x="10764" y="16387"/>
                      <a:pt x="10597" y="16554"/>
                      <a:pt x="10597" y="16758"/>
                    </a:cubicBezTo>
                    <a:cubicBezTo>
                      <a:pt x="10597" y="16964"/>
                      <a:pt x="10764" y="17131"/>
                      <a:pt x="10970" y="17131"/>
                    </a:cubicBezTo>
                    <a:lnTo>
                      <a:pt x="14262" y="17131"/>
                    </a:lnTo>
                    <a:cubicBezTo>
                      <a:pt x="14465" y="17131"/>
                      <a:pt x="14632" y="16964"/>
                      <a:pt x="14632" y="16758"/>
                    </a:cubicBezTo>
                    <a:cubicBezTo>
                      <a:pt x="14632" y="16554"/>
                      <a:pt x="14465" y="16387"/>
                      <a:pt x="14262" y="16387"/>
                    </a:cubicBezTo>
                    <a:lnTo>
                      <a:pt x="13032" y="16387"/>
                    </a:lnTo>
                    <a:lnTo>
                      <a:pt x="13032" y="11836"/>
                    </a:lnTo>
                    <a:lnTo>
                      <a:pt x="20228" y="11836"/>
                    </a:lnTo>
                    <a:cubicBezTo>
                      <a:pt x="20249" y="11836"/>
                      <a:pt x="20273" y="11836"/>
                      <a:pt x="20298" y="11833"/>
                    </a:cubicBezTo>
                    <a:lnTo>
                      <a:pt x="20313" y="11833"/>
                    </a:lnTo>
                    <a:cubicBezTo>
                      <a:pt x="20334" y="11833"/>
                      <a:pt x="20352" y="11827"/>
                      <a:pt x="20371" y="11824"/>
                    </a:cubicBezTo>
                    <a:lnTo>
                      <a:pt x="20383" y="11824"/>
                    </a:lnTo>
                    <a:cubicBezTo>
                      <a:pt x="20401" y="11821"/>
                      <a:pt x="20425" y="11818"/>
                      <a:pt x="20443" y="11812"/>
                    </a:cubicBezTo>
                    <a:lnTo>
                      <a:pt x="20447" y="11812"/>
                    </a:lnTo>
                    <a:cubicBezTo>
                      <a:pt x="20741" y="11748"/>
                      <a:pt x="21017" y="11563"/>
                      <a:pt x="21121" y="11347"/>
                    </a:cubicBezTo>
                    <a:lnTo>
                      <a:pt x="25945" y="1091"/>
                    </a:lnTo>
                    <a:cubicBezTo>
                      <a:pt x="26000" y="951"/>
                      <a:pt x="25973" y="835"/>
                      <a:pt x="25906" y="738"/>
                    </a:cubicBezTo>
                    <a:cubicBezTo>
                      <a:pt x="25796" y="577"/>
                      <a:pt x="25557" y="183"/>
                      <a:pt x="25557" y="183"/>
                    </a:cubicBezTo>
                    <a:cubicBezTo>
                      <a:pt x="25487" y="70"/>
                      <a:pt x="25335" y="1"/>
                      <a:pt x="25131" y="1"/>
                    </a:cubicBezTo>
                    <a:close/>
                  </a:path>
                </a:pathLst>
              </a:cu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0"/>
              <p:cNvSpPr/>
              <p:nvPr/>
            </p:nvSpPr>
            <p:spPr>
              <a:xfrm>
                <a:off x="-3764132" y="2933653"/>
                <a:ext cx="393863" cy="1012542"/>
              </a:xfrm>
              <a:custGeom>
                <a:avLst/>
                <a:gdLst/>
                <a:ahLst/>
                <a:cxnLst/>
                <a:rect l="l" t="t" r="r" b="b"/>
                <a:pathLst>
                  <a:path w="4036" h="10376" extrusionOk="0">
                    <a:moveTo>
                      <a:pt x="2059" y="0"/>
                    </a:moveTo>
                    <a:cubicBezTo>
                      <a:pt x="1849" y="0"/>
                      <a:pt x="1685" y="167"/>
                      <a:pt x="1685" y="374"/>
                    </a:cubicBezTo>
                    <a:lnTo>
                      <a:pt x="1685" y="9628"/>
                    </a:lnTo>
                    <a:lnTo>
                      <a:pt x="374" y="9628"/>
                    </a:lnTo>
                    <a:cubicBezTo>
                      <a:pt x="167" y="9628"/>
                      <a:pt x="0" y="9798"/>
                      <a:pt x="0" y="10002"/>
                    </a:cubicBezTo>
                    <a:cubicBezTo>
                      <a:pt x="0" y="10208"/>
                      <a:pt x="167" y="10375"/>
                      <a:pt x="374" y="10375"/>
                    </a:cubicBezTo>
                    <a:lnTo>
                      <a:pt x="3665" y="10375"/>
                    </a:lnTo>
                    <a:cubicBezTo>
                      <a:pt x="3868" y="10375"/>
                      <a:pt x="4035" y="10208"/>
                      <a:pt x="4035" y="10002"/>
                    </a:cubicBezTo>
                    <a:cubicBezTo>
                      <a:pt x="4032" y="9798"/>
                      <a:pt x="3865" y="9628"/>
                      <a:pt x="3659" y="9628"/>
                    </a:cubicBezTo>
                    <a:lnTo>
                      <a:pt x="2432" y="9628"/>
                    </a:lnTo>
                    <a:lnTo>
                      <a:pt x="2432" y="374"/>
                    </a:lnTo>
                    <a:cubicBezTo>
                      <a:pt x="2432" y="167"/>
                      <a:pt x="2265" y="0"/>
                      <a:pt x="2059"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0"/>
              <p:cNvSpPr/>
              <p:nvPr/>
            </p:nvSpPr>
            <p:spPr>
              <a:xfrm>
                <a:off x="-4790559" y="2292713"/>
                <a:ext cx="2529663" cy="1136670"/>
              </a:xfrm>
              <a:custGeom>
                <a:avLst/>
                <a:gdLst/>
                <a:ahLst/>
                <a:cxnLst/>
                <a:rect l="l" t="t" r="r" b="b"/>
                <a:pathLst>
                  <a:path w="25922" h="11648" extrusionOk="0">
                    <a:moveTo>
                      <a:pt x="25478" y="1"/>
                    </a:moveTo>
                    <a:lnTo>
                      <a:pt x="6076" y="411"/>
                    </a:lnTo>
                    <a:cubicBezTo>
                      <a:pt x="5712" y="411"/>
                      <a:pt x="5308" y="629"/>
                      <a:pt x="5184" y="903"/>
                    </a:cubicBezTo>
                    <a:lnTo>
                      <a:pt x="1" y="10895"/>
                    </a:lnTo>
                    <a:cubicBezTo>
                      <a:pt x="1" y="10895"/>
                      <a:pt x="201" y="11214"/>
                      <a:pt x="371" y="11481"/>
                    </a:cubicBezTo>
                    <a:cubicBezTo>
                      <a:pt x="441" y="11587"/>
                      <a:pt x="593" y="11648"/>
                      <a:pt x="790" y="11648"/>
                    </a:cubicBezTo>
                    <a:lnTo>
                      <a:pt x="20140" y="11648"/>
                    </a:lnTo>
                    <a:cubicBezTo>
                      <a:pt x="20505" y="11648"/>
                      <a:pt x="20908" y="11426"/>
                      <a:pt x="21033" y="11153"/>
                    </a:cubicBezTo>
                    <a:lnTo>
                      <a:pt x="25858" y="903"/>
                    </a:lnTo>
                    <a:cubicBezTo>
                      <a:pt x="25921" y="766"/>
                      <a:pt x="25894" y="654"/>
                      <a:pt x="25827" y="553"/>
                    </a:cubicBezTo>
                    <a:cubicBezTo>
                      <a:pt x="25721" y="399"/>
                      <a:pt x="25478" y="1"/>
                      <a:pt x="25478" y="1"/>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0"/>
              <p:cNvSpPr/>
              <p:nvPr/>
            </p:nvSpPr>
            <p:spPr>
              <a:xfrm>
                <a:off x="-4790852" y="2325307"/>
                <a:ext cx="2019964" cy="1104077"/>
              </a:xfrm>
              <a:custGeom>
                <a:avLst/>
                <a:gdLst/>
                <a:ahLst/>
                <a:cxnLst/>
                <a:rect l="l" t="t" r="r" b="b"/>
                <a:pathLst>
                  <a:path w="20699" h="11314" extrusionOk="0">
                    <a:moveTo>
                      <a:pt x="9544" y="1"/>
                    </a:moveTo>
                    <a:lnTo>
                      <a:pt x="6079" y="77"/>
                    </a:lnTo>
                    <a:cubicBezTo>
                      <a:pt x="5715" y="77"/>
                      <a:pt x="5314" y="295"/>
                      <a:pt x="5187" y="569"/>
                    </a:cubicBezTo>
                    <a:lnTo>
                      <a:pt x="1" y="10561"/>
                    </a:lnTo>
                    <a:cubicBezTo>
                      <a:pt x="1" y="10561"/>
                      <a:pt x="204" y="10886"/>
                      <a:pt x="374" y="11147"/>
                    </a:cubicBezTo>
                    <a:cubicBezTo>
                      <a:pt x="441" y="11253"/>
                      <a:pt x="593" y="11314"/>
                      <a:pt x="790" y="11314"/>
                    </a:cubicBezTo>
                    <a:lnTo>
                      <a:pt x="20143" y="11314"/>
                    </a:lnTo>
                    <a:cubicBezTo>
                      <a:pt x="20335" y="11314"/>
                      <a:pt x="20532" y="11253"/>
                      <a:pt x="20699" y="11159"/>
                    </a:cubicBezTo>
                    <a:lnTo>
                      <a:pt x="9544" y="1"/>
                    </a:lnTo>
                    <a:close/>
                  </a:path>
                </a:pathLst>
              </a:cu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0"/>
              <p:cNvSpPr/>
              <p:nvPr/>
            </p:nvSpPr>
            <p:spPr>
              <a:xfrm>
                <a:off x="-4805100" y="2274074"/>
                <a:ext cx="2513073" cy="1097246"/>
              </a:xfrm>
              <a:custGeom>
                <a:avLst/>
                <a:gdLst/>
                <a:ahLst/>
                <a:cxnLst/>
                <a:rect l="l" t="t" r="r" b="b"/>
                <a:pathLst>
                  <a:path w="25752" h="11244" extrusionOk="0">
                    <a:moveTo>
                      <a:pt x="5846" y="0"/>
                    </a:moveTo>
                    <a:cubicBezTo>
                      <a:pt x="5481" y="0"/>
                      <a:pt x="5084" y="219"/>
                      <a:pt x="4953" y="495"/>
                    </a:cubicBezTo>
                    <a:lnTo>
                      <a:pt x="128" y="10749"/>
                    </a:lnTo>
                    <a:cubicBezTo>
                      <a:pt x="1" y="11022"/>
                      <a:pt x="195" y="11244"/>
                      <a:pt x="559" y="11244"/>
                    </a:cubicBezTo>
                    <a:lnTo>
                      <a:pt x="19910" y="11244"/>
                    </a:lnTo>
                    <a:cubicBezTo>
                      <a:pt x="20274" y="11244"/>
                      <a:pt x="20675" y="11022"/>
                      <a:pt x="20802" y="10749"/>
                    </a:cubicBezTo>
                    <a:lnTo>
                      <a:pt x="25627" y="495"/>
                    </a:lnTo>
                    <a:cubicBezTo>
                      <a:pt x="25751" y="219"/>
                      <a:pt x="25563" y="0"/>
                      <a:pt x="25199"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0"/>
              <p:cNvSpPr/>
              <p:nvPr/>
            </p:nvSpPr>
            <p:spPr>
              <a:xfrm>
                <a:off x="-4725078" y="2322379"/>
                <a:ext cx="2344442" cy="1000637"/>
              </a:xfrm>
              <a:custGeom>
                <a:avLst/>
                <a:gdLst/>
                <a:ahLst/>
                <a:cxnLst/>
                <a:rect l="l" t="t" r="r" b="b"/>
                <a:pathLst>
                  <a:path w="24024" h="10254" extrusionOk="0">
                    <a:moveTo>
                      <a:pt x="4825" y="0"/>
                    </a:moveTo>
                    <a:lnTo>
                      <a:pt x="3675" y="2448"/>
                    </a:lnTo>
                    <a:lnTo>
                      <a:pt x="8089" y="2448"/>
                    </a:lnTo>
                    <a:lnTo>
                      <a:pt x="9237" y="0"/>
                    </a:lnTo>
                    <a:close/>
                    <a:moveTo>
                      <a:pt x="9753" y="0"/>
                    </a:moveTo>
                    <a:lnTo>
                      <a:pt x="8605" y="2448"/>
                    </a:lnTo>
                    <a:lnTo>
                      <a:pt x="13014" y="2448"/>
                    </a:lnTo>
                    <a:lnTo>
                      <a:pt x="14168" y="0"/>
                    </a:lnTo>
                    <a:close/>
                    <a:moveTo>
                      <a:pt x="14684" y="0"/>
                    </a:moveTo>
                    <a:lnTo>
                      <a:pt x="13533" y="2448"/>
                    </a:lnTo>
                    <a:lnTo>
                      <a:pt x="17945" y="2448"/>
                    </a:lnTo>
                    <a:lnTo>
                      <a:pt x="19099" y="0"/>
                    </a:lnTo>
                    <a:close/>
                    <a:moveTo>
                      <a:pt x="19615" y="0"/>
                    </a:moveTo>
                    <a:lnTo>
                      <a:pt x="18464" y="2448"/>
                    </a:lnTo>
                    <a:lnTo>
                      <a:pt x="22876" y="2448"/>
                    </a:lnTo>
                    <a:lnTo>
                      <a:pt x="24024" y="0"/>
                    </a:lnTo>
                    <a:close/>
                    <a:moveTo>
                      <a:pt x="3599" y="2602"/>
                    </a:moveTo>
                    <a:lnTo>
                      <a:pt x="2448" y="5050"/>
                    </a:lnTo>
                    <a:lnTo>
                      <a:pt x="6863" y="5050"/>
                    </a:lnTo>
                    <a:lnTo>
                      <a:pt x="8013" y="2602"/>
                    </a:lnTo>
                    <a:close/>
                    <a:moveTo>
                      <a:pt x="8530" y="2602"/>
                    </a:moveTo>
                    <a:lnTo>
                      <a:pt x="7379" y="5050"/>
                    </a:lnTo>
                    <a:lnTo>
                      <a:pt x="11787" y="5050"/>
                    </a:lnTo>
                    <a:lnTo>
                      <a:pt x="12938" y="2602"/>
                    </a:lnTo>
                    <a:close/>
                    <a:moveTo>
                      <a:pt x="13457" y="2602"/>
                    </a:moveTo>
                    <a:lnTo>
                      <a:pt x="12310" y="5050"/>
                    </a:lnTo>
                    <a:lnTo>
                      <a:pt x="16721" y="5050"/>
                    </a:lnTo>
                    <a:lnTo>
                      <a:pt x="17872" y="2602"/>
                    </a:lnTo>
                    <a:close/>
                    <a:moveTo>
                      <a:pt x="18391" y="2602"/>
                    </a:moveTo>
                    <a:lnTo>
                      <a:pt x="17244" y="5050"/>
                    </a:lnTo>
                    <a:lnTo>
                      <a:pt x="21655" y="5050"/>
                    </a:lnTo>
                    <a:lnTo>
                      <a:pt x="22806" y="2602"/>
                    </a:lnTo>
                    <a:close/>
                    <a:moveTo>
                      <a:pt x="2372" y="5208"/>
                    </a:moveTo>
                    <a:lnTo>
                      <a:pt x="1221" y="7655"/>
                    </a:lnTo>
                    <a:lnTo>
                      <a:pt x="5636" y="7655"/>
                    </a:lnTo>
                    <a:lnTo>
                      <a:pt x="6787" y="5208"/>
                    </a:lnTo>
                    <a:close/>
                    <a:moveTo>
                      <a:pt x="7306" y="5208"/>
                    </a:moveTo>
                    <a:lnTo>
                      <a:pt x="6155" y="7655"/>
                    </a:lnTo>
                    <a:lnTo>
                      <a:pt x="10570" y="7655"/>
                    </a:lnTo>
                    <a:lnTo>
                      <a:pt x="11721" y="5208"/>
                    </a:lnTo>
                    <a:close/>
                    <a:moveTo>
                      <a:pt x="12240" y="5208"/>
                    </a:moveTo>
                    <a:lnTo>
                      <a:pt x="11086" y="7655"/>
                    </a:lnTo>
                    <a:lnTo>
                      <a:pt x="15501" y="7655"/>
                    </a:lnTo>
                    <a:lnTo>
                      <a:pt x="16652" y="5208"/>
                    </a:lnTo>
                    <a:close/>
                    <a:moveTo>
                      <a:pt x="17168" y="5208"/>
                    </a:moveTo>
                    <a:lnTo>
                      <a:pt x="16017" y="7655"/>
                    </a:lnTo>
                    <a:lnTo>
                      <a:pt x="20432" y="7655"/>
                    </a:lnTo>
                    <a:lnTo>
                      <a:pt x="21579" y="5208"/>
                    </a:lnTo>
                    <a:close/>
                    <a:moveTo>
                      <a:pt x="1151" y="7807"/>
                    </a:moveTo>
                    <a:lnTo>
                      <a:pt x="1" y="10254"/>
                    </a:lnTo>
                    <a:lnTo>
                      <a:pt x="4409" y="10254"/>
                    </a:lnTo>
                    <a:lnTo>
                      <a:pt x="5560" y="7807"/>
                    </a:lnTo>
                    <a:close/>
                    <a:moveTo>
                      <a:pt x="6082" y="7807"/>
                    </a:moveTo>
                    <a:lnTo>
                      <a:pt x="4928" y="10254"/>
                    </a:lnTo>
                    <a:lnTo>
                      <a:pt x="9343" y="10254"/>
                    </a:lnTo>
                    <a:lnTo>
                      <a:pt x="10494" y="7807"/>
                    </a:lnTo>
                    <a:close/>
                    <a:moveTo>
                      <a:pt x="11013" y="7807"/>
                    </a:moveTo>
                    <a:lnTo>
                      <a:pt x="9859" y="10254"/>
                    </a:lnTo>
                    <a:lnTo>
                      <a:pt x="14274" y="10254"/>
                    </a:lnTo>
                    <a:lnTo>
                      <a:pt x="15425" y="7807"/>
                    </a:lnTo>
                    <a:close/>
                    <a:moveTo>
                      <a:pt x="15941" y="7807"/>
                    </a:moveTo>
                    <a:lnTo>
                      <a:pt x="14790" y="10254"/>
                    </a:lnTo>
                    <a:lnTo>
                      <a:pt x="19199" y="10254"/>
                    </a:lnTo>
                    <a:lnTo>
                      <a:pt x="20350" y="7807"/>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0"/>
              <p:cNvSpPr/>
              <p:nvPr/>
            </p:nvSpPr>
            <p:spPr>
              <a:xfrm>
                <a:off x="-4725078" y="2322672"/>
                <a:ext cx="2344735" cy="1000637"/>
              </a:xfrm>
              <a:custGeom>
                <a:avLst/>
                <a:gdLst/>
                <a:ahLst/>
                <a:cxnLst/>
                <a:rect l="l" t="t" r="r" b="b"/>
                <a:pathLst>
                  <a:path w="24027" h="10254" extrusionOk="0">
                    <a:moveTo>
                      <a:pt x="19618" y="0"/>
                    </a:moveTo>
                    <a:lnTo>
                      <a:pt x="19178" y="939"/>
                    </a:lnTo>
                    <a:lnTo>
                      <a:pt x="19178" y="939"/>
                    </a:lnTo>
                    <a:lnTo>
                      <a:pt x="20869" y="0"/>
                    </a:lnTo>
                    <a:close/>
                    <a:moveTo>
                      <a:pt x="8949" y="605"/>
                    </a:moveTo>
                    <a:lnTo>
                      <a:pt x="5624" y="2445"/>
                    </a:lnTo>
                    <a:lnTo>
                      <a:pt x="8083" y="2445"/>
                    </a:lnTo>
                    <a:lnTo>
                      <a:pt x="8949" y="605"/>
                    </a:lnTo>
                    <a:close/>
                    <a:moveTo>
                      <a:pt x="10051" y="0"/>
                    </a:moveTo>
                    <a:lnTo>
                      <a:pt x="9653" y="219"/>
                    </a:lnTo>
                    <a:lnTo>
                      <a:pt x="8605" y="2448"/>
                    </a:lnTo>
                    <a:lnTo>
                      <a:pt x="8693" y="2448"/>
                    </a:lnTo>
                    <a:cubicBezTo>
                      <a:pt x="10172" y="1628"/>
                      <a:pt x="11648" y="811"/>
                      <a:pt x="13120" y="0"/>
                    </a:cubicBezTo>
                    <a:close/>
                    <a:moveTo>
                      <a:pt x="18236" y="0"/>
                    </a:moveTo>
                    <a:lnTo>
                      <a:pt x="13810" y="2448"/>
                    </a:lnTo>
                    <a:lnTo>
                      <a:pt x="16442" y="2448"/>
                    </a:lnTo>
                    <a:lnTo>
                      <a:pt x="18476" y="1324"/>
                    </a:lnTo>
                    <a:lnTo>
                      <a:pt x="19102" y="0"/>
                    </a:lnTo>
                    <a:close/>
                    <a:moveTo>
                      <a:pt x="23911" y="0"/>
                    </a:moveTo>
                    <a:cubicBezTo>
                      <a:pt x="22439" y="817"/>
                      <a:pt x="20960" y="1631"/>
                      <a:pt x="19484" y="2448"/>
                    </a:cubicBezTo>
                    <a:lnTo>
                      <a:pt x="21834" y="2448"/>
                    </a:lnTo>
                    <a:lnTo>
                      <a:pt x="23243" y="1670"/>
                    </a:lnTo>
                    <a:lnTo>
                      <a:pt x="24027" y="0"/>
                    </a:lnTo>
                    <a:close/>
                    <a:moveTo>
                      <a:pt x="13530" y="2599"/>
                    </a:moveTo>
                    <a:lnTo>
                      <a:pt x="13436" y="2654"/>
                    </a:lnTo>
                    <a:lnTo>
                      <a:pt x="12510" y="4619"/>
                    </a:lnTo>
                    <a:lnTo>
                      <a:pt x="16163" y="2599"/>
                    </a:lnTo>
                    <a:close/>
                    <a:moveTo>
                      <a:pt x="19199" y="2599"/>
                    </a:moveTo>
                    <a:lnTo>
                      <a:pt x="18103" y="3207"/>
                    </a:lnTo>
                    <a:lnTo>
                      <a:pt x="17277" y="4965"/>
                    </a:lnTo>
                    <a:lnTo>
                      <a:pt x="21552" y="2599"/>
                    </a:lnTo>
                    <a:close/>
                    <a:moveTo>
                      <a:pt x="12738" y="3040"/>
                    </a:moveTo>
                    <a:lnTo>
                      <a:pt x="9103" y="5047"/>
                    </a:lnTo>
                    <a:lnTo>
                      <a:pt x="11739" y="5047"/>
                    </a:lnTo>
                    <a:lnTo>
                      <a:pt x="11812" y="5010"/>
                    </a:lnTo>
                    <a:lnTo>
                      <a:pt x="12738" y="3040"/>
                    </a:lnTo>
                    <a:close/>
                    <a:moveTo>
                      <a:pt x="17405" y="3595"/>
                    </a:moveTo>
                    <a:cubicBezTo>
                      <a:pt x="16530" y="4081"/>
                      <a:pt x="15656" y="4561"/>
                      <a:pt x="14778" y="5047"/>
                    </a:cubicBezTo>
                    <a:lnTo>
                      <a:pt x="16721" y="5047"/>
                    </a:lnTo>
                    <a:lnTo>
                      <a:pt x="17405" y="3595"/>
                    </a:lnTo>
                    <a:close/>
                    <a:moveTo>
                      <a:pt x="5347" y="2603"/>
                    </a:moveTo>
                    <a:cubicBezTo>
                      <a:pt x="4561" y="3037"/>
                      <a:pt x="3778" y="3474"/>
                      <a:pt x="2991" y="3905"/>
                    </a:cubicBezTo>
                    <a:lnTo>
                      <a:pt x="2451" y="5053"/>
                    </a:lnTo>
                    <a:lnTo>
                      <a:pt x="3993" y="5053"/>
                    </a:lnTo>
                    <a:lnTo>
                      <a:pt x="7871" y="2903"/>
                    </a:lnTo>
                    <a:lnTo>
                      <a:pt x="8016" y="2603"/>
                    </a:lnTo>
                    <a:close/>
                    <a:moveTo>
                      <a:pt x="2375" y="5205"/>
                    </a:moveTo>
                    <a:lnTo>
                      <a:pt x="1907" y="6197"/>
                    </a:lnTo>
                    <a:lnTo>
                      <a:pt x="1907" y="6197"/>
                    </a:lnTo>
                    <a:lnTo>
                      <a:pt x="3708" y="5205"/>
                    </a:lnTo>
                    <a:close/>
                    <a:moveTo>
                      <a:pt x="14496" y="5199"/>
                    </a:moveTo>
                    <a:lnTo>
                      <a:pt x="11438" y="6890"/>
                    </a:lnTo>
                    <a:lnTo>
                      <a:pt x="11083" y="7649"/>
                    </a:lnTo>
                    <a:lnTo>
                      <a:pt x="12422" y="7649"/>
                    </a:lnTo>
                    <a:lnTo>
                      <a:pt x="16579" y="5350"/>
                    </a:lnTo>
                    <a:lnTo>
                      <a:pt x="16645" y="5199"/>
                    </a:lnTo>
                    <a:close/>
                    <a:moveTo>
                      <a:pt x="6073" y="6729"/>
                    </a:moveTo>
                    <a:lnTo>
                      <a:pt x="4397" y="7652"/>
                    </a:lnTo>
                    <a:lnTo>
                      <a:pt x="5636" y="7652"/>
                    </a:lnTo>
                    <a:lnTo>
                      <a:pt x="6073" y="6729"/>
                    </a:lnTo>
                    <a:close/>
                    <a:moveTo>
                      <a:pt x="8824" y="5205"/>
                    </a:moveTo>
                    <a:lnTo>
                      <a:pt x="6772" y="6337"/>
                    </a:lnTo>
                    <a:lnTo>
                      <a:pt x="6155" y="7652"/>
                    </a:lnTo>
                    <a:lnTo>
                      <a:pt x="7033" y="7652"/>
                    </a:lnTo>
                    <a:lnTo>
                      <a:pt x="11456" y="5205"/>
                    </a:lnTo>
                    <a:close/>
                    <a:moveTo>
                      <a:pt x="10740" y="7284"/>
                    </a:moveTo>
                    <a:lnTo>
                      <a:pt x="10072" y="7652"/>
                    </a:lnTo>
                    <a:lnTo>
                      <a:pt x="10567" y="7652"/>
                    </a:lnTo>
                    <a:lnTo>
                      <a:pt x="10740" y="7284"/>
                    </a:lnTo>
                    <a:close/>
                    <a:moveTo>
                      <a:pt x="21443" y="5496"/>
                    </a:moveTo>
                    <a:lnTo>
                      <a:pt x="17541" y="7652"/>
                    </a:lnTo>
                    <a:lnTo>
                      <a:pt x="20426" y="7652"/>
                    </a:lnTo>
                    <a:lnTo>
                      <a:pt x="21443" y="5496"/>
                    </a:lnTo>
                    <a:close/>
                    <a:moveTo>
                      <a:pt x="6082" y="7804"/>
                    </a:moveTo>
                    <a:lnTo>
                      <a:pt x="5848" y="8305"/>
                    </a:lnTo>
                    <a:lnTo>
                      <a:pt x="6750" y="7804"/>
                    </a:lnTo>
                    <a:close/>
                    <a:moveTo>
                      <a:pt x="11010" y="7804"/>
                    </a:moveTo>
                    <a:lnTo>
                      <a:pt x="10612" y="8651"/>
                    </a:lnTo>
                    <a:lnTo>
                      <a:pt x="10612" y="8651"/>
                    </a:lnTo>
                    <a:lnTo>
                      <a:pt x="12140" y="7804"/>
                    </a:lnTo>
                    <a:close/>
                    <a:moveTo>
                      <a:pt x="9793" y="7804"/>
                    </a:moveTo>
                    <a:lnTo>
                      <a:pt x="5366" y="10251"/>
                    </a:lnTo>
                    <a:lnTo>
                      <a:pt x="7719" y="10251"/>
                    </a:lnTo>
                    <a:lnTo>
                      <a:pt x="9914" y="9036"/>
                    </a:lnTo>
                    <a:lnTo>
                      <a:pt x="10494" y="7804"/>
                    </a:lnTo>
                    <a:close/>
                    <a:moveTo>
                      <a:pt x="14778" y="9176"/>
                    </a:moveTo>
                    <a:lnTo>
                      <a:pt x="12835" y="10251"/>
                    </a:lnTo>
                    <a:lnTo>
                      <a:pt x="14274" y="10251"/>
                    </a:lnTo>
                    <a:lnTo>
                      <a:pt x="14778" y="9176"/>
                    </a:lnTo>
                    <a:close/>
                    <a:moveTo>
                      <a:pt x="4118" y="7807"/>
                    </a:moveTo>
                    <a:lnTo>
                      <a:pt x="107" y="10023"/>
                    </a:lnTo>
                    <a:lnTo>
                      <a:pt x="1" y="10254"/>
                    </a:lnTo>
                    <a:lnTo>
                      <a:pt x="2323" y="10254"/>
                    </a:lnTo>
                    <a:lnTo>
                      <a:pt x="5147" y="8696"/>
                    </a:lnTo>
                    <a:lnTo>
                      <a:pt x="5563" y="7807"/>
                    </a:lnTo>
                    <a:close/>
                    <a:moveTo>
                      <a:pt x="17262" y="7807"/>
                    </a:moveTo>
                    <a:lnTo>
                      <a:pt x="15483" y="8793"/>
                    </a:lnTo>
                    <a:lnTo>
                      <a:pt x="14793" y="10254"/>
                    </a:lnTo>
                    <a:lnTo>
                      <a:pt x="15947" y="10254"/>
                    </a:lnTo>
                    <a:cubicBezTo>
                      <a:pt x="17414" y="9443"/>
                      <a:pt x="18883" y="8630"/>
                      <a:pt x="20350" y="7819"/>
                    </a:cubicBezTo>
                    <a:cubicBezTo>
                      <a:pt x="20356" y="7807"/>
                      <a:pt x="17262" y="7807"/>
                      <a:pt x="17262" y="7807"/>
                    </a:cubicBez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4" name="Google Shape;1164;p40"/>
            <p:cNvGrpSpPr/>
            <p:nvPr/>
          </p:nvGrpSpPr>
          <p:grpSpPr>
            <a:xfrm>
              <a:off x="5981953" y="4392398"/>
              <a:ext cx="421023" cy="294502"/>
              <a:chOff x="530364" y="78205"/>
              <a:chExt cx="1410464" cy="986605"/>
            </a:xfrm>
          </p:grpSpPr>
          <p:sp>
            <p:nvSpPr>
              <p:cNvPr id="1165" name="Google Shape;1165;p40"/>
              <p:cNvSpPr/>
              <p:nvPr/>
            </p:nvSpPr>
            <p:spPr>
              <a:xfrm>
                <a:off x="602021" y="78205"/>
                <a:ext cx="1338808" cy="986605"/>
              </a:xfrm>
              <a:custGeom>
                <a:avLst/>
                <a:gdLst/>
                <a:ahLst/>
                <a:cxnLst/>
                <a:rect l="l" t="t" r="r" b="b"/>
                <a:pathLst>
                  <a:path w="16610" h="12240" extrusionOk="0">
                    <a:moveTo>
                      <a:pt x="5733" y="0"/>
                    </a:moveTo>
                    <a:cubicBezTo>
                      <a:pt x="5038" y="0"/>
                      <a:pt x="4482" y="562"/>
                      <a:pt x="4482" y="1251"/>
                    </a:cubicBezTo>
                    <a:cubicBezTo>
                      <a:pt x="4482" y="1482"/>
                      <a:pt x="4552" y="1706"/>
                      <a:pt x="4665" y="1892"/>
                    </a:cubicBezTo>
                    <a:lnTo>
                      <a:pt x="3359" y="1892"/>
                    </a:lnTo>
                    <a:cubicBezTo>
                      <a:pt x="2551" y="1892"/>
                      <a:pt x="1896" y="2554"/>
                      <a:pt x="1896" y="3358"/>
                    </a:cubicBezTo>
                    <a:cubicBezTo>
                      <a:pt x="1896" y="3467"/>
                      <a:pt x="1911" y="3568"/>
                      <a:pt x="1926" y="3662"/>
                    </a:cubicBezTo>
                    <a:cubicBezTo>
                      <a:pt x="1149" y="4026"/>
                      <a:pt x="605" y="4813"/>
                      <a:pt x="605" y="5726"/>
                    </a:cubicBezTo>
                    <a:cubicBezTo>
                      <a:pt x="605" y="6352"/>
                      <a:pt x="854" y="6914"/>
                      <a:pt x="1261" y="7320"/>
                    </a:cubicBezTo>
                    <a:lnTo>
                      <a:pt x="1085" y="7320"/>
                    </a:lnTo>
                    <a:cubicBezTo>
                      <a:pt x="484" y="7320"/>
                      <a:pt x="1" y="7806"/>
                      <a:pt x="1" y="8398"/>
                    </a:cubicBezTo>
                    <a:cubicBezTo>
                      <a:pt x="10" y="9006"/>
                      <a:pt x="493" y="9482"/>
                      <a:pt x="1091" y="9482"/>
                    </a:cubicBezTo>
                    <a:lnTo>
                      <a:pt x="1398" y="9482"/>
                    </a:lnTo>
                    <a:cubicBezTo>
                      <a:pt x="1231" y="9701"/>
                      <a:pt x="1133" y="9971"/>
                      <a:pt x="1133" y="10260"/>
                    </a:cubicBezTo>
                    <a:cubicBezTo>
                      <a:pt x="1133" y="10921"/>
                      <a:pt x="1625" y="11459"/>
                      <a:pt x="2272" y="11535"/>
                    </a:cubicBezTo>
                    <a:cubicBezTo>
                      <a:pt x="2263" y="11599"/>
                      <a:pt x="2254" y="11662"/>
                      <a:pt x="2254" y="11720"/>
                    </a:cubicBezTo>
                    <a:cubicBezTo>
                      <a:pt x="2254" y="11908"/>
                      <a:pt x="2305" y="12075"/>
                      <a:pt x="2354" y="12239"/>
                    </a:cubicBezTo>
                    <a:lnTo>
                      <a:pt x="14654" y="12239"/>
                    </a:lnTo>
                    <a:cubicBezTo>
                      <a:pt x="14693" y="12142"/>
                      <a:pt x="14721" y="12045"/>
                      <a:pt x="14721" y="11936"/>
                    </a:cubicBezTo>
                    <a:cubicBezTo>
                      <a:pt x="14721" y="11626"/>
                      <a:pt x="14554" y="11368"/>
                      <a:pt x="14314" y="11204"/>
                    </a:cubicBezTo>
                    <a:lnTo>
                      <a:pt x="14760" y="11204"/>
                    </a:lnTo>
                    <a:cubicBezTo>
                      <a:pt x="15167" y="11204"/>
                      <a:pt x="15495" y="10876"/>
                      <a:pt x="15495" y="10466"/>
                    </a:cubicBezTo>
                    <a:cubicBezTo>
                      <a:pt x="15495" y="10311"/>
                      <a:pt x="15431" y="10172"/>
                      <a:pt x="15343" y="10053"/>
                    </a:cubicBezTo>
                    <a:cubicBezTo>
                      <a:pt x="16087" y="9792"/>
                      <a:pt x="16609" y="9097"/>
                      <a:pt x="16609" y="8268"/>
                    </a:cubicBezTo>
                    <a:cubicBezTo>
                      <a:pt x="16609" y="7454"/>
                      <a:pt x="16087" y="6756"/>
                      <a:pt x="15349" y="6498"/>
                    </a:cubicBezTo>
                    <a:cubicBezTo>
                      <a:pt x="15434" y="6258"/>
                      <a:pt x="15492" y="5997"/>
                      <a:pt x="15492" y="5726"/>
                    </a:cubicBezTo>
                    <a:cubicBezTo>
                      <a:pt x="15492" y="4715"/>
                      <a:pt x="14827" y="3874"/>
                      <a:pt x="13916" y="3571"/>
                    </a:cubicBezTo>
                    <a:cubicBezTo>
                      <a:pt x="13928" y="3501"/>
                      <a:pt x="13943" y="3434"/>
                      <a:pt x="13943" y="3358"/>
                    </a:cubicBezTo>
                    <a:cubicBezTo>
                      <a:pt x="13943" y="2554"/>
                      <a:pt x="13285" y="1892"/>
                      <a:pt x="12468" y="1892"/>
                    </a:cubicBezTo>
                    <a:lnTo>
                      <a:pt x="12286" y="1892"/>
                    </a:lnTo>
                    <a:cubicBezTo>
                      <a:pt x="12401" y="1706"/>
                      <a:pt x="12468" y="1482"/>
                      <a:pt x="12468" y="1251"/>
                    </a:cubicBezTo>
                    <a:cubicBezTo>
                      <a:pt x="12468" y="562"/>
                      <a:pt x="11918" y="0"/>
                      <a:pt x="11220" y="0"/>
                    </a:cubicBezTo>
                    <a:close/>
                  </a:path>
                </a:pathLst>
              </a:custGeom>
              <a:solidFill>
                <a:srgbClr val="6179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0"/>
              <p:cNvSpPr/>
              <p:nvPr/>
            </p:nvSpPr>
            <p:spPr>
              <a:xfrm>
                <a:off x="530364" y="78205"/>
                <a:ext cx="1111347" cy="986605"/>
              </a:xfrm>
              <a:custGeom>
                <a:avLst/>
                <a:gdLst/>
                <a:ahLst/>
                <a:cxnLst/>
                <a:rect l="l" t="t" r="r" b="b"/>
                <a:pathLst>
                  <a:path w="13788" h="12240" extrusionOk="0">
                    <a:moveTo>
                      <a:pt x="5730" y="0"/>
                    </a:moveTo>
                    <a:cubicBezTo>
                      <a:pt x="5040" y="0"/>
                      <a:pt x="4482" y="562"/>
                      <a:pt x="4482" y="1251"/>
                    </a:cubicBezTo>
                    <a:cubicBezTo>
                      <a:pt x="4482" y="1482"/>
                      <a:pt x="4555" y="1706"/>
                      <a:pt x="4670" y="1892"/>
                    </a:cubicBezTo>
                    <a:lnTo>
                      <a:pt x="3361" y="1892"/>
                    </a:lnTo>
                    <a:cubicBezTo>
                      <a:pt x="2554" y="1892"/>
                      <a:pt x="1898" y="2554"/>
                      <a:pt x="1898" y="3358"/>
                    </a:cubicBezTo>
                    <a:cubicBezTo>
                      <a:pt x="1898" y="3467"/>
                      <a:pt x="1913" y="3568"/>
                      <a:pt x="1934" y="3662"/>
                    </a:cubicBezTo>
                    <a:cubicBezTo>
                      <a:pt x="1148" y="4026"/>
                      <a:pt x="607" y="4813"/>
                      <a:pt x="607" y="5726"/>
                    </a:cubicBezTo>
                    <a:cubicBezTo>
                      <a:pt x="607" y="6352"/>
                      <a:pt x="856" y="6914"/>
                      <a:pt x="1260" y="7320"/>
                    </a:cubicBezTo>
                    <a:cubicBezTo>
                      <a:pt x="489" y="7320"/>
                      <a:pt x="6" y="7806"/>
                      <a:pt x="6" y="8398"/>
                    </a:cubicBezTo>
                    <a:cubicBezTo>
                      <a:pt x="0" y="9006"/>
                      <a:pt x="480" y="9482"/>
                      <a:pt x="1078" y="9482"/>
                    </a:cubicBezTo>
                    <a:lnTo>
                      <a:pt x="1382" y="9482"/>
                    </a:lnTo>
                    <a:cubicBezTo>
                      <a:pt x="1221" y="9701"/>
                      <a:pt x="1118" y="9971"/>
                      <a:pt x="1118" y="10260"/>
                    </a:cubicBezTo>
                    <a:cubicBezTo>
                      <a:pt x="1118" y="10921"/>
                      <a:pt x="1619" y="11459"/>
                      <a:pt x="2256" y="11535"/>
                    </a:cubicBezTo>
                    <a:cubicBezTo>
                      <a:pt x="2253" y="11599"/>
                      <a:pt x="2238" y="11662"/>
                      <a:pt x="2238" y="11720"/>
                    </a:cubicBezTo>
                    <a:cubicBezTo>
                      <a:pt x="2238" y="11908"/>
                      <a:pt x="2287" y="12075"/>
                      <a:pt x="2344" y="12239"/>
                    </a:cubicBezTo>
                    <a:lnTo>
                      <a:pt x="11830" y="12239"/>
                    </a:lnTo>
                    <a:cubicBezTo>
                      <a:pt x="11863" y="12142"/>
                      <a:pt x="11893" y="12045"/>
                      <a:pt x="11893" y="11936"/>
                    </a:cubicBezTo>
                    <a:cubicBezTo>
                      <a:pt x="11893" y="11626"/>
                      <a:pt x="11726" y="11368"/>
                      <a:pt x="11486" y="11204"/>
                    </a:cubicBezTo>
                    <a:lnTo>
                      <a:pt x="11933" y="11204"/>
                    </a:lnTo>
                    <a:cubicBezTo>
                      <a:pt x="12337" y="11204"/>
                      <a:pt x="12665" y="10876"/>
                      <a:pt x="12665" y="10466"/>
                    </a:cubicBezTo>
                    <a:cubicBezTo>
                      <a:pt x="12665" y="10311"/>
                      <a:pt x="12601" y="10172"/>
                      <a:pt x="12519" y="10053"/>
                    </a:cubicBezTo>
                    <a:cubicBezTo>
                      <a:pt x="13254" y="9792"/>
                      <a:pt x="13788" y="9097"/>
                      <a:pt x="13788" y="8268"/>
                    </a:cubicBezTo>
                    <a:cubicBezTo>
                      <a:pt x="13788" y="7454"/>
                      <a:pt x="13260" y="6756"/>
                      <a:pt x="12528" y="6498"/>
                    </a:cubicBezTo>
                    <a:cubicBezTo>
                      <a:pt x="12610" y="6258"/>
                      <a:pt x="12665" y="5997"/>
                      <a:pt x="12665" y="5726"/>
                    </a:cubicBezTo>
                    <a:cubicBezTo>
                      <a:pt x="12665" y="4715"/>
                      <a:pt x="12003" y="3874"/>
                      <a:pt x="11092" y="3571"/>
                    </a:cubicBezTo>
                    <a:cubicBezTo>
                      <a:pt x="11104" y="3501"/>
                      <a:pt x="11113" y="3434"/>
                      <a:pt x="11113" y="3358"/>
                    </a:cubicBezTo>
                    <a:cubicBezTo>
                      <a:pt x="11113" y="2554"/>
                      <a:pt x="10463" y="1892"/>
                      <a:pt x="9650" y="1892"/>
                    </a:cubicBezTo>
                    <a:lnTo>
                      <a:pt x="9464" y="1892"/>
                    </a:lnTo>
                    <a:cubicBezTo>
                      <a:pt x="9583" y="1706"/>
                      <a:pt x="9650" y="1482"/>
                      <a:pt x="9650" y="1251"/>
                    </a:cubicBezTo>
                    <a:cubicBezTo>
                      <a:pt x="9650" y="562"/>
                      <a:pt x="9094" y="0"/>
                      <a:pt x="8402" y="0"/>
                    </a:cubicBezTo>
                    <a:close/>
                  </a:path>
                </a:pathLst>
              </a:custGeom>
              <a:solidFill>
                <a:srgbClr val="A2B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0"/>
              <p:cNvSpPr/>
              <p:nvPr/>
            </p:nvSpPr>
            <p:spPr>
              <a:xfrm>
                <a:off x="530364" y="666054"/>
                <a:ext cx="847535" cy="398753"/>
              </a:xfrm>
              <a:custGeom>
                <a:avLst/>
                <a:gdLst/>
                <a:ahLst/>
                <a:cxnLst/>
                <a:rect l="l" t="t" r="r" b="b"/>
                <a:pathLst>
                  <a:path w="10515" h="4947" extrusionOk="0">
                    <a:moveTo>
                      <a:pt x="1230" y="0"/>
                    </a:moveTo>
                    <a:cubicBezTo>
                      <a:pt x="480" y="34"/>
                      <a:pt x="0" y="519"/>
                      <a:pt x="0" y="1111"/>
                    </a:cubicBezTo>
                    <a:cubicBezTo>
                      <a:pt x="0" y="1713"/>
                      <a:pt x="480" y="2189"/>
                      <a:pt x="1078" y="2189"/>
                    </a:cubicBezTo>
                    <a:lnTo>
                      <a:pt x="1382" y="2189"/>
                    </a:lnTo>
                    <a:cubicBezTo>
                      <a:pt x="1221" y="2408"/>
                      <a:pt x="1118" y="2678"/>
                      <a:pt x="1118" y="2967"/>
                    </a:cubicBezTo>
                    <a:cubicBezTo>
                      <a:pt x="1118" y="3628"/>
                      <a:pt x="1619" y="4166"/>
                      <a:pt x="2256" y="4242"/>
                    </a:cubicBezTo>
                    <a:cubicBezTo>
                      <a:pt x="2253" y="4306"/>
                      <a:pt x="2238" y="4369"/>
                      <a:pt x="2238" y="4427"/>
                    </a:cubicBezTo>
                    <a:cubicBezTo>
                      <a:pt x="2238" y="4615"/>
                      <a:pt x="2287" y="4782"/>
                      <a:pt x="2344" y="4946"/>
                    </a:cubicBezTo>
                    <a:lnTo>
                      <a:pt x="7764" y="4946"/>
                    </a:lnTo>
                    <a:cubicBezTo>
                      <a:pt x="7615" y="4688"/>
                      <a:pt x="7403" y="4476"/>
                      <a:pt x="7111" y="4388"/>
                    </a:cubicBezTo>
                    <a:cubicBezTo>
                      <a:pt x="7403" y="4296"/>
                      <a:pt x="7609" y="4093"/>
                      <a:pt x="7676" y="3786"/>
                    </a:cubicBezTo>
                    <a:lnTo>
                      <a:pt x="9343" y="3786"/>
                    </a:lnTo>
                    <a:cubicBezTo>
                      <a:pt x="9990" y="3786"/>
                      <a:pt x="10515" y="3261"/>
                      <a:pt x="10515" y="2611"/>
                    </a:cubicBezTo>
                    <a:cubicBezTo>
                      <a:pt x="10515" y="1962"/>
                      <a:pt x="9993" y="1439"/>
                      <a:pt x="9343" y="1439"/>
                    </a:cubicBezTo>
                    <a:lnTo>
                      <a:pt x="7260" y="1439"/>
                    </a:lnTo>
                    <a:cubicBezTo>
                      <a:pt x="7281" y="1348"/>
                      <a:pt x="7312" y="1269"/>
                      <a:pt x="7312" y="1172"/>
                    </a:cubicBezTo>
                    <a:cubicBezTo>
                      <a:pt x="7312" y="531"/>
                      <a:pt x="6780" y="0"/>
                      <a:pt x="6137" y="0"/>
                    </a:cubicBezTo>
                    <a:close/>
                  </a:path>
                </a:pathLst>
              </a:custGeom>
              <a:solidFill>
                <a:srgbClr val="F9E925">
                  <a:alpha val="2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0"/>
              <p:cNvSpPr/>
              <p:nvPr/>
            </p:nvSpPr>
            <p:spPr>
              <a:xfrm>
                <a:off x="924353" y="78688"/>
                <a:ext cx="615803" cy="401413"/>
              </a:xfrm>
              <a:custGeom>
                <a:avLst/>
                <a:gdLst/>
                <a:ahLst/>
                <a:cxnLst/>
                <a:rect l="l" t="t" r="r" b="b"/>
                <a:pathLst>
                  <a:path w="7640" h="4980" extrusionOk="0">
                    <a:moveTo>
                      <a:pt x="2247" y="0"/>
                    </a:moveTo>
                    <a:cubicBezTo>
                      <a:pt x="2211" y="100"/>
                      <a:pt x="2181" y="197"/>
                      <a:pt x="2181" y="301"/>
                    </a:cubicBezTo>
                    <a:cubicBezTo>
                      <a:pt x="2181" y="756"/>
                      <a:pt x="2484" y="1124"/>
                      <a:pt x="2894" y="1251"/>
                    </a:cubicBezTo>
                    <a:cubicBezTo>
                      <a:pt x="2648" y="1327"/>
                      <a:pt x="2475" y="1500"/>
                      <a:pt x="2418" y="1758"/>
                    </a:cubicBezTo>
                    <a:lnTo>
                      <a:pt x="997" y="1758"/>
                    </a:lnTo>
                    <a:cubicBezTo>
                      <a:pt x="447" y="1758"/>
                      <a:pt x="1" y="2201"/>
                      <a:pt x="1" y="2760"/>
                    </a:cubicBezTo>
                    <a:cubicBezTo>
                      <a:pt x="1" y="3307"/>
                      <a:pt x="447" y="3756"/>
                      <a:pt x="997" y="3756"/>
                    </a:cubicBezTo>
                    <a:lnTo>
                      <a:pt x="2767" y="3756"/>
                    </a:lnTo>
                    <a:cubicBezTo>
                      <a:pt x="2748" y="3832"/>
                      <a:pt x="2721" y="3902"/>
                      <a:pt x="2721" y="3984"/>
                    </a:cubicBezTo>
                    <a:cubicBezTo>
                      <a:pt x="2721" y="4533"/>
                      <a:pt x="3167" y="4980"/>
                      <a:pt x="3720" y="4980"/>
                    </a:cubicBezTo>
                    <a:lnTo>
                      <a:pt x="7640" y="4980"/>
                    </a:lnTo>
                    <a:cubicBezTo>
                      <a:pt x="7403" y="4321"/>
                      <a:pt x="6872" y="3795"/>
                      <a:pt x="6201" y="3574"/>
                    </a:cubicBezTo>
                    <a:cubicBezTo>
                      <a:pt x="6213" y="3504"/>
                      <a:pt x="6219" y="3437"/>
                      <a:pt x="6219" y="3361"/>
                    </a:cubicBezTo>
                    <a:cubicBezTo>
                      <a:pt x="6219" y="2557"/>
                      <a:pt x="5572" y="1895"/>
                      <a:pt x="4758" y="1895"/>
                    </a:cubicBezTo>
                    <a:lnTo>
                      <a:pt x="4573" y="1895"/>
                    </a:lnTo>
                    <a:cubicBezTo>
                      <a:pt x="4689" y="1710"/>
                      <a:pt x="4758" y="1485"/>
                      <a:pt x="4758" y="1254"/>
                    </a:cubicBezTo>
                    <a:cubicBezTo>
                      <a:pt x="4758" y="562"/>
                      <a:pt x="4200" y="0"/>
                      <a:pt x="3511" y="0"/>
                    </a:cubicBezTo>
                    <a:close/>
                  </a:path>
                </a:pathLst>
              </a:custGeom>
              <a:solidFill>
                <a:srgbClr val="E5EEF3">
                  <a:alpha val="324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9" name="Google Shape;1169;p40"/>
            <p:cNvGrpSpPr/>
            <p:nvPr/>
          </p:nvGrpSpPr>
          <p:grpSpPr>
            <a:xfrm>
              <a:off x="5343294" y="4171060"/>
              <a:ext cx="957541" cy="628383"/>
              <a:chOff x="-4805100" y="2274074"/>
              <a:chExt cx="2548008" cy="1672121"/>
            </a:xfrm>
          </p:grpSpPr>
          <p:sp>
            <p:nvSpPr>
              <p:cNvPr id="1170" name="Google Shape;1170;p40"/>
              <p:cNvSpPr/>
              <p:nvPr/>
            </p:nvSpPr>
            <p:spPr>
              <a:xfrm>
                <a:off x="-4794367" y="2274367"/>
                <a:ext cx="2537275" cy="1671826"/>
              </a:xfrm>
              <a:custGeom>
                <a:avLst/>
                <a:gdLst/>
                <a:ahLst/>
                <a:cxnLst/>
                <a:rect l="l" t="t" r="r" b="b"/>
                <a:pathLst>
                  <a:path w="26000" h="17132" extrusionOk="0">
                    <a:moveTo>
                      <a:pt x="5778" y="1"/>
                    </a:moveTo>
                    <a:cubicBezTo>
                      <a:pt x="5414" y="1"/>
                      <a:pt x="5016" y="222"/>
                      <a:pt x="4886" y="495"/>
                    </a:cubicBezTo>
                    <a:lnTo>
                      <a:pt x="61" y="10749"/>
                    </a:lnTo>
                    <a:cubicBezTo>
                      <a:pt x="0" y="10879"/>
                      <a:pt x="12" y="10998"/>
                      <a:pt x="82" y="11083"/>
                    </a:cubicBezTo>
                    <a:cubicBezTo>
                      <a:pt x="82" y="11083"/>
                      <a:pt x="283" y="11408"/>
                      <a:pt x="453" y="11669"/>
                    </a:cubicBezTo>
                    <a:cubicBezTo>
                      <a:pt x="522" y="11775"/>
                      <a:pt x="674" y="11836"/>
                      <a:pt x="872" y="11836"/>
                    </a:cubicBezTo>
                    <a:lnTo>
                      <a:pt x="12282" y="11836"/>
                    </a:lnTo>
                    <a:lnTo>
                      <a:pt x="12282" y="16387"/>
                    </a:lnTo>
                    <a:lnTo>
                      <a:pt x="10970" y="16387"/>
                    </a:lnTo>
                    <a:cubicBezTo>
                      <a:pt x="10764" y="16387"/>
                      <a:pt x="10597" y="16554"/>
                      <a:pt x="10597" y="16758"/>
                    </a:cubicBezTo>
                    <a:cubicBezTo>
                      <a:pt x="10597" y="16964"/>
                      <a:pt x="10764" y="17131"/>
                      <a:pt x="10970" y="17131"/>
                    </a:cubicBezTo>
                    <a:lnTo>
                      <a:pt x="14262" y="17131"/>
                    </a:lnTo>
                    <a:cubicBezTo>
                      <a:pt x="14465" y="17131"/>
                      <a:pt x="14632" y="16964"/>
                      <a:pt x="14632" y="16758"/>
                    </a:cubicBezTo>
                    <a:cubicBezTo>
                      <a:pt x="14632" y="16554"/>
                      <a:pt x="14465" y="16387"/>
                      <a:pt x="14262" y="16387"/>
                    </a:cubicBezTo>
                    <a:lnTo>
                      <a:pt x="13032" y="16387"/>
                    </a:lnTo>
                    <a:lnTo>
                      <a:pt x="13032" y="11836"/>
                    </a:lnTo>
                    <a:lnTo>
                      <a:pt x="20228" y="11836"/>
                    </a:lnTo>
                    <a:cubicBezTo>
                      <a:pt x="20249" y="11836"/>
                      <a:pt x="20273" y="11836"/>
                      <a:pt x="20298" y="11833"/>
                    </a:cubicBezTo>
                    <a:lnTo>
                      <a:pt x="20313" y="11833"/>
                    </a:lnTo>
                    <a:cubicBezTo>
                      <a:pt x="20334" y="11833"/>
                      <a:pt x="20352" y="11827"/>
                      <a:pt x="20371" y="11824"/>
                    </a:cubicBezTo>
                    <a:lnTo>
                      <a:pt x="20383" y="11824"/>
                    </a:lnTo>
                    <a:cubicBezTo>
                      <a:pt x="20401" y="11821"/>
                      <a:pt x="20425" y="11818"/>
                      <a:pt x="20443" y="11812"/>
                    </a:cubicBezTo>
                    <a:lnTo>
                      <a:pt x="20447" y="11812"/>
                    </a:lnTo>
                    <a:cubicBezTo>
                      <a:pt x="20741" y="11748"/>
                      <a:pt x="21017" y="11563"/>
                      <a:pt x="21121" y="11347"/>
                    </a:cubicBezTo>
                    <a:lnTo>
                      <a:pt x="25945" y="1091"/>
                    </a:lnTo>
                    <a:cubicBezTo>
                      <a:pt x="26000" y="951"/>
                      <a:pt x="25973" y="835"/>
                      <a:pt x="25906" y="738"/>
                    </a:cubicBezTo>
                    <a:cubicBezTo>
                      <a:pt x="25796" y="577"/>
                      <a:pt x="25557" y="183"/>
                      <a:pt x="25557" y="183"/>
                    </a:cubicBezTo>
                    <a:cubicBezTo>
                      <a:pt x="25487" y="70"/>
                      <a:pt x="25335" y="1"/>
                      <a:pt x="25131" y="1"/>
                    </a:cubicBezTo>
                    <a:close/>
                  </a:path>
                </a:pathLst>
              </a:custGeom>
              <a:solidFill>
                <a:srgbClr val="9CAB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0"/>
              <p:cNvSpPr/>
              <p:nvPr/>
            </p:nvSpPr>
            <p:spPr>
              <a:xfrm>
                <a:off x="-3764132" y="2933653"/>
                <a:ext cx="393863" cy="1012542"/>
              </a:xfrm>
              <a:custGeom>
                <a:avLst/>
                <a:gdLst/>
                <a:ahLst/>
                <a:cxnLst/>
                <a:rect l="l" t="t" r="r" b="b"/>
                <a:pathLst>
                  <a:path w="4036" h="10376" extrusionOk="0">
                    <a:moveTo>
                      <a:pt x="2059" y="0"/>
                    </a:moveTo>
                    <a:cubicBezTo>
                      <a:pt x="1849" y="0"/>
                      <a:pt x="1685" y="167"/>
                      <a:pt x="1685" y="374"/>
                    </a:cubicBezTo>
                    <a:lnTo>
                      <a:pt x="1685" y="9628"/>
                    </a:lnTo>
                    <a:lnTo>
                      <a:pt x="374" y="9628"/>
                    </a:lnTo>
                    <a:cubicBezTo>
                      <a:pt x="167" y="9628"/>
                      <a:pt x="0" y="9798"/>
                      <a:pt x="0" y="10002"/>
                    </a:cubicBezTo>
                    <a:cubicBezTo>
                      <a:pt x="0" y="10208"/>
                      <a:pt x="167" y="10375"/>
                      <a:pt x="374" y="10375"/>
                    </a:cubicBezTo>
                    <a:lnTo>
                      <a:pt x="3665" y="10375"/>
                    </a:lnTo>
                    <a:cubicBezTo>
                      <a:pt x="3868" y="10375"/>
                      <a:pt x="4035" y="10208"/>
                      <a:pt x="4035" y="10002"/>
                    </a:cubicBezTo>
                    <a:cubicBezTo>
                      <a:pt x="4032" y="9798"/>
                      <a:pt x="3865" y="9628"/>
                      <a:pt x="3659" y="9628"/>
                    </a:cubicBezTo>
                    <a:lnTo>
                      <a:pt x="2432" y="9628"/>
                    </a:lnTo>
                    <a:lnTo>
                      <a:pt x="2432" y="374"/>
                    </a:lnTo>
                    <a:cubicBezTo>
                      <a:pt x="2432" y="167"/>
                      <a:pt x="2265" y="0"/>
                      <a:pt x="2059"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0"/>
              <p:cNvSpPr/>
              <p:nvPr/>
            </p:nvSpPr>
            <p:spPr>
              <a:xfrm>
                <a:off x="-4790559" y="2292713"/>
                <a:ext cx="2529663" cy="1136670"/>
              </a:xfrm>
              <a:custGeom>
                <a:avLst/>
                <a:gdLst/>
                <a:ahLst/>
                <a:cxnLst/>
                <a:rect l="l" t="t" r="r" b="b"/>
                <a:pathLst>
                  <a:path w="25922" h="11648" extrusionOk="0">
                    <a:moveTo>
                      <a:pt x="25478" y="1"/>
                    </a:moveTo>
                    <a:lnTo>
                      <a:pt x="6076" y="411"/>
                    </a:lnTo>
                    <a:cubicBezTo>
                      <a:pt x="5712" y="411"/>
                      <a:pt x="5308" y="629"/>
                      <a:pt x="5184" y="903"/>
                    </a:cubicBezTo>
                    <a:lnTo>
                      <a:pt x="1" y="10895"/>
                    </a:lnTo>
                    <a:cubicBezTo>
                      <a:pt x="1" y="10895"/>
                      <a:pt x="201" y="11214"/>
                      <a:pt x="371" y="11481"/>
                    </a:cubicBezTo>
                    <a:cubicBezTo>
                      <a:pt x="441" y="11587"/>
                      <a:pt x="593" y="11648"/>
                      <a:pt x="790" y="11648"/>
                    </a:cubicBezTo>
                    <a:lnTo>
                      <a:pt x="20140" y="11648"/>
                    </a:lnTo>
                    <a:cubicBezTo>
                      <a:pt x="20505" y="11648"/>
                      <a:pt x="20908" y="11426"/>
                      <a:pt x="21033" y="11153"/>
                    </a:cubicBezTo>
                    <a:lnTo>
                      <a:pt x="25858" y="903"/>
                    </a:lnTo>
                    <a:cubicBezTo>
                      <a:pt x="25921" y="766"/>
                      <a:pt x="25894" y="654"/>
                      <a:pt x="25827" y="553"/>
                    </a:cubicBezTo>
                    <a:cubicBezTo>
                      <a:pt x="25721" y="399"/>
                      <a:pt x="25478" y="1"/>
                      <a:pt x="25478" y="1"/>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0"/>
              <p:cNvSpPr/>
              <p:nvPr/>
            </p:nvSpPr>
            <p:spPr>
              <a:xfrm>
                <a:off x="-4790852" y="2325307"/>
                <a:ext cx="2019964" cy="1104077"/>
              </a:xfrm>
              <a:custGeom>
                <a:avLst/>
                <a:gdLst/>
                <a:ahLst/>
                <a:cxnLst/>
                <a:rect l="l" t="t" r="r" b="b"/>
                <a:pathLst>
                  <a:path w="20699" h="11314" extrusionOk="0">
                    <a:moveTo>
                      <a:pt x="9544" y="1"/>
                    </a:moveTo>
                    <a:lnTo>
                      <a:pt x="6079" y="77"/>
                    </a:lnTo>
                    <a:cubicBezTo>
                      <a:pt x="5715" y="77"/>
                      <a:pt x="5314" y="295"/>
                      <a:pt x="5187" y="569"/>
                    </a:cubicBezTo>
                    <a:lnTo>
                      <a:pt x="1" y="10561"/>
                    </a:lnTo>
                    <a:cubicBezTo>
                      <a:pt x="1" y="10561"/>
                      <a:pt x="204" y="10886"/>
                      <a:pt x="374" y="11147"/>
                    </a:cubicBezTo>
                    <a:cubicBezTo>
                      <a:pt x="441" y="11253"/>
                      <a:pt x="593" y="11314"/>
                      <a:pt x="790" y="11314"/>
                    </a:cubicBezTo>
                    <a:lnTo>
                      <a:pt x="20143" y="11314"/>
                    </a:lnTo>
                    <a:cubicBezTo>
                      <a:pt x="20335" y="11314"/>
                      <a:pt x="20532" y="11253"/>
                      <a:pt x="20699" y="11159"/>
                    </a:cubicBezTo>
                    <a:lnTo>
                      <a:pt x="9544" y="1"/>
                    </a:lnTo>
                    <a:close/>
                  </a:path>
                </a:pathLst>
              </a:custGeom>
              <a:solidFill>
                <a:srgbClr val="8787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0"/>
              <p:cNvSpPr/>
              <p:nvPr/>
            </p:nvSpPr>
            <p:spPr>
              <a:xfrm>
                <a:off x="-4805100" y="2274074"/>
                <a:ext cx="2513073" cy="1097246"/>
              </a:xfrm>
              <a:custGeom>
                <a:avLst/>
                <a:gdLst/>
                <a:ahLst/>
                <a:cxnLst/>
                <a:rect l="l" t="t" r="r" b="b"/>
                <a:pathLst>
                  <a:path w="25752" h="11244" extrusionOk="0">
                    <a:moveTo>
                      <a:pt x="5846" y="0"/>
                    </a:moveTo>
                    <a:cubicBezTo>
                      <a:pt x="5481" y="0"/>
                      <a:pt x="5084" y="219"/>
                      <a:pt x="4953" y="495"/>
                    </a:cubicBezTo>
                    <a:lnTo>
                      <a:pt x="128" y="10749"/>
                    </a:lnTo>
                    <a:cubicBezTo>
                      <a:pt x="1" y="11022"/>
                      <a:pt x="195" y="11244"/>
                      <a:pt x="559" y="11244"/>
                    </a:cubicBezTo>
                    <a:lnTo>
                      <a:pt x="19910" y="11244"/>
                    </a:lnTo>
                    <a:cubicBezTo>
                      <a:pt x="20274" y="11244"/>
                      <a:pt x="20675" y="11022"/>
                      <a:pt x="20802" y="10749"/>
                    </a:cubicBezTo>
                    <a:lnTo>
                      <a:pt x="25627" y="495"/>
                    </a:lnTo>
                    <a:cubicBezTo>
                      <a:pt x="25751" y="219"/>
                      <a:pt x="25563" y="0"/>
                      <a:pt x="25199"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0"/>
              <p:cNvSpPr/>
              <p:nvPr/>
            </p:nvSpPr>
            <p:spPr>
              <a:xfrm>
                <a:off x="-4725078" y="2322379"/>
                <a:ext cx="2344442" cy="1000637"/>
              </a:xfrm>
              <a:custGeom>
                <a:avLst/>
                <a:gdLst/>
                <a:ahLst/>
                <a:cxnLst/>
                <a:rect l="l" t="t" r="r" b="b"/>
                <a:pathLst>
                  <a:path w="24024" h="10254" extrusionOk="0">
                    <a:moveTo>
                      <a:pt x="4825" y="0"/>
                    </a:moveTo>
                    <a:lnTo>
                      <a:pt x="3675" y="2448"/>
                    </a:lnTo>
                    <a:lnTo>
                      <a:pt x="8089" y="2448"/>
                    </a:lnTo>
                    <a:lnTo>
                      <a:pt x="9237" y="0"/>
                    </a:lnTo>
                    <a:close/>
                    <a:moveTo>
                      <a:pt x="9753" y="0"/>
                    </a:moveTo>
                    <a:lnTo>
                      <a:pt x="8605" y="2448"/>
                    </a:lnTo>
                    <a:lnTo>
                      <a:pt x="13014" y="2448"/>
                    </a:lnTo>
                    <a:lnTo>
                      <a:pt x="14168" y="0"/>
                    </a:lnTo>
                    <a:close/>
                    <a:moveTo>
                      <a:pt x="14684" y="0"/>
                    </a:moveTo>
                    <a:lnTo>
                      <a:pt x="13533" y="2448"/>
                    </a:lnTo>
                    <a:lnTo>
                      <a:pt x="17945" y="2448"/>
                    </a:lnTo>
                    <a:lnTo>
                      <a:pt x="19099" y="0"/>
                    </a:lnTo>
                    <a:close/>
                    <a:moveTo>
                      <a:pt x="19615" y="0"/>
                    </a:moveTo>
                    <a:lnTo>
                      <a:pt x="18464" y="2448"/>
                    </a:lnTo>
                    <a:lnTo>
                      <a:pt x="22876" y="2448"/>
                    </a:lnTo>
                    <a:lnTo>
                      <a:pt x="24024" y="0"/>
                    </a:lnTo>
                    <a:close/>
                    <a:moveTo>
                      <a:pt x="3599" y="2602"/>
                    </a:moveTo>
                    <a:lnTo>
                      <a:pt x="2448" y="5050"/>
                    </a:lnTo>
                    <a:lnTo>
                      <a:pt x="6863" y="5050"/>
                    </a:lnTo>
                    <a:lnTo>
                      <a:pt x="8013" y="2602"/>
                    </a:lnTo>
                    <a:close/>
                    <a:moveTo>
                      <a:pt x="8530" y="2602"/>
                    </a:moveTo>
                    <a:lnTo>
                      <a:pt x="7379" y="5050"/>
                    </a:lnTo>
                    <a:lnTo>
                      <a:pt x="11787" y="5050"/>
                    </a:lnTo>
                    <a:lnTo>
                      <a:pt x="12938" y="2602"/>
                    </a:lnTo>
                    <a:close/>
                    <a:moveTo>
                      <a:pt x="13457" y="2602"/>
                    </a:moveTo>
                    <a:lnTo>
                      <a:pt x="12310" y="5050"/>
                    </a:lnTo>
                    <a:lnTo>
                      <a:pt x="16721" y="5050"/>
                    </a:lnTo>
                    <a:lnTo>
                      <a:pt x="17872" y="2602"/>
                    </a:lnTo>
                    <a:close/>
                    <a:moveTo>
                      <a:pt x="18391" y="2602"/>
                    </a:moveTo>
                    <a:lnTo>
                      <a:pt x="17244" y="5050"/>
                    </a:lnTo>
                    <a:lnTo>
                      <a:pt x="21655" y="5050"/>
                    </a:lnTo>
                    <a:lnTo>
                      <a:pt x="22806" y="2602"/>
                    </a:lnTo>
                    <a:close/>
                    <a:moveTo>
                      <a:pt x="2372" y="5208"/>
                    </a:moveTo>
                    <a:lnTo>
                      <a:pt x="1221" y="7655"/>
                    </a:lnTo>
                    <a:lnTo>
                      <a:pt x="5636" y="7655"/>
                    </a:lnTo>
                    <a:lnTo>
                      <a:pt x="6787" y="5208"/>
                    </a:lnTo>
                    <a:close/>
                    <a:moveTo>
                      <a:pt x="7306" y="5208"/>
                    </a:moveTo>
                    <a:lnTo>
                      <a:pt x="6155" y="7655"/>
                    </a:lnTo>
                    <a:lnTo>
                      <a:pt x="10570" y="7655"/>
                    </a:lnTo>
                    <a:lnTo>
                      <a:pt x="11721" y="5208"/>
                    </a:lnTo>
                    <a:close/>
                    <a:moveTo>
                      <a:pt x="12240" y="5208"/>
                    </a:moveTo>
                    <a:lnTo>
                      <a:pt x="11086" y="7655"/>
                    </a:lnTo>
                    <a:lnTo>
                      <a:pt x="15501" y="7655"/>
                    </a:lnTo>
                    <a:lnTo>
                      <a:pt x="16652" y="5208"/>
                    </a:lnTo>
                    <a:close/>
                    <a:moveTo>
                      <a:pt x="17168" y="5208"/>
                    </a:moveTo>
                    <a:lnTo>
                      <a:pt x="16017" y="7655"/>
                    </a:lnTo>
                    <a:lnTo>
                      <a:pt x="20432" y="7655"/>
                    </a:lnTo>
                    <a:lnTo>
                      <a:pt x="21579" y="5208"/>
                    </a:lnTo>
                    <a:close/>
                    <a:moveTo>
                      <a:pt x="1151" y="7807"/>
                    </a:moveTo>
                    <a:lnTo>
                      <a:pt x="1" y="10254"/>
                    </a:lnTo>
                    <a:lnTo>
                      <a:pt x="4409" y="10254"/>
                    </a:lnTo>
                    <a:lnTo>
                      <a:pt x="5560" y="7807"/>
                    </a:lnTo>
                    <a:close/>
                    <a:moveTo>
                      <a:pt x="6082" y="7807"/>
                    </a:moveTo>
                    <a:lnTo>
                      <a:pt x="4928" y="10254"/>
                    </a:lnTo>
                    <a:lnTo>
                      <a:pt x="9343" y="10254"/>
                    </a:lnTo>
                    <a:lnTo>
                      <a:pt x="10494" y="7807"/>
                    </a:lnTo>
                    <a:close/>
                    <a:moveTo>
                      <a:pt x="11013" y="7807"/>
                    </a:moveTo>
                    <a:lnTo>
                      <a:pt x="9859" y="10254"/>
                    </a:lnTo>
                    <a:lnTo>
                      <a:pt x="14274" y="10254"/>
                    </a:lnTo>
                    <a:lnTo>
                      <a:pt x="15425" y="7807"/>
                    </a:lnTo>
                    <a:close/>
                    <a:moveTo>
                      <a:pt x="15941" y="7807"/>
                    </a:moveTo>
                    <a:lnTo>
                      <a:pt x="14790" y="10254"/>
                    </a:lnTo>
                    <a:lnTo>
                      <a:pt x="19199" y="10254"/>
                    </a:lnTo>
                    <a:lnTo>
                      <a:pt x="20350" y="7807"/>
                    </a:lnTo>
                    <a:close/>
                  </a:path>
                </a:pathLst>
              </a:custGeom>
              <a:solidFill>
                <a:srgbClr val="557B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0"/>
              <p:cNvSpPr/>
              <p:nvPr/>
            </p:nvSpPr>
            <p:spPr>
              <a:xfrm>
                <a:off x="-4725078" y="2322672"/>
                <a:ext cx="2344735" cy="1000637"/>
              </a:xfrm>
              <a:custGeom>
                <a:avLst/>
                <a:gdLst/>
                <a:ahLst/>
                <a:cxnLst/>
                <a:rect l="l" t="t" r="r" b="b"/>
                <a:pathLst>
                  <a:path w="24027" h="10254" extrusionOk="0">
                    <a:moveTo>
                      <a:pt x="19618" y="0"/>
                    </a:moveTo>
                    <a:lnTo>
                      <a:pt x="19178" y="939"/>
                    </a:lnTo>
                    <a:lnTo>
                      <a:pt x="19178" y="939"/>
                    </a:lnTo>
                    <a:lnTo>
                      <a:pt x="20869" y="0"/>
                    </a:lnTo>
                    <a:close/>
                    <a:moveTo>
                      <a:pt x="8949" y="605"/>
                    </a:moveTo>
                    <a:lnTo>
                      <a:pt x="5624" y="2445"/>
                    </a:lnTo>
                    <a:lnTo>
                      <a:pt x="8083" y="2445"/>
                    </a:lnTo>
                    <a:lnTo>
                      <a:pt x="8949" y="605"/>
                    </a:lnTo>
                    <a:close/>
                    <a:moveTo>
                      <a:pt x="10051" y="0"/>
                    </a:moveTo>
                    <a:lnTo>
                      <a:pt x="9653" y="219"/>
                    </a:lnTo>
                    <a:lnTo>
                      <a:pt x="8605" y="2448"/>
                    </a:lnTo>
                    <a:lnTo>
                      <a:pt x="8693" y="2448"/>
                    </a:lnTo>
                    <a:cubicBezTo>
                      <a:pt x="10172" y="1628"/>
                      <a:pt x="11648" y="811"/>
                      <a:pt x="13120" y="0"/>
                    </a:cubicBezTo>
                    <a:close/>
                    <a:moveTo>
                      <a:pt x="18236" y="0"/>
                    </a:moveTo>
                    <a:lnTo>
                      <a:pt x="13810" y="2448"/>
                    </a:lnTo>
                    <a:lnTo>
                      <a:pt x="16442" y="2448"/>
                    </a:lnTo>
                    <a:lnTo>
                      <a:pt x="18476" y="1324"/>
                    </a:lnTo>
                    <a:lnTo>
                      <a:pt x="19102" y="0"/>
                    </a:lnTo>
                    <a:close/>
                    <a:moveTo>
                      <a:pt x="23911" y="0"/>
                    </a:moveTo>
                    <a:cubicBezTo>
                      <a:pt x="22439" y="817"/>
                      <a:pt x="20960" y="1631"/>
                      <a:pt x="19484" y="2448"/>
                    </a:cubicBezTo>
                    <a:lnTo>
                      <a:pt x="21834" y="2448"/>
                    </a:lnTo>
                    <a:lnTo>
                      <a:pt x="23243" y="1670"/>
                    </a:lnTo>
                    <a:lnTo>
                      <a:pt x="24027" y="0"/>
                    </a:lnTo>
                    <a:close/>
                    <a:moveTo>
                      <a:pt x="13530" y="2599"/>
                    </a:moveTo>
                    <a:lnTo>
                      <a:pt x="13436" y="2654"/>
                    </a:lnTo>
                    <a:lnTo>
                      <a:pt x="12510" y="4619"/>
                    </a:lnTo>
                    <a:lnTo>
                      <a:pt x="16163" y="2599"/>
                    </a:lnTo>
                    <a:close/>
                    <a:moveTo>
                      <a:pt x="19199" y="2599"/>
                    </a:moveTo>
                    <a:lnTo>
                      <a:pt x="18103" y="3207"/>
                    </a:lnTo>
                    <a:lnTo>
                      <a:pt x="17277" y="4965"/>
                    </a:lnTo>
                    <a:lnTo>
                      <a:pt x="21552" y="2599"/>
                    </a:lnTo>
                    <a:close/>
                    <a:moveTo>
                      <a:pt x="12738" y="3040"/>
                    </a:moveTo>
                    <a:lnTo>
                      <a:pt x="9103" y="5047"/>
                    </a:lnTo>
                    <a:lnTo>
                      <a:pt x="11739" y="5047"/>
                    </a:lnTo>
                    <a:lnTo>
                      <a:pt x="11812" y="5010"/>
                    </a:lnTo>
                    <a:lnTo>
                      <a:pt x="12738" y="3040"/>
                    </a:lnTo>
                    <a:close/>
                    <a:moveTo>
                      <a:pt x="17405" y="3595"/>
                    </a:moveTo>
                    <a:cubicBezTo>
                      <a:pt x="16530" y="4081"/>
                      <a:pt x="15656" y="4561"/>
                      <a:pt x="14778" y="5047"/>
                    </a:cubicBezTo>
                    <a:lnTo>
                      <a:pt x="16721" y="5047"/>
                    </a:lnTo>
                    <a:lnTo>
                      <a:pt x="17405" y="3595"/>
                    </a:lnTo>
                    <a:close/>
                    <a:moveTo>
                      <a:pt x="5347" y="2603"/>
                    </a:moveTo>
                    <a:cubicBezTo>
                      <a:pt x="4561" y="3037"/>
                      <a:pt x="3778" y="3474"/>
                      <a:pt x="2991" y="3905"/>
                    </a:cubicBezTo>
                    <a:lnTo>
                      <a:pt x="2451" y="5053"/>
                    </a:lnTo>
                    <a:lnTo>
                      <a:pt x="3993" y="5053"/>
                    </a:lnTo>
                    <a:lnTo>
                      <a:pt x="7871" y="2903"/>
                    </a:lnTo>
                    <a:lnTo>
                      <a:pt x="8016" y="2603"/>
                    </a:lnTo>
                    <a:close/>
                    <a:moveTo>
                      <a:pt x="2375" y="5205"/>
                    </a:moveTo>
                    <a:lnTo>
                      <a:pt x="1907" y="6197"/>
                    </a:lnTo>
                    <a:lnTo>
                      <a:pt x="1907" y="6197"/>
                    </a:lnTo>
                    <a:lnTo>
                      <a:pt x="3708" y="5205"/>
                    </a:lnTo>
                    <a:close/>
                    <a:moveTo>
                      <a:pt x="14496" y="5199"/>
                    </a:moveTo>
                    <a:lnTo>
                      <a:pt x="11438" y="6890"/>
                    </a:lnTo>
                    <a:lnTo>
                      <a:pt x="11083" y="7649"/>
                    </a:lnTo>
                    <a:lnTo>
                      <a:pt x="12422" y="7649"/>
                    </a:lnTo>
                    <a:lnTo>
                      <a:pt x="16579" y="5350"/>
                    </a:lnTo>
                    <a:lnTo>
                      <a:pt x="16645" y="5199"/>
                    </a:lnTo>
                    <a:close/>
                    <a:moveTo>
                      <a:pt x="6073" y="6729"/>
                    </a:moveTo>
                    <a:lnTo>
                      <a:pt x="4397" y="7652"/>
                    </a:lnTo>
                    <a:lnTo>
                      <a:pt x="5636" y="7652"/>
                    </a:lnTo>
                    <a:lnTo>
                      <a:pt x="6073" y="6729"/>
                    </a:lnTo>
                    <a:close/>
                    <a:moveTo>
                      <a:pt x="8824" y="5205"/>
                    </a:moveTo>
                    <a:lnTo>
                      <a:pt x="6772" y="6337"/>
                    </a:lnTo>
                    <a:lnTo>
                      <a:pt x="6155" y="7652"/>
                    </a:lnTo>
                    <a:lnTo>
                      <a:pt x="7033" y="7652"/>
                    </a:lnTo>
                    <a:lnTo>
                      <a:pt x="11456" y="5205"/>
                    </a:lnTo>
                    <a:close/>
                    <a:moveTo>
                      <a:pt x="10740" y="7284"/>
                    </a:moveTo>
                    <a:lnTo>
                      <a:pt x="10072" y="7652"/>
                    </a:lnTo>
                    <a:lnTo>
                      <a:pt x="10567" y="7652"/>
                    </a:lnTo>
                    <a:lnTo>
                      <a:pt x="10740" y="7284"/>
                    </a:lnTo>
                    <a:close/>
                    <a:moveTo>
                      <a:pt x="21443" y="5496"/>
                    </a:moveTo>
                    <a:lnTo>
                      <a:pt x="17541" y="7652"/>
                    </a:lnTo>
                    <a:lnTo>
                      <a:pt x="20426" y="7652"/>
                    </a:lnTo>
                    <a:lnTo>
                      <a:pt x="21443" y="5496"/>
                    </a:lnTo>
                    <a:close/>
                    <a:moveTo>
                      <a:pt x="6082" y="7804"/>
                    </a:moveTo>
                    <a:lnTo>
                      <a:pt x="5848" y="8305"/>
                    </a:lnTo>
                    <a:lnTo>
                      <a:pt x="6750" y="7804"/>
                    </a:lnTo>
                    <a:close/>
                    <a:moveTo>
                      <a:pt x="11010" y="7804"/>
                    </a:moveTo>
                    <a:lnTo>
                      <a:pt x="10612" y="8651"/>
                    </a:lnTo>
                    <a:lnTo>
                      <a:pt x="10612" y="8651"/>
                    </a:lnTo>
                    <a:lnTo>
                      <a:pt x="12140" y="7804"/>
                    </a:lnTo>
                    <a:close/>
                    <a:moveTo>
                      <a:pt x="9793" y="7804"/>
                    </a:moveTo>
                    <a:lnTo>
                      <a:pt x="5366" y="10251"/>
                    </a:lnTo>
                    <a:lnTo>
                      <a:pt x="7719" y="10251"/>
                    </a:lnTo>
                    <a:lnTo>
                      <a:pt x="9914" y="9036"/>
                    </a:lnTo>
                    <a:lnTo>
                      <a:pt x="10494" y="7804"/>
                    </a:lnTo>
                    <a:close/>
                    <a:moveTo>
                      <a:pt x="14778" y="9176"/>
                    </a:moveTo>
                    <a:lnTo>
                      <a:pt x="12835" y="10251"/>
                    </a:lnTo>
                    <a:lnTo>
                      <a:pt x="14274" y="10251"/>
                    </a:lnTo>
                    <a:lnTo>
                      <a:pt x="14778" y="9176"/>
                    </a:lnTo>
                    <a:close/>
                    <a:moveTo>
                      <a:pt x="4118" y="7807"/>
                    </a:moveTo>
                    <a:lnTo>
                      <a:pt x="107" y="10023"/>
                    </a:lnTo>
                    <a:lnTo>
                      <a:pt x="1" y="10254"/>
                    </a:lnTo>
                    <a:lnTo>
                      <a:pt x="2323" y="10254"/>
                    </a:lnTo>
                    <a:lnTo>
                      <a:pt x="5147" y="8696"/>
                    </a:lnTo>
                    <a:lnTo>
                      <a:pt x="5563" y="7807"/>
                    </a:lnTo>
                    <a:close/>
                    <a:moveTo>
                      <a:pt x="17262" y="7807"/>
                    </a:moveTo>
                    <a:lnTo>
                      <a:pt x="15483" y="8793"/>
                    </a:lnTo>
                    <a:lnTo>
                      <a:pt x="14793" y="10254"/>
                    </a:lnTo>
                    <a:lnTo>
                      <a:pt x="15947" y="10254"/>
                    </a:lnTo>
                    <a:cubicBezTo>
                      <a:pt x="17414" y="9443"/>
                      <a:pt x="18883" y="8630"/>
                      <a:pt x="20350" y="7819"/>
                    </a:cubicBezTo>
                    <a:cubicBezTo>
                      <a:pt x="20356" y="7807"/>
                      <a:pt x="17262" y="7807"/>
                      <a:pt x="17262" y="7807"/>
                    </a:cubicBez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7" name="Google Shape;1177;p40"/>
            <p:cNvGrpSpPr/>
            <p:nvPr/>
          </p:nvGrpSpPr>
          <p:grpSpPr>
            <a:xfrm>
              <a:off x="4572009" y="4608242"/>
              <a:ext cx="778435" cy="544409"/>
              <a:chOff x="530364" y="78205"/>
              <a:chExt cx="1410464" cy="986605"/>
            </a:xfrm>
          </p:grpSpPr>
          <p:sp>
            <p:nvSpPr>
              <p:cNvPr id="1178" name="Google Shape;1178;p40"/>
              <p:cNvSpPr/>
              <p:nvPr/>
            </p:nvSpPr>
            <p:spPr>
              <a:xfrm>
                <a:off x="602021" y="78205"/>
                <a:ext cx="1338808" cy="986605"/>
              </a:xfrm>
              <a:custGeom>
                <a:avLst/>
                <a:gdLst/>
                <a:ahLst/>
                <a:cxnLst/>
                <a:rect l="l" t="t" r="r" b="b"/>
                <a:pathLst>
                  <a:path w="16610" h="12240" extrusionOk="0">
                    <a:moveTo>
                      <a:pt x="5733" y="0"/>
                    </a:moveTo>
                    <a:cubicBezTo>
                      <a:pt x="5038" y="0"/>
                      <a:pt x="4482" y="562"/>
                      <a:pt x="4482" y="1251"/>
                    </a:cubicBezTo>
                    <a:cubicBezTo>
                      <a:pt x="4482" y="1482"/>
                      <a:pt x="4552" y="1706"/>
                      <a:pt x="4665" y="1892"/>
                    </a:cubicBezTo>
                    <a:lnTo>
                      <a:pt x="3359" y="1892"/>
                    </a:lnTo>
                    <a:cubicBezTo>
                      <a:pt x="2551" y="1892"/>
                      <a:pt x="1896" y="2554"/>
                      <a:pt x="1896" y="3358"/>
                    </a:cubicBezTo>
                    <a:cubicBezTo>
                      <a:pt x="1896" y="3467"/>
                      <a:pt x="1911" y="3568"/>
                      <a:pt x="1926" y="3662"/>
                    </a:cubicBezTo>
                    <a:cubicBezTo>
                      <a:pt x="1149" y="4026"/>
                      <a:pt x="605" y="4813"/>
                      <a:pt x="605" y="5726"/>
                    </a:cubicBezTo>
                    <a:cubicBezTo>
                      <a:pt x="605" y="6352"/>
                      <a:pt x="854" y="6914"/>
                      <a:pt x="1261" y="7320"/>
                    </a:cubicBezTo>
                    <a:lnTo>
                      <a:pt x="1085" y="7320"/>
                    </a:lnTo>
                    <a:cubicBezTo>
                      <a:pt x="484" y="7320"/>
                      <a:pt x="1" y="7806"/>
                      <a:pt x="1" y="8398"/>
                    </a:cubicBezTo>
                    <a:cubicBezTo>
                      <a:pt x="10" y="9006"/>
                      <a:pt x="493" y="9482"/>
                      <a:pt x="1091" y="9482"/>
                    </a:cubicBezTo>
                    <a:lnTo>
                      <a:pt x="1398" y="9482"/>
                    </a:lnTo>
                    <a:cubicBezTo>
                      <a:pt x="1231" y="9701"/>
                      <a:pt x="1133" y="9971"/>
                      <a:pt x="1133" y="10260"/>
                    </a:cubicBezTo>
                    <a:cubicBezTo>
                      <a:pt x="1133" y="10921"/>
                      <a:pt x="1625" y="11459"/>
                      <a:pt x="2272" y="11535"/>
                    </a:cubicBezTo>
                    <a:cubicBezTo>
                      <a:pt x="2263" y="11599"/>
                      <a:pt x="2254" y="11662"/>
                      <a:pt x="2254" y="11720"/>
                    </a:cubicBezTo>
                    <a:cubicBezTo>
                      <a:pt x="2254" y="11908"/>
                      <a:pt x="2305" y="12075"/>
                      <a:pt x="2354" y="12239"/>
                    </a:cubicBezTo>
                    <a:lnTo>
                      <a:pt x="14654" y="12239"/>
                    </a:lnTo>
                    <a:cubicBezTo>
                      <a:pt x="14693" y="12142"/>
                      <a:pt x="14721" y="12045"/>
                      <a:pt x="14721" y="11936"/>
                    </a:cubicBezTo>
                    <a:cubicBezTo>
                      <a:pt x="14721" y="11626"/>
                      <a:pt x="14554" y="11368"/>
                      <a:pt x="14314" y="11204"/>
                    </a:cubicBezTo>
                    <a:lnTo>
                      <a:pt x="14760" y="11204"/>
                    </a:lnTo>
                    <a:cubicBezTo>
                      <a:pt x="15167" y="11204"/>
                      <a:pt x="15495" y="10876"/>
                      <a:pt x="15495" y="10466"/>
                    </a:cubicBezTo>
                    <a:cubicBezTo>
                      <a:pt x="15495" y="10311"/>
                      <a:pt x="15431" y="10172"/>
                      <a:pt x="15343" y="10053"/>
                    </a:cubicBezTo>
                    <a:cubicBezTo>
                      <a:pt x="16087" y="9792"/>
                      <a:pt x="16609" y="9097"/>
                      <a:pt x="16609" y="8268"/>
                    </a:cubicBezTo>
                    <a:cubicBezTo>
                      <a:pt x="16609" y="7454"/>
                      <a:pt x="16087" y="6756"/>
                      <a:pt x="15349" y="6498"/>
                    </a:cubicBezTo>
                    <a:cubicBezTo>
                      <a:pt x="15434" y="6258"/>
                      <a:pt x="15492" y="5997"/>
                      <a:pt x="15492" y="5726"/>
                    </a:cubicBezTo>
                    <a:cubicBezTo>
                      <a:pt x="15492" y="4715"/>
                      <a:pt x="14827" y="3874"/>
                      <a:pt x="13916" y="3571"/>
                    </a:cubicBezTo>
                    <a:cubicBezTo>
                      <a:pt x="13928" y="3501"/>
                      <a:pt x="13943" y="3434"/>
                      <a:pt x="13943" y="3358"/>
                    </a:cubicBezTo>
                    <a:cubicBezTo>
                      <a:pt x="13943" y="2554"/>
                      <a:pt x="13285" y="1892"/>
                      <a:pt x="12468" y="1892"/>
                    </a:cubicBezTo>
                    <a:lnTo>
                      <a:pt x="12286" y="1892"/>
                    </a:lnTo>
                    <a:cubicBezTo>
                      <a:pt x="12401" y="1706"/>
                      <a:pt x="12468" y="1482"/>
                      <a:pt x="12468" y="1251"/>
                    </a:cubicBezTo>
                    <a:cubicBezTo>
                      <a:pt x="12468" y="562"/>
                      <a:pt x="11918" y="0"/>
                      <a:pt x="11220" y="0"/>
                    </a:cubicBezTo>
                    <a:close/>
                  </a:path>
                </a:pathLst>
              </a:custGeom>
              <a:solidFill>
                <a:srgbClr val="6179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0"/>
              <p:cNvSpPr/>
              <p:nvPr/>
            </p:nvSpPr>
            <p:spPr>
              <a:xfrm>
                <a:off x="530364" y="78205"/>
                <a:ext cx="1111347" cy="986605"/>
              </a:xfrm>
              <a:custGeom>
                <a:avLst/>
                <a:gdLst/>
                <a:ahLst/>
                <a:cxnLst/>
                <a:rect l="l" t="t" r="r" b="b"/>
                <a:pathLst>
                  <a:path w="13788" h="12240" extrusionOk="0">
                    <a:moveTo>
                      <a:pt x="5730" y="0"/>
                    </a:moveTo>
                    <a:cubicBezTo>
                      <a:pt x="5040" y="0"/>
                      <a:pt x="4482" y="562"/>
                      <a:pt x="4482" y="1251"/>
                    </a:cubicBezTo>
                    <a:cubicBezTo>
                      <a:pt x="4482" y="1482"/>
                      <a:pt x="4555" y="1706"/>
                      <a:pt x="4670" y="1892"/>
                    </a:cubicBezTo>
                    <a:lnTo>
                      <a:pt x="3361" y="1892"/>
                    </a:lnTo>
                    <a:cubicBezTo>
                      <a:pt x="2554" y="1892"/>
                      <a:pt x="1898" y="2554"/>
                      <a:pt x="1898" y="3358"/>
                    </a:cubicBezTo>
                    <a:cubicBezTo>
                      <a:pt x="1898" y="3467"/>
                      <a:pt x="1913" y="3568"/>
                      <a:pt x="1934" y="3662"/>
                    </a:cubicBezTo>
                    <a:cubicBezTo>
                      <a:pt x="1148" y="4026"/>
                      <a:pt x="607" y="4813"/>
                      <a:pt x="607" y="5726"/>
                    </a:cubicBezTo>
                    <a:cubicBezTo>
                      <a:pt x="607" y="6352"/>
                      <a:pt x="856" y="6914"/>
                      <a:pt x="1260" y="7320"/>
                    </a:cubicBezTo>
                    <a:cubicBezTo>
                      <a:pt x="489" y="7320"/>
                      <a:pt x="6" y="7806"/>
                      <a:pt x="6" y="8398"/>
                    </a:cubicBezTo>
                    <a:cubicBezTo>
                      <a:pt x="0" y="9006"/>
                      <a:pt x="480" y="9482"/>
                      <a:pt x="1078" y="9482"/>
                    </a:cubicBezTo>
                    <a:lnTo>
                      <a:pt x="1382" y="9482"/>
                    </a:lnTo>
                    <a:cubicBezTo>
                      <a:pt x="1221" y="9701"/>
                      <a:pt x="1118" y="9971"/>
                      <a:pt x="1118" y="10260"/>
                    </a:cubicBezTo>
                    <a:cubicBezTo>
                      <a:pt x="1118" y="10921"/>
                      <a:pt x="1619" y="11459"/>
                      <a:pt x="2256" y="11535"/>
                    </a:cubicBezTo>
                    <a:cubicBezTo>
                      <a:pt x="2253" y="11599"/>
                      <a:pt x="2238" y="11662"/>
                      <a:pt x="2238" y="11720"/>
                    </a:cubicBezTo>
                    <a:cubicBezTo>
                      <a:pt x="2238" y="11908"/>
                      <a:pt x="2287" y="12075"/>
                      <a:pt x="2344" y="12239"/>
                    </a:cubicBezTo>
                    <a:lnTo>
                      <a:pt x="11830" y="12239"/>
                    </a:lnTo>
                    <a:cubicBezTo>
                      <a:pt x="11863" y="12142"/>
                      <a:pt x="11893" y="12045"/>
                      <a:pt x="11893" y="11936"/>
                    </a:cubicBezTo>
                    <a:cubicBezTo>
                      <a:pt x="11893" y="11626"/>
                      <a:pt x="11726" y="11368"/>
                      <a:pt x="11486" y="11204"/>
                    </a:cubicBezTo>
                    <a:lnTo>
                      <a:pt x="11933" y="11204"/>
                    </a:lnTo>
                    <a:cubicBezTo>
                      <a:pt x="12337" y="11204"/>
                      <a:pt x="12665" y="10876"/>
                      <a:pt x="12665" y="10466"/>
                    </a:cubicBezTo>
                    <a:cubicBezTo>
                      <a:pt x="12665" y="10311"/>
                      <a:pt x="12601" y="10172"/>
                      <a:pt x="12519" y="10053"/>
                    </a:cubicBezTo>
                    <a:cubicBezTo>
                      <a:pt x="13254" y="9792"/>
                      <a:pt x="13788" y="9097"/>
                      <a:pt x="13788" y="8268"/>
                    </a:cubicBezTo>
                    <a:cubicBezTo>
                      <a:pt x="13788" y="7454"/>
                      <a:pt x="13260" y="6756"/>
                      <a:pt x="12528" y="6498"/>
                    </a:cubicBezTo>
                    <a:cubicBezTo>
                      <a:pt x="12610" y="6258"/>
                      <a:pt x="12665" y="5997"/>
                      <a:pt x="12665" y="5726"/>
                    </a:cubicBezTo>
                    <a:cubicBezTo>
                      <a:pt x="12665" y="4715"/>
                      <a:pt x="12003" y="3874"/>
                      <a:pt x="11092" y="3571"/>
                    </a:cubicBezTo>
                    <a:cubicBezTo>
                      <a:pt x="11104" y="3501"/>
                      <a:pt x="11113" y="3434"/>
                      <a:pt x="11113" y="3358"/>
                    </a:cubicBezTo>
                    <a:cubicBezTo>
                      <a:pt x="11113" y="2554"/>
                      <a:pt x="10463" y="1892"/>
                      <a:pt x="9650" y="1892"/>
                    </a:cubicBezTo>
                    <a:lnTo>
                      <a:pt x="9464" y="1892"/>
                    </a:lnTo>
                    <a:cubicBezTo>
                      <a:pt x="9583" y="1706"/>
                      <a:pt x="9650" y="1482"/>
                      <a:pt x="9650" y="1251"/>
                    </a:cubicBezTo>
                    <a:cubicBezTo>
                      <a:pt x="9650" y="562"/>
                      <a:pt x="9094" y="0"/>
                      <a:pt x="8402" y="0"/>
                    </a:cubicBezTo>
                    <a:close/>
                  </a:path>
                </a:pathLst>
              </a:custGeom>
              <a:solidFill>
                <a:srgbClr val="A2B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0"/>
              <p:cNvSpPr/>
              <p:nvPr/>
            </p:nvSpPr>
            <p:spPr>
              <a:xfrm>
                <a:off x="530364" y="666054"/>
                <a:ext cx="847535" cy="398753"/>
              </a:xfrm>
              <a:custGeom>
                <a:avLst/>
                <a:gdLst/>
                <a:ahLst/>
                <a:cxnLst/>
                <a:rect l="l" t="t" r="r" b="b"/>
                <a:pathLst>
                  <a:path w="10515" h="4947" extrusionOk="0">
                    <a:moveTo>
                      <a:pt x="1230" y="0"/>
                    </a:moveTo>
                    <a:cubicBezTo>
                      <a:pt x="480" y="34"/>
                      <a:pt x="0" y="519"/>
                      <a:pt x="0" y="1111"/>
                    </a:cubicBezTo>
                    <a:cubicBezTo>
                      <a:pt x="0" y="1713"/>
                      <a:pt x="480" y="2189"/>
                      <a:pt x="1078" y="2189"/>
                    </a:cubicBezTo>
                    <a:lnTo>
                      <a:pt x="1382" y="2189"/>
                    </a:lnTo>
                    <a:cubicBezTo>
                      <a:pt x="1221" y="2408"/>
                      <a:pt x="1118" y="2678"/>
                      <a:pt x="1118" y="2967"/>
                    </a:cubicBezTo>
                    <a:cubicBezTo>
                      <a:pt x="1118" y="3628"/>
                      <a:pt x="1619" y="4166"/>
                      <a:pt x="2256" y="4242"/>
                    </a:cubicBezTo>
                    <a:cubicBezTo>
                      <a:pt x="2253" y="4306"/>
                      <a:pt x="2238" y="4369"/>
                      <a:pt x="2238" y="4427"/>
                    </a:cubicBezTo>
                    <a:cubicBezTo>
                      <a:pt x="2238" y="4615"/>
                      <a:pt x="2287" y="4782"/>
                      <a:pt x="2344" y="4946"/>
                    </a:cubicBezTo>
                    <a:lnTo>
                      <a:pt x="7764" y="4946"/>
                    </a:lnTo>
                    <a:cubicBezTo>
                      <a:pt x="7615" y="4688"/>
                      <a:pt x="7403" y="4476"/>
                      <a:pt x="7111" y="4388"/>
                    </a:cubicBezTo>
                    <a:cubicBezTo>
                      <a:pt x="7403" y="4296"/>
                      <a:pt x="7609" y="4093"/>
                      <a:pt x="7676" y="3786"/>
                    </a:cubicBezTo>
                    <a:lnTo>
                      <a:pt x="9343" y="3786"/>
                    </a:lnTo>
                    <a:cubicBezTo>
                      <a:pt x="9990" y="3786"/>
                      <a:pt x="10515" y="3261"/>
                      <a:pt x="10515" y="2611"/>
                    </a:cubicBezTo>
                    <a:cubicBezTo>
                      <a:pt x="10515" y="1962"/>
                      <a:pt x="9993" y="1439"/>
                      <a:pt x="9343" y="1439"/>
                    </a:cubicBezTo>
                    <a:lnTo>
                      <a:pt x="7260" y="1439"/>
                    </a:lnTo>
                    <a:cubicBezTo>
                      <a:pt x="7281" y="1348"/>
                      <a:pt x="7312" y="1269"/>
                      <a:pt x="7312" y="1172"/>
                    </a:cubicBezTo>
                    <a:cubicBezTo>
                      <a:pt x="7312" y="531"/>
                      <a:pt x="6780" y="0"/>
                      <a:pt x="6137" y="0"/>
                    </a:cubicBezTo>
                    <a:close/>
                  </a:path>
                </a:pathLst>
              </a:custGeom>
              <a:solidFill>
                <a:srgbClr val="F9E925">
                  <a:alpha val="2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0"/>
              <p:cNvSpPr/>
              <p:nvPr/>
            </p:nvSpPr>
            <p:spPr>
              <a:xfrm>
                <a:off x="924353" y="78688"/>
                <a:ext cx="615803" cy="401413"/>
              </a:xfrm>
              <a:custGeom>
                <a:avLst/>
                <a:gdLst/>
                <a:ahLst/>
                <a:cxnLst/>
                <a:rect l="l" t="t" r="r" b="b"/>
                <a:pathLst>
                  <a:path w="7640" h="4980" extrusionOk="0">
                    <a:moveTo>
                      <a:pt x="2247" y="0"/>
                    </a:moveTo>
                    <a:cubicBezTo>
                      <a:pt x="2211" y="100"/>
                      <a:pt x="2181" y="197"/>
                      <a:pt x="2181" y="301"/>
                    </a:cubicBezTo>
                    <a:cubicBezTo>
                      <a:pt x="2181" y="756"/>
                      <a:pt x="2484" y="1124"/>
                      <a:pt x="2894" y="1251"/>
                    </a:cubicBezTo>
                    <a:cubicBezTo>
                      <a:pt x="2648" y="1327"/>
                      <a:pt x="2475" y="1500"/>
                      <a:pt x="2418" y="1758"/>
                    </a:cubicBezTo>
                    <a:lnTo>
                      <a:pt x="997" y="1758"/>
                    </a:lnTo>
                    <a:cubicBezTo>
                      <a:pt x="447" y="1758"/>
                      <a:pt x="1" y="2201"/>
                      <a:pt x="1" y="2760"/>
                    </a:cubicBezTo>
                    <a:cubicBezTo>
                      <a:pt x="1" y="3307"/>
                      <a:pt x="447" y="3756"/>
                      <a:pt x="997" y="3756"/>
                    </a:cubicBezTo>
                    <a:lnTo>
                      <a:pt x="2767" y="3756"/>
                    </a:lnTo>
                    <a:cubicBezTo>
                      <a:pt x="2748" y="3832"/>
                      <a:pt x="2721" y="3902"/>
                      <a:pt x="2721" y="3984"/>
                    </a:cubicBezTo>
                    <a:cubicBezTo>
                      <a:pt x="2721" y="4533"/>
                      <a:pt x="3167" y="4980"/>
                      <a:pt x="3720" y="4980"/>
                    </a:cubicBezTo>
                    <a:lnTo>
                      <a:pt x="7640" y="4980"/>
                    </a:lnTo>
                    <a:cubicBezTo>
                      <a:pt x="7403" y="4321"/>
                      <a:pt x="6872" y="3795"/>
                      <a:pt x="6201" y="3574"/>
                    </a:cubicBezTo>
                    <a:cubicBezTo>
                      <a:pt x="6213" y="3504"/>
                      <a:pt x="6219" y="3437"/>
                      <a:pt x="6219" y="3361"/>
                    </a:cubicBezTo>
                    <a:cubicBezTo>
                      <a:pt x="6219" y="2557"/>
                      <a:pt x="5572" y="1895"/>
                      <a:pt x="4758" y="1895"/>
                    </a:cubicBezTo>
                    <a:lnTo>
                      <a:pt x="4573" y="1895"/>
                    </a:lnTo>
                    <a:cubicBezTo>
                      <a:pt x="4689" y="1710"/>
                      <a:pt x="4758" y="1485"/>
                      <a:pt x="4758" y="1254"/>
                    </a:cubicBezTo>
                    <a:cubicBezTo>
                      <a:pt x="4758" y="562"/>
                      <a:pt x="4200" y="0"/>
                      <a:pt x="3511" y="0"/>
                    </a:cubicBezTo>
                    <a:close/>
                  </a:path>
                </a:pathLst>
              </a:custGeom>
              <a:solidFill>
                <a:srgbClr val="E5EEF3">
                  <a:alpha val="324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28" name="Picture 127">
            <a:extLst>
              <a:ext uri="{FF2B5EF4-FFF2-40B4-BE49-F238E27FC236}">
                <a16:creationId xmlns:a16="http://schemas.microsoft.com/office/drawing/2014/main" id="{8C536EB2-205B-2E1A-C044-6B21D84830D2}"/>
              </a:ext>
            </a:extLst>
          </p:cNvPr>
          <p:cNvPicPr/>
          <p:nvPr/>
        </p:nvPicPr>
        <p:blipFill>
          <a:blip r:embed="rId3">
            <a:extLst>
              <a:ext uri="{28A0092B-C50C-407E-A947-70E740481C1C}">
                <a14:useLocalDpi xmlns:a14="http://schemas.microsoft.com/office/drawing/2010/main" val="0"/>
              </a:ext>
            </a:extLst>
          </a:blip>
          <a:stretch>
            <a:fillRect/>
          </a:stretch>
        </p:blipFill>
        <p:spPr>
          <a:xfrm>
            <a:off x="3586814" y="11678"/>
            <a:ext cx="2065239" cy="1757197"/>
          </a:xfrm>
          <a:prstGeom prst="ellipse">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850" y="371886"/>
            <a:ext cx="7710300" cy="572700"/>
          </a:xfrm>
        </p:spPr>
        <p:txBody>
          <a:bodyPr/>
          <a:lstStyle/>
          <a:p>
            <a:pPr algn="l"/>
            <a:r>
              <a:rPr lang="en-US" sz="2400" dirty="0" err="1">
                <a:solidFill>
                  <a:schemeClr val="bg1"/>
                </a:solidFill>
              </a:rPr>
              <a:t>Taddamun</a:t>
            </a:r>
            <a:r>
              <a:rPr lang="en-US" sz="2400" dirty="0">
                <a:solidFill>
                  <a:schemeClr val="bg1"/>
                </a:solidFill>
              </a:rPr>
              <a:t> dispensary   </a:t>
            </a:r>
            <a:endParaRPr lang="ar-EG" sz="2400" dirty="0">
              <a:solidFill>
                <a:schemeClr val="bg1"/>
              </a:solidFill>
            </a:endParaRPr>
          </a:p>
        </p:txBody>
      </p:sp>
      <p:sp>
        <p:nvSpPr>
          <p:cNvPr id="3" name="Google Shape;1201;p42"/>
          <p:cNvSpPr txBox="1">
            <a:spLocks/>
          </p:cNvSpPr>
          <p:nvPr/>
        </p:nvSpPr>
        <p:spPr>
          <a:xfrm>
            <a:off x="884775" y="1185348"/>
            <a:ext cx="4115850" cy="566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200" b="1" dirty="0"/>
              <a:t>The dispensary consists of two floors</a:t>
            </a:r>
            <a:r>
              <a:rPr lang="en-US" b="1" dirty="0"/>
              <a:t>:</a:t>
            </a:r>
          </a:p>
        </p:txBody>
      </p:sp>
      <p:pic>
        <p:nvPicPr>
          <p:cNvPr id="5" name="Picture 4"/>
          <p:cNvPicPr/>
          <p:nvPr/>
        </p:nvPicPr>
        <p:blipFill rotWithShape="1">
          <a:blip r:embed="rId2"/>
          <a:srcRect l="15710" t="17344" r="26138" b="7495"/>
          <a:stretch/>
        </p:blipFill>
        <p:spPr bwMode="auto">
          <a:xfrm>
            <a:off x="1189462" y="2124075"/>
            <a:ext cx="3382538" cy="2533651"/>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3"/>
          <a:srcRect l="6229" t="17039" r="34620" b="7494"/>
          <a:stretch/>
        </p:blipFill>
        <p:spPr bwMode="auto">
          <a:xfrm>
            <a:off x="5189034" y="2124075"/>
            <a:ext cx="3010830" cy="2533651"/>
          </a:xfrm>
          <a:prstGeom prst="rect">
            <a:avLst/>
          </a:prstGeom>
          <a:ln>
            <a:noFill/>
          </a:ln>
          <a:extLst>
            <a:ext uri="{53640926-AAD7-44D8-BBD7-CCE9431645EC}">
              <a14:shadowObscured xmlns:a14="http://schemas.microsoft.com/office/drawing/2010/main"/>
            </a:ext>
          </a:extLst>
        </p:spPr>
      </p:pic>
      <p:sp>
        <p:nvSpPr>
          <p:cNvPr id="13" name="Google Shape;1201;p42"/>
          <p:cNvSpPr txBox="1">
            <a:spLocks/>
          </p:cNvSpPr>
          <p:nvPr/>
        </p:nvSpPr>
        <p:spPr>
          <a:xfrm>
            <a:off x="4759662" y="1666870"/>
            <a:ext cx="3258500" cy="39052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t>Basement floor</a:t>
            </a:r>
          </a:p>
        </p:txBody>
      </p:sp>
      <p:sp>
        <p:nvSpPr>
          <p:cNvPr id="14" name="Google Shape;1201;p42"/>
          <p:cNvSpPr txBox="1">
            <a:spLocks/>
          </p:cNvSpPr>
          <p:nvPr/>
        </p:nvSpPr>
        <p:spPr>
          <a:xfrm>
            <a:off x="716800" y="1666873"/>
            <a:ext cx="3258500" cy="39052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dirty="0"/>
              <a:t>Ground floor</a:t>
            </a:r>
          </a:p>
        </p:txBody>
      </p:sp>
      <p:sp>
        <p:nvSpPr>
          <p:cNvPr id="15" name="Rectangle 14"/>
          <p:cNvSpPr/>
          <p:nvPr/>
        </p:nvSpPr>
        <p:spPr>
          <a:xfrm>
            <a:off x="5303062" y="1666871"/>
            <a:ext cx="2171700" cy="3905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6" name="Rectangle 15"/>
          <p:cNvSpPr/>
          <p:nvPr/>
        </p:nvSpPr>
        <p:spPr>
          <a:xfrm>
            <a:off x="1260200" y="1666873"/>
            <a:ext cx="2171700" cy="3905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Tree>
    <p:extLst>
      <p:ext uri="{BB962C8B-B14F-4D97-AF65-F5344CB8AC3E}">
        <p14:creationId xmlns:p14="http://schemas.microsoft.com/office/powerpoint/2010/main" val="1396648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799" y="510865"/>
            <a:ext cx="7710300" cy="572700"/>
          </a:xfrm>
        </p:spPr>
        <p:txBody>
          <a:bodyPr/>
          <a:lstStyle/>
          <a:p>
            <a:pPr algn="l"/>
            <a:r>
              <a:rPr lang="en-US" sz="2800" dirty="0">
                <a:solidFill>
                  <a:schemeClr val="bg2">
                    <a:lumMod val="25000"/>
                  </a:schemeClr>
                </a:solidFill>
              </a:rPr>
              <a:t>COST </a:t>
            </a:r>
            <a:endParaRPr lang="ar-EG" sz="2800" dirty="0">
              <a:solidFill>
                <a:schemeClr val="bg2">
                  <a:lumMod val="25000"/>
                </a:schemeClr>
              </a:solidFill>
            </a:endParaRPr>
          </a:p>
        </p:txBody>
      </p:sp>
      <p:sp>
        <p:nvSpPr>
          <p:cNvPr id="3" name="TextBox 2"/>
          <p:cNvSpPr txBox="1"/>
          <p:nvPr/>
        </p:nvSpPr>
        <p:spPr>
          <a:xfrm>
            <a:off x="600074" y="1185349"/>
            <a:ext cx="7827025" cy="769441"/>
          </a:xfrm>
          <a:prstGeom prst="rect">
            <a:avLst/>
          </a:prstGeom>
          <a:noFill/>
        </p:spPr>
        <p:txBody>
          <a:bodyPr wrap="square" rtlCol="1">
            <a:spAutoFit/>
          </a:bodyPr>
          <a:lstStyle/>
          <a:p>
            <a:pPr marL="285750" indent="-285750">
              <a:buFont typeface="Arial" panose="020B0604020202020204" pitchFamily="34" charset="0"/>
              <a:buChar char="•"/>
            </a:pPr>
            <a:r>
              <a:rPr lang="en-US" sz="1600" b="1" dirty="0">
                <a:latin typeface="Cambria" panose="02040503050406030204" pitchFamily="18" charset="0"/>
                <a:ea typeface="Cambria" panose="02040503050406030204" pitchFamily="18" charset="0"/>
              </a:rPr>
              <a:t>Al-</a:t>
            </a:r>
            <a:r>
              <a:rPr lang="en-US" sz="1600" b="1" dirty="0" err="1">
                <a:latin typeface="Cambria" panose="02040503050406030204" pitchFamily="18" charset="0"/>
                <a:ea typeface="Cambria" panose="02040503050406030204" pitchFamily="18" charset="0"/>
              </a:rPr>
              <a:t>Rawda</a:t>
            </a:r>
            <a:r>
              <a:rPr lang="en-US" sz="1600" b="1" dirty="0">
                <a:latin typeface="Cambria" panose="02040503050406030204" pitchFamily="18" charset="0"/>
                <a:ea typeface="Cambria" panose="02040503050406030204" pitchFamily="18" charset="0"/>
              </a:rPr>
              <a:t> Mosque</a:t>
            </a:r>
          </a:p>
          <a:p>
            <a:endParaRPr lang="en-US" dirty="0"/>
          </a:p>
          <a:p>
            <a:r>
              <a:rPr lang="en-US" dirty="0">
                <a:latin typeface="Cambria" panose="02040503050406030204" pitchFamily="18" charset="0"/>
                <a:ea typeface="Cambria" panose="02040503050406030204" pitchFamily="18" charset="0"/>
              </a:rPr>
              <a:t>The estimated monthly electricity consumption from HVAC sys ranges from </a:t>
            </a:r>
            <a:r>
              <a:rPr lang="en-US" b="1" dirty="0">
                <a:latin typeface="Cambria" panose="02040503050406030204" pitchFamily="18" charset="0"/>
                <a:ea typeface="Cambria" panose="02040503050406030204" pitchFamily="18" charset="0"/>
              </a:rPr>
              <a:t>700</a:t>
            </a:r>
            <a:r>
              <a:rPr lang="en-US" dirty="0">
                <a:latin typeface="Cambria" panose="02040503050406030204" pitchFamily="18" charset="0"/>
                <a:ea typeface="Cambria" panose="02040503050406030204" pitchFamily="18" charset="0"/>
              </a:rPr>
              <a:t> to </a:t>
            </a:r>
            <a:r>
              <a:rPr lang="en-US" b="1" dirty="0">
                <a:latin typeface="Cambria" panose="02040503050406030204" pitchFamily="18" charset="0"/>
                <a:ea typeface="Cambria" panose="02040503050406030204" pitchFamily="18" charset="0"/>
              </a:rPr>
              <a:t>1200</a:t>
            </a:r>
            <a:r>
              <a:rPr lang="en-US" dirty="0">
                <a:latin typeface="Cambria" panose="02040503050406030204" pitchFamily="18" charset="0"/>
                <a:ea typeface="Cambria" panose="02040503050406030204" pitchFamily="18" charset="0"/>
              </a:rPr>
              <a:t> shekels. </a:t>
            </a:r>
            <a:endParaRPr lang="ar-EG" dirty="0">
              <a:latin typeface="Cambria" panose="02040503050406030204" pitchFamily="18" charset="0"/>
              <a:ea typeface="Cambria" panose="02040503050406030204" pitchFamily="18" charset="0"/>
            </a:endParaRPr>
          </a:p>
        </p:txBody>
      </p:sp>
      <p:sp>
        <p:nvSpPr>
          <p:cNvPr id="4" name="TextBox 3"/>
          <p:cNvSpPr txBox="1"/>
          <p:nvPr/>
        </p:nvSpPr>
        <p:spPr>
          <a:xfrm>
            <a:off x="600074" y="2342924"/>
            <a:ext cx="8401051" cy="984885"/>
          </a:xfrm>
          <a:prstGeom prst="rect">
            <a:avLst/>
          </a:prstGeom>
          <a:noFill/>
        </p:spPr>
        <p:txBody>
          <a:bodyPr wrap="square" rtlCol="1">
            <a:spAutoFit/>
          </a:bodyPr>
          <a:lstStyle/>
          <a:p>
            <a:pPr marL="285750" indent="-285750">
              <a:buFont typeface="Arial" panose="020B0604020202020204" pitchFamily="34" charset="0"/>
              <a:buChar char="•"/>
            </a:pPr>
            <a:r>
              <a:rPr lang="en-US" dirty="0">
                <a:solidFill>
                  <a:schemeClr val="bg1"/>
                </a:solidFill>
              </a:rPr>
              <a:t> </a:t>
            </a:r>
            <a:r>
              <a:rPr lang="en-US" sz="1600" b="1" dirty="0" err="1">
                <a:solidFill>
                  <a:schemeClr val="bg1"/>
                </a:solidFill>
                <a:latin typeface="Cambria" panose="02040503050406030204" pitchFamily="18" charset="0"/>
                <a:ea typeface="Cambria" panose="02040503050406030204" pitchFamily="18" charset="0"/>
              </a:rPr>
              <a:t>Taddamun</a:t>
            </a:r>
            <a:r>
              <a:rPr lang="en-US" sz="1600" b="1" dirty="0">
                <a:solidFill>
                  <a:schemeClr val="bg1"/>
                </a:solidFill>
                <a:latin typeface="Cambria" panose="02040503050406030204" pitchFamily="18" charset="0"/>
                <a:ea typeface="Cambria" panose="02040503050406030204" pitchFamily="18" charset="0"/>
              </a:rPr>
              <a:t> dispensary</a:t>
            </a:r>
          </a:p>
          <a:p>
            <a:endParaRPr lang="en-US" dirty="0">
              <a:solidFill>
                <a:schemeClr val="bg1"/>
              </a:solidFill>
            </a:endParaRPr>
          </a:p>
          <a:p>
            <a:pPr algn="just"/>
            <a:r>
              <a:rPr lang="en-US" dirty="0">
                <a:latin typeface="Cambria" panose="02040503050406030204" pitchFamily="18" charset="0"/>
                <a:ea typeface="Cambria" panose="02040503050406030204" pitchFamily="18" charset="0"/>
              </a:rPr>
              <a:t>The average account per month of the dispensary with the Electricity Company is about </a:t>
            </a:r>
            <a:r>
              <a:rPr lang="en-US" b="1" dirty="0">
                <a:latin typeface="Cambria" panose="02040503050406030204" pitchFamily="18" charset="0"/>
                <a:ea typeface="Cambria" panose="02040503050406030204" pitchFamily="18" charset="0"/>
              </a:rPr>
              <a:t>7,298</a:t>
            </a:r>
            <a:r>
              <a:rPr lang="en-US" dirty="0">
                <a:latin typeface="Cambria" panose="02040503050406030204" pitchFamily="18" charset="0"/>
                <a:ea typeface="Cambria" panose="02040503050406030204" pitchFamily="18" charset="0"/>
              </a:rPr>
              <a:t> shekels, including lighting, heating and air conditioning, in addition to the devices that are used in clinics.</a:t>
            </a:r>
            <a:endParaRPr lang="ar-EG" dirty="0">
              <a:latin typeface="Cambria" panose="02040503050406030204" pitchFamily="18" charset="0"/>
              <a:ea typeface="Cambria" panose="02040503050406030204" pitchFamily="18" charset="0"/>
            </a:endParaRPr>
          </a:p>
        </p:txBody>
      </p:sp>
      <p:pic>
        <p:nvPicPr>
          <p:cNvPr id="6" name="Picture 5"/>
          <p:cNvPicPr>
            <a:picLocks noChangeAspect="1"/>
          </p:cNvPicPr>
          <p:nvPr/>
        </p:nvPicPr>
        <p:blipFill rotWithShape="1">
          <a:blip r:embed="rId2">
            <a:extLst>
              <a:ext uri="{BEBA8EAE-BF5A-486C-A8C5-ECC9F3942E4B}">
                <a14:imgProps xmlns:a14="http://schemas.microsoft.com/office/drawing/2010/main">
                  <a14:imgLayer r:embed="rId3">
                    <a14:imgEffect>
                      <a14:backgroundRemoval t="4864" b="81139" l="4154" r="92231">
                        <a14:foregroundMark x1="8385" y1="53618" x2="8385" y2="79241"/>
                        <a14:foregroundMark x1="4154" y1="80427" x2="9077" y2="77461"/>
                        <a14:foregroundMark x1="92231" y1="81139" x2="79846" y2="79597"/>
                        <a14:foregroundMark x1="56846" y1="5575" x2="61308" y2="4864"/>
                      </a14:backgroundRemoval>
                    </a14:imgEffect>
                  </a14:imgLayer>
                </a14:imgProps>
              </a:ext>
              <a:ext uri="{28A0092B-C50C-407E-A947-70E740481C1C}">
                <a14:useLocalDpi xmlns:a14="http://schemas.microsoft.com/office/drawing/2010/main" val="0"/>
              </a:ext>
            </a:extLst>
          </a:blip>
          <a:srcRect b="11667"/>
          <a:stretch/>
        </p:blipFill>
        <p:spPr>
          <a:xfrm>
            <a:off x="5972175" y="3326654"/>
            <a:ext cx="3171825" cy="1816846"/>
          </a:xfrm>
          <a:prstGeom prst="rect">
            <a:avLst/>
          </a:prstGeom>
        </p:spPr>
      </p:pic>
    </p:spTree>
    <p:extLst>
      <p:ext uri="{BB962C8B-B14F-4D97-AF65-F5344CB8AC3E}">
        <p14:creationId xmlns:p14="http://schemas.microsoft.com/office/powerpoint/2010/main" val="4097663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16750" y="550236"/>
            <a:ext cx="7710300" cy="572700"/>
          </a:xfrm>
        </p:spPr>
        <p:txBody>
          <a:bodyPr/>
          <a:lstStyle/>
          <a:p>
            <a:pPr algn="l"/>
            <a:r>
              <a:rPr lang="en-US" sz="4000" dirty="0">
                <a:solidFill>
                  <a:schemeClr val="bg1"/>
                </a:solidFill>
              </a:rPr>
              <a:t>THERMAL LOAD CALCULATION</a:t>
            </a:r>
            <a:endParaRPr lang="ar-EG" sz="4000" dirty="0">
              <a:solidFill>
                <a:schemeClr val="bg1"/>
              </a:solidFill>
            </a:endParaRPr>
          </a:p>
        </p:txBody>
      </p:sp>
      <p:sp>
        <p:nvSpPr>
          <p:cNvPr id="18" name="Google Shape;2174;p52"/>
          <p:cNvSpPr txBox="1">
            <a:spLocks noGrp="1"/>
          </p:cNvSpPr>
          <p:nvPr>
            <p:ph type="subTitle" idx="4294967295"/>
          </p:nvPr>
        </p:nvSpPr>
        <p:spPr>
          <a:xfrm>
            <a:off x="1670831" y="4018375"/>
            <a:ext cx="2278085" cy="572700"/>
          </a:xfrm>
          <a:prstGeom prst="rect">
            <a:avLst/>
          </a:prstGeom>
        </p:spPr>
        <p:txBody>
          <a:bodyPr spcFirstLastPara="1" wrap="square" lIns="91425" tIns="91425" rIns="91425" bIns="91425" anchor="t" anchorCtr="0">
            <a:noAutofit/>
          </a:bodyPr>
          <a:lstStyle/>
          <a:p>
            <a:pPr marL="0" lvl="0" indent="0" algn="ctr">
              <a:buNone/>
            </a:pPr>
            <a:r>
              <a:rPr lang="en-US" b="1" dirty="0"/>
              <a:t>Heating load  (Heat loss)</a:t>
            </a:r>
            <a:endParaRPr b="1" dirty="0"/>
          </a:p>
        </p:txBody>
      </p:sp>
      <p:sp>
        <p:nvSpPr>
          <p:cNvPr id="19" name="Google Shape;2174;p52"/>
          <p:cNvSpPr txBox="1">
            <a:spLocks noGrp="1"/>
          </p:cNvSpPr>
          <p:nvPr>
            <p:ph type="subTitle" idx="4294967295"/>
          </p:nvPr>
        </p:nvSpPr>
        <p:spPr>
          <a:xfrm>
            <a:off x="4956523" y="3977944"/>
            <a:ext cx="2250375" cy="572700"/>
          </a:xfrm>
          <a:prstGeom prst="rect">
            <a:avLst/>
          </a:prstGeom>
        </p:spPr>
        <p:txBody>
          <a:bodyPr spcFirstLastPara="1" wrap="square" lIns="91425" tIns="91425" rIns="91425" bIns="91425" anchor="t" anchorCtr="0">
            <a:noAutofit/>
          </a:bodyPr>
          <a:lstStyle/>
          <a:p>
            <a:pPr marL="0" indent="0" algn="ctr">
              <a:buNone/>
            </a:pPr>
            <a:r>
              <a:rPr lang="en-US" b="1" dirty="0"/>
              <a:t>Cooling load  (Heat gain)</a:t>
            </a:r>
          </a:p>
          <a:p>
            <a:pPr marL="0" lvl="0" indent="0" algn="ctr" rtl="0">
              <a:spcBef>
                <a:spcPts val="0"/>
              </a:spcBef>
              <a:spcAft>
                <a:spcPts val="0"/>
              </a:spcAft>
              <a:buNone/>
            </a:pPr>
            <a:endParaRPr b="1" dirty="0">
              <a:latin typeface="+mj-lt"/>
            </a:endParaRPr>
          </a:p>
        </p:txBody>
      </p:sp>
      <p:sp>
        <p:nvSpPr>
          <p:cNvPr id="20" name="Rectangle 19"/>
          <p:cNvSpPr/>
          <p:nvPr/>
        </p:nvSpPr>
        <p:spPr>
          <a:xfrm>
            <a:off x="1728787" y="3873771"/>
            <a:ext cx="2162175" cy="7810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1" name="Rectangle 20"/>
          <p:cNvSpPr/>
          <p:nvPr/>
        </p:nvSpPr>
        <p:spPr>
          <a:xfrm>
            <a:off x="4956523" y="3873771"/>
            <a:ext cx="2162175" cy="7810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cxnSp>
        <p:nvCxnSpPr>
          <p:cNvPr id="26" name="Straight Arrow Connector 25"/>
          <p:cNvCxnSpPr/>
          <p:nvPr/>
        </p:nvCxnSpPr>
        <p:spPr>
          <a:xfrm flipH="1">
            <a:off x="3282379" y="3393954"/>
            <a:ext cx="1003303" cy="499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4285682" y="3393954"/>
            <a:ext cx="1311272" cy="499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014845" y="1530736"/>
            <a:ext cx="8033905" cy="830997"/>
          </a:xfrm>
          <a:prstGeom prst="rect">
            <a:avLst/>
          </a:prstGeom>
          <a:noFill/>
        </p:spPr>
        <p:txBody>
          <a:bodyPr wrap="square" rtlCol="1">
            <a:spAutoFit/>
          </a:bodyPr>
          <a:lstStyle/>
          <a:p>
            <a:r>
              <a:rPr lang="en-US" sz="1600" dirty="0"/>
              <a:t>Heat load refers to the amount of heating or cooling necessary to maintain the required temperature in a building or space within that building. This can be determined in relation either to the required heating or the required cooling.</a:t>
            </a:r>
            <a:endParaRPr lang="ar-EG" sz="1600" dirty="0"/>
          </a:p>
        </p:txBody>
      </p:sp>
      <p:sp>
        <p:nvSpPr>
          <p:cNvPr id="15" name="Google Shape;1201;p42"/>
          <p:cNvSpPr txBox="1">
            <a:spLocks/>
          </p:cNvSpPr>
          <p:nvPr/>
        </p:nvSpPr>
        <p:spPr>
          <a:xfrm>
            <a:off x="2656432" y="2940958"/>
            <a:ext cx="3258500" cy="39052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800" dirty="0">
                <a:solidFill>
                  <a:srgbClr val="FF0000"/>
                </a:solidFill>
                <a:cs typeface="+mj-cs"/>
              </a:rPr>
              <a:t>Thermal </a:t>
            </a:r>
            <a:r>
              <a:rPr lang="en-US" sz="2000" dirty="0">
                <a:solidFill>
                  <a:srgbClr val="FF0000"/>
                </a:solidFill>
                <a:cs typeface="+mj-cs"/>
              </a:rPr>
              <a:t>load</a:t>
            </a:r>
            <a:endParaRPr lang="en-US" sz="1800" dirty="0">
              <a:solidFill>
                <a:srgbClr val="FF0000"/>
              </a:solidFill>
              <a:cs typeface="+mj-cs"/>
            </a:endParaRPr>
          </a:p>
        </p:txBody>
      </p:sp>
    </p:spTree>
    <p:extLst>
      <p:ext uri="{BB962C8B-B14F-4D97-AF65-F5344CB8AC3E}">
        <p14:creationId xmlns:p14="http://schemas.microsoft.com/office/powerpoint/2010/main" val="2233340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34"/>
        <p:cNvGrpSpPr/>
        <p:nvPr/>
      </p:nvGrpSpPr>
      <p:grpSpPr>
        <a:xfrm>
          <a:off x="0" y="0"/>
          <a:ext cx="0" cy="0"/>
          <a:chOff x="0" y="0"/>
          <a:chExt cx="0" cy="0"/>
        </a:xfrm>
      </p:grpSpPr>
      <p:sp>
        <p:nvSpPr>
          <p:cNvPr id="3635" name="Google Shape;3635;p72"/>
          <p:cNvSpPr txBox="1">
            <a:spLocks noGrp="1"/>
          </p:cNvSpPr>
          <p:nvPr>
            <p:ph type="subTitle" idx="1"/>
          </p:nvPr>
        </p:nvSpPr>
        <p:spPr>
          <a:xfrm>
            <a:off x="1606450" y="550087"/>
            <a:ext cx="2624700" cy="939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H</a:t>
            </a:r>
            <a:r>
              <a:rPr lang="en" dirty="0"/>
              <a:t>eating load theory </a:t>
            </a:r>
            <a:endParaRPr dirty="0"/>
          </a:p>
        </p:txBody>
      </p:sp>
      <mc:AlternateContent xmlns:mc="http://schemas.openxmlformats.org/markup-compatibility/2006" xmlns:a14="http://schemas.microsoft.com/office/drawing/2010/main">
        <mc:Choice Requires="a14">
          <p:sp>
            <p:nvSpPr>
              <p:cNvPr id="3636" name="Google Shape;3636;p72"/>
              <p:cNvSpPr txBox="1">
                <a:spLocks noGrp="1"/>
              </p:cNvSpPr>
              <p:nvPr>
                <p:ph type="subTitle" idx="3"/>
              </p:nvPr>
            </p:nvSpPr>
            <p:spPr>
              <a:xfrm>
                <a:off x="999461" y="1489387"/>
                <a:ext cx="3657599" cy="3103878"/>
              </a:xfrm>
              <a:prstGeom prst="rect">
                <a:avLst/>
              </a:prstGeom>
            </p:spPr>
            <p:txBody>
              <a:bodyPr spcFirstLastPara="1" wrap="square" lIns="91425" tIns="91425" rIns="91425" bIns="91425" anchor="t" anchorCtr="0">
                <a:noAutofit/>
              </a:bodyPr>
              <a:lstStyle/>
              <a:p>
                <a:pPr marL="57150" indent="0">
                  <a:buClr>
                    <a:schemeClr val="hlink"/>
                  </a:buClr>
                  <a:buSzPts val="1100"/>
                </a:pPr>
                <a:r>
                  <a:rPr lang="en-US" b="1" dirty="0"/>
                  <a:t>Heat loss from walls , doors and windows</a:t>
                </a:r>
              </a:p>
              <a:p>
                <a:pPr marL="57150" indent="0">
                  <a:buClr>
                    <a:schemeClr val="hlink"/>
                  </a:buClr>
                  <a:buSzPts val="1100"/>
                </a:pPr>
                <a:endParaRPr lang="en-US" sz="1600" b="1" i="1" dirty="0"/>
              </a:p>
              <a:p>
                <a:pPr marL="57150" indent="0">
                  <a:buClr>
                    <a:schemeClr val="hlink"/>
                  </a:buClr>
                  <a:buSzPts val="1100"/>
                </a:pPr>
                <a14:m>
                  <m:oMathPara xmlns:m="http://schemas.openxmlformats.org/officeDocument/2006/math">
                    <m:oMathParaPr>
                      <m:jc m:val="centerGroup"/>
                    </m:oMathParaPr>
                    <m:oMath xmlns:m="http://schemas.openxmlformats.org/officeDocument/2006/math">
                      <m:sSub>
                        <m:sSubPr>
                          <m:ctrlPr>
                            <a:rPr lang="en-US" sz="1600" b="1" i="1" smtClean="0">
                              <a:latin typeface="Cambria Math" panose="02040503050406030204" pitchFamily="18" charset="0"/>
                            </a:rPr>
                          </m:ctrlPr>
                        </m:sSubPr>
                        <m:e>
                          <m:r>
                            <a:rPr lang="en-US" sz="1600" b="1" i="1">
                              <a:latin typeface="Cambria Math" panose="02040503050406030204" pitchFamily="18" charset="0"/>
                            </a:rPr>
                            <m:t>𝑸</m:t>
                          </m:r>
                        </m:e>
                        <m:sub>
                          <m:r>
                            <a:rPr lang="en-US" sz="1600" b="1" i="1">
                              <a:latin typeface="Cambria Math" panose="02040503050406030204" pitchFamily="18" charset="0"/>
                            </a:rPr>
                            <m:t>𝒍𝒐𝒔𝒔</m:t>
                          </m:r>
                        </m:sub>
                      </m:sSub>
                      <m:r>
                        <a:rPr lang="en-US" sz="1600" b="1" i="1">
                          <a:latin typeface="Cambria Math" panose="02040503050406030204" pitchFamily="18" charset="0"/>
                        </a:rPr>
                        <m:t>=</m:t>
                      </m:r>
                      <m:r>
                        <a:rPr lang="en-US" sz="1600" b="1" i="1">
                          <a:latin typeface="Cambria Math" panose="02040503050406030204" pitchFamily="18" charset="0"/>
                        </a:rPr>
                        <m:t>𝑼</m:t>
                      </m:r>
                      <m:r>
                        <a:rPr lang="en-US" sz="1600" b="1" i="1">
                          <a:latin typeface="Cambria Math" panose="02040503050406030204" pitchFamily="18" charset="0"/>
                        </a:rPr>
                        <m:t>∗</m:t>
                      </m:r>
                      <m:r>
                        <a:rPr lang="en-US" sz="1600" b="1" i="1">
                          <a:latin typeface="Cambria Math" panose="02040503050406030204" pitchFamily="18" charset="0"/>
                        </a:rPr>
                        <m:t>𝑨</m:t>
                      </m:r>
                      <m:r>
                        <a:rPr lang="en-US" sz="1600" b="1" i="1">
                          <a:latin typeface="Cambria Math" panose="02040503050406030204" pitchFamily="18" charset="0"/>
                        </a:rPr>
                        <m:t>∗</m:t>
                      </m:r>
                      <m:d>
                        <m:dPr>
                          <m:ctrlPr>
                            <a:rPr lang="en-US" sz="1600" b="1" i="1">
                              <a:latin typeface="Cambria Math" panose="02040503050406030204" pitchFamily="18" charset="0"/>
                            </a:rPr>
                          </m:ctrlPr>
                        </m:dPr>
                        <m:e>
                          <m:sSub>
                            <m:sSubPr>
                              <m:ctrlPr>
                                <a:rPr lang="en-US" sz="1600" b="1" i="1">
                                  <a:latin typeface="Cambria Math" panose="02040503050406030204" pitchFamily="18" charset="0"/>
                                </a:rPr>
                              </m:ctrlPr>
                            </m:sSubPr>
                            <m:e>
                              <m:r>
                                <a:rPr lang="en-US" sz="1600" b="1" i="1">
                                  <a:latin typeface="Cambria Math" panose="02040503050406030204" pitchFamily="18" charset="0"/>
                                </a:rPr>
                                <m:t>𝑻</m:t>
                              </m:r>
                            </m:e>
                            <m:sub>
                              <m:r>
                                <a:rPr lang="en-US" sz="1600" b="1" i="1">
                                  <a:latin typeface="Cambria Math" panose="02040503050406030204" pitchFamily="18" charset="0"/>
                                </a:rPr>
                                <m:t>𝒊</m:t>
                              </m:r>
                            </m:sub>
                          </m:sSub>
                          <m:r>
                            <a:rPr lang="en-US" sz="1600" b="1" i="1">
                              <a:latin typeface="Cambria Math" panose="02040503050406030204" pitchFamily="18" charset="0"/>
                            </a:rPr>
                            <m:t>−</m:t>
                          </m:r>
                          <m:sSub>
                            <m:sSubPr>
                              <m:ctrlPr>
                                <a:rPr lang="en-US" sz="1600" b="1" i="1">
                                  <a:latin typeface="Cambria Math" panose="02040503050406030204" pitchFamily="18" charset="0"/>
                                </a:rPr>
                              </m:ctrlPr>
                            </m:sSubPr>
                            <m:e>
                              <m:r>
                                <a:rPr lang="en-US" sz="1600" b="1" i="1">
                                  <a:latin typeface="Cambria Math" panose="02040503050406030204" pitchFamily="18" charset="0"/>
                                </a:rPr>
                                <m:t>𝑻</m:t>
                              </m:r>
                            </m:e>
                            <m:sub>
                              <m:r>
                                <a:rPr lang="en-US" sz="1600" b="1" i="1">
                                  <a:latin typeface="Cambria Math" panose="02040503050406030204" pitchFamily="18" charset="0"/>
                                </a:rPr>
                                <m:t>𝒐</m:t>
                              </m:r>
                            </m:sub>
                          </m:sSub>
                        </m:e>
                      </m:d>
                    </m:oMath>
                  </m:oMathPara>
                </a14:m>
                <a:endParaRPr lang="en-US" dirty="0"/>
              </a:p>
              <a:p>
                <a:pPr marL="57150" indent="0">
                  <a:buClr>
                    <a:schemeClr val="hlink"/>
                  </a:buClr>
                  <a:buSzPts val="1100"/>
                </a:pPr>
                <a:endParaRPr lang="en-US" dirty="0"/>
              </a:p>
              <a:p>
                <a:pPr marL="57150" indent="0">
                  <a:buClr>
                    <a:schemeClr val="hlink"/>
                  </a:buClr>
                  <a:buSzPts val="1100"/>
                </a:pPr>
                <a:endParaRPr lang="en-US" dirty="0"/>
              </a:p>
              <a:p>
                <a:pPr marL="57150" indent="0">
                  <a:buClr>
                    <a:schemeClr val="hlink"/>
                  </a:buClr>
                  <a:buSzPts val="1100"/>
                </a:pPr>
                <a:r>
                  <a:rPr lang="en-US" b="1" dirty="0"/>
                  <a:t>Heat loss from infiltration</a:t>
                </a:r>
              </a:p>
              <a:p>
                <a:pPr marL="57150" indent="0">
                  <a:buClr>
                    <a:schemeClr val="hlink"/>
                  </a:buClr>
                  <a:buSzPts val="1100"/>
                </a:pPr>
                <a:endParaRPr lang="en-US" dirty="0"/>
              </a:p>
              <a:p>
                <a:pPr marL="57150" indent="0">
                  <a:buClr>
                    <a:schemeClr val="hlink"/>
                  </a:buClr>
                  <a:buSzPts val="1100"/>
                </a:pPr>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𝑸</m:t>
                          </m:r>
                        </m:e>
                        <m:sub>
                          <m:r>
                            <a:rPr lang="en-US" b="1" i="1">
                              <a:latin typeface="Cambria Math" panose="02040503050406030204" pitchFamily="18" charset="0"/>
                            </a:rPr>
                            <m:t>𝒔𝒆𝒏𝒇</m:t>
                          </m:r>
                        </m:sub>
                      </m:sSub>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𝟏</m:t>
                          </m:r>
                        </m:num>
                        <m:den>
                          <m:r>
                            <a:rPr lang="en-US" b="1" i="1">
                              <a:latin typeface="Cambria Math" panose="02040503050406030204" pitchFamily="18" charset="0"/>
                            </a:rPr>
                            <m:t>𝟑𝟔𝟎𝟎</m:t>
                          </m:r>
                        </m:den>
                      </m:f>
                      <m:r>
                        <a:rPr lang="en-US" b="1" i="1">
                          <a:latin typeface="Cambria Math" panose="02040503050406030204" pitchFamily="18" charset="0"/>
                        </a:rPr>
                        <m:t>∗</m:t>
                      </m:r>
                      <m:r>
                        <a:rPr lang="en-US" b="1" i="1">
                          <a:latin typeface="Cambria Math" panose="02040503050406030204" pitchFamily="18" charset="0"/>
                        </a:rPr>
                        <m:t>𝝆</m:t>
                      </m:r>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a:latin typeface="Cambria Math" panose="02040503050406030204" pitchFamily="18" charset="0"/>
                            </a:rPr>
                            <m:t>𝒇</m:t>
                          </m:r>
                        </m:sub>
                      </m:sSub>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𝑪</m:t>
                          </m:r>
                        </m:e>
                        <m:sub>
                          <m:r>
                            <a:rPr lang="en-US" b="1" i="1">
                              <a:latin typeface="Cambria Math" panose="02040503050406030204" pitchFamily="18" charset="0"/>
                            </a:rPr>
                            <m:t>𝒑</m:t>
                          </m:r>
                        </m:sub>
                      </m:sSub>
                      <m:r>
                        <a:rPr lang="en-US" b="1" i="1">
                          <a:latin typeface="Cambria Math" panose="02040503050406030204" pitchFamily="18" charset="0"/>
                        </a:rPr>
                        <m:t>∗</m:t>
                      </m:r>
                      <m:d>
                        <m:dPr>
                          <m:ctrlPr>
                            <a:rPr lang="en-US" b="1" i="1">
                              <a:latin typeface="Cambria Math" panose="02040503050406030204" pitchFamily="18" charset="0"/>
                            </a:rPr>
                          </m:ctrlPr>
                        </m:dPr>
                        <m:e>
                          <m:sSub>
                            <m:sSubPr>
                              <m:ctrlPr>
                                <a:rPr lang="en-US" b="1" i="1">
                                  <a:latin typeface="Cambria Math" panose="02040503050406030204" pitchFamily="18" charset="0"/>
                                </a:rPr>
                              </m:ctrlPr>
                            </m:sSubPr>
                            <m:e>
                              <m:r>
                                <a:rPr lang="en-US" b="1" i="1">
                                  <a:latin typeface="Cambria Math" panose="02040503050406030204" pitchFamily="18" charset="0"/>
                                </a:rPr>
                                <m:t>𝑻</m:t>
                              </m:r>
                            </m:e>
                            <m:sub>
                              <m:r>
                                <a:rPr lang="en-US" b="1" i="1">
                                  <a:latin typeface="Cambria Math" panose="02040503050406030204" pitchFamily="18" charset="0"/>
                                </a:rPr>
                                <m:t>𝒊</m:t>
                              </m:r>
                            </m:sub>
                          </m:sSub>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𝑻</m:t>
                              </m:r>
                            </m:e>
                            <m:sub>
                              <m:r>
                                <a:rPr lang="en-US" b="1" i="1">
                                  <a:latin typeface="Cambria Math" panose="02040503050406030204" pitchFamily="18" charset="0"/>
                                </a:rPr>
                                <m:t>𝒐</m:t>
                              </m:r>
                            </m:sub>
                          </m:sSub>
                        </m:e>
                      </m:d>
                    </m:oMath>
                  </m:oMathPara>
                </a14:m>
                <a:endParaRPr lang="en-US" b="1" dirty="0"/>
              </a:p>
              <a:p>
                <a:pPr marL="57150" indent="0">
                  <a:buClr>
                    <a:schemeClr val="hlink"/>
                  </a:buClr>
                  <a:buSzPts val="1100"/>
                </a:pPr>
                <a:endParaRPr lang="en-US" dirty="0"/>
              </a:p>
              <a:p>
                <a:pPr marL="57150" indent="0">
                  <a:buClr>
                    <a:schemeClr val="hlink"/>
                  </a:buClr>
                  <a:buSzPts val="1100"/>
                </a:pPr>
                <a:endParaRPr lang="en-US" dirty="0"/>
              </a:p>
              <a:p>
                <a:pPr marL="57150" indent="0">
                  <a:buClr>
                    <a:schemeClr val="hlink"/>
                  </a:buClr>
                  <a:buSzPts val="1100"/>
                </a:pPr>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𝑸</m:t>
                          </m:r>
                        </m:e>
                        <m:sub>
                          <m:r>
                            <a:rPr lang="en-US" b="1" i="1">
                              <a:latin typeface="Cambria Math" panose="02040503050406030204" pitchFamily="18" charset="0"/>
                            </a:rPr>
                            <m:t>𝒕𝒐𝒕𝒂𝒍</m:t>
                          </m:r>
                        </m:sub>
                      </m:sSub>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𝟏</m:t>
                          </m:r>
                        </m:num>
                        <m:den>
                          <m:r>
                            <a:rPr lang="en-US" b="1" i="1">
                              <a:latin typeface="Cambria Math" panose="02040503050406030204" pitchFamily="18" charset="0"/>
                            </a:rPr>
                            <m:t>𝟑𝟔𝟎𝟎</m:t>
                          </m:r>
                        </m:den>
                      </m:f>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𝝆</m:t>
                          </m:r>
                        </m:e>
                        <m:sub>
                          <m:r>
                            <a:rPr lang="en-US" b="1" i="1">
                              <a:latin typeface="Cambria Math" panose="02040503050406030204" pitchFamily="18" charset="0"/>
                            </a:rPr>
                            <m:t>𝒐</m:t>
                          </m:r>
                        </m:sub>
                      </m:sSub>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𝑽</m:t>
                          </m:r>
                        </m:e>
                        <m:sub>
                          <m:r>
                            <a:rPr lang="en-US" b="1" i="1">
                              <a:latin typeface="Cambria Math" panose="02040503050406030204" pitchFamily="18" charset="0"/>
                            </a:rPr>
                            <m:t>𝒇</m:t>
                          </m:r>
                        </m:sub>
                      </m:sSub>
                      <m:r>
                        <a:rPr lang="en-US" b="1" i="1">
                          <a:latin typeface="Cambria Math" panose="02040503050406030204" pitchFamily="18" charset="0"/>
                        </a:rPr>
                        <m:t>∗</m:t>
                      </m:r>
                      <m:d>
                        <m:dPr>
                          <m:ctrlPr>
                            <a:rPr lang="en-US" b="1" i="1">
                              <a:latin typeface="Cambria Math" panose="02040503050406030204" pitchFamily="18" charset="0"/>
                            </a:rPr>
                          </m:ctrlPr>
                        </m:dPr>
                        <m:e>
                          <m:sSub>
                            <m:sSubPr>
                              <m:ctrlPr>
                                <a:rPr lang="en-US" b="1" i="1">
                                  <a:latin typeface="Cambria Math" panose="02040503050406030204" pitchFamily="18" charset="0"/>
                                </a:rPr>
                              </m:ctrlPr>
                            </m:sSubPr>
                            <m:e>
                              <m:r>
                                <a:rPr lang="en-US" b="1" i="1">
                                  <a:latin typeface="Cambria Math" panose="02040503050406030204" pitchFamily="18" charset="0"/>
                                </a:rPr>
                                <m:t>𝒉</m:t>
                              </m:r>
                            </m:e>
                            <m:sub>
                              <m:r>
                                <a:rPr lang="en-US" b="1" i="1">
                                  <a:latin typeface="Cambria Math" panose="02040503050406030204" pitchFamily="18" charset="0"/>
                                </a:rPr>
                                <m:t>𝒊</m:t>
                              </m:r>
                            </m:sub>
                          </m:sSub>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𝒉</m:t>
                              </m:r>
                            </m:e>
                            <m:sub>
                              <m:r>
                                <a:rPr lang="en-US" b="1" i="1">
                                  <a:latin typeface="Cambria Math" panose="02040503050406030204" pitchFamily="18" charset="0"/>
                                </a:rPr>
                                <m:t>𝒐</m:t>
                              </m:r>
                            </m:sub>
                          </m:sSub>
                        </m:e>
                      </m:d>
                    </m:oMath>
                  </m:oMathPara>
                </a14:m>
                <a:endParaRPr lang="en-US" b="1" dirty="0"/>
              </a:p>
              <a:p>
                <a:pPr marL="57150" indent="0">
                  <a:buClr>
                    <a:schemeClr val="hlink"/>
                  </a:buClr>
                  <a:buSzPts val="1100"/>
                </a:pPr>
                <a:endParaRPr lang="en-US" dirty="0"/>
              </a:p>
              <a:p>
                <a:pPr marL="57150" indent="0">
                  <a:buClr>
                    <a:schemeClr val="hlink"/>
                  </a:buClr>
                  <a:buSzPts val="1100"/>
                </a:pPr>
                <a:endParaRPr lang="en-US" dirty="0"/>
              </a:p>
              <a:p>
                <a:pPr marL="57150" lvl="0" indent="0" algn="l" rtl="0">
                  <a:spcBef>
                    <a:spcPts val="0"/>
                  </a:spcBef>
                  <a:spcAft>
                    <a:spcPts val="0"/>
                  </a:spcAft>
                  <a:buClr>
                    <a:schemeClr val="hlink"/>
                  </a:buClr>
                  <a:buSzPts val="1100"/>
                  <a:buFont typeface="Arial"/>
                  <a:buNone/>
                </a:pPr>
                <a:endParaRPr dirty="0"/>
              </a:p>
            </p:txBody>
          </p:sp>
        </mc:Choice>
        <mc:Fallback xmlns="">
          <p:sp>
            <p:nvSpPr>
              <p:cNvPr id="3636" name="Google Shape;3636;p72"/>
              <p:cNvSpPr txBox="1">
                <a:spLocks noGrp="1" noRot="1" noChangeAspect="1" noMove="1" noResize="1" noEditPoints="1" noAdjustHandles="1" noChangeArrowheads="1" noChangeShapeType="1" noTextEdit="1"/>
              </p:cNvSpPr>
              <p:nvPr>
                <p:ph type="subTitle" idx="3"/>
              </p:nvPr>
            </p:nvSpPr>
            <p:spPr>
              <a:xfrm>
                <a:off x="999461" y="1489387"/>
                <a:ext cx="3657599" cy="3103878"/>
              </a:xfrm>
              <a:prstGeom prst="rect">
                <a:avLst/>
              </a:prstGeom>
              <a:blipFill>
                <a:blip r:embed="rId3"/>
                <a:stretch>
                  <a:fillRect/>
                </a:stretch>
              </a:blipFill>
            </p:spPr>
            <p:txBody>
              <a:bodyPr/>
              <a:lstStyle/>
              <a:p>
                <a:r>
                  <a:rPr lang="ar-EG">
                    <a:noFill/>
                  </a:rPr>
                  <a:t> </a:t>
                </a:r>
              </a:p>
            </p:txBody>
          </p:sp>
        </mc:Fallback>
      </mc:AlternateContent>
      <p:sp>
        <p:nvSpPr>
          <p:cNvPr id="3637" name="Google Shape;3637;p72"/>
          <p:cNvSpPr txBox="1">
            <a:spLocks noGrp="1"/>
          </p:cNvSpPr>
          <p:nvPr>
            <p:ph type="subTitle" idx="2"/>
          </p:nvPr>
        </p:nvSpPr>
        <p:spPr>
          <a:xfrm>
            <a:off x="4912800" y="550087"/>
            <a:ext cx="2624700" cy="939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dirty="0"/>
          </a:p>
          <a:p>
            <a:pPr marL="0" lvl="0" indent="0" algn="ctr" rtl="0">
              <a:spcBef>
                <a:spcPts val="0"/>
              </a:spcBef>
              <a:spcAft>
                <a:spcPts val="0"/>
              </a:spcAft>
              <a:buNone/>
            </a:pPr>
            <a:r>
              <a:rPr lang="en-US" dirty="0"/>
              <a:t>C</a:t>
            </a:r>
            <a:r>
              <a:rPr lang="en" dirty="0"/>
              <a:t>ooling load theory </a:t>
            </a:r>
            <a:endParaRPr dirty="0"/>
          </a:p>
        </p:txBody>
      </p:sp>
      <mc:AlternateContent xmlns:mc="http://schemas.openxmlformats.org/markup-compatibility/2006" xmlns:a14="http://schemas.microsoft.com/office/drawing/2010/main">
        <mc:Choice Requires="a14">
          <p:sp>
            <p:nvSpPr>
              <p:cNvPr id="3638" name="Google Shape;3638;p72"/>
              <p:cNvSpPr txBox="1">
                <a:spLocks noGrp="1"/>
              </p:cNvSpPr>
              <p:nvPr>
                <p:ph type="subTitle" idx="4"/>
              </p:nvPr>
            </p:nvSpPr>
            <p:spPr>
              <a:xfrm>
                <a:off x="4742120" y="1489387"/>
                <a:ext cx="3561907" cy="3103878"/>
              </a:xfrm>
              <a:prstGeom prst="rect">
                <a:avLst/>
              </a:prstGeom>
            </p:spPr>
            <p:txBody>
              <a:bodyPr spcFirstLastPara="1" wrap="square" lIns="91425" tIns="91425" rIns="91425" bIns="91425" anchor="t" anchorCtr="0">
                <a:noAutofit/>
              </a:bodyPr>
              <a:lstStyle/>
              <a:p>
                <a:pPr marL="57150" indent="0"/>
                <a:r>
                  <a:rPr lang="en-US" b="1" dirty="0"/>
                  <a:t>Heat gain from walls, floors and ceiling</a:t>
                </a:r>
                <a:endParaRPr lang="en-US" b="1" i="1" dirty="0"/>
              </a:p>
              <a:p>
                <a:pPr marL="57150" indent="0"/>
                <a:endParaRPr lang="en-US" sz="1600" b="1" i="1" dirty="0"/>
              </a:p>
              <a:p>
                <a:pPr marL="57150" indent="0"/>
                <a14:m>
                  <m:oMathPara xmlns:m="http://schemas.openxmlformats.org/officeDocument/2006/math">
                    <m:oMathParaPr>
                      <m:jc m:val="centerGroup"/>
                    </m:oMathParaPr>
                    <m:oMath xmlns:m="http://schemas.openxmlformats.org/officeDocument/2006/math">
                      <m:r>
                        <a:rPr lang="en-US" sz="1600" b="1" i="1">
                          <a:latin typeface="Cambria Math" panose="02040503050406030204" pitchFamily="18" charset="0"/>
                        </a:rPr>
                        <m:t>𝑸</m:t>
                      </m:r>
                      <m:r>
                        <a:rPr lang="en-US" sz="1600" b="1" i="1">
                          <a:latin typeface="Cambria Math" panose="02040503050406030204" pitchFamily="18" charset="0"/>
                        </a:rPr>
                        <m:t>=</m:t>
                      </m:r>
                      <m:r>
                        <a:rPr lang="en-US" sz="1600" b="1" i="1">
                          <a:latin typeface="Cambria Math" panose="02040503050406030204" pitchFamily="18" charset="0"/>
                        </a:rPr>
                        <m:t>𝑼𝑨</m:t>
                      </m:r>
                      <m:sSub>
                        <m:sSubPr>
                          <m:ctrlPr>
                            <a:rPr lang="en-US" sz="1600" b="1" i="1">
                              <a:latin typeface="Cambria Math" panose="02040503050406030204" pitchFamily="18" charset="0"/>
                            </a:rPr>
                          </m:ctrlPr>
                        </m:sSubPr>
                        <m:e>
                          <m:d>
                            <m:dPr>
                              <m:ctrlPr>
                                <a:rPr lang="en-US" sz="1600" b="1" i="1">
                                  <a:latin typeface="Cambria Math" panose="02040503050406030204" pitchFamily="18" charset="0"/>
                                </a:rPr>
                              </m:ctrlPr>
                            </m:dPr>
                            <m:e>
                              <m:r>
                                <a:rPr lang="en-US" sz="1600" b="1" i="1">
                                  <a:latin typeface="Cambria Math" panose="02040503050406030204" pitchFamily="18" charset="0"/>
                                </a:rPr>
                                <m:t>𝑪𝑳𝑻𝑫</m:t>
                              </m:r>
                            </m:e>
                          </m:d>
                        </m:e>
                        <m:sub>
                          <m:r>
                            <a:rPr lang="en-US" sz="1600" b="1" i="1">
                              <a:latin typeface="Cambria Math" panose="02040503050406030204" pitchFamily="18" charset="0"/>
                            </a:rPr>
                            <m:t>𝒄𝒐𝒓𝒓</m:t>
                          </m:r>
                        </m:sub>
                      </m:sSub>
                    </m:oMath>
                  </m:oMathPara>
                </a14:m>
                <a:endParaRPr lang="en-US" b="1" dirty="0"/>
              </a:p>
              <a:p>
                <a:pPr marL="57150" indent="0"/>
                <a:endParaRPr lang="en-US" b="1" dirty="0"/>
              </a:p>
              <a:p>
                <a:pPr marL="57150" indent="0"/>
                <a:endParaRPr lang="en-US" b="1" dirty="0"/>
              </a:p>
              <a:p>
                <a:pPr marL="57150" indent="0"/>
                <a:r>
                  <a:rPr lang="en-US" b="1" dirty="0"/>
                  <a:t>Heat gain from Windows </a:t>
                </a:r>
              </a:p>
              <a:p>
                <a:pPr marL="57150" indent="0"/>
                <a:endParaRPr lang="en-US" b="1" dirty="0"/>
              </a:p>
              <a:p>
                <a:pPr marL="57150" indent="0"/>
                <a:endParaRPr lang="en-US" b="1" dirty="0"/>
              </a:p>
              <a:p>
                <a:pPr marL="57150" indent="0"/>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𝑸</m:t>
                          </m:r>
                        </m:e>
                        <m:sub>
                          <m:r>
                            <a:rPr lang="en-US" b="1" i="1">
                              <a:latin typeface="Cambria Math" panose="02040503050406030204" pitchFamily="18" charset="0"/>
                            </a:rPr>
                            <m:t>𝒕𝒓</m:t>
                          </m:r>
                        </m:sub>
                      </m:sSub>
                      <m:r>
                        <a:rPr lang="en-US" b="1" i="1">
                          <a:latin typeface="Cambria Math" panose="02040503050406030204" pitchFamily="18" charset="0"/>
                        </a:rPr>
                        <m:t>=</m:t>
                      </m:r>
                      <m:r>
                        <a:rPr lang="en-US" b="1" i="1">
                          <a:latin typeface="Cambria Math" panose="02040503050406030204" pitchFamily="18" charset="0"/>
                        </a:rPr>
                        <m:t>𝑨</m:t>
                      </m:r>
                      <m:d>
                        <m:dPr>
                          <m:ctrlPr>
                            <a:rPr lang="en-US" b="1" i="1">
                              <a:latin typeface="Cambria Math" panose="02040503050406030204" pitchFamily="18" charset="0"/>
                            </a:rPr>
                          </m:ctrlPr>
                        </m:dPr>
                        <m:e>
                          <m:r>
                            <a:rPr lang="en-US" b="1" i="1">
                              <a:latin typeface="Cambria Math" panose="02040503050406030204" pitchFamily="18" charset="0"/>
                            </a:rPr>
                            <m:t>𝑺𝑯𝑮</m:t>
                          </m:r>
                        </m:e>
                      </m:d>
                      <m:d>
                        <m:dPr>
                          <m:ctrlPr>
                            <a:rPr lang="en-US" b="1" i="1">
                              <a:latin typeface="Cambria Math" panose="02040503050406030204" pitchFamily="18" charset="0"/>
                            </a:rPr>
                          </m:ctrlPr>
                        </m:dPr>
                        <m:e>
                          <m:r>
                            <a:rPr lang="en-US" b="1" i="1">
                              <a:latin typeface="Cambria Math" panose="02040503050406030204" pitchFamily="18" charset="0"/>
                            </a:rPr>
                            <m:t>𝑺𝑪</m:t>
                          </m:r>
                        </m:e>
                      </m:d>
                      <m:d>
                        <m:dPr>
                          <m:ctrlPr>
                            <a:rPr lang="en-US" b="1" i="1">
                              <a:latin typeface="Cambria Math" panose="02040503050406030204" pitchFamily="18" charset="0"/>
                            </a:rPr>
                          </m:ctrlPr>
                        </m:dPr>
                        <m:e>
                          <m:r>
                            <a:rPr lang="en-US" b="1" i="1">
                              <a:latin typeface="Cambria Math" panose="02040503050406030204" pitchFamily="18" charset="0"/>
                            </a:rPr>
                            <m:t>𝑪𝑳𝑭</m:t>
                          </m:r>
                        </m:e>
                      </m:d>
                    </m:oMath>
                  </m:oMathPara>
                </a14:m>
                <a:endParaRPr lang="en-US" b="1" i="1" dirty="0"/>
              </a:p>
              <a:p>
                <a:pPr marL="57150" indent="0"/>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𝑸</m:t>
                          </m:r>
                        </m:e>
                        <m:sub>
                          <m:r>
                            <a:rPr lang="en-US" b="1" i="1">
                              <a:latin typeface="Cambria Math" panose="02040503050406030204" pitchFamily="18" charset="0"/>
                            </a:rPr>
                            <m:t>𝒄𝒐𝒏𝒗</m:t>
                          </m:r>
                        </m:sub>
                      </m:sSub>
                      <m:r>
                        <a:rPr lang="en-US" b="1" i="1">
                          <a:latin typeface="Cambria Math" panose="02040503050406030204" pitchFamily="18" charset="0"/>
                        </a:rPr>
                        <m:t>=</m:t>
                      </m:r>
                      <m:r>
                        <a:rPr lang="en-US" b="1" i="1">
                          <a:latin typeface="Cambria Math" panose="02040503050406030204" pitchFamily="18" charset="0"/>
                        </a:rPr>
                        <m:t>𝑼𝑨</m:t>
                      </m:r>
                      <m:sSub>
                        <m:sSubPr>
                          <m:ctrlPr>
                            <a:rPr lang="en-US" b="1" i="1">
                              <a:latin typeface="Cambria Math" panose="02040503050406030204" pitchFamily="18" charset="0"/>
                            </a:rPr>
                          </m:ctrlPr>
                        </m:sSubPr>
                        <m:e>
                          <m:d>
                            <m:dPr>
                              <m:ctrlPr>
                                <a:rPr lang="en-US" b="1" i="1">
                                  <a:latin typeface="Cambria Math" panose="02040503050406030204" pitchFamily="18" charset="0"/>
                                </a:rPr>
                              </m:ctrlPr>
                            </m:dPr>
                            <m:e>
                              <m:r>
                                <a:rPr lang="en-US" b="1" i="1">
                                  <a:latin typeface="Cambria Math" panose="02040503050406030204" pitchFamily="18" charset="0"/>
                                </a:rPr>
                                <m:t>𝑪𝑳𝑻𝑫</m:t>
                              </m:r>
                            </m:e>
                          </m:d>
                        </m:e>
                        <m:sub>
                          <m:r>
                            <a:rPr lang="en-US" b="1" i="1">
                              <a:latin typeface="Cambria Math" panose="02040503050406030204" pitchFamily="18" charset="0"/>
                            </a:rPr>
                            <m:t>𝒄𝒐𝒓𝒓</m:t>
                          </m:r>
                        </m:sub>
                      </m:sSub>
                      <m:r>
                        <a:rPr lang="en-US" b="1" i="1">
                          <a:latin typeface="Cambria Math" panose="02040503050406030204" pitchFamily="18" charset="0"/>
                        </a:rPr>
                        <m:t> </m:t>
                      </m:r>
                    </m:oMath>
                  </m:oMathPara>
                </a14:m>
                <a:endParaRPr lang="en-US" b="1" i="1" dirty="0"/>
              </a:p>
              <a:p>
                <a:pPr marL="57150" indent="0"/>
                <a14:m>
                  <m:oMathPara xmlns:m="http://schemas.openxmlformats.org/officeDocument/2006/math">
                    <m:oMathParaPr>
                      <m:jc m:val="centerGroup"/>
                    </m:oMathParaPr>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𝑸</m:t>
                          </m:r>
                        </m:e>
                        <m:sub>
                          <m:r>
                            <a:rPr lang="en-US" b="1" i="1">
                              <a:latin typeface="Cambria Math" panose="02040503050406030204" pitchFamily="18" charset="0"/>
                            </a:rPr>
                            <m:t>𝒕𝒐𝒕𝒂𝒍</m:t>
                          </m:r>
                        </m:sub>
                      </m:sSub>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𝑸</m:t>
                          </m:r>
                        </m:e>
                        <m:sub>
                          <m:r>
                            <a:rPr lang="en-US" b="1" i="1">
                              <a:latin typeface="Cambria Math" panose="02040503050406030204" pitchFamily="18" charset="0"/>
                            </a:rPr>
                            <m:t>𝒕𝒓</m:t>
                          </m:r>
                        </m:sub>
                      </m:sSub>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𝑸</m:t>
                          </m:r>
                        </m:e>
                        <m:sub>
                          <m:r>
                            <a:rPr lang="en-US" b="1" i="1">
                              <a:latin typeface="Cambria Math" panose="02040503050406030204" pitchFamily="18" charset="0"/>
                            </a:rPr>
                            <m:t>𝒄𝒐𝒏𝒗</m:t>
                          </m:r>
                        </m:sub>
                      </m:sSub>
                    </m:oMath>
                  </m:oMathPara>
                </a14:m>
                <a:endParaRPr lang="en-US" b="1" i="1" dirty="0"/>
              </a:p>
              <a:p>
                <a:pPr marL="57150" indent="0"/>
                <a:endParaRPr lang="en-US" b="1" i="1" dirty="0"/>
              </a:p>
              <a:p>
                <a:pPr marL="57150" indent="0"/>
                <a:endParaRPr lang="en-US" b="1" dirty="0"/>
              </a:p>
              <a:p>
                <a:pPr marL="57150" lvl="0" indent="0" algn="l" rtl="0">
                  <a:spcBef>
                    <a:spcPts val="0"/>
                  </a:spcBef>
                  <a:spcAft>
                    <a:spcPts val="0"/>
                  </a:spcAft>
                  <a:buNone/>
                </a:pPr>
                <a:endParaRPr dirty="0"/>
              </a:p>
            </p:txBody>
          </p:sp>
        </mc:Choice>
        <mc:Fallback xmlns="">
          <p:sp>
            <p:nvSpPr>
              <p:cNvPr id="3638" name="Google Shape;3638;p72"/>
              <p:cNvSpPr txBox="1">
                <a:spLocks noGrp="1" noRot="1" noChangeAspect="1" noMove="1" noResize="1" noEditPoints="1" noAdjustHandles="1" noChangeArrowheads="1" noChangeShapeType="1" noTextEdit="1"/>
              </p:cNvSpPr>
              <p:nvPr>
                <p:ph type="subTitle" idx="4"/>
              </p:nvPr>
            </p:nvSpPr>
            <p:spPr>
              <a:xfrm>
                <a:off x="4742120" y="1489387"/>
                <a:ext cx="3561907" cy="3103878"/>
              </a:xfrm>
              <a:prstGeom prst="rect">
                <a:avLst/>
              </a:prstGeom>
              <a:blipFill>
                <a:blip r:embed="rId4"/>
                <a:stretch>
                  <a:fillRect/>
                </a:stretch>
              </a:blipFill>
            </p:spPr>
            <p:txBody>
              <a:bodyPr/>
              <a:lstStyle/>
              <a:p>
                <a:r>
                  <a:rPr lang="ar-EG">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527" y="382902"/>
            <a:ext cx="7710300" cy="572700"/>
          </a:xfrm>
        </p:spPr>
        <p:txBody>
          <a:bodyPr/>
          <a:lstStyle/>
          <a:p>
            <a:pPr algn="l"/>
            <a:r>
              <a:rPr lang="en-US" dirty="0">
                <a:solidFill>
                  <a:schemeClr val="bg1"/>
                </a:solidFill>
              </a:rPr>
              <a:t>load summary </a:t>
            </a:r>
            <a:endParaRPr lang="ar-EG" dirty="0">
              <a:solidFill>
                <a:schemeClr val="bg1"/>
              </a:solidFill>
            </a:endParaRPr>
          </a:p>
        </p:txBody>
      </p:sp>
      <p:pic>
        <p:nvPicPr>
          <p:cNvPr id="8" name="Picture 7"/>
          <p:cNvPicPr>
            <a:picLocks noChangeAspect="1"/>
          </p:cNvPicPr>
          <p:nvPr/>
        </p:nvPicPr>
        <p:blipFill rotWithShape="1">
          <a:blip r:embed="rId2"/>
          <a:srcRect l="28530" t="42527" r="28520" b="26944"/>
          <a:stretch/>
        </p:blipFill>
        <p:spPr>
          <a:xfrm>
            <a:off x="4467921" y="955603"/>
            <a:ext cx="4363845" cy="1743942"/>
          </a:xfrm>
          <a:prstGeom prst="rect">
            <a:avLst/>
          </a:prstGeom>
        </p:spPr>
      </p:pic>
      <p:pic>
        <p:nvPicPr>
          <p:cNvPr id="9" name="Picture 8"/>
          <p:cNvPicPr>
            <a:picLocks noChangeAspect="1"/>
          </p:cNvPicPr>
          <p:nvPr/>
        </p:nvPicPr>
        <p:blipFill rotWithShape="1">
          <a:blip r:embed="rId3"/>
          <a:srcRect l="28858" t="37866" r="28571" b="31874"/>
          <a:stretch/>
        </p:blipFill>
        <p:spPr>
          <a:xfrm>
            <a:off x="505521" y="3016657"/>
            <a:ext cx="4363845" cy="1743941"/>
          </a:xfrm>
          <a:prstGeom prst="rect">
            <a:avLst/>
          </a:prstGeom>
        </p:spPr>
      </p:pic>
      <p:cxnSp>
        <p:nvCxnSpPr>
          <p:cNvPr id="11" name="Google Shape;3378;p67"/>
          <p:cNvCxnSpPr/>
          <p:nvPr/>
        </p:nvCxnSpPr>
        <p:spPr>
          <a:xfrm flipH="1">
            <a:off x="5340372" y="3937046"/>
            <a:ext cx="1279155" cy="621244"/>
          </a:xfrm>
          <a:prstGeom prst="bentConnector3">
            <a:avLst>
              <a:gd name="adj1" fmla="val 50000"/>
            </a:avLst>
          </a:prstGeom>
          <a:noFill/>
          <a:ln w="9525" cap="flat" cmpd="sng">
            <a:solidFill>
              <a:schemeClr val="lt1"/>
            </a:solidFill>
            <a:prstDash val="solid"/>
            <a:round/>
            <a:headEnd type="none" w="med" len="med"/>
            <a:tailEnd type="stealth" w="med" len="med"/>
          </a:ln>
        </p:spPr>
      </p:cxnSp>
      <p:cxnSp>
        <p:nvCxnSpPr>
          <p:cNvPr id="10" name="Google Shape;3378;p67"/>
          <p:cNvCxnSpPr/>
          <p:nvPr/>
        </p:nvCxnSpPr>
        <p:spPr>
          <a:xfrm>
            <a:off x="2835301" y="1994559"/>
            <a:ext cx="1279155" cy="621244"/>
          </a:xfrm>
          <a:prstGeom prst="bentConnector3">
            <a:avLst>
              <a:gd name="adj1" fmla="val 50000"/>
            </a:avLst>
          </a:prstGeom>
          <a:noFill/>
          <a:ln w="9525" cap="flat" cmpd="sng">
            <a:solidFill>
              <a:schemeClr val="lt1"/>
            </a:solidFill>
            <a:prstDash val="solid"/>
            <a:round/>
            <a:headEnd type="none" w="med" len="med"/>
            <a:tailEnd type="stealth" w="med" len="med"/>
          </a:ln>
        </p:spPr>
      </p:cxnSp>
      <p:sp>
        <p:nvSpPr>
          <p:cNvPr id="15" name="Rectangle 14"/>
          <p:cNvSpPr/>
          <p:nvPr/>
        </p:nvSpPr>
        <p:spPr>
          <a:xfrm>
            <a:off x="1143001" y="1743206"/>
            <a:ext cx="1692300" cy="5619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Heating load </a:t>
            </a:r>
            <a:endParaRPr lang="ar-EG" dirty="0"/>
          </a:p>
        </p:txBody>
      </p:sp>
      <p:sp>
        <p:nvSpPr>
          <p:cNvPr id="18" name="TextBox 17"/>
          <p:cNvSpPr txBox="1"/>
          <p:nvPr/>
        </p:nvSpPr>
        <p:spPr>
          <a:xfrm>
            <a:off x="1143001" y="1115544"/>
            <a:ext cx="1436612" cy="307777"/>
          </a:xfrm>
          <a:prstGeom prst="rect">
            <a:avLst/>
          </a:prstGeom>
          <a:noFill/>
        </p:spPr>
        <p:txBody>
          <a:bodyPr wrap="none" rtlCol="1">
            <a:spAutoFit/>
          </a:bodyPr>
          <a:lstStyle/>
          <a:p>
            <a:r>
              <a:rPr lang="en-US" i="1" dirty="0"/>
              <a:t>For the Mosque</a:t>
            </a:r>
            <a:endParaRPr lang="ar-EG" i="1" dirty="0"/>
          </a:p>
        </p:txBody>
      </p:sp>
      <p:sp>
        <p:nvSpPr>
          <p:cNvPr id="19" name="Rectangle 18"/>
          <p:cNvSpPr/>
          <p:nvPr/>
        </p:nvSpPr>
        <p:spPr>
          <a:xfrm>
            <a:off x="6619527" y="3656058"/>
            <a:ext cx="1692300" cy="5619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Cooling load </a:t>
            </a:r>
            <a:endParaRPr lang="ar-EG" dirty="0"/>
          </a:p>
        </p:txBody>
      </p:sp>
    </p:spTree>
    <p:extLst>
      <p:ext uri="{BB962C8B-B14F-4D97-AF65-F5344CB8AC3E}">
        <p14:creationId xmlns:p14="http://schemas.microsoft.com/office/powerpoint/2010/main" val="2621853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71706" y="191619"/>
            <a:ext cx="2898550" cy="307777"/>
          </a:xfrm>
          <a:prstGeom prst="rect">
            <a:avLst/>
          </a:prstGeom>
          <a:noFill/>
        </p:spPr>
        <p:txBody>
          <a:bodyPr wrap="none" rtlCol="1">
            <a:spAutoFit/>
          </a:bodyPr>
          <a:lstStyle/>
          <a:p>
            <a:r>
              <a:rPr lang="en-US" i="1" dirty="0"/>
              <a:t>For the ground floor of Dispensary</a:t>
            </a:r>
            <a:endParaRPr lang="ar-EG" i="1" dirty="0"/>
          </a:p>
        </p:txBody>
      </p:sp>
      <p:pic>
        <p:nvPicPr>
          <p:cNvPr id="4" name="Picture 3"/>
          <p:cNvPicPr>
            <a:picLocks noChangeAspect="1"/>
          </p:cNvPicPr>
          <p:nvPr/>
        </p:nvPicPr>
        <p:blipFill rotWithShape="1">
          <a:blip r:embed="rId2"/>
          <a:srcRect l="29780" t="27782" r="29533" b="11692"/>
          <a:stretch/>
        </p:blipFill>
        <p:spPr>
          <a:xfrm>
            <a:off x="4713853" y="800099"/>
            <a:ext cx="4191095" cy="3505279"/>
          </a:xfrm>
          <a:prstGeom prst="rect">
            <a:avLst/>
          </a:prstGeom>
        </p:spPr>
      </p:pic>
      <p:pic>
        <p:nvPicPr>
          <p:cNvPr id="5" name="Picture 4"/>
          <p:cNvPicPr>
            <a:picLocks noChangeAspect="1"/>
          </p:cNvPicPr>
          <p:nvPr/>
        </p:nvPicPr>
        <p:blipFill rotWithShape="1">
          <a:blip r:embed="rId3"/>
          <a:srcRect l="30026" t="28440" r="29903" b="11692"/>
          <a:stretch/>
        </p:blipFill>
        <p:spPr>
          <a:xfrm>
            <a:off x="303798" y="800099"/>
            <a:ext cx="4172951" cy="3505279"/>
          </a:xfrm>
          <a:prstGeom prst="rect">
            <a:avLst/>
          </a:prstGeom>
        </p:spPr>
      </p:pic>
      <p:sp>
        <p:nvSpPr>
          <p:cNvPr id="13" name="Rectangle 12"/>
          <p:cNvSpPr/>
          <p:nvPr/>
        </p:nvSpPr>
        <p:spPr>
          <a:xfrm>
            <a:off x="1681197" y="4387377"/>
            <a:ext cx="1418152" cy="437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Cooling load </a:t>
            </a:r>
            <a:endParaRPr lang="ar-EG" dirty="0"/>
          </a:p>
        </p:txBody>
      </p:sp>
      <p:sp>
        <p:nvSpPr>
          <p:cNvPr id="14" name="Rectangle 13"/>
          <p:cNvSpPr/>
          <p:nvPr/>
        </p:nvSpPr>
        <p:spPr>
          <a:xfrm>
            <a:off x="6100324" y="4387377"/>
            <a:ext cx="1418152" cy="437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Heating load </a:t>
            </a:r>
            <a:endParaRPr lang="ar-EG" dirty="0"/>
          </a:p>
        </p:txBody>
      </p:sp>
    </p:spTree>
    <p:extLst>
      <p:ext uri="{BB962C8B-B14F-4D97-AF65-F5344CB8AC3E}">
        <p14:creationId xmlns:p14="http://schemas.microsoft.com/office/powerpoint/2010/main" val="3123091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54511" t="20076" r="19791" b="9037"/>
          <a:stretch/>
        </p:blipFill>
        <p:spPr>
          <a:xfrm>
            <a:off x="5419726" y="84065"/>
            <a:ext cx="3447828" cy="4866491"/>
          </a:xfrm>
          <a:prstGeom prst="rect">
            <a:avLst/>
          </a:prstGeom>
        </p:spPr>
      </p:pic>
      <p:pic>
        <p:nvPicPr>
          <p:cNvPr id="3" name="Picture 2"/>
          <p:cNvPicPr>
            <a:picLocks noChangeAspect="1"/>
          </p:cNvPicPr>
          <p:nvPr/>
        </p:nvPicPr>
        <p:blipFill rotWithShape="1">
          <a:blip r:embed="rId3"/>
          <a:srcRect l="53986" t="19989" r="19896" b="9596"/>
          <a:stretch/>
        </p:blipFill>
        <p:spPr>
          <a:xfrm>
            <a:off x="390398" y="84065"/>
            <a:ext cx="3351423" cy="4866491"/>
          </a:xfrm>
          <a:prstGeom prst="rect">
            <a:avLst/>
          </a:prstGeom>
        </p:spPr>
      </p:pic>
      <p:cxnSp>
        <p:nvCxnSpPr>
          <p:cNvPr id="9" name="Google Shape;3378;p67"/>
          <p:cNvCxnSpPr/>
          <p:nvPr/>
        </p:nvCxnSpPr>
        <p:spPr>
          <a:xfrm rot="10800000" flipV="1">
            <a:off x="3741824" y="3971924"/>
            <a:ext cx="617870" cy="562301"/>
          </a:xfrm>
          <a:prstGeom prst="bentConnector3">
            <a:avLst>
              <a:gd name="adj1" fmla="val 50000"/>
            </a:avLst>
          </a:prstGeom>
          <a:noFill/>
          <a:ln w="9525" cap="flat" cmpd="sng">
            <a:solidFill>
              <a:schemeClr val="lt1"/>
            </a:solidFill>
            <a:prstDash val="solid"/>
            <a:round/>
            <a:headEnd type="none" w="med" len="med"/>
            <a:tailEnd type="stealth" w="med" len="med"/>
          </a:ln>
        </p:spPr>
      </p:cxnSp>
      <p:cxnSp>
        <p:nvCxnSpPr>
          <p:cNvPr id="11" name="Google Shape;3378;p67"/>
          <p:cNvCxnSpPr/>
          <p:nvPr/>
        </p:nvCxnSpPr>
        <p:spPr>
          <a:xfrm>
            <a:off x="4774032" y="1485900"/>
            <a:ext cx="564729" cy="527709"/>
          </a:xfrm>
          <a:prstGeom prst="bentConnector3">
            <a:avLst>
              <a:gd name="adj1" fmla="val 50000"/>
            </a:avLst>
          </a:prstGeom>
          <a:noFill/>
          <a:ln w="9525" cap="flat" cmpd="sng">
            <a:solidFill>
              <a:schemeClr val="lt1"/>
            </a:solidFill>
            <a:prstDash val="solid"/>
            <a:round/>
            <a:headEnd type="none" w="med" len="med"/>
            <a:tailEnd type="stealth" w="med" len="med"/>
          </a:ln>
        </p:spPr>
      </p:cxnSp>
      <p:sp>
        <p:nvSpPr>
          <p:cNvPr id="15" name="Rectangle 14"/>
          <p:cNvSpPr/>
          <p:nvPr/>
        </p:nvSpPr>
        <p:spPr>
          <a:xfrm>
            <a:off x="3945357" y="1254733"/>
            <a:ext cx="828675" cy="4623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Heating load </a:t>
            </a:r>
            <a:endParaRPr lang="ar-EG" dirty="0"/>
          </a:p>
        </p:txBody>
      </p:sp>
      <p:sp>
        <p:nvSpPr>
          <p:cNvPr id="16" name="Rectangle 15"/>
          <p:cNvSpPr/>
          <p:nvPr/>
        </p:nvSpPr>
        <p:spPr>
          <a:xfrm>
            <a:off x="4359694" y="3740757"/>
            <a:ext cx="828675" cy="4623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Cooling load </a:t>
            </a:r>
            <a:endParaRPr lang="ar-EG" dirty="0"/>
          </a:p>
        </p:txBody>
      </p:sp>
    </p:spTree>
    <p:extLst>
      <p:ext uri="{BB962C8B-B14F-4D97-AF65-F5344CB8AC3E}">
        <p14:creationId xmlns:p14="http://schemas.microsoft.com/office/powerpoint/2010/main" val="8634201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845029927"/>
              </p:ext>
            </p:extLst>
          </p:nvPr>
        </p:nvGraphicFramePr>
        <p:xfrm>
          <a:off x="1257299" y="539750"/>
          <a:ext cx="6772275" cy="2408766"/>
        </p:xfrm>
        <a:graphic>
          <a:graphicData uri="http://schemas.openxmlformats.org/drawingml/2006/table">
            <a:tbl>
              <a:tblPr rtl="1" firstRow="1" bandRow="1">
                <a:tableStyleId>{F95A7A1B-B388-46BD-87B4-FFBC85479FB9}</a:tableStyleId>
              </a:tblPr>
              <a:tblGrid>
                <a:gridCol w="1354455">
                  <a:extLst>
                    <a:ext uri="{9D8B030D-6E8A-4147-A177-3AD203B41FA5}">
                      <a16:colId xmlns:a16="http://schemas.microsoft.com/office/drawing/2014/main" val="4244176592"/>
                    </a:ext>
                  </a:extLst>
                </a:gridCol>
                <a:gridCol w="1354455">
                  <a:extLst>
                    <a:ext uri="{9D8B030D-6E8A-4147-A177-3AD203B41FA5}">
                      <a16:colId xmlns:a16="http://schemas.microsoft.com/office/drawing/2014/main" val="1531538651"/>
                    </a:ext>
                  </a:extLst>
                </a:gridCol>
                <a:gridCol w="1354455">
                  <a:extLst>
                    <a:ext uri="{9D8B030D-6E8A-4147-A177-3AD203B41FA5}">
                      <a16:colId xmlns:a16="http://schemas.microsoft.com/office/drawing/2014/main" val="514688583"/>
                    </a:ext>
                  </a:extLst>
                </a:gridCol>
                <a:gridCol w="1354455">
                  <a:extLst>
                    <a:ext uri="{9D8B030D-6E8A-4147-A177-3AD203B41FA5}">
                      <a16:colId xmlns:a16="http://schemas.microsoft.com/office/drawing/2014/main" val="2685045570"/>
                    </a:ext>
                  </a:extLst>
                </a:gridCol>
                <a:gridCol w="1354455">
                  <a:extLst>
                    <a:ext uri="{9D8B030D-6E8A-4147-A177-3AD203B41FA5}">
                      <a16:colId xmlns:a16="http://schemas.microsoft.com/office/drawing/2014/main" val="2719051047"/>
                    </a:ext>
                  </a:extLst>
                </a:gridCol>
              </a:tblGrid>
              <a:tr h="698500">
                <a:tc>
                  <a:txBody>
                    <a:bodyPr/>
                    <a:lstStyle/>
                    <a:p>
                      <a:pPr algn="ctr" rtl="1"/>
                      <a:r>
                        <a:rPr lang="en-US" dirty="0"/>
                        <a:t>Total</a:t>
                      </a:r>
                    </a:p>
                  </a:txBody>
                  <a:tcPr anchor="ctr"/>
                </a:tc>
                <a:tc>
                  <a:txBody>
                    <a:bodyPr/>
                    <a:lstStyle/>
                    <a:p>
                      <a:pPr algn="ctr" rtl="1"/>
                      <a:r>
                        <a:rPr lang="en-US" dirty="0"/>
                        <a:t>Dispensary</a:t>
                      </a:r>
                    </a:p>
                    <a:p>
                      <a:pPr algn="ctr" rtl="1"/>
                      <a:r>
                        <a:rPr lang="en-US" baseline="0" dirty="0"/>
                        <a:t>(First floor)</a:t>
                      </a:r>
                      <a:endParaRPr lang="ar-EG" dirty="0"/>
                    </a:p>
                  </a:txBody>
                  <a:tcPr anchor="ctr"/>
                </a:tc>
                <a:tc>
                  <a:txBody>
                    <a:bodyPr/>
                    <a:lstStyle/>
                    <a:p>
                      <a:pPr algn="ctr" rtl="1"/>
                      <a:r>
                        <a:rPr lang="en-US" dirty="0"/>
                        <a:t>Dispensary</a:t>
                      </a:r>
                    </a:p>
                    <a:p>
                      <a:pPr algn="ctr" rtl="1"/>
                      <a:r>
                        <a:rPr lang="en-US" baseline="0" dirty="0"/>
                        <a:t>(Ground floor) </a:t>
                      </a:r>
                      <a:endParaRPr lang="ar-EG" dirty="0"/>
                    </a:p>
                  </a:txBody>
                  <a:tcPr anchor="ctr"/>
                </a:tc>
                <a:tc>
                  <a:txBody>
                    <a:bodyPr/>
                    <a:lstStyle/>
                    <a:p>
                      <a:pPr algn="ctr" rtl="1"/>
                      <a:r>
                        <a:rPr lang="en-US" dirty="0"/>
                        <a:t>Mosque</a:t>
                      </a:r>
                      <a:endParaRPr lang="ar-EG" dirty="0"/>
                    </a:p>
                  </a:txBody>
                  <a:tcPr anchor="ctr"/>
                </a:tc>
                <a:tc>
                  <a:txBody>
                    <a:bodyPr/>
                    <a:lstStyle/>
                    <a:p>
                      <a:pPr algn="ctr" rtl="1"/>
                      <a:r>
                        <a:rPr lang="en-US" sz="1600" b="0" dirty="0"/>
                        <a:t>Load</a:t>
                      </a:r>
                      <a:endParaRPr lang="ar-EG" sz="1600" b="0" dirty="0"/>
                    </a:p>
                  </a:txBody>
                  <a:tcPr anchor="ctr"/>
                </a:tc>
                <a:extLst>
                  <a:ext uri="{0D108BD9-81ED-4DB2-BD59-A6C34878D82A}">
                    <a16:rowId xmlns:a16="http://schemas.microsoft.com/office/drawing/2014/main" val="1570939544"/>
                  </a:ext>
                </a:extLst>
              </a:tr>
              <a:tr h="855133">
                <a:tc>
                  <a:txBody>
                    <a:bodyPr/>
                    <a:lstStyle/>
                    <a:p>
                      <a:pPr algn="ctr" rtl="1"/>
                      <a:r>
                        <a:rPr lang="en-US" dirty="0"/>
                        <a:t>127 kW</a:t>
                      </a:r>
                      <a:endParaRPr lang="ar-EG" dirty="0"/>
                    </a:p>
                  </a:txBody>
                  <a:tcPr anchor="ctr"/>
                </a:tc>
                <a:tc>
                  <a:txBody>
                    <a:bodyPr/>
                    <a:lstStyle/>
                    <a:p>
                      <a:pPr algn="ctr" rtl="1"/>
                      <a:r>
                        <a:rPr lang="en-US" dirty="0"/>
                        <a:t>40.8 kW</a:t>
                      </a:r>
                      <a:endParaRPr lang="ar-EG" dirty="0"/>
                    </a:p>
                  </a:txBody>
                  <a:tcPr anchor="ctr"/>
                </a:tc>
                <a:tc>
                  <a:txBody>
                    <a:bodyPr/>
                    <a:lstStyle/>
                    <a:p>
                      <a:pPr algn="ctr" rtl="1"/>
                      <a:r>
                        <a:rPr lang="en-US" dirty="0"/>
                        <a:t>33.64 kW</a:t>
                      </a:r>
                      <a:endParaRPr lang="ar-EG" dirty="0"/>
                    </a:p>
                  </a:txBody>
                  <a:tcPr anchor="ctr"/>
                </a:tc>
                <a:tc>
                  <a:txBody>
                    <a:bodyPr/>
                    <a:lstStyle/>
                    <a:p>
                      <a:pPr algn="ctr" rtl="1"/>
                      <a:r>
                        <a:rPr lang="en-US" dirty="0"/>
                        <a:t>52.5 kW</a:t>
                      </a:r>
                      <a:endParaRPr lang="ar-EG" dirty="0"/>
                    </a:p>
                  </a:txBody>
                  <a:tcPr anchor="ctr"/>
                </a:tc>
                <a:tc>
                  <a:txBody>
                    <a:bodyPr/>
                    <a:lstStyle/>
                    <a:p>
                      <a:pPr algn="ctr" rtl="1"/>
                      <a:r>
                        <a:rPr lang="en-US" dirty="0"/>
                        <a:t>Heating</a:t>
                      </a:r>
                      <a:r>
                        <a:rPr lang="en-US" baseline="0" dirty="0"/>
                        <a:t> load</a:t>
                      </a:r>
                      <a:endParaRPr lang="ar-EG" dirty="0"/>
                    </a:p>
                  </a:txBody>
                  <a:tcPr anchor="ctr"/>
                </a:tc>
                <a:extLst>
                  <a:ext uri="{0D108BD9-81ED-4DB2-BD59-A6C34878D82A}">
                    <a16:rowId xmlns:a16="http://schemas.microsoft.com/office/drawing/2014/main" val="100588503"/>
                  </a:ext>
                </a:extLst>
              </a:tr>
              <a:tr h="855133">
                <a:tc>
                  <a:txBody>
                    <a:bodyPr/>
                    <a:lstStyle/>
                    <a:p>
                      <a:pPr algn="ctr" rtl="1"/>
                      <a:r>
                        <a:rPr lang="en-US" dirty="0"/>
                        <a:t>99.1 kW</a:t>
                      </a:r>
                      <a:endParaRPr lang="ar-EG" dirty="0"/>
                    </a:p>
                  </a:txBody>
                  <a:tcPr anchor="ctr"/>
                </a:tc>
                <a:tc>
                  <a:txBody>
                    <a:bodyPr/>
                    <a:lstStyle/>
                    <a:p>
                      <a:pPr algn="ctr" rtl="1"/>
                      <a:r>
                        <a:rPr lang="en-US" dirty="0"/>
                        <a:t>34.27</a:t>
                      </a:r>
                      <a:r>
                        <a:rPr lang="en-US" baseline="0" dirty="0"/>
                        <a:t> kW</a:t>
                      </a:r>
                      <a:endParaRPr lang="ar-EG" dirty="0"/>
                    </a:p>
                  </a:txBody>
                  <a:tcPr anchor="ctr"/>
                </a:tc>
                <a:tc>
                  <a:txBody>
                    <a:bodyPr/>
                    <a:lstStyle/>
                    <a:p>
                      <a:pPr algn="ctr" rtl="1"/>
                      <a:r>
                        <a:rPr lang="en-US" dirty="0"/>
                        <a:t>26.12</a:t>
                      </a:r>
                      <a:r>
                        <a:rPr lang="en-US" baseline="0" dirty="0"/>
                        <a:t> kW</a:t>
                      </a:r>
                      <a:endParaRPr lang="ar-EG" dirty="0"/>
                    </a:p>
                  </a:txBody>
                  <a:tcPr anchor="ctr"/>
                </a:tc>
                <a:tc>
                  <a:txBody>
                    <a:bodyPr/>
                    <a:lstStyle/>
                    <a:p>
                      <a:pPr algn="ctr" rtl="1"/>
                      <a:r>
                        <a:rPr lang="en-US" dirty="0"/>
                        <a:t>38.7 kW</a:t>
                      </a:r>
                      <a:endParaRPr lang="ar-EG" dirty="0"/>
                    </a:p>
                  </a:txBody>
                  <a:tcPr anchor="ctr"/>
                </a:tc>
                <a:tc>
                  <a:txBody>
                    <a:bodyPr/>
                    <a:lstStyle/>
                    <a:p>
                      <a:pPr algn="ctr" rtl="1"/>
                      <a:r>
                        <a:rPr lang="en-US" dirty="0"/>
                        <a:t>Cooling load</a:t>
                      </a:r>
                      <a:endParaRPr lang="ar-EG" dirty="0"/>
                    </a:p>
                  </a:txBody>
                  <a:tcPr anchor="ctr"/>
                </a:tc>
                <a:extLst>
                  <a:ext uri="{0D108BD9-81ED-4DB2-BD59-A6C34878D82A}">
                    <a16:rowId xmlns:a16="http://schemas.microsoft.com/office/drawing/2014/main" val="1687786435"/>
                  </a:ext>
                </a:extLst>
              </a:tr>
            </a:tbl>
          </a:graphicData>
        </a:graphic>
      </p:graphicFrame>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backgroundRemoval t="9946" b="99591" l="1918" r="89928">
                        <a14:foregroundMark x1="68585" y1="60899" x2="59472" y2="57629"/>
                        <a14:foregroundMark x1="78417" y1="80245" x2="75540" y2="85559"/>
                        <a14:foregroundMark x1="8873" y1="52180" x2="5755" y2="78065"/>
                      </a14:backgroundRemoval>
                    </a14:imgEffect>
                  </a14:imgLayer>
                </a14:imgProps>
              </a:ext>
              <a:ext uri="{28A0092B-C50C-407E-A947-70E740481C1C}">
                <a14:useLocalDpi xmlns:a14="http://schemas.microsoft.com/office/drawing/2010/main" val="0"/>
              </a:ext>
            </a:extLst>
          </a:blip>
          <a:stretch>
            <a:fillRect/>
          </a:stretch>
        </p:blipFill>
        <p:spPr>
          <a:xfrm>
            <a:off x="3645546" y="3571231"/>
            <a:ext cx="1284216" cy="118723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8034" y="3571231"/>
            <a:ext cx="1241008" cy="1187230"/>
          </a:xfrm>
          <a:prstGeom prst="rect">
            <a:avLst/>
          </a:prstGeom>
        </p:spPr>
      </p:pic>
    </p:spTree>
    <p:extLst>
      <p:ext uri="{BB962C8B-B14F-4D97-AF65-F5344CB8AC3E}">
        <p14:creationId xmlns:p14="http://schemas.microsoft.com/office/powerpoint/2010/main" val="2075347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800" y="465608"/>
            <a:ext cx="7710300" cy="572700"/>
          </a:xfrm>
        </p:spPr>
        <p:txBody>
          <a:bodyPr/>
          <a:lstStyle/>
          <a:p>
            <a:pPr algn="l"/>
            <a:r>
              <a:rPr lang="en-US" sz="4000" dirty="0">
                <a:solidFill>
                  <a:schemeClr val="bg2">
                    <a:lumMod val="25000"/>
                  </a:schemeClr>
                </a:solidFill>
              </a:rPr>
              <a:t>Ventilation rate </a:t>
            </a:r>
            <a:endParaRPr lang="ar-EG" sz="4000" dirty="0">
              <a:solidFill>
                <a:schemeClr val="bg2">
                  <a:lumMod val="25000"/>
                </a:schemeClr>
              </a:solidFill>
            </a:endParaRPr>
          </a:p>
        </p:txBody>
      </p:sp>
      <p:sp>
        <p:nvSpPr>
          <p:cNvPr id="3" name="Rectangle 2"/>
          <p:cNvSpPr/>
          <p:nvPr/>
        </p:nvSpPr>
        <p:spPr>
          <a:xfrm>
            <a:off x="716800" y="1261144"/>
            <a:ext cx="8427200" cy="523220"/>
          </a:xfrm>
          <a:prstGeom prst="rect">
            <a:avLst/>
          </a:prstGeom>
        </p:spPr>
        <p:txBody>
          <a:bodyPr wrap="square">
            <a:spAutoFit/>
          </a:bodyPr>
          <a:lstStyle/>
          <a:p>
            <a:r>
              <a:rPr lang="en-US" dirty="0"/>
              <a:t>The aim of ventilation is to remove the product of respiration and space contaminants such as smells, water vapor, gases, fumes and vapors of industrial processes. </a:t>
            </a:r>
            <a:endParaRPr lang="ar-EG" dirty="0"/>
          </a:p>
        </p:txBody>
      </p:sp>
      <p:pic>
        <p:nvPicPr>
          <p:cNvPr id="4" name="Picture 3"/>
          <p:cNvPicPr>
            <a:picLocks noChangeAspect="1"/>
          </p:cNvPicPr>
          <p:nvPr/>
        </p:nvPicPr>
        <p:blipFill rotWithShape="1">
          <a:blip r:embed="rId3"/>
          <a:srcRect l="24013" t="51036" r="31531" b="26580"/>
          <a:stretch/>
        </p:blipFill>
        <p:spPr>
          <a:xfrm>
            <a:off x="557311" y="2658141"/>
            <a:ext cx="5263116" cy="1489926"/>
          </a:xfrm>
          <a:prstGeom prst="rect">
            <a:avLst/>
          </a:prstGeom>
        </p:spPr>
      </p:pic>
      <p:pic>
        <p:nvPicPr>
          <p:cNvPr id="8" name="Picture 7"/>
          <p:cNvPicPr>
            <a:picLocks noChangeAspect="1"/>
          </p:cNvPicPr>
          <p:nvPr/>
        </p:nvPicPr>
        <p:blipFill rotWithShape="1">
          <a:blip r:embed="rId4">
            <a:extLst>
              <a:ext uri="{BEBA8EAE-BF5A-486C-A8C5-ECC9F3942E4B}">
                <a14:imgProps xmlns:a14="http://schemas.microsoft.com/office/drawing/2010/main">
                  <a14:imgLayer r:embed="rId5">
                    <a14:imgEffect>
                      <a14:backgroundRemoval t="12485" b="84201" l="7750" r="90000">
                        <a14:foregroundMark x1="54063" y1="26509" x2="45188" y2="34142"/>
                        <a14:foregroundMark x1="54937" y1="42604" x2="44750" y2="70414"/>
                        <a14:foregroundMark x1="37938" y1="43846" x2="61750" y2="67160"/>
                        <a14:foregroundMark x1="65563" y1="47041" x2="52375" y2="40178"/>
                        <a14:foregroundMark x1="83875" y1="68757" x2="79563" y2="72426"/>
                        <a14:foregroundMark x1="20500" y1="43846" x2="7750" y2="43846"/>
                      </a14:backgroundRemoval>
                    </a14:imgEffect>
                  </a14:imgLayer>
                </a14:imgProps>
              </a:ext>
              <a:ext uri="{28A0092B-C50C-407E-A947-70E740481C1C}">
                <a14:useLocalDpi xmlns:a14="http://schemas.microsoft.com/office/drawing/2010/main" val="0"/>
              </a:ext>
            </a:extLst>
          </a:blip>
          <a:srcRect t="3514" b="6771"/>
          <a:stretch/>
        </p:blipFill>
        <p:spPr>
          <a:xfrm>
            <a:off x="6422406" y="2798664"/>
            <a:ext cx="2847975" cy="2698806"/>
          </a:xfrm>
          <a:prstGeom prst="rect">
            <a:avLst/>
          </a:prstGeom>
        </p:spPr>
      </p:pic>
    </p:spTree>
    <p:extLst>
      <p:ext uri="{BB962C8B-B14F-4D97-AF65-F5344CB8AC3E}">
        <p14:creationId xmlns:p14="http://schemas.microsoft.com/office/powerpoint/2010/main" val="29265260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3386;p67"/>
          <p:cNvSpPr txBox="1"/>
          <p:nvPr/>
        </p:nvSpPr>
        <p:spPr>
          <a:xfrm>
            <a:off x="542924" y="232081"/>
            <a:ext cx="6325650" cy="547800"/>
          </a:xfrm>
          <a:prstGeom prst="rect">
            <a:avLst/>
          </a:prstGeom>
          <a:noFill/>
          <a:ln>
            <a:noFill/>
          </a:ln>
        </p:spPr>
        <p:txBody>
          <a:bodyPr spcFirstLastPara="1" wrap="square" lIns="91425" tIns="91425" rIns="91425" bIns="91425" anchor="t" anchorCtr="0">
            <a:noAutofit/>
          </a:bodyPr>
          <a:lstStyle/>
          <a:p>
            <a:pPr lvl="0"/>
            <a:r>
              <a:rPr lang="en-US" dirty="0">
                <a:solidFill>
                  <a:schemeClr val="lt1"/>
                </a:solidFill>
                <a:latin typeface="Barlow"/>
                <a:ea typeface="Barlow"/>
                <a:cs typeface="Barlow"/>
                <a:sym typeface="Barlow"/>
              </a:rPr>
              <a:t>The following table is for Ventilation rate for the basement floor (dispensary) :</a:t>
            </a:r>
            <a:endParaRPr dirty="0">
              <a:solidFill>
                <a:schemeClr val="lt1"/>
              </a:solidFill>
              <a:latin typeface="Barlow"/>
              <a:ea typeface="Barlow"/>
              <a:cs typeface="Barlow"/>
              <a:sym typeface="Barlow"/>
            </a:endParaRPr>
          </a:p>
        </p:txBody>
      </p:sp>
      <p:pic>
        <p:nvPicPr>
          <p:cNvPr id="5" name="Picture 4"/>
          <p:cNvPicPr>
            <a:picLocks noChangeAspect="1"/>
          </p:cNvPicPr>
          <p:nvPr/>
        </p:nvPicPr>
        <p:blipFill rotWithShape="1">
          <a:blip r:embed="rId3"/>
          <a:srcRect l="29126" t="34807" r="27448" b="18365"/>
          <a:stretch/>
        </p:blipFill>
        <p:spPr>
          <a:xfrm>
            <a:off x="1218401" y="898335"/>
            <a:ext cx="6192049" cy="3754118"/>
          </a:xfrm>
          <a:prstGeom prst="rect">
            <a:avLst/>
          </a:prstGeom>
        </p:spPr>
      </p:pic>
    </p:spTree>
    <p:extLst>
      <p:ext uri="{BB962C8B-B14F-4D97-AF65-F5344CB8AC3E}">
        <p14:creationId xmlns:p14="http://schemas.microsoft.com/office/powerpoint/2010/main" val="3936325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85"/>
        <p:cNvGrpSpPr/>
        <p:nvPr/>
      </p:nvGrpSpPr>
      <p:grpSpPr>
        <a:xfrm>
          <a:off x="0" y="0"/>
          <a:ext cx="0" cy="0"/>
          <a:chOff x="0" y="0"/>
          <a:chExt cx="0" cy="0"/>
        </a:xfrm>
      </p:grpSpPr>
      <p:sp>
        <p:nvSpPr>
          <p:cNvPr id="3" name="Google Shape;1199;p42"/>
          <p:cNvSpPr txBox="1">
            <a:spLocks noGrp="1"/>
          </p:cNvSpPr>
          <p:nvPr>
            <p:ph type="title" idx="4294967295"/>
          </p:nvPr>
        </p:nvSpPr>
        <p:spPr>
          <a:xfrm>
            <a:off x="555488" y="348599"/>
            <a:ext cx="5418900" cy="5727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2400" b="1" dirty="0">
                <a:solidFill>
                  <a:schemeClr val="bg2">
                    <a:lumMod val="25000"/>
                  </a:schemeClr>
                </a:solidFill>
              </a:rPr>
              <a:t> </a:t>
            </a:r>
            <a:r>
              <a:rPr lang="en-US" sz="2800" b="1" dirty="0">
                <a:solidFill>
                  <a:schemeClr val="bg2">
                    <a:lumMod val="25000"/>
                  </a:schemeClr>
                </a:solidFill>
              </a:rPr>
              <a:t>TEAM</a:t>
            </a:r>
            <a:r>
              <a:rPr lang="en-US" sz="2400" b="1" dirty="0">
                <a:solidFill>
                  <a:schemeClr val="bg2">
                    <a:lumMod val="25000"/>
                  </a:schemeClr>
                </a:solidFill>
              </a:rPr>
              <a:t> </a:t>
            </a:r>
            <a:r>
              <a:rPr lang="en-US" sz="2800" b="1" dirty="0">
                <a:solidFill>
                  <a:schemeClr val="bg2">
                    <a:lumMod val="25000"/>
                  </a:schemeClr>
                </a:solidFill>
              </a:rPr>
              <a:t>MEMBERS</a:t>
            </a:r>
            <a:r>
              <a:rPr lang="en-US" sz="2400" b="1" dirty="0">
                <a:solidFill>
                  <a:schemeClr val="bg2">
                    <a:lumMod val="25000"/>
                  </a:schemeClr>
                </a:solidFill>
              </a:rPr>
              <a:t>  </a:t>
            </a:r>
            <a:endParaRPr sz="2400" b="1" dirty="0">
              <a:solidFill>
                <a:schemeClr val="bg2">
                  <a:lumMod val="25000"/>
                </a:schemeClr>
              </a:solidFill>
            </a:endParaRPr>
          </a:p>
        </p:txBody>
      </p:sp>
      <p:pic>
        <p:nvPicPr>
          <p:cNvPr id="7" name="Google Shape;486;p44"/>
          <p:cNvPicPr preferRelativeResize="0"/>
          <p:nvPr/>
        </p:nvPicPr>
        <p:blipFill rotWithShape="1">
          <a:blip r:embed="rId3">
            <a:extLst>
              <a:ext uri="{28A0092B-C50C-407E-A947-70E740481C1C}">
                <a14:useLocalDpi xmlns:a14="http://schemas.microsoft.com/office/drawing/2010/main" val="0"/>
              </a:ext>
            </a:extLst>
          </a:blip>
          <a:srcRect t="14108" b="9129"/>
          <a:stretch/>
        </p:blipFill>
        <p:spPr>
          <a:xfrm>
            <a:off x="3308683" y="1383630"/>
            <a:ext cx="2719137" cy="2767263"/>
          </a:xfrm>
          <a:prstGeom prst="ellipse">
            <a:avLst/>
          </a:prstGeom>
          <a:noFill/>
          <a:ln>
            <a:noFill/>
          </a:ln>
        </p:spPr>
      </p:pic>
      <p:pic>
        <p:nvPicPr>
          <p:cNvPr id="8" name="Google Shape;486;p44"/>
          <p:cNvPicPr preferRelativeResize="0"/>
          <p:nvPr/>
        </p:nvPicPr>
        <p:blipFill rotWithShape="1">
          <a:blip r:embed="rId4">
            <a:extLst>
              <a:ext uri="{28A0092B-C50C-407E-A947-70E740481C1C}">
                <a14:useLocalDpi xmlns:a14="http://schemas.microsoft.com/office/drawing/2010/main" val="0"/>
              </a:ext>
            </a:extLst>
          </a:blip>
          <a:srcRect l="-493" t="25876" r="493" b="-1110"/>
          <a:stretch/>
        </p:blipFill>
        <p:spPr>
          <a:xfrm>
            <a:off x="6232356" y="1383630"/>
            <a:ext cx="2688359" cy="2767264"/>
          </a:xfrm>
          <a:prstGeom prst="ellipse">
            <a:avLst/>
          </a:prstGeom>
          <a:noFill/>
          <a:ln>
            <a:noFill/>
          </a:ln>
        </p:spPr>
      </p:pic>
      <p:sp>
        <p:nvSpPr>
          <p:cNvPr id="9" name="Google Shape;487;p44"/>
          <p:cNvSpPr txBox="1"/>
          <p:nvPr/>
        </p:nvSpPr>
        <p:spPr>
          <a:xfrm>
            <a:off x="902856" y="4269705"/>
            <a:ext cx="14892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b="1" dirty="0">
                <a:solidFill>
                  <a:schemeClr val="dk1"/>
                </a:solidFill>
                <a:latin typeface="Muli"/>
                <a:ea typeface="Muli"/>
                <a:cs typeface="Muli"/>
                <a:sym typeface="Muli"/>
              </a:rPr>
              <a:t>Mohamed Faour</a:t>
            </a:r>
            <a:br>
              <a:rPr lang="en" dirty="0">
                <a:latin typeface="Muli"/>
                <a:ea typeface="Muli"/>
                <a:cs typeface="Muli"/>
                <a:sym typeface="Muli"/>
              </a:rPr>
            </a:br>
            <a:r>
              <a:rPr lang="en" sz="800" dirty="0">
                <a:solidFill>
                  <a:schemeClr val="tx1"/>
                </a:solidFill>
                <a:latin typeface="Muli"/>
                <a:ea typeface="Muli"/>
                <a:cs typeface="Muli"/>
                <a:sym typeface="Muli"/>
              </a:rPr>
              <a:t>Energy Engineer</a:t>
            </a:r>
            <a:endParaRPr dirty="0">
              <a:solidFill>
                <a:schemeClr val="tx1"/>
              </a:solidFill>
              <a:latin typeface="Muli"/>
              <a:ea typeface="Muli"/>
              <a:cs typeface="Muli"/>
              <a:sym typeface="Muli"/>
            </a:endParaRPr>
          </a:p>
          <a:p>
            <a:pPr marL="0" lvl="0" indent="0" algn="ctr" rtl="0">
              <a:spcBef>
                <a:spcPts val="400"/>
              </a:spcBef>
              <a:spcAft>
                <a:spcPts val="400"/>
              </a:spcAft>
              <a:buNone/>
            </a:pPr>
            <a:endParaRPr dirty="0">
              <a:latin typeface="Muli"/>
              <a:ea typeface="Muli"/>
              <a:cs typeface="Muli"/>
              <a:sym typeface="Muli"/>
            </a:endParaRPr>
          </a:p>
        </p:txBody>
      </p:sp>
      <p:sp>
        <p:nvSpPr>
          <p:cNvPr id="10" name="Google Shape;487;p44"/>
          <p:cNvSpPr txBox="1"/>
          <p:nvPr/>
        </p:nvSpPr>
        <p:spPr>
          <a:xfrm>
            <a:off x="3923652" y="4269705"/>
            <a:ext cx="14892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b="1" dirty="0">
                <a:solidFill>
                  <a:schemeClr val="dk1"/>
                </a:solidFill>
                <a:latin typeface="Muli"/>
                <a:ea typeface="Muli"/>
                <a:cs typeface="Muli"/>
                <a:sym typeface="Muli"/>
              </a:rPr>
              <a:t>Dunia Lahham</a:t>
            </a:r>
            <a:br>
              <a:rPr lang="en" dirty="0">
                <a:latin typeface="Muli"/>
                <a:ea typeface="Muli"/>
                <a:cs typeface="Muli"/>
                <a:sym typeface="Muli"/>
              </a:rPr>
            </a:br>
            <a:r>
              <a:rPr lang="en" sz="800" dirty="0">
                <a:solidFill>
                  <a:schemeClr val="tx1"/>
                </a:solidFill>
                <a:latin typeface="Muli"/>
                <a:ea typeface="Muli"/>
                <a:cs typeface="Muli"/>
                <a:sym typeface="Muli"/>
              </a:rPr>
              <a:t>Energy Engineer</a:t>
            </a:r>
            <a:endParaRPr dirty="0">
              <a:solidFill>
                <a:schemeClr val="tx1"/>
              </a:solidFill>
              <a:latin typeface="Muli"/>
              <a:ea typeface="Muli"/>
              <a:cs typeface="Muli"/>
              <a:sym typeface="Muli"/>
            </a:endParaRPr>
          </a:p>
          <a:p>
            <a:pPr marL="0" lvl="0" indent="0" algn="ctr" rtl="0">
              <a:spcBef>
                <a:spcPts val="400"/>
              </a:spcBef>
              <a:spcAft>
                <a:spcPts val="400"/>
              </a:spcAft>
              <a:buNone/>
            </a:pPr>
            <a:endParaRPr dirty="0">
              <a:latin typeface="Muli"/>
              <a:ea typeface="Muli"/>
              <a:cs typeface="Muli"/>
              <a:sym typeface="Muli"/>
            </a:endParaRPr>
          </a:p>
        </p:txBody>
      </p:sp>
      <p:sp>
        <p:nvSpPr>
          <p:cNvPr id="11" name="Google Shape;487;p44"/>
          <p:cNvSpPr txBox="1"/>
          <p:nvPr/>
        </p:nvSpPr>
        <p:spPr>
          <a:xfrm>
            <a:off x="6846856" y="4269705"/>
            <a:ext cx="1606027"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b="1" dirty="0">
                <a:solidFill>
                  <a:schemeClr val="dk1"/>
                </a:solidFill>
                <a:latin typeface="Muli"/>
                <a:ea typeface="Muli"/>
                <a:cs typeface="Muli"/>
                <a:sym typeface="Muli"/>
              </a:rPr>
              <a:t>Abdullah Alshelleh</a:t>
            </a:r>
            <a:br>
              <a:rPr lang="en" dirty="0">
                <a:latin typeface="Muli"/>
                <a:ea typeface="Muli"/>
                <a:cs typeface="Muli"/>
                <a:sym typeface="Muli"/>
              </a:rPr>
            </a:br>
            <a:r>
              <a:rPr lang="en" sz="800" dirty="0">
                <a:solidFill>
                  <a:schemeClr val="tx1"/>
                </a:solidFill>
                <a:latin typeface="Muli"/>
                <a:ea typeface="Muli"/>
                <a:cs typeface="Muli"/>
                <a:sym typeface="Muli"/>
              </a:rPr>
              <a:t>Energy Engineer</a:t>
            </a:r>
            <a:endParaRPr dirty="0">
              <a:solidFill>
                <a:schemeClr val="tx1"/>
              </a:solidFill>
              <a:latin typeface="Muli"/>
              <a:ea typeface="Muli"/>
              <a:cs typeface="Muli"/>
              <a:sym typeface="Muli"/>
            </a:endParaRPr>
          </a:p>
          <a:p>
            <a:pPr marL="0" lvl="0" indent="0" algn="ctr" rtl="0">
              <a:spcBef>
                <a:spcPts val="400"/>
              </a:spcBef>
              <a:spcAft>
                <a:spcPts val="400"/>
              </a:spcAft>
              <a:buNone/>
            </a:pPr>
            <a:endParaRPr dirty="0">
              <a:latin typeface="Muli"/>
              <a:ea typeface="Muli"/>
              <a:cs typeface="Muli"/>
              <a:sym typeface="Muli"/>
            </a:endParaRPr>
          </a:p>
        </p:txBody>
      </p:sp>
      <p:pic>
        <p:nvPicPr>
          <p:cNvPr id="12" name="Google Shape;486;p44"/>
          <p:cNvPicPr preferRelativeResize="0"/>
          <p:nvPr/>
        </p:nvPicPr>
        <p:blipFill rotWithShape="1">
          <a:blip r:embed="rId5">
            <a:extLst>
              <a:ext uri="{28A0092B-C50C-407E-A947-70E740481C1C}">
                <a14:useLocalDpi xmlns:a14="http://schemas.microsoft.com/office/drawing/2010/main" val="0"/>
              </a:ext>
            </a:extLst>
          </a:blip>
          <a:srcRect t="11860" b="-768"/>
          <a:stretch/>
        </p:blipFill>
        <p:spPr>
          <a:xfrm>
            <a:off x="555488" y="1383630"/>
            <a:ext cx="2548658" cy="2767263"/>
          </a:xfrm>
          <a:prstGeom prst="ellipse">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92"/>
        <p:cNvGrpSpPr/>
        <p:nvPr/>
      </p:nvGrpSpPr>
      <p:grpSpPr>
        <a:xfrm>
          <a:off x="0" y="0"/>
          <a:ext cx="0" cy="0"/>
          <a:chOff x="0" y="0"/>
          <a:chExt cx="0" cy="0"/>
        </a:xfrm>
      </p:grpSpPr>
      <p:sp>
        <p:nvSpPr>
          <p:cNvPr id="2193" name="Google Shape;2193;p53"/>
          <p:cNvSpPr txBox="1">
            <a:spLocks noGrp="1"/>
          </p:cNvSpPr>
          <p:nvPr>
            <p:ph type="title"/>
          </p:nvPr>
        </p:nvSpPr>
        <p:spPr>
          <a:xfrm>
            <a:off x="624375" y="481843"/>
            <a:ext cx="771030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4000" dirty="0">
                <a:solidFill>
                  <a:schemeClr val="bg1"/>
                </a:solidFill>
              </a:rPr>
              <a:t>Detailed</a:t>
            </a:r>
            <a:r>
              <a:rPr lang="en-US" dirty="0">
                <a:solidFill>
                  <a:schemeClr val="bg1"/>
                </a:solidFill>
              </a:rPr>
              <a:t> </a:t>
            </a:r>
            <a:r>
              <a:rPr lang="en-US" sz="4000" dirty="0">
                <a:solidFill>
                  <a:schemeClr val="bg1"/>
                </a:solidFill>
              </a:rPr>
              <a:t>design</a:t>
            </a:r>
            <a:endParaRPr dirty="0">
              <a:solidFill>
                <a:schemeClr val="bg1"/>
              </a:solidFill>
            </a:endParaRPr>
          </a:p>
        </p:txBody>
      </p:sp>
      <p:sp>
        <p:nvSpPr>
          <p:cNvPr id="2195" name="Google Shape;2195;p53"/>
          <p:cNvSpPr txBox="1"/>
          <p:nvPr/>
        </p:nvSpPr>
        <p:spPr>
          <a:xfrm flipH="1">
            <a:off x="624375" y="1533525"/>
            <a:ext cx="8249850" cy="3271296"/>
          </a:xfrm>
          <a:prstGeom prst="rect">
            <a:avLst/>
          </a:prstGeom>
          <a:noFill/>
          <a:ln>
            <a:noFill/>
          </a:ln>
        </p:spPr>
        <p:txBody>
          <a:bodyPr spcFirstLastPara="1" wrap="square" lIns="91425" tIns="91425" rIns="91425" bIns="91425" anchor="t" anchorCtr="0">
            <a:noAutofit/>
          </a:bodyPr>
          <a:lstStyle/>
          <a:p>
            <a:pPr lvl="0"/>
            <a:endParaRPr lang="en-US" dirty="0">
              <a:latin typeface="Barlow" panose="020B0604020202020204" charset="0"/>
            </a:endParaRPr>
          </a:p>
          <a:p>
            <a:pPr lvl="0"/>
            <a:r>
              <a:rPr lang="en-US" dirty="0"/>
              <a:t>The variable refrigerant flow is used for cooling and heating in multi-floor buildings and multi-use rooms that have different heat loads, as some rooms need heating and others are cooled</a:t>
            </a:r>
          </a:p>
          <a:p>
            <a:pPr lvl="0"/>
            <a:endParaRPr lang="en-US" dirty="0"/>
          </a:p>
          <a:p>
            <a:r>
              <a:rPr lang="en-US" dirty="0"/>
              <a:t>In addition to providing superior comfort, VRF systems offer design flexibility, energy savings, and cost effective installation.</a:t>
            </a:r>
          </a:p>
          <a:p>
            <a:pPr lvl="0"/>
            <a:r>
              <a:rPr lang="en-US" dirty="0">
                <a:latin typeface="Barlow" panose="020B0604020202020204" charset="0"/>
              </a:rPr>
              <a:t>  </a:t>
            </a:r>
            <a:endParaRPr dirty="0">
              <a:solidFill>
                <a:schemeClr val="lt1"/>
              </a:solidFill>
              <a:latin typeface="Barlow" panose="020B0604020202020204" charset="0"/>
              <a:ea typeface="Barlow"/>
              <a:cs typeface="Barlow"/>
              <a:sym typeface="Barlow"/>
            </a:endParaRPr>
          </a:p>
        </p:txBody>
      </p:sp>
      <p:sp>
        <p:nvSpPr>
          <p:cNvPr id="2" name="TextBox 1"/>
          <p:cNvSpPr txBox="1"/>
          <p:nvPr/>
        </p:nvSpPr>
        <p:spPr>
          <a:xfrm>
            <a:off x="624375" y="1054543"/>
            <a:ext cx="3220753" cy="523220"/>
          </a:xfrm>
          <a:prstGeom prst="rect">
            <a:avLst/>
          </a:prstGeom>
          <a:noFill/>
        </p:spPr>
        <p:txBody>
          <a:bodyPr wrap="none" rtlCol="1">
            <a:spAutoFit/>
          </a:bodyPr>
          <a:lstStyle/>
          <a:p>
            <a:pPr lvl="0"/>
            <a:r>
              <a:rPr lang="en-US" b="1" i="1" dirty="0">
                <a:latin typeface="Barlow" panose="020B0604020202020204" charset="0"/>
              </a:rPr>
              <a:t>Variable refrigerant flow (VRF)  system</a:t>
            </a:r>
          </a:p>
          <a:p>
            <a:endParaRPr lang="ar-EG" dirty="0"/>
          </a:p>
        </p:txBody>
      </p:sp>
      <p:pic>
        <p:nvPicPr>
          <p:cNvPr id="6" name="Picture 5"/>
          <p:cNvPicPr/>
          <p:nvPr/>
        </p:nvPicPr>
        <p:blipFill>
          <a:blip r:embed="rId3" cstate="print">
            <a:extLst>
              <a:ext uri="{BEBA8EAE-BF5A-486C-A8C5-ECC9F3942E4B}">
                <a14:imgProps xmlns:a14="http://schemas.microsoft.com/office/drawing/2010/main">
                  <a14:imgLayer r:embed="rId4">
                    <a14:imgEffect>
                      <a14:backgroundRemoval t="0" b="100000" l="0" r="100000">
                        <a14:foregroundMark x1="88149" y1="25472" x2="76755" y2="40162"/>
                        <a14:foregroundMark x1="73655" y1="39757" x2="90520" y2="39353"/>
                        <a14:foregroundMark x1="84321" y1="63747" x2="84594" y2="86388"/>
                        <a14:foregroundMark x1="79854" y1="78841" x2="99271" y2="85580"/>
                        <a14:foregroundMark x1="17046" y1="80863" x2="26071" y2="83693"/>
                        <a14:foregroundMark x1="25068" y1="84501" x2="16591" y2="87601"/>
                        <a14:foregroundMark x1="11395" y1="45013" x2="44485" y2="39353"/>
                        <a14:foregroundMark x1="11395" y1="45013" x2="4923" y2="46092"/>
                        <a14:foregroundMark x1="4923" y1="46092" x2="5925" y2="70081"/>
                        <a14:foregroundMark x1="5652" y1="70889" x2="85871" y2="70081"/>
                        <a14:foregroundMark x1="79398" y1="74528" x2="92525" y2="80054"/>
                        <a14:foregroundMark x1="92069" y1="77224" x2="79398" y2="85580"/>
                        <a14:foregroundMark x1="39289" y1="65364" x2="37192" y2="76819"/>
                        <a14:foregroundMark x1="64357" y1="59704" x2="61531" y2="76415"/>
                        <a14:foregroundMark x1="20693" y1="65364" x2="20966" y2="76819"/>
                      </a14:backgroundRemoval>
                    </a14:imgEffect>
                  </a14:imgLayer>
                </a14:imgProps>
              </a:ext>
              <a:ext uri="{28A0092B-C50C-407E-A947-70E740481C1C}">
                <a14:useLocalDpi xmlns:a14="http://schemas.microsoft.com/office/drawing/2010/main" val="0"/>
              </a:ext>
            </a:extLst>
          </a:blip>
          <a:stretch>
            <a:fillRect/>
          </a:stretch>
        </p:blipFill>
        <p:spPr>
          <a:xfrm>
            <a:off x="3248025" y="2344379"/>
            <a:ext cx="4533900" cy="293942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oogle Shape;8313;p86"/>
          <p:cNvGrpSpPr/>
          <p:nvPr/>
        </p:nvGrpSpPr>
        <p:grpSpPr>
          <a:xfrm>
            <a:off x="1137684" y="552895"/>
            <a:ext cx="5983573" cy="4112834"/>
            <a:chOff x="2253298" y="2428317"/>
            <a:chExt cx="949983" cy="915996"/>
          </a:xfrm>
        </p:grpSpPr>
        <p:sp>
          <p:nvSpPr>
            <p:cNvPr id="6" name="Google Shape;8314;p86"/>
            <p:cNvSpPr/>
            <p:nvPr/>
          </p:nvSpPr>
          <p:spPr>
            <a:xfrm>
              <a:off x="2418065" y="2799334"/>
              <a:ext cx="619167" cy="193359"/>
            </a:xfrm>
            <a:custGeom>
              <a:avLst/>
              <a:gdLst/>
              <a:ahLst/>
              <a:cxnLst/>
              <a:rect l="l" t="t" r="r" b="b"/>
              <a:pathLst>
                <a:path w="116549" h="36397" extrusionOk="0">
                  <a:moveTo>
                    <a:pt x="18199" y="1"/>
                  </a:moveTo>
                  <a:cubicBezTo>
                    <a:pt x="8148" y="1"/>
                    <a:pt x="1" y="8148"/>
                    <a:pt x="1" y="18198"/>
                  </a:cubicBezTo>
                  <a:cubicBezTo>
                    <a:pt x="1" y="28249"/>
                    <a:pt x="8148" y="36396"/>
                    <a:pt x="18199" y="36396"/>
                  </a:cubicBezTo>
                  <a:lnTo>
                    <a:pt x="98350" y="36396"/>
                  </a:lnTo>
                  <a:cubicBezTo>
                    <a:pt x="108401" y="36396"/>
                    <a:pt x="116548" y="28249"/>
                    <a:pt x="116548" y="18198"/>
                  </a:cubicBezTo>
                  <a:cubicBezTo>
                    <a:pt x="116548" y="8148"/>
                    <a:pt x="108401" y="1"/>
                    <a:pt x="98350" y="1"/>
                  </a:cubicBezTo>
                  <a:close/>
                </a:path>
              </a:pathLst>
            </a:custGeom>
            <a:solidFill>
              <a:srgbClr val="A5B7C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b="1" dirty="0"/>
                <a:t>VRF Advantages </a:t>
              </a:r>
              <a:endParaRPr sz="2800" b="1" dirty="0"/>
            </a:p>
          </p:txBody>
        </p:sp>
        <p:sp>
          <p:nvSpPr>
            <p:cNvPr id="7" name="Google Shape;8315;p86"/>
            <p:cNvSpPr/>
            <p:nvPr/>
          </p:nvSpPr>
          <p:spPr>
            <a:xfrm>
              <a:off x="2373234" y="2761962"/>
              <a:ext cx="248482" cy="268106"/>
            </a:xfrm>
            <a:custGeom>
              <a:avLst/>
              <a:gdLst/>
              <a:ahLst/>
              <a:cxnLst/>
              <a:rect l="l" t="t" r="r" b="b"/>
              <a:pathLst>
                <a:path w="46773" h="50467" extrusionOk="0">
                  <a:moveTo>
                    <a:pt x="25232" y="1"/>
                  </a:moveTo>
                  <a:cubicBezTo>
                    <a:pt x="11319" y="1"/>
                    <a:pt x="0" y="11322"/>
                    <a:pt x="0" y="25233"/>
                  </a:cubicBezTo>
                  <a:cubicBezTo>
                    <a:pt x="0" y="39146"/>
                    <a:pt x="11319" y="50466"/>
                    <a:pt x="25232" y="50466"/>
                  </a:cubicBezTo>
                  <a:lnTo>
                    <a:pt x="46773" y="50466"/>
                  </a:lnTo>
                  <a:lnTo>
                    <a:pt x="46773" y="49007"/>
                  </a:lnTo>
                  <a:lnTo>
                    <a:pt x="25232" y="49007"/>
                  </a:lnTo>
                  <a:cubicBezTo>
                    <a:pt x="12124" y="49007"/>
                    <a:pt x="1456" y="38344"/>
                    <a:pt x="1456" y="25233"/>
                  </a:cubicBezTo>
                  <a:cubicBezTo>
                    <a:pt x="1456" y="12123"/>
                    <a:pt x="12124" y="1457"/>
                    <a:pt x="25232" y="1457"/>
                  </a:cubicBezTo>
                  <a:lnTo>
                    <a:pt x="46773" y="1457"/>
                  </a:lnTo>
                  <a:lnTo>
                    <a:pt x="46773" y="1"/>
                  </a:lnTo>
                  <a:close/>
                </a:path>
              </a:pathLst>
            </a:custGeom>
            <a:solidFill>
              <a:srgbClr val="9697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8317;p86"/>
            <p:cNvSpPr/>
            <p:nvPr/>
          </p:nvSpPr>
          <p:spPr>
            <a:xfrm>
              <a:off x="2785174" y="3024884"/>
              <a:ext cx="287220" cy="99333"/>
            </a:xfrm>
            <a:custGeom>
              <a:avLst/>
              <a:gdLst/>
              <a:ahLst/>
              <a:cxnLst/>
              <a:rect l="l" t="t" r="r" b="b"/>
              <a:pathLst>
                <a:path w="54065" h="18698" extrusionOk="0">
                  <a:moveTo>
                    <a:pt x="242" y="0"/>
                  </a:moveTo>
                  <a:cubicBezTo>
                    <a:pt x="109" y="0"/>
                    <a:pt x="0" y="109"/>
                    <a:pt x="0" y="242"/>
                  </a:cubicBezTo>
                  <a:lnTo>
                    <a:pt x="0" y="5286"/>
                  </a:lnTo>
                  <a:cubicBezTo>
                    <a:pt x="0" y="8843"/>
                    <a:pt x="2895" y="11736"/>
                    <a:pt x="6451" y="11736"/>
                  </a:cubicBezTo>
                  <a:lnTo>
                    <a:pt x="46862" y="11736"/>
                  </a:lnTo>
                  <a:cubicBezTo>
                    <a:pt x="50567" y="11736"/>
                    <a:pt x="53580" y="14751"/>
                    <a:pt x="53580" y="18456"/>
                  </a:cubicBezTo>
                  <a:cubicBezTo>
                    <a:pt x="53580" y="18589"/>
                    <a:pt x="53689" y="18698"/>
                    <a:pt x="53822" y="18698"/>
                  </a:cubicBezTo>
                  <a:cubicBezTo>
                    <a:pt x="53957" y="18698"/>
                    <a:pt x="54064" y="18589"/>
                    <a:pt x="54063" y="18456"/>
                  </a:cubicBezTo>
                  <a:cubicBezTo>
                    <a:pt x="54063" y="14484"/>
                    <a:pt x="50831" y="11250"/>
                    <a:pt x="46858" y="11250"/>
                  </a:cubicBezTo>
                  <a:lnTo>
                    <a:pt x="6449" y="11250"/>
                  </a:lnTo>
                  <a:cubicBezTo>
                    <a:pt x="3160" y="11250"/>
                    <a:pt x="484" y="8576"/>
                    <a:pt x="484" y="5286"/>
                  </a:cubicBezTo>
                  <a:lnTo>
                    <a:pt x="484" y="242"/>
                  </a:lnTo>
                  <a:cubicBezTo>
                    <a:pt x="484" y="109"/>
                    <a:pt x="376" y="0"/>
                    <a:pt x="242" y="0"/>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8318;p86"/>
            <p:cNvSpPr/>
            <p:nvPr/>
          </p:nvSpPr>
          <p:spPr>
            <a:xfrm>
              <a:off x="2382903" y="3024884"/>
              <a:ext cx="287215" cy="99333"/>
            </a:xfrm>
            <a:custGeom>
              <a:avLst/>
              <a:gdLst/>
              <a:ahLst/>
              <a:cxnLst/>
              <a:rect l="l" t="t" r="r" b="b"/>
              <a:pathLst>
                <a:path w="54064" h="18698" extrusionOk="0">
                  <a:moveTo>
                    <a:pt x="53821" y="0"/>
                  </a:moveTo>
                  <a:cubicBezTo>
                    <a:pt x="53686" y="0"/>
                    <a:pt x="53579" y="109"/>
                    <a:pt x="53579" y="242"/>
                  </a:cubicBezTo>
                  <a:lnTo>
                    <a:pt x="53579" y="5286"/>
                  </a:lnTo>
                  <a:cubicBezTo>
                    <a:pt x="53579" y="8576"/>
                    <a:pt x="50903" y="11250"/>
                    <a:pt x="47614" y="11250"/>
                  </a:cubicBezTo>
                  <a:lnTo>
                    <a:pt x="7205" y="11250"/>
                  </a:lnTo>
                  <a:cubicBezTo>
                    <a:pt x="3232" y="11250"/>
                    <a:pt x="0" y="14484"/>
                    <a:pt x="0" y="18456"/>
                  </a:cubicBezTo>
                  <a:cubicBezTo>
                    <a:pt x="0" y="18589"/>
                    <a:pt x="109" y="18698"/>
                    <a:pt x="242" y="18698"/>
                  </a:cubicBezTo>
                  <a:cubicBezTo>
                    <a:pt x="376" y="18698"/>
                    <a:pt x="485" y="18589"/>
                    <a:pt x="485" y="18456"/>
                  </a:cubicBezTo>
                  <a:cubicBezTo>
                    <a:pt x="485" y="14751"/>
                    <a:pt x="3499" y="11736"/>
                    <a:pt x="7202" y="11736"/>
                  </a:cubicBezTo>
                  <a:lnTo>
                    <a:pt x="47612" y="11736"/>
                  </a:lnTo>
                  <a:cubicBezTo>
                    <a:pt x="51169" y="11736"/>
                    <a:pt x="54063" y="8843"/>
                    <a:pt x="54063" y="5286"/>
                  </a:cubicBezTo>
                  <a:lnTo>
                    <a:pt x="54063" y="242"/>
                  </a:lnTo>
                  <a:cubicBezTo>
                    <a:pt x="54063" y="109"/>
                    <a:pt x="53955" y="0"/>
                    <a:pt x="53821" y="0"/>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8320;p86"/>
            <p:cNvSpPr/>
            <p:nvPr/>
          </p:nvSpPr>
          <p:spPr>
            <a:xfrm>
              <a:off x="2941486" y="3131877"/>
              <a:ext cx="261795" cy="212436"/>
            </a:xfrm>
            <a:custGeom>
              <a:avLst/>
              <a:gdLst/>
              <a:ahLst/>
              <a:cxnLst/>
              <a:rect l="l" t="t" r="r" b="b"/>
              <a:pathLst>
                <a:path w="49279" h="39988" extrusionOk="0">
                  <a:moveTo>
                    <a:pt x="7995" y="0"/>
                  </a:moveTo>
                  <a:cubicBezTo>
                    <a:pt x="3580" y="0"/>
                    <a:pt x="0" y="3579"/>
                    <a:pt x="0" y="7995"/>
                  </a:cubicBezTo>
                  <a:lnTo>
                    <a:pt x="0" y="31993"/>
                  </a:lnTo>
                  <a:cubicBezTo>
                    <a:pt x="0" y="36409"/>
                    <a:pt x="3580" y="39988"/>
                    <a:pt x="7995" y="39988"/>
                  </a:cubicBezTo>
                  <a:lnTo>
                    <a:pt x="41282" y="39988"/>
                  </a:lnTo>
                  <a:cubicBezTo>
                    <a:pt x="45698" y="39988"/>
                    <a:pt x="49278" y="36409"/>
                    <a:pt x="49278" y="31993"/>
                  </a:cubicBezTo>
                  <a:lnTo>
                    <a:pt x="49278" y="7995"/>
                  </a:lnTo>
                  <a:cubicBezTo>
                    <a:pt x="49278" y="3579"/>
                    <a:pt x="45698" y="0"/>
                    <a:pt x="41282" y="0"/>
                  </a:cubicBezTo>
                  <a:close/>
                </a:path>
              </a:pathLst>
            </a:custGeom>
            <a:solidFill>
              <a:srgbClr val="869FB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dirty="0"/>
                <a:t>Energy saving</a:t>
              </a:r>
              <a:endParaRPr dirty="0"/>
            </a:p>
          </p:txBody>
        </p:sp>
        <p:sp>
          <p:nvSpPr>
            <p:cNvPr id="13" name="Google Shape;8321;p86"/>
            <p:cNvSpPr/>
            <p:nvPr/>
          </p:nvSpPr>
          <p:spPr>
            <a:xfrm>
              <a:off x="2253298" y="3131877"/>
              <a:ext cx="261795" cy="212436"/>
            </a:xfrm>
            <a:custGeom>
              <a:avLst/>
              <a:gdLst/>
              <a:ahLst/>
              <a:cxnLst/>
              <a:rect l="l" t="t" r="r" b="b"/>
              <a:pathLst>
                <a:path w="49279" h="39988" extrusionOk="0">
                  <a:moveTo>
                    <a:pt x="7997" y="0"/>
                  </a:moveTo>
                  <a:cubicBezTo>
                    <a:pt x="3580" y="0"/>
                    <a:pt x="0" y="3579"/>
                    <a:pt x="0" y="7995"/>
                  </a:cubicBezTo>
                  <a:lnTo>
                    <a:pt x="0" y="31993"/>
                  </a:lnTo>
                  <a:cubicBezTo>
                    <a:pt x="0" y="36409"/>
                    <a:pt x="3580" y="39988"/>
                    <a:pt x="7997" y="39988"/>
                  </a:cubicBezTo>
                  <a:lnTo>
                    <a:pt x="41282" y="39988"/>
                  </a:lnTo>
                  <a:cubicBezTo>
                    <a:pt x="45697" y="39988"/>
                    <a:pt x="49277" y="36409"/>
                    <a:pt x="49277" y="31993"/>
                  </a:cubicBezTo>
                  <a:lnTo>
                    <a:pt x="49277" y="7995"/>
                  </a:lnTo>
                  <a:cubicBezTo>
                    <a:pt x="49278" y="3579"/>
                    <a:pt x="45697" y="0"/>
                    <a:pt x="41282" y="0"/>
                  </a:cubicBezTo>
                  <a:close/>
                </a:path>
              </a:pathLst>
            </a:custGeom>
            <a:solidFill>
              <a:srgbClr val="869FB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dirty="0"/>
                <a:t>Cost effective installation</a:t>
              </a:r>
              <a:r>
                <a:rPr lang="en-US" dirty="0"/>
                <a:t> </a:t>
              </a:r>
              <a:endParaRPr dirty="0"/>
            </a:p>
          </p:txBody>
        </p:sp>
        <p:sp>
          <p:nvSpPr>
            <p:cNvPr id="15" name="Google Shape;8323;p86"/>
            <p:cNvSpPr/>
            <p:nvPr/>
          </p:nvSpPr>
          <p:spPr>
            <a:xfrm>
              <a:off x="3062128" y="3113966"/>
              <a:ext cx="17924" cy="17924"/>
            </a:xfrm>
            <a:custGeom>
              <a:avLst/>
              <a:gdLst/>
              <a:ahLst/>
              <a:cxnLst/>
              <a:rect l="l" t="t" r="r" b="b"/>
              <a:pathLst>
                <a:path w="3374" h="3374" extrusionOk="0">
                  <a:moveTo>
                    <a:pt x="1687" y="0"/>
                  </a:moveTo>
                  <a:cubicBezTo>
                    <a:pt x="755" y="0"/>
                    <a:pt x="0" y="755"/>
                    <a:pt x="0" y="1687"/>
                  </a:cubicBezTo>
                  <a:cubicBezTo>
                    <a:pt x="0" y="2619"/>
                    <a:pt x="755" y="3373"/>
                    <a:pt x="1687" y="3373"/>
                  </a:cubicBezTo>
                  <a:cubicBezTo>
                    <a:pt x="2619" y="3373"/>
                    <a:pt x="3373" y="2619"/>
                    <a:pt x="3373" y="1687"/>
                  </a:cubicBezTo>
                  <a:cubicBezTo>
                    <a:pt x="3373" y="755"/>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324;p86"/>
            <p:cNvSpPr/>
            <p:nvPr/>
          </p:nvSpPr>
          <p:spPr>
            <a:xfrm>
              <a:off x="2375226" y="3113966"/>
              <a:ext cx="17924" cy="17924"/>
            </a:xfrm>
            <a:custGeom>
              <a:avLst/>
              <a:gdLst/>
              <a:ahLst/>
              <a:cxnLst/>
              <a:rect l="l" t="t" r="r" b="b"/>
              <a:pathLst>
                <a:path w="3374" h="3374" extrusionOk="0">
                  <a:moveTo>
                    <a:pt x="1687" y="0"/>
                  </a:moveTo>
                  <a:cubicBezTo>
                    <a:pt x="755" y="0"/>
                    <a:pt x="1" y="755"/>
                    <a:pt x="1" y="1687"/>
                  </a:cubicBezTo>
                  <a:cubicBezTo>
                    <a:pt x="1" y="2619"/>
                    <a:pt x="755" y="3373"/>
                    <a:pt x="1687" y="3373"/>
                  </a:cubicBezTo>
                  <a:cubicBezTo>
                    <a:pt x="2619" y="3373"/>
                    <a:pt x="3374" y="2619"/>
                    <a:pt x="3374" y="1687"/>
                  </a:cubicBezTo>
                  <a:cubicBezTo>
                    <a:pt x="3374" y="755"/>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326;p86"/>
            <p:cNvSpPr/>
            <p:nvPr/>
          </p:nvSpPr>
          <p:spPr>
            <a:xfrm>
              <a:off x="2777509" y="3017224"/>
              <a:ext cx="17914" cy="17919"/>
            </a:xfrm>
            <a:custGeom>
              <a:avLst/>
              <a:gdLst/>
              <a:ahLst/>
              <a:cxnLst/>
              <a:rect l="l" t="t" r="r" b="b"/>
              <a:pathLst>
                <a:path w="3372" h="3373" extrusionOk="0">
                  <a:moveTo>
                    <a:pt x="1685" y="1"/>
                  </a:moveTo>
                  <a:cubicBezTo>
                    <a:pt x="753" y="1"/>
                    <a:pt x="0" y="754"/>
                    <a:pt x="0" y="1686"/>
                  </a:cubicBezTo>
                  <a:cubicBezTo>
                    <a:pt x="0" y="2618"/>
                    <a:pt x="753" y="3372"/>
                    <a:pt x="1685" y="3372"/>
                  </a:cubicBezTo>
                  <a:cubicBezTo>
                    <a:pt x="2617" y="3372"/>
                    <a:pt x="3372" y="2618"/>
                    <a:pt x="3372" y="1686"/>
                  </a:cubicBezTo>
                  <a:cubicBezTo>
                    <a:pt x="3372" y="754"/>
                    <a:pt x="2617" y="1"/>
                    <a:pt x="1685"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8327;p86"/>
            <p:cNvSpPr/>
            <p:nvPr/>
          </p:nvSpPr>
          <p:spPr>
            <a:xfrm>
              <a:off x="2659856" y="3017224"/>
              <a:ext cx="17914" cy="17919"/>
            </a:xfrm>
            <a:custGeom>
              <a:avLst/>
              <a:gdLst/>
              <a:ahLst/>
              <a:cxnLst/>
              <a:rect l="l" t="t" r="r" b="b"/>
              <a:pathLst>
                <a:path w="3372" h="3373" extrusionOk="0">
                  <a:moveTo>
                    <a:pt x="1687" y="1"/>
                  </a:moveTo>
                  <a:cubicBezTo>
                    <a:pt x="755" y="1"/>
                    <a:pt x="1" y="754"/>
                    <a:pt x="1" y="1686"/>
                  </a:cubicBezTo>
                  <a:cubicBezTo>
                    <a:pt x="1" y="2618"/>
                    <a:pt x="755" y="3372"/>
                    <a:pt x="1687" y="3372"/>
                  </a:cubicBezTo>
                  <a:cubicBezTo>
                    <a:pt x="2619" y="3372"/>
                    <a:pt x="3372" y="2618"/>
                    <a:pt x="3372" y="1686"/>
                  </a:cubicBezTo>
                  <a:cubicBezTo>
                    <a:pt x="3372" y="754"/>
                    <a:pt x="2619"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329;p86"/>
            <p:cNvSpPr/>
            <p:nvPr/>
          </p:nvSpPr>
          <p:spPr>
            <a:xfrm>
              <a:off x="2785174" y="2667796"/>
              <a:ext cx="287210" cy="99333"/>
            </a:xfrm>
            <a:custGeom>
              <a:avLst/>
              <a:gdLst/>
              <a:ahLst/>
              <a:cxnLst/>
              <a:rect l="l" t="t" r="r" b="b"/>
              <a:pathLst>
                <a:path w="54063" h="18698" extrusionOk="0">
                  <a:moveTo>
                    <a:pt x="53821" y="1"/>
                  </a:moveTo>
                  <a:cubicBezTo>
                    <a:pt x="53687" y="1"/>
                    <a:pt x="53579" y="108"/>
                    <a:pt x="53579" y="243"/>
                  </a:cubicBezTo>
                  <a:cubicBezTo>
                    <a:pt x="53579" y="3946"/>
                    <a:pt x="50564" y="6961"/>
                    <a:pt x="46861" y="6961"/>
                  </a:cubicBezTo>
                  <a:lnTo>
                    <a:pt x="6451" y="6961"/>
                  </a:lnTo>
                  <a:cubicBezTo>
                    <a:pt x="2895" y="6961"/>
                    <a:pt x="0" y="9857"/>
                    <a:pt x="0" y="13412"/>
                  </a:cubicBezTo>
                  <a:lnTo>
                    <a:pt x="0" y="18455"/>
                  </a:lnTo>
                  <a:cubicBezTo>
                    <a:pt x="0" y="18590"/>
                    <a:pt x="109" y="18697"/>
                    <a:pt x="242" y="18697"/>
                  </a:cubicBezTo>
                  <a:cubicBezTo>
                    <a:pt x="379" y="18697"/>
                    <a:pt x="487" y="18590"/>
                    <a:pt x="486" y="18455"/>
                  </a:cubicBezTo>
                  <a:lnTo>
                    <a:pt x="486" y="13412"/>
                  </a:lnTo>
                  <a:cubicBezTo>
                    <a:pt x="486" y="10122"/>
                    <a:pt x="3162" y="7447"/>
                    <a:pt x="6451" y="7447"/>
                  </a:cubicBezTo>
                  <a:lnTo>
                    <a:pt x="46858" y="7447"/>
                  </a:lnTo>
                  <a:cubicBezTo>
                    <a:pt x="50831" y="7447"/>
                    <a:pt x="54063" y="4215"/>
                    <a:pt x="54063" y="243"/>
                  </a:cubicBezTo>
                  <a:cubicBezTo>
                    <a:pt x="54063" y="108"/>
                    <a:pt x="53954" y="1"/>
                    <a:pt x="53821" y="1"/>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8330;p86"/>
            <p:cNvSpPr/>
            <p:nvPr/>
          </p:nvSpPr>
          <p:spPr>
            <a:xfrm>
              <a:off x="2382892" y="2667796"/>
              <a:ext cx="287226" cy="99333"/>
            </a:xfrm>
            <a:custGeom>
              <a:avLst/>
              <a:gdLst/>
              <a:ahLst/>
              <a:cxnLst/>
              <a:rect l="l" t="t" r="r" b="b"/>
              <a:pathLst>
                <a:path w="54066" h="18698" extrusionOk="0">
                  <a:moveTo>
                    <a:pt x="243" y="1"/>
                  </a:moveTo>
                  <a:cubicBezTo>
                    <a:pt x="108" y="1"/>
                    <a:pt x="1" y="108"/>
                    <a:pt x="1" y="243"/>
                  </a:cubicBezTo>
                  <a:cubicBezTo>
                    <a:pt x="1" y="4216"/>
                    <a:pt x="3233" y="7447"/>
                    <a:pt x="7204" y="7447"/>
                  </a:cubicBezTo>
                  <a:lnTo>
                    <a:pt x="47616" y="7447"/>
                  </a:lnTo>
                  <a:cubicBezTo>
                    <a:pt x="50905" y="7447"/>
                    <a:pt x="53581" y="10122"/>
                    <a:pt x="53581" y="13412"/>
                  </a:cubicBezTo>
                  <a:lnTo>
                    <a:pt x="53581" y="18455"/>
                  </a:lnTo>
                  <a:cubicBezTo>
                    <a:pt x="53581" y="18590"/>
                    <a:pt x="53688" y="18697"/>
                    <a:pt x="53823" y="18697"/>
                  </a:cubicBezTo>
                  <a:cubicBezTo>
                    <a:pt x="53957" y="18697"/>
                    <a:pt x="54065" y="18590"/>
                    <a:pt x="54062" y="18455"/>
                  </a:cubicBezTo>
                  <a:lnTo>
                    <a:pt x="54062" y="13412"/>
                  </a:lnTo>
                  <a:cubicBezTo>
                    <a:pt x="54062" y="9854"/>
                    <a:pt x="51169" y="6961"/>
                    <a:pt x="47611" y="6961"/>
                  </a:cubicBezTo>
                  <a:lnTo>
                    <a:pt x="7203" y="6961"/>
                  </a:lnTo>
                  <a:cubicBezTo>
                    <a:pt x="3498" y="6961"/>
                    <a:pt x="485" y="3946"/>
                    <a:pt x="485" y="243"/>
                  </a:cubicBezTo>
                  <a:cubicBezTo>
                    <a:pt x="485" y="108"/>
                    <a:pt x="377" y="1"/>
                    <a:pt x="243" y="1"/>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8332;p86"/>
            <p:cNvSpPr/>
            <p:nvPr/>
          </p:nvSpPr>
          <p:spPr>
            <a:xfrm>
              <a:off x="2940204" y="2428317"/>
              <a:ext cx="261795" cy="212447"/>
            </a:xfrm>
            <a:custGeom>
              <a:avLst/>
              <a:gdLst/>
              <a:ahLst/>
              <a:cxnLst/>
              <a:rect l="l" t="t" r="r" b="b"/>
              <a:pathLst>
                <a:path w="49279" h="39990" extrusionOk="0">
                  <a:moveTo>
                    <a:pt x="7995" y="1"/>
                  </a:moveTo>
                  <a:cubicBezTo>
                    <a:pt x="3580" y="1"/>
                    <a:pt x="0" y="3580"/>
                    <a:pt x="0" y="7995"/>
                  </a:cubicBezTo>
                  <a:lnTo>
                    <a:pt x="0" y="31993"/>
                  </a:lnTo>
                  <a:cubicBezTo>
                    <a:pt x="0" y="36409"/>
                    <a:pt x="3580" y="39989"/>
                    <a:pt x="7995" y="39989"/>
                  </a:cubicBezTo>
                  <a:lnTo>
                    <a:pt x="41282" y="39989"/>
                  </a:lnTo>
                  <a:cubicBezTo>
                    <a:pt x="45698" y="39989"/>
                    <a:pt x="49278" y="36409"/>
                    <a:pt x="49278" y="31993"/>
                  </a:cubicBezTo>
                  <a:lnTo>
                    <a:pt x="49278" y="7995"/>
                  </a:lnTo>
                  <a:cubicBezTo>
                    <a:pt x="49278" y="3580"/>
                    <a:pt x="45698" y="1"/>
                    <a:pt x="41282" y="1"/>
                  </a:cubicBezTo>
                  <a:close/>
                </a:path>
              </a:pathLst>
            </a:custGeom>
            <a:solidFill>
              <a:srgbClr val="657E9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dirty="0"/>
                <a:t>Design Flexibility</a:t>
              </a:r>
              <a:endParaRPr sz="1600" dirty="0"/>
            </a:p>
          </p:txBody>
        </p:sp>
        <p:sp>
          <p:nvSpPr>
            <p:cNvPr id="25" name="Google Shape;8333;p86"/>
            <p:cNvSpPr/>
            <p:nvPr/>
          </p:nvSpPr>
          <p:spPr>
            <a:xfrm>
              <a:off x="2253298" y="2428317"/>
              <a:ext cx="261795" cy="212447"/>
            </a:xfrm>
            <a:custGeom>
              <a:avLst/>
              <a:gdLst/>
              <a:ahLst/>
              <a:cxnLst/>
              <a:rect l="l" t="t" r="r" b="b"/>
              <a:pathLst>
                <a:path w="49279" h="39990" extrusionOk="0">
                  <a:moveTo>
                    <a:pt x="7997" y="1"/>
                  </a:moveTo>
                  <a:cubicBezTo>
                    <a:pt x="3580" y="1"/>
                    <a:pt x="0" y="3580"/>
                    <a:pt x="0" y="7995"/>
                  </a:cubicBezTo>
                  <a:lnTo>
                    <a:pt x="0" y="31993"/>
                  </a:lnTo>
                  <a:cubicBezTo>
                    <a:pt x="0" y="36409"/>
                    <a:pt x="3580" y="39989"/>
                    <a:pt x="7997" y="39989"/>
                  </a:cubicBezTo>
                  <a:lnTo>
                    <a:pt x="41282" y="39989"/>
                  </a:lnTo>
                  <a:cubicBezTo>
                    <a:pt x="45697" y="39989"/>
                    <a:pt x="49277" y="36409"/>
                    <a:pt x="49277" y="31993"/>
                  </a:cubicBezTo>
                  <a:lnTo>
                    <a:pt x="49277" y="7995"/>
                  </a:lnTo>
                  <a:cubicBezTo>
                    <a:pt x="49278" y="3580"/>
                    <a:pt x="45697" y="1"/>
                    <a:pt x="41282" y="1"/>
                  </a:cubicBezTo>
                  <a:close/>
                </a:path>
              </a:pathLst>
            </a:custGeom>
            <a:solidFill>
              <a:srgbClr val="657E9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600" dirty="0"/>
                <a:t>Control means comfort </a:t>
              </a:r>
              <a:endParaRPr sz="1600" dirty="0"/>
            </a:p>
          </p:txBody>
        </p:sp>
        <p:sp>
          <p:nvSpPr>
            <p:cNvPr id="27" name="Google Shape;8335;p86"/>
            <p:cNvSpPr/>
            <p:nvPr/>
          </p:nvSpPr>
          <p:spPr>
            <a:xfrm>
              <a:off x="3062128" y="2660136"/>
              <a:ext cx="17924" cy="17919"/>
            </a:xfrm>
            <a:custGeom>
              <a:avLst/>
              <a:gdLst/>
              <a:ahLst/>
              <a:cxnLst/>
              <a:rect l="l" t="t" r="r" b="b"/>
              <a:pathLst>
                <a:path w="3374" h="3373" extrusionOk="0">
                  <a:moveTo>
                    <a:pt x="1687" y="0"/>
                  </a:moveTo>
                  <a:cubicBezTo>
                    <a:pt x="755" y="0"/>
                    <a:pt x="0" y="754"/>
                    <a:pt x="0" y="1687"/>
                  </a:cubicBezTo>
                  <a:cubicBezTo>
                    <a:pt x="0" y="2619"/>
                    <a:pt x="755" y="3373"/>
                    <a:pt x="1687" y="3373"/>
                  </a:cubicBezTo>
                  <a:cubicBezTo>
                    <a:pt x="2619" y="3370"/>
                    <a:pt x="3373" y="2617"/>
                    <a:pt x="3373" y="1687"/>
                  </a:cubicBezTo>
                  <a:cubicBezTo>
                    <a:pt x="3373" y="754"/>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8336;p86"/>
            <p:cNvSpPr/>
            <p:nvPr/>
          </p:nvSpPr>
          <p:spPr>
            <a:xfrm>
              <a:off x="2375226" y="2660136"/>
              <a:ext cx="17924" cy="17919"/>
            </a:xfrm>
            <a:custGeom>
              <a:avLst/>
              <a:gdLst/>
              <a:ahLst/>
              <a:cxnLst/>
              <a:rect l="l" t="t" r="r" b="b"/>
              <a:pathLst>
                <a:path w="3374" h="3373" extrusionOk="0">
                  <a:moveTo>
                    <a:pt x="1687" y="0"/>
                  </a:moveTo>
                  <a:cubicBezTo>
                    <a:pt x="755" y="0"/>
                    <a:pt x="1" y="754"/>
                    <a:pt x="1" y="1687"/>
                  </a:cubicBezTo>
                  <a:cubicBezTo>
                    <a:pt x="1" y="2619"/>
                    <a:pt x="755" y="3373"/>
                    <a:pt x="1687" y="3373"/>
                  </a:cubicBezTo>
                  <a:cubicBezTo>
                    <a:pt x="2619" y="3370"/>
                    <a:pt x="3374" y="2617"/>
                    <a:pt x="3374" y="1687"/>
                  </a:cubicBezTo>
                  <a:cubicBezTo>
                    <a:pt x="3374" y="754"/>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8338;p86"/>
            <p:cNvSpPr/>
            <p:nvPr/>
          </p:nvSpPr>
          <p:spPr>
            <a:xfrm>
              <a:off x="2777509" y="2756878"/>
              <a:ext cx="17914" cy="17919"/>
            </a:xfrm>
            <a:custGeom>
              <a:avLst/>
              <a:gdLst/>
              <a:ahLst/>
              <a:cxnLst/>
              <a:rect l="l" t="t" r="r" b="b"/>
              <a:pathLst>
                <a:path w="3372" h="3373" extrusionOk="0">
                  <a:moveTo>
                    <a:pt x="1685" y="1"/>
                  </a:moveTo>
                  <a:cubicBezTo>
                    <a:pt x="753" y="1"/>
                    <a:pt x="0" y="754"/>
                    <a:pt x="0" y="1686"/>
                  </a:cubicBezTo>
                  <a:cubicBezTo>
                    <a:pt x="0" y="2618"/>
                    <a:pt x="753" y="3372"/>
                    <a:pt x="1685" y="3372"/>
                  </a:cubicBezTo>
                  <a:cubicBezTo>
                    <a:pt x="2617" y="3372"/>
                    <a:pt x="3372" y="2616"/>
                    <a:pt x="3372" y="1686"/>
                  </a:cubicBezTo>
                  <a:cubicBezTo>
                    <a:pt x="3372" y="754"/>
                    <a:pt x="2617" y="1"/>
                    <a:pt x="1685"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8339;p86"/>
            <p:cNvSpPr/>
            <p:nvPr/>
          </p:nvSpPr>
          <p:spPr>
            <a:xfrm>
              <a:off x="2659856" y="2756878"/>
              <a:ext cx="17914" cy="17919"/>
            </a:xfrm>
            <a:custGeom>
              <a:avLst/>
              <a:gdLst/>
              <a:ahLst/>
              <a:cxnLst/>
              <a:rect l="l" t="t" r="r" b="b"/>
              <a:pathLst>
                <a:path w="3372" h="3373" extrusionOk="0">
                  <a:moveTo>
                    <a:pt x="1687" y="1"/>
                  </a:moveTo>
                  <a:cubicBezTo>
                    <a:pt x="755" y="1"/>
                    <a:pt x="1" y="754"/>
                    <a:pt x="1" y="1686"/>
                  </a:cubicBezTo>
                  <a:cubicBezTo>
                    <a:pt x="1" y="2618"/>
                    <a:pt x="755" y="3372"/>
                    <a:pt x="1687" y="3372"/>
                  </a:cubicBezTo>
                  <a:cubicBezTo>
                    <a:pt x="2619" y="3372"/>
                    <a:pt x="3372" y="2616"/>
                    <a:pt x="3372" y="1686"/>
                  </a:cubicBezTo>
                  <a:cubicBezTo>
                    <a:pt x="3372" y="754"/>
                    <a:pt x="2619"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8340;p86"/>
            <p:cNvSpPr/>
            <p:nvPr/>
          </p:nvSpPr>
          <p:spPr>
            <a:xfrm>
              <a:off x="2301024" y="2533889"/>
              <a:ext cx="163753" cy="1291"/>
            </a:xfrm>
            <a:custGeom>
              <a:avLst/>
              <a:gdLst/>
              <a:ahLst/>
              <a:cxnLst/>
              <a:rect l="l" t="t" r="r" b="b"/>
              <a:pathLst>
                <a:path w="30824" h="243" extrusionOk="0">
                  <a:moveTo>
                    <a:pt x="121" y="1"/>
                  </a:moveTo>
                  <a:cubicBezTo>
                    <a:pt x="55" y="1"/>
                    <a:pt x="0" y="55"/>
                    <a:pt x="0" y="121"/>
                  </a:cubicBezTo>
                  <a:cubicBezTo>
                    <a:pt x="0" y="187"/>
                    <a:pt x="55" y="243"/>
                    <a:pt x="121" y="243"/>
                  </a:cubicBezTo>
                  <a:lnTo>
                    <a:pt x="30703" y="243"/>
                  </a:lnTo>
                  <a:cubicBezTo>
                    <a:pt x="30769" y="243"/>
                    <a:pt x="30823" y="187"/>
                    <a:pt x="30823" y="121"/>
                  </a:cubicBezTo>
                  <a:cubicBezTo>
                    <a:pt x="30823" y="55"/>
                    <a:pt x="30767" y="1"/>
                    <a:pt x="307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8341;p86"/>
            <p:cNvSpPr/>
            <p:nvPr/>
          </p:nvSpPr>
          <p:spPr>
            <a:xfrm>
              <a:off x="2644918" y="2533889"/>
              <a:ext cx="163747" cy="1291"/>
            </a:xfrm>
            <a:custGeom>
              <a:avLst/>
              <a:gdLst/>
              <a:ahLst/>
              <a:cxnLst/>
              <a:rect l="l" t="t" r="r" b="b"/>
              <a:pathLst>
                <a:path w="30823" h="243" extrusionOk="0">
                  <a:moveTo>
                    <a:pt x="121" y="1"/>
                  </a:moveTo>
                  <a:cubicBezTo>
                    <a:pt x="55" y="1"/>
                    <a:pt x="0" y="55"/>
                    <a:pt x="0" y="121"/>
                  </a:cubicBezTo>
                  <a:cubicBezTo>
                    <a:pt x="0" y="187"/>
                    <a:pt x="55" y="243"/>
                    <a:pt x="121" y="243"/>
                  </a:cubicBezTo>
                  <a:lnTo>
                    <a:pt x="30701" y="243"/>
                  </a:lnTo>
                  <a:cubicBezTo>
                    <a:pt x="30769" y="243"/>
                    <a:pt x="30823" y="187"/>
                    <a:pt x="30823" y="121"/>
                  </a:cubicBezTo>
                  <a:cubicBezTo>
                    <a:pt x="30823" y="55"/>
                    <a:pt x="30767" y="1"/>
                    <a:pt x="307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8342;p86"/>
            <p:cNvSpPr/>
            <p:nvPr/>
          </p:nvSpPr>
          <p:spPr>
            <a:xfrm>
              <a:off x="2990071" y="2533889"/>
              <a:ext cx="163753" cy="1291"/>
            </a:xfrm>
            <a:custGeom>
              <a:avLst/>
              <a:gdLst/>
              <a:ahLst/>
              <a:cxnLst/>
              <a:rect l="l" t="t" r="r" b="b"/>
              <a:pathLst>
                <a:path w="30824" h="243" extrusionOk="0">
                  <a:moveTo>
                    <a:pt x="123" y="1"/>
                  </a:moveTo>
                  <a:cubicBezTo>
                    <a:pt x="57" y="1"/>
                    <a:pt x="1" y="55"/>
                    <a:pt x="1" y="121"/>
                  </a:cubicBezTo>
                  <a:cubicBezTo>
                    <a:pt x="1" y="187"/>
                    <a:pt x="57" y="243"/>
                    <a:pt x="123" y="243"/>
                  </a:cubicBezTo>
                  <a:lnTo>
                    <a:pt x="30703" y="243"/>
                  </a:lnTo>
                  <a:cubicBezTo>
                    <a:pt x="30769" y="243"/>
                    <a:pt x="30824" y="187"/>
                    <a:pt x="30824" y="121"/>
                  </a:cubicBezTo>
                  <a:cubicBezTo>
                    <a:pt x="30824" y="55"/>
                    <a:pt x="30769" y="1"/>
                    <a:pt x="307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8343;p86"/>
            <p:cNvSpPr/>
            <p:nvPr/>
          </p:nvSpPr>
          <p:spPr>
            <a:xfrm>
              <a:off x="2644918" y="3256825"/>
              <a:ext cx="163758" cy="1291"/>
            </a:xfrm>
            <a:custGeom>
              <a:avLst/>
              <a:gdLst/>
              <a:ahLst/>
              <a:cxnLst/>
              <a:rect l="l" t="t" r="r" b="b"/>
              <a:pathLst>
                <a:path w="30825" h="243" extrusionOk="0">
                  <a:moveTo>
                    <a:pt x="121" y="0"/>
                  </a:moveTo>
                  <a:cubicBezTo>
                    <a:pt x="55" y="0"/>
                    <a:pt x="0" y="55"/>
                    <a:pt x="0" y="122"/>
                  </a:cubicBezTo>
                  <a:cubicBezTo>
                    <a:pt x="0" y="188"/>
                    <a:pt x="55" y="242"/>
                    <a:pt x="121" y="242"/>
                  </a:cubicBezTo>
                  <a:lnTo>
                    <a:pt x="30701" y="242"/>
                  </a:lnTo>
                  <a:cubicBezTo>
                    <a:pt x="30769" y="242"/>
                    <a:pt x="30824" y="190"/>
                    <a:pt x="30823" y="122"/>
                  </a:cubicBezTo>
                  <a:cubicBezTo>
                    <a:pt x="30823" y="56"/>
                    <a:pt x="30767" y="0"/>
                    <a:pt x="307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8344;p86"/>
            <p:cNvSpPr/>
            <p:nvPr/>
          </p:nvSpPr>
          <p:spPr>
            <a:xfrm>
              <a:off x="2301427" y="3256825"/>
              <a:ext cx="163758" cy="1291"/>
            </a:xfrm>
            <a:custGeom>
              <a:avLst/>
              <a:gdLst/>
              <a:ahLst/>
              <a:cxnLst/>
              <a:rect l="l" t="t" r="r" b="b"/>
              <a:pathLst>
                <a:path w="30825" h="243" extrusionOk="0">
                  <a:moveTo>
                    <a:pt x="123" y="0"/>
                  </a:moveTo>
                  <a:cubicBezTo>
                    <a:pt x="57" y="0"/>
                    <a:pt x="1" y="55"/>
                    <a:pt x="1" y="122"/>
                  </a:cubicBezTo>
                  <a:cubicBezTo>
                    <a:pt x="1" y="188"/>
                    <a:pt x="57" y="242"/>
                    <a:pt x="123" y="242"/>
                  </a:cubicBezTo>
                  <a:lnTo>
                    <a:pt x="30702" y="242"/>
                  </a:lnTo>
                  <a:cubicBezTo>
                    <a:pt x="30771" y="242"/>
                    <a:pt x="30825" y="190"/>
                    <a:pt x="30823" y="122"/>
                  </a:cubicBezTo>
                  <a:cubicBezTo>
                    <a:pt x="30823" y="56"/>
                    <a:pt x="30769" y="0"/>
                    <a:pt x="307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8345;p86"/>
            <p:cNvSpPr/>
            <p:nvPr/>
          </p:nvSpPr>
          <p:spPr>
            <a:xfrm>
              <a:off x="2990102" y="3256847"/>
              <a:ext cx="163753" cy="1291"/>
            </a:xfrm>
            <a:custGeom>
              <a:avLst/>
              <a:gdLst/>
              <a:ahLst/>
              <a:cxnLst/>
              <a:rect l="l" t="t" r="r" b="b"/>
              <a:pathLst>
                <a:path w="30824" h="243" extrusionOk="0">
                  <a:moveTo>
                    <a:pt x="123" y="1"/>
                  </a:moveTo>
                  <a:cubicBezTo>
                    <a:pt x="57" y="1"/>
                    <a:pt x="1" y="55"/>
                    <a:pt x="1" y="121"/>
                  </a:cubicBezTo>
                  <a:cubicBezTo>
                    <a:pt x="1" y="187"/>
                    <a:pt x="57" y="243"/>
                    <a:pt x="123" y="243"/>
                  </a:cubicBezTo>
                  <a:lnTo>
                    <a:pt x="30703" y="243"/>
                  </a:lnTo>
                  <a:cubicBezTo>
                    <a:pt x="30769" y="243"/>
                    <a:pt x="30824" y="187"/>
                    <a:pt x="30824" y="121"/>
                  </a:cubicBezTo>
                  <a:cubicBezTo>
                    <a:pt x="30824" y="55"/>
                    <a:pt x="30769" y="1"/>
                    <a:pt x="307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8346;p86"/>
            <p:cNvSpPr/>
            <p:nvPr/>
          </p:nvSpPr>
          <p:spPr>
            <a:xfrm>
              <a:off x="2833559" y="2761962"/>
              <a:ext cx="248503" cy="268106"/>
            </a:xfrm>
            <a:custGeom>
              <a:avLst/>
              <a:gdLst/>
              <a:ahLst/>
              <a:cxnLst/>
              <a:rect l="l" t="t" r="r" b="b"/>
              <a:pathLst>
                <a:path w="46777" h="50467" extrusionOk="0">
                  <a:moveTo>
                    <a:pt x="1" y="1"/>
                  </a:moveTo>
                  <a:lnTo>
                    <a:pt x="1" y="1458"/>
                  </a:lnTo>
                  <a:lnTo>
                    <a:pt x="21544" y="1458"/>
                  </a:lnTo>
                  <a:cubicBezTo>
                    <a:pt x="34653" y="1458"/>
                    <a:pt x="45320" y="12123"/>
                    <a:pt x="45320" y="25233"/>
                  </a:cubicBezTo>
                  <a:cubicBezTo>
                    <a:pt x="45320" y="38344"/>
                    <a:pt x="34653" y="49009"/>
                    <a:pt x="21544" y="49009"/>
                  </a:cubicBezTo>
                  <a:lnTo>
                    <a:pt x="1" y="49009"/>
                  </a:lnTo>
                  <a:lnTo>
                    <a:pt x="1" y="50466"/>
                  </a:lnTo>
                  <a:lnTo>
                    <a:pt x="21544" y="50466"/>
                  </a:lnTo>
                  <a:cubicBezTo>
                    <a:pt x="35457" y="50466"/>
                    <a:pt x="46776" y="39146"/>
                    <a:pt x="46776" y="25233"/>
                  </a:cubicBezTo>
                  <a:cubicBezTo>
                    <a:pt x="46776" y="11322"/>
                    <a:pt x="35457" y="1"/>
                    <a:pt x="21544" y="1"/>
                  </a:cubicBezTo>
                  <a:close/>
                </a:path>
              </a:pathLst>
            </a:custGeom>
            <a:solidFill>
              <a:srgbClr val="9697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51313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0074" y="1027692"/>
            <a:ext cx="7827025" cy="954107"/>
          </a:xfrm>
          <a:prstGeom prst="rect">
            <a:avLst/>
          </a:prstGeom>
          <a:noFill/>
        </p:spPr>
        <p:txBody>
          <a:bodyPr wrap="square" rtlCol="1">
            <a:spAutoFit/>
          </a:bodyPr>
          <a:lstStyle/>
          <a:p>
            <a:pPr algn="just"/>
            <a:r>
              <a:rPr lang="en-US" dirty="0"/>
              <a:t>A heat recovery air handling unit is a mechanical ventilation system that uses a heat exchanger to recover heat from the outgoing air stream and transfer it to the incoming air stream. These units are typically used in larger commercial or industrial buildings to provide a constant supply of fresh air while also maintaining a comfortable indoor temperature.</a:t>
            </a:r>
          </a:p>
        </p:txBody>
      </p:sp>
      <p:sp>
        <p:nvSpPr>
          <p:cNvPr id="7" name="TextBox 6"/>
          <p:cNvSpPr txBox="1"/>
          <p:nvPr/>
        </p:nvSpPr>
        <p:spPr>
          <a:xfrm>
            <a:off x="600074" y="311645"/>
            <a:ext cx="3028393" cy="553998"/>
          </a:xfrm>
          <a:prstGeom prst="rect">
            <a:avLst/>
          </a:prstGeom>
          <a:noFill/>
        </p:spPr>
        <p:txBody>
          <a:bodyPr wrap="none" rtlCol="1">
            <a:spAutoFit/>
          </a:bodyPr>
          <a:lstStyle/>
          <a:p>
            <a:pPr lvl="0"/>
            <a:r>
              <a:rPr lang="en-US" sz="1600" b="1" i="1" dirty="0">
                <a:latin typeface="Barlow" panose="020B0604020202020204" charset="0"/>
              </a:rPr>
              <a:t>Heat recovery Air handling units</a:t>
            </a:r>
          </a:p>
          <a:p>
            <a:endParaRPr lang="ar-EG" dirty="0"/>
          </a:p>
        </p:txBody>
      </p:sp>
      <p:sp>
        <p:nvSpPr>
          <p:cNvPr id="8" name="Oval 7"/>
          <p:cNvSpPr/>
          <p:nvPr/>
        </p:nvSpPr>
        <p:spPr>
          <a:xfrm>
            <a:off x="3368781" y="2174626"/>
            <a:ext cx="2532289" cy="108956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600" b="1" dirty="0"/>
              <a:t>Benefits of Heat Recovery AHU</a:t>
            </a:r>
            <a:endParaRPr lang="ar-EG" sz="1600" b="1" dirty="0"/>
          </a:p>
        </p:txBody>
      </p:sp>
      <p:cxnSp>
        <p:nvCxnSpPr>
          <p:cNvPr id="10" name="Straight Arrow Connector 9"/>
          <p:cNvCxnSpPr>
            <a:stCxn id="8" idx="2"/>
          </p:cNvCxnSpPr>
          <p:nvPr/>
        </p:nvCxnSpPr>
        <p:spPr>
          <a:xfrm flipH="1">
            <a:off x="2328530" y="2719411"/>
            <a:ext cx="1040251" cy="669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8" idx="6"/>
          </p:cNvCxnSpPr>
          <p:nvPr/>
        </p:nvCxnSpPr>
        <p:spPr>
          <a:xfrm>
            <a:off x="5901070" y="2719411"/>
            <a:ext cx="910920" cy="10019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8" idx="4"/>
          </p:cNvCxnSpPr>
          <p:nvPr/>
        </p:nvCxnSpPr>
        <p:spPr>
          <a:xfrm flipH="1">
            <a:off x="4409032" y="3264195"/>
            <a:ext cx="225894"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1091677" y="3409899"/>
            <a:ext cx="2178802" cy="311496"/>
          </a:xfrm>
          <a:prstGeom prst="rect">
            <a:avLst/>
          </a:prstGeom>
        </p:spPr>
        <p:txBody>
          <a:bodyPr wrap="none">
            <a:spAutoFit/>
          </a:bodyPr>
          <a:lstStyle/>
          <a:p>
            <a:pPr lvl="0" algn="just">
              <a:lnSpc>
                <a:spcPct val="107000"/>
              </a:lnSpc>
              <a:spcAft>
                <a:spcPts val="800"/>
              </a:spcAft>
            </a:pPr>
            <a:r>
              <a:rPr lang="en-US" dirty="0">
                <a:solidFill>
                  <a:srgbClr val="FF0000"/>
                </a:solidFill>
                <a:latin typeface="Times New Roman" panose="02020603050405020304" pitchFamily="18" charset="0"/>
                <a:ea typeface="Calibri" panose="020F0502020204030204" pitchFamily="34" charset="0"/>
                <a:cs typeface="Arial" panose="020B0604020202020204" pitchFamily="34" charset="0"/>
              </a:rPr>
              <a:t>Improved energy efficiency</a:t>
            </a:r>
            <a:endParaRPr lang="en-US" sz="12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0" name="Rectangle 19"/>
          <p:cNvSpPr/>
          <p:nvPr/>
        </p:nvSpPr>
        <p:spPr>
          <a:xfrm>
            <a:off x="3298095" y="4198016"/>
            <a:ext cx="2172390" cy="311496"/>
          </a:xfrm>
          <a:prstGeom prst="rect">
            <a:avLst/>
          </a:prstGeom>
        </p:spPr>
        <p:txBody>
          <a:bodyPr wrap="none">
            <a:spAutoFit/>
          </a:bodyPr>
          <a:lstStyle/>
          <a:p>
            <a:pPr lvl="0" algn="just">
              <a:lnSpc>
                <a:spcPct val="107000"/>
              </a:lnSpc>
              <a:spcAft>
                <a:spcPts val="800"/>
              </a:spcAft>
            </a:pPr>
            <a:r>
              <a:rPr lang="en-US" dirty="0">
                <a:solidFill>
                  <a:srgbClr val="FF0000"/>
                </a:solidFill>
                <a:latin typeface="Times New Roman" panose="02020603050405020304" pitchFamily="18" charset="0"/>
                <a:ea typeface="Calibri" panose="020F0502020204030204" pitchFamily="34" charset="0"/>
                <a:cs typeface="Arial" panose="020B0604020202020204" pitchFamily="34" charset="0"/>
              </a:rPr>
              <a:t>Improved indoor air quality</a:t>
            </a:r>
            <a:endParaRPr lang="en-US" sz="12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2" name="Rectangle 21"/>
          <p:cNvSpPr/>
          <p:nvPr/>
        </p:nvSpPr>
        <p:spPr>
          <a:xfrm>
            <a:off x="5977215" y="3721395"/>
            <a:ext cx="2020105" cy="311496"/>
          </a:xfrm>
          <a:prstGeom prst="rect">
            <a:avLst/>
          </a:prstGeom>
        </p:spPr>
        <p:txBody>
          <a:bodyPr wrap="none">
            <a:spAutoFit/>
          </a:bodyPr>
          <a:lstStyle/>
          <a:p>
            <a:pPr lvl="0" algn="just">
              <a:lnSpc>
                <a:spcPct val="107000"/>
              </a:lnSpc>
              <a:spcAft>
                <a:spcPts val="800"/>
              </a:spcAft>
            </a:pPr>
            <a:r>
              <a:rPr lang="en-US" dirty="0">
                <a:solidFill>
                  <a:srgbClr val="FF0000"/>
                </a:solidFill>
                <a:latin typeface="Times New Roman" panose="02020603050405020304" pitchFamily="18" charset="0"/>
                <a:ea typeface="Calibri" panose="020F0502020204030204" pitchFamily="34" charset="0"/>
                <a:cs typeface="Arial" panose="020B0604020202020204" pitchFamily="34" charset="0"/>
              </a:rPr>
              <a:t>Reduced carbon footprint</a:t>
            </a:r>
            <a:endParaRPr lang="en-US" sz="12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986280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0074" y="370379"/>
            <a:ext cx="2348720" cy="553998"/>
          </a:xfrm>
          <a:prstGeom prst="rect">
            <a:avLst/>
          </a:prstGeom>
          <a:noFill/>
        </p:spPr>
        <p:txBody>
          <a:bodyPr wrap="none" rtlCol="1">
            <a:spAutoFit/>
          </a:bodyPr>
          <a:lstStyle/>
          <a:p>
            <a:pPr lvl="0"/>
            <a:r>
              <a:rPr lang="en-US" sz="1600" b="1" i="1" dirty="0">
                <a:latin typeface="Barlow" panose="020B0604020202020204" charset="0"/>
              </a:rPr>
              <a:t>Scenarios for the design</a:t>
            </a:r>
          </a:p>
          <a:p>
            <a:endParaRPr lang="ar-EG" dirty="0"/>
          </a:p>
        </p:txBody>
      </p:sp>
      <p:sp>
        <p:nvSpPr>
          <p:cNvPr id="8" name="Subtitle 2"/>
          <p:cNvSpPr txBox="1">
            <a:spLocks/>
          </p:cNvSpPr>
          <p:nvPr/>
        </p:nvSpPr>
        <p:spPr>
          <a:xfrm>
            <a:off x="600074" y="1065600"/>
            <a:ext cx="8543925" cy="288391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dirty="0">
                <a:latin typeface="Barlow" panose="020B0604020202020204" charset="0"/>
              </a:rPr>
              <a:t>More than one scenario was proposed in the design process. There were scenarios that depended on outdoor units that were brought from the </a:t>
            </a:r>
            <a:r>
              <a:rPr lang="en-US" b="1" dirty="0">
                <a:latin typeface="Barlow" panose="020B0604020202020204" charset="0"/>
              </a:rPr>
              <a:t>official Samsung website</a:t>
            </a:r>
            <a:r>
              <a:rPr lang="en-US" dirty="0">
                <a:latin typeface="Barlow" panose="020B0604020202020204" charset="0"/>
              </a:rPr>
              <a:t>. For the last scenario, the necessary units were brought from the </a:t>
            </a:r>
            <a:r>
              <a:rPr lang="en-US" b="1" dirty="0">
                <a:latin typeface="Barlow" panose="020B0604020202020204" charset="0"/>
              </a:rPr>
              <a:t>Palestinian market.</a:t>
            </a:r>
            <a:endParaRPr lang="ar-EG" b="1" dirty="0">
              <a:latin typeface="Barlow" panose="020B0604020202020204" charset="0"/>
            </a:endParaRPr>
          </a:p>
        </p:txBody>
      </p:sp>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ackgroundRemoval t="0" b="99556" l="0" r="99556">
                        <a14:foregroundMark x1="74222" y1="9333" x2="28000" y2="3556"/>
                        <a14:foregroundMark x1="28000" y1="3556" x2="9333" y2="48444"/>
                        <a14:foregroundMark x1="9333" y1="48444" x2="10667" y2="75556"/>
                        <a14:foregroundMark x1="10667" y1="75556" x2="30222" y2="92889"/>
                        <a14:foregroundMark x1="30222" y1="92889" x2="80000" y2="96889"/>
                        <a14:foregroundMark x1="80000" y1="96889" x2="80889" y2="60444"/>
                        <a14:foregroundMark x1="80889" y1="60444" x2="92889" y2="36444"/>
                        <a14:foregroundMark x1="20889" y1="47111" x2="68000" y2="86667"/>
                        <a14:foregroundMark x1="29333" y1="40444" x2="74222" y2="69778"/>
                        <a14:foregroundMark x1="92444" y1="58222" x2="75556" y2="80000"/>
                        <a14:foregroundMark x1="75556" y1="80000" x2="29333" y2="87111"/>
                        <a14:foregroundMark x1="29333" y1="87111" x2="22222" y2="85778"/>
                        <a14:foregroundMark x1="5333" y1="30222" x2="12000" y2="88444"/>
                        <a14:foregroundMark x1="12000" y1="88444" x2="12444" y2="88889"/>
                        <a14:foregroundMark x1="2222" y1="86222" x2="27556" y2="95111"/>
                        <a14:foregroundMark x1="27556" y1="95111" x2="44889" y2="94222"/>
                        <a14:foregroundMark x1="44889" y1="94222" x2="68444" y2="96889"/>
                        <a14:foregroundMark x1="68444" y1="96889" x2="91556" y2="90222"/>
                        <a14:foregroundMark x1="91556" y1="90222" x2="92889" y2="34667"/>
                        <a14:foregroundMark x1="95556" y1="36000" x2="93778" y2="80889"/>
                        <a14:foregroundMark x1="93778" y1="80889" x2="69778" y2="92889"/>
                        <a14:foregroundMark x1="69778" y1="92889" x2="14222" y2="91556"/>
                        <a14:foregroundMark x1="59111" y1="68889" x2="83111" y2="68444"/>
                        <a14:foregroundMark x1="83111" y1="68444" x2="95111" y2="68889"/>
                        <a14:foregroundMark x1="67111" y1="6667" x2="44889" y2="11111"/>
                        <a14:foregroundMark x1="44889" y1="11111" x2="21333" y2="26667"/>
                        <a14:foregroundMark x1="21333" y1="26667" x2="40444" y2="36444"/>
                        <a14:foregroundMark x1="6667" y1="86667" x2="18667" y2="95111"/>
                        <a14:foregroundMark x1="93333" y1="31111" x2="92889" y2="35111"/>
                        <a14:foregroundMark x1="90222" y1="30667" x2="87556" y2="39556"/>
                        <a14:foregroundMark x1="87556" y1="75556" x2="17778" y2="66222"/>
                        <a14:foregroundMark x1="19111" y1="65778" x2="54222" y2="69778"/>
                        <a14:foregroundMark x1="54222" y1="69778" x2="33333" y2="66667"/>
                        <a14:foregroundMark x1="33333" y1="66667" x2="89778" y2="74222"/>
                        <a14:foregroundMark x1="89778" y1="74222" x2="26222" y2="70222"/>
                        <a14:foregroundMark x1="26222" y1="70222" x2="70667" y2="67111"/>
                        <a14:foregroundMark x1="70667" y1="67111" x2="96000" y2="69333"/>
                        <a14:foregroundMark x1="96000" y1="69333" x2="95556" y2="69778"/>
                        <a14:foregroundMark x1="68000" y1="73778" x2="28889" y2="65778"/>
                        <a14:foregroundMark x1="28889" y1="65778" x2="13333" y2="74667"/>
                        <a14:foregroundMark x1="13333" y1="74667" x2="75111" y2="68000"/>
                        <a14:foregroundMark x1="75111" y1="68000" x2="91556" y2="72444"/>
                        <a14:foregroundMark x1="30222" y1="77778" x2="48000" y2="76889"/>
                        <a14:foregroundMark x1="48000" y1="76889" x2="52000" y2="73778"/>
                        <a14:foregroundMark x1="49333" y1="66667" x2="49333" y2="64000"/>
                        <a14:foregroundMark x1="36444" y1="68000" x2="32444" y2="64000"/>
                        <a14:foregroundMark x1="36000" y1="64889" x2="39556" y2="64000"/>
                        <a14:foregroundMark x1="55556" y1="65333" x2="62222" y2="74222"/>
                        <a14:foregroundMark x1="68444" y1="72000" x2="69333" y2="79556"/>
                        <a14:foregroundMark x1="19556" y1="72889" x2="25778" y2="74667"/>
                        <a14:foregroundMark x1="10222" y1="64000" x2="16000" y2="64889"/>
                        <a14:foregroundMark x1="12000" y1="76000" x2="7556" y2="73778"/>
                        <a14:foregroundMark x1="12444" y1="78222" x2="5333" y2="75556"/>
                        <a14:foregroundMark x1="13778" y1="27556" x2="2222" y2="46222"/>
                        <a14:foregroundMark x1="2222" y1="46222" x2="0" y2="86667"/>
                        <a14:foregroundMark x1="0" y1="86667" x2="0" y2="83556"/>
                        <a14:foregroundMark x1="15556" y1="4889" x2="58222" y2="33778"/>
                        <a14:foregroundMark x1="58222" y1="33778" x2="76000" y2="39556"/>
                        <a14:foregroundMark x1="76000" y1="39556" x2="76444" y2="39111"/>
                        <a14:foregroundMark x1="71111" y1="7556" x2="58667" y2="33333"/>
                        <a14:foregroundMark x1="58667" y1="33333" x2="58667" y2="33333"/>
                        <a14:foregroundMark x1="80889" y1="25778" x2="78222" y2="45333"/>
                        <a14:foregroundMark x1="66667" y1="2222" x2="18222" y2="4889"/>
                        <a14:foregroundMark x1="18222" y1="4889" x2="15111" y2="23111"/>
                        <a14:foregroundMark x1="15111" y1="23111" x2="16000" y2="26667"/>
                        <a14:foregroundMark x1="35556" y1="29333" x2="80889" y2="56000"/>
                        <a14:foregroundMark x1="11111" y1="28444" x2="0" y2="45333"/>
                        <a14:foregroundMark x1="0" y1="45333" x2="0" y2="45333"/>
                        <a14:foregroundMark x1="3111" y1="32444" x2="21333" y2="26222"/>
                        <a14:foregroundMark x1="21333" y1="26222" x2="21333" y2="26222"/>
                        <a14:foregroundMark x1="16444" y1="2667" x2="16444" y2="20889"/>
                        <a14:foregroundMark x1="17778" y1="1778" x2="48444" y2="444"/>
                        <a14:foregroundMark x1="68889" y1="4000" x2="80889" y2="16889"/>
                        <a14:foregroundMark x1="59556" y1="41333" x2="88000" y2="42667"/>
                        <a14:foregroundMark x1="84889" y1="24444" x2="83556" y2="41778"/>
                        <a14:foregroundMark x1="75556" y1="5778" x2="86222" y2="20444"/>
                        <a14:foregroundMark x1="70222" y1="10667" x2="76000" y2="18222"/>
                        <a14:foregroundMark x1="92889" y1="31556" x2="99556" y2="48000"/>
                        <a14:foregroundMark x1="99556" y1="48000" x2="97333" y2="52889"/>
                        <a14:foregroundMark x1="77778" y1="17333" x2="69778" y2="39111"/>
                        <a14:foregroundMark x1="69778" y1="39111" x2="69778" y2="39111"/>
                        <a14:foregroundMark x1="39111" y1="889" x2="21333" y2="444"/>
                        <a14:foregroundMark x1="21333" y1="444" x2="14667" y2="17778"/>
                        <a14:foregroundMark x1="15556" y1="12889" x2="13333" y2="1778"/>
                        <a14:foregroundMark x1="98667" y1="60000" x2="94667" y2="96000"/>
                        <a14:foregroundMark x1="2222" y1="91556" x2="39556" y2="99111"/>
                        <a14:foregroundMark x1="39556" y1="99111" x2="54222" y2="98667"/>
                        <a14:foregroundMark x1="60444" y1="98667" x2="99111" y2="96889"/>
                        <a14:foregroundMark x1="99111" y1="96889" x2="99111" y2="81778"/>
                        <a14:foregroundMark x1="889" y1="93333" x2="21778" y2="99111"/>
                        <a14:foregroundMark x1="16889" y1="98222" x2="0" y2="93778"/>
                        <a14:foregroundMark x1="889" y1="93778" x2="8444" y2="99556"/>
                        <a14:foregroundMark x1="96000" y1="31556" x2="94667" y2="36444"/>
                      </a14:backgroundRemoval>
                    </a14:imgEffect>
                  </a14:imgLayer>
                </a14:imgProps>
              </a:ext>
              <a:ext uri="{28A0092B-C50C-407E-A947-70E740481C1C}">
                <a14:useLocalDpi xmlns:a14="http://schemas.microsoft.com/office/drawing/2010/main" val="0"/>
              </a:ext>
            </a:extLst>
          </a:blip>
          <a:stretch>
            <a:fillRect/>
          </a:stretch>
        </p:blipFill>
        <p:spPr>
          <a:xfrm>
            <a:off x="5413663" y="1972975"/>
            <a:ext cx="2723718" cy="2723718"/>
          </a:xfrm>
          <a:prstGeom prst="rect">
            <a:avLst/>
          </a:prstGeom>
        </p:spPr>
      </p:pic>
    </p:spTree>
    <p:extLst>
      <p:ext uri="{BB962C8B-B14F-4D97-AF65-F5344CB8AC3E}">
        <p14:creationId xmlns:p14="http://schemas.microsoft.com/office/powerpoint/2010/main" val="444275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597" y="966720"/>
            <a:ext cx="7855599" cy="1384995"/>
          </a:xfrm>
          <a:prstGeom prst="rect">
            <a:avLst/>
          </a:prstGeom>
          <a:noFill/>
        </p:spPr>
        <p:txBody>
          <a:bodyPr wrap="square" rtlCol="1">
            <a:spAutoFit/>
          </a:bodyPr>
          <a:lstStyle/>
          <a:p>
            <a:pPr marL="285750" indent="-285750">
              <a:lnSpc>
                <a:spcPct val="200000"/>
              </a:lnSpc>
              <a:buFont typeface="Arial" panose="020B0604020202020204" pitchFamily="34" charset="0"/>
              <a:buChar char="•"/>
            </a:pPr>
            <a:r>
              <a:rPr lang="en-US" b="1" dirty="0">
                <a:latin typeface="Barlow" panose="020B0604020202020204" charset="0"/>
              </a:rPr>
              <a:t>Two</a:t>
            </a:r>
            <a:r>
              <a:rPr lang="en-US" dirty="0">
                <a:latin typeface="Barlow" panose="020B0604020202020204" charset="0"/>
              </a:rPr>
              <a:t> </a:t>
            </a:r>
            <a:r>
              <a:rPr lang="en-US" b="1" dirty="0">
                <a:latin typeface="Barlow" panose="020B0604020202020204" charset="0"/>
              </a:rPr>
              <a:t>outdoor</a:t>
            </a:r>
            <a:r>
              <a:rPr lang="en-US" dirty="0">
                <a:latin typeface="Barlow" panose="020B0604020202020204" charset="0"/>
              </a:rPr>
              <a:t> units (Samsung AM220FXVAGH/EU)</a:t>
            </a:r>
          </a:p>
          <a:p>
            <a:pPr marL="285750" indent="-285750">
              <a:lnSpc>
                <a:spcPct val="200000"/>
              </a:lnSpc>
              <a:buFont typeface="Arial" panose="020B0604020202020204" pitchFamily="34" charset="0"/>
              <a:buChar char="•"/>
            </a:pPr>
            <a:r>
              <a:rPr lang="en-US" dirty="0">
                <a:latin typeface="Barlow" panose="020B0604020202020204" charset="0"/>
              </a:rPr>
              <a:t>Total cooling capacity = 61.6 kW X 2 = 123.2 kW</a:t>
            </a:r>
          </a:p>
          <a:p>
            <a:pPr marL="285750" indent="-285750">
              <a:lnSpc>
                <a:spcPct val="200000"/>
              </a:lnSpc>
              <a:buFont typeface="Arial" panose="020B0604020202020204" pitchFamily="34" charset="0"/>
              <a:buChar char="•"/>
            </a:pPr>
            <a:r>
              <a:rPr lang="en-US" dirty="0">
                <a:latin typeface="Barlow" panose="020B0604020202020204" charset="0"/>
              </a:rPr>
              <a:t>Total heating capacity = 69.3 kW X 2 = 138.6 kW </a:t>
            </a:r>
          </a:p>
        </p:txBody>
      </p:sp>
      <p:sp>
        <p:nvSpPr>
          <p:cNvPr id="7" name="TextBox 6"/>
          <p:cNvSpPr txBox="1"/>
          <p:nvPr/>
        </p:nvSpPr>
        <p:spPr>
          <a:xfrm>
            <a:off x="600074" y="386285"/>
            <a:ext cx="1475084" cy="553998"/>
          </a:xfrm>
          <a:prstGeom prst="rect">
            <a:avLst/>
          </a:prstGeom>
          <a:noFill/>
        </p:spPr>
        <p:txBody>
          <a:bodyPr wrap="none" rtlCol="1">
            <a:spAutoFit/>
          </a:bodyPr>
          <a:lstStyle/>
          <a:p>
            <a:pPr lvl="0"/>
            <a:r>
              <a:rPr lang="en-US" sz="1600" b="1" i="1" dirty="0">
                <a:latin typeface="Barlow" panose="020B0604020202020204" charset="0"/>
              </a:rPr>
              <a:t>First Scenario </a:t>
            </a:r>
          </a:p>
          <a:p>
            <a:endParaRPr lang="ar-EG" dirty="0"/>
          </a:p>
        </p:txBody>
      </p:sp>
      <p:sp>
        <p:nvSpPr>
          <p:cNvPr id="2" name="Rectangle 1"/>
          <p:cNvSpPr/>
          <p:nvPr/>
        </p:nvSpPr>
        <p:spPr>
          <a:xfrm>
            <a:off x="1672936" y="2496812"/>
            <a:ext cx="1072862" cy="5289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 name="TextBox 4"/>
          <p:cNvSpPr txBox="1"/>
          <p:nvPr/>
        </p:nvSpPr>
        <p:spPr>
          <a:xfrm>
            <a:off x="1672936" y="2572856"/>
            <a:ext cx="1122423" cy="307777"/>
          </a:xfrm>
          <a:prstGeom prst="rect">
            <a:avLst/>
          </a:prstGeom>
          <a:noFill/>
        </p:spPr>
        <p:txBody>
          <a:bodyPr wrap="none" rtlCol="1">
            <a:spAutoFit/>
          </a:bodyPr>
          <a:lstStyle/>
          <a:p>
            <a:r>
              <a:rPr lang="en-US" b="1" dirty="0">
                <a:latin typeface="Barlow" panose="020B0604020202020204" charset="0"/>
              </a:rPr>
              <a:t>Dispensary</a:t>
            </a:r>
            <a:r>
              <a:rPr lang="en-US" dirty="0"/>
              <a:t> </a:t>
            </a:r>
            <a:endParaRPr lang="ar-EG" dirty="0"/>
          </a:p>
        </p:txBody>
      </p:sp>
      <p:cxnSp>
        <p:nvCxnSpPr>
          <p:cNvPr id="12" name="Straight Arrow Connector 11"/>
          <p:cNvCxnSpPr>
            <a:stCxn id="2" idx="2"/>
          </p:cNvCxnSpPr>
          <p:nvPr/>
        </p:nvCxnSpPr>
        <p:spPr>
          <a:xfrm flipH="1">
            <a:off x="1205345" y="3025729"/>
            <a:ext cx="1004022"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2" idx="2"/>
          </p:cNvCxnSpPr>
          <p:nvPr/>
        </p:nvCxnSpPr>
        <p:spPr>
          <a:xfrm>
            <a:off x="2209367" y="3025729"/>
            <a:ext cx="762433"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96789" y="3727919"/>
            <a:ext cx="1609293" cy="523220"/>
          </a:xfrm>
          <a:prstGeom prst="rect">
            <a:avLst/>
          </a:prstGeom>
          <a:noFill/>
        </p:spPr>
        <p:txBody>
          <a:bodyPr wrap="square" rtlCol="1">
            <a:spAutoFit/>
          </a:bodyPr>
          <a:lstStyle/>
          <a:p>
            <a:pPr algn="ctr"/>
            <a:r>
              <a:rPr lang="en-US" b="1" dirty="0"/>
              <a:t>Winter</a:t>
            </a:r>
          </a:p>
          <a:p>
            <a:pPr algn="ctr"/>
            <a:r>
              <a:rPr lang="en-US" b="1" dirty="0"/>
              <a:t>1284 NIS/month</a:t>
            </a:r>
            <a:endParaRPr lang="ar-EG" b="1" dirty="0"/>
          </a:p>
        </p:txBody>
      </p:sp>
      <p:sp>
        <p:nvSpPr>
          <p:cNvPr id="18" name="TextBox 17"/>
          <p:cNvSpPr txBox="1"/>
          <p:nvPr/>
        </p:nvSpPr>
        <p:spPr>
          <a:xfrm>
            <a:off x="2167153" y="3725551"/>
            <a:ext cx="1609293" cy="523220"/>
          </a:xfrm>
          <a:prstGeom prst="rect">
            <a:avLst/>
          </a:prstGeom>
          <a:noFill/>
        </p:spPr>
        <p:txBody>
          <a:bodyPr wrap="square" rtlCol="1">
            <a:spAutoFit/>
          </a:bodyPr>
          <a:lstStyle/>
          <a:p>
            <a:pPr algn="ctr"/>
            <a:r>
              <a:rPr lang="en-US" b="1" dirty="0"/>
              <a:t>Summer</a:t>
            </a:r>
          </a:p>
          <a:p>
            <a:pPr algn="ctr"/>
            <a:r>
              <a:rPr lang="en-US" b="1" dirty="0"/>
              <a:t>1340 NIS/month</a:t>
            </a:r>
            <a:endParaRPr lang="ar-EG" b="1" dirty="0"/>
          </a:p>
        </p:txBody>
      </p:sp>
      <p:sp>
        <p:nvSpPr>
          <p:cNvPr id="19" name="Rectangle 18"/>
          <p:cNvSpPr/>
          <p:nvPr/>
        </p:nvSpPr>
        <p:spPr>
          <a:xfrm>
            <a:off x="5576455" y="2496811"/>
            <a:ext cx="1072862" cy="5289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cxnSp>
        <p:nvCxnSpPr>
          <p:cNvPr id="20" name="Straight Arrow Connector 19"/>
          <p:cNvCxnSpPr/>
          <p:nvPr/>
        </p:nvCxnSpPr>
        <p:spPr>
          <a:xfrm flipH="1">
            <a:off x="5108864" y="3025728"/>
            <a:ext cx="1004022"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112886" y="3025728"/>
            <a:ext cx="794687"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304217" y="3714000"/>
            <a:ext cx="1609293" cy="523220"/>
          </a:xfrm>
          <a:prstGeom prst="rect">
            <a:avLst/>
          </a:prstGeom>
          <a:noFill/>
        </p:spPr>
        <p:txBody>
          <a:bodyPr wrap="square" rtlCol="1">
            <a:spAutoFit/>
          </a:bodyPr>
          <a:lstStyle/>
          <a:p>
            <a:pPr algn="ctr"/>
            <a:r>
              <a:rPr lang="en-US" b="1" dirty="0"/>
              <a:t>Winter</a:t>
            </a:r>
          </a:p>
          <a:p>
            <a:pPr algn="ctr"/>
            <a:r>
              <a:rPr lang="en-US" b="1" dirty="0"/>
              <a:t>608 NIS/month</a:t>
            </a:r>
            <a:endParaRPr lang="ar-EG" b="1" dirty="0"/>
          </a:p>
        </p:txBody>
      </p:sp>
      <p:sp>
        <p:nvSpPr>
          <p:cNvPr id="24" name="TextBox 23"/>
          <p:cNvSpPr txBox="1"/>
          <p:nvPr/>
        </p:nvSpPr>
        <p:spPr>
          <a:xfrm>
            <a:off x="6102926" y="3714000"/>
            <a:ext cx="1609293" cy="523220"/>
          </a:xfrm>
          <a:prstGeom prst="rect">
            <a:avLst/>
          </a:prstGeom>
          <a:noFill/>
        </p:spPr>
        <p:txBody>
          <a:bodyPr wrap="square" rtlCol="1">
            <a:spAutoFit/>
          </a:bodyPr>
          <a:lstStyle/>
          <a:p>
            <a:pPr algn="ctr"/>
            <a:r>
              <a:rPr lang="en-US" b="1" dirty="0"/>
              <a:t>Summer</a:t>
            </a:r>
          </a:p>
          <a:p>
            <a:pPr algn="ctr"/>
            <a:r>
              <a:rPr lang="en-US" b="1" dirty="0"/>
              <a:t>573 NIS/month</a:t>
            </a:r>
            <a:endParaRPr lang="ar-EG" b="1" dirty="0"/>
          </a:p>
        </p:txBody>
      </p:sp>
      <p:sp>
        <p:nvSpPr>
          <p:cNvPr id="26" name="TextBox 25"/>
          <p:cNvSpPr txBox="1"/>
          <p:nvPr/>
        </p:nvSpPr>
        <p:spPr>
          <a:xfrm>
            <a:off x="5687929" y="2572855"/>
            <a:ext cx="849913" cy="307777"/>
          </a:xfrm>
          <a:prstGeom prst="rect">
            <a:avLst/>
          </a:prstGeom>
          <a:noFill/>
        </p:spPr>
        <p:txBody>
          <a:bodyPr wrap="none" rtlCol="1">
            <a:spAutoFit/>
          </a:bodyPr>
          <a:lstStyle/>
          <a:p>
            <a:r>
              <a:rPr lang="en-US" b="1" dirty="0">
                <a:latin typeface="Barlow" panose="020B0604020202020204" charset="0"/>
              </a:rPr>
              <a:t>Mosque</a:t>
            </a:r>
            <a:r>
              <a:rPr lang="en-US" dirty="0"/>
              <a:t> </a:t>
            </a:r>
            <a:endParaRPr lang="ar-EG" dirty="0"/>
          </a:p>
        </p:txBody>
      </p:sp>
    </p:spTree>
    <p:extLst>
      <p:ext uri="{BB962C8B-B14F-4D97-AF65-F5344CB8AC3E}">
        <p14:creationId xmlns:p14="http://schemas.microsoft.com/office/powerpoint/2010/main" val="20496101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597" y="966720"/>
            <a:ext cx="7855599" cy="1384995"/>
          </a:xfrm>
          <a:prstGeom prst="rect">
            <a:avLst/>
          </a:prstGeom>
          <a:noFill/>
        </p:spPr>
        <p:txBody>
          <a:bodyPr wrap="square" rtlCol="1">
            <a:spAutoFit/>
          </a:bodyPr>
          <a:lstStyle/>
          <a:p>
            <a:pPr marL="285750" indent="-285750">
              <a:lnSpc>
                <a:spcPct val="200000"/>
              </a:lnSpc>
              <a:buFont typeface="Arial" panose="020B0604020202020204" pitchFamily="34" charset="0"/>
              <a:buChar char="•"/>
            </a:pPr>
            <a:r>
              <a:rPr lang="en-US" b="1" dirty="0">
                <a:latin typeface="Barlow" panose="020B0604020202020204" charset="0"/>
              </a:rPr>
              <a:t>Four outdoor </a:t>
            </a:r>
            <a:r>
              <a:rPr lang="en-US" dirty="0">
                <a:latin typeface="Barlow" panose="020B0604020202020204" charset="0"/>
              </a:rPr>
              <a:t>units (Samsung MV6-R335WV2GNI)</a:t>
            </a:r>
          </a:p>
          <a:p>
            <a:pPr marL="285750" indent="-285750">
              <a:lnSpc>
                <a:spcPct val="200000"/>
              </a:lnSpc>
              <a:buFont typeface="Arial" panose="020B0604020202020204" pitchFamily="34" charset="0"/>
              <a:buChar char="•"/>
            </a:pPr>
            <a:r>
              <a:rPr lang="en-US" dirty="0">
                <a:latin typeface="Barlow" panose="020B0604020202020204" charset="0"/>
              </a:rPr>
              <a:t>Total cooling capacity = 33.5 kW X 4 = 134 kW</a:t>
            </a:r>
          </a:p>
          <a:p>
            <a:pPr marL="285750" indent="-285750">
              <a:lnSpc>
                <a:spcPct val="200000"/>
              </a:lnSpc>
              <a:buFont typeface="Arial" panose="020B0604020202020204" pitchFamily="34" charset="0"/>
              <a:buChar char="•"/>
            </a:pPr>
            <a:r>
              <a:rPr lang="en-US" dirty="0">
                <a:latin typeface="Barlow" panose="020B0604020202020204" charset="0"/>
              </a:rPr>
              <a:t>Total heating capacity = 33.5 KW X 4 = 134 kW </a:t>
            </a:r>
          </a:p>
        </p:txBody>
      </p:sp>
      <p:sp>
        <p:nvSpPr>
          <p:cNvPr id="7" name="TextBox 6"/>
          <p:cNvSpPr txBox="1"/>
          <p:nvPr/>
        </p:nvSpPr>
        <p:spPr>
          <a:xfrm>
            <a:off x="600074" y="386285"/>
            <a:ext cx="1726755" cy="553998"/>
          </a:xfrm>
          <a:prstGeom prst="rect">
            <a:avLst/>
          </a:prstGeom>
          <a:noFill/>
        </p:spPr>
        <p:txBody>
          <a:bodyPr wrap="none" rtlCol="1">
            <a:spAutoFit/>
          </a:bodyPr>
          <a:lstStyle/>
          <a:p>
            <a:pPr lvl="0"/>
            <a:r>
              <a:rPr lang="en-US" sz="1600" b="1" i="1" dirty="0">
                <a:latin typeface="Barlow" panose="020B0604020202020204" charset="0"/>
              </a:rPr>
              <a:t>Second Scenario </a:t>
            </a:r>
          </a:p>
          <a:p>
            <a:endParaRPr lang="ar-EG" dirty="0"/>
          </a:p>
        </p:txBody>
      </p:sp>
      <p:sp>
        <p:nvSpPr>
          <p:cNvPr id="2" name="Rectangle 1"/>
          <p:cNvSpPr/>
          <p:nvPr/>
        </p:nvSpPr>
        <p:spPr>
          <a:xfrm>
            <a:off x="1672936" y="2496812"/>
            <a:ext cx="1072862" cy="5289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 name="TextBox 4"/>
          <p:cNvSpPr txBox="1"/>
          <p:nvPr/>
        </p:nvSpPr>
        <p:spPr>
          <a:xfrm>
            <a:off x="1672936" y="2572856"/>
            <a:ext cx="1122423" cy="307777"/>
          </a:xfrm>
          <a:prstGeom prst="rect">
            <a:avLst/>
          </a:prstGeom>
          <a:noFill/>
        </p:spPr>
        <p:txBody>
          <a:bodyPr wrap="none" rtlCol="1">
            <a:spAutoFit/>
          </a:bodyPr>
          <a:lstStyle/>
          <a:p>
            <a:r>
              <a:rPr lang="en-US" b="1" dirty="0">
                <a:latin typeface="Barlow" panose="020B0604020202020204" charset="0"/>
              </a:rPr>
              <a:t>Dispensary</a:t>
            </a:r>
            <a:r>
              <a:rPr lang="en-US" dirty="0"/>
              <a:t> </a:t>
            </a:r>
            <a:endParaRPr lang="ar-EG" dirty="0"/>
          </a:p>
        </p:txBody>
      </p:sp>
      <p:cxnSp>
        <p:nvCxnSpPr>
          <p:cNvPr id="12" name="Straight Arrow Connector 11"/>
          <p:cNvCxnSpPr>
            <a:stCxn id="2" idx="2"/>
          </p:cNvCxnSpPr>
          <p:nvPr/>
        </p:nvCxnSpPr>
        <p:spPr>
          <a:xfrm flipH="1">
            <a:off x="1205345" y="3025729"/>
            <a:ext cx="1004022"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2" idx="2"/>
          </p:cNvCxnSpPr>
          <p:nvPr/>
        </p:nvCxnSpPr>
        <p:spPr>
          <a:xfrm>
            <a:off x="2209367" y="3025729"/>
            <a:ext cx="762433"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96789" y="3727919"/>
            <a:ext cx="1609293" cy="523220"/>
          </a:xfrm>
          <a:prstGeom prst="rect">
            <a:avLst/>
          </a:prstGeom>
          <a:noFill/>
        </p:spPr>
        <p:txBody>
          <a:bodyPr wrap="square" rtlCol="1">
            <a:spAutoFit/>
          </a:bodyPr>
          <a:lstStyle/>
          <a:p>
            <a:pPr algn="ctr"/>
            <a:r>
              <a:rPr lang="en-US" b="1" dirty="0"/>
              <a:t>Winter</a:t>
            </a:r>
          </a:p>
          <a:p>
            <a:pPr algn="ctr"/>
            <a:r>
              <a:rPr lang="en-US" b="1" dirty="0"/>
              <a:t>1045 NIS/month</a:t>
            </a:r>
            <a:endParaRPr lang="ar-EG" b="1" dirty="0"/>
          </a:p>
        </p:txBody>
      </p:sp>
      <p:sp>
        <p:nvSpPr>
          <p:cNvPr id="18" name="TextBox 17"/>
          <p:cNvSpPr txBox="1"/>
          <p:nvPr/>
        </p:nvSpPr>
        <p:spPr>
          <a:xfrm>
            <a:off x="2167153" y="3725551"/>
            <a:ext cx="1609293" cy="523220"/>
          </a:xfrm>
          <a:prstGeom prst="rect">
            <a:avLst/>
          </a:prstGeom>
          <a:noFill/>
        </p:spPr>
        <p:txBody>
          <a:bodyPr wrap="square" rtlCol="1">
            <a:spAutoFit/>
          </a:bodyPr>
          <a:lstStyle/>
          <a:p>
            <a:pPr algn="ctr"/>
            <a:r>
              <a:rPr lang="en-US" b="1" dirty="0"/>
              <a:t>Summer</a:t>
            </a:r>
          </a:p>
          <a:p>
            <a:pPr algn="ctr"/>
            <a:r>
              <a:rPr lang="en-US" b="1" dirty="0"/>
              <a:t>1227 NIS/month</a:t>
            </a:r>
            <a:endParaRPr lang="ar-EG" b="1" dirty="0"/>
          </a:p>
        </p:txBody>
      </p:sp>
      <p:sp>
        <p:nvSpPr>
          <p:cNvPr id="19" name="Rectangle 18"/>
          <p:cNvSpPr/>
          <p:nvPr/>
        </p:nvSpPr>
        <p:spPr>
          <a:xfrm>
            <a:off x="5576455" y="2496811"/>
            <a:ext cx="1072862" cy="5289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cxnSp>
        <p:nvCxnSpPr>
          <p:cNvPr id="20" name="Straight Arrow Connector 19"/>
          <p:cNvCxnSpPr/>
          <p:nvPr/>
        </p:nvCxnSpPr>
        <p:spPr>
          <a:xfrm flipH="1">
            <a:off x="5108864" y="3025728"/>
            <a:ext cx="1004022"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112886" y="3025728"/>
            <a:ext cx="794687"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304217" y="3714000"/>
            <a:ext cx="1609293" cy="523220"/>
          </a:xfrm>
          <a:prstGeom prst="rect">
            <a:avLst/>
          </a:prstGeom>
          <a:noFill/>
        </p:spPr>
        <p:txBody>
          <a:bodyPr wrap="square" rtlCol="1">
            <a:spAutoFit/>
          </a:bodyPr>
          <a:lstStyle/>
          <a:p>
            <a:pPr algn="ctr"/>
            <a:r>
              <a:rPr lang="en-US" b="1" dirty="0"/>
              <a:t>Winter</a:t>
            </a:r>
          </a:p>
          <a:p>
            <a:pPr algn="ctr"/>
            <a:r>
              <a:rPr lang="en-US" b="1" dirty="0"/>
              <a:t>492 NIS/month</a:t>
            </a:r>
            <a:endParaRPr lang="ar-EG" b="1" dirty="0"/>
          </a:p>
        </p:txBody>
      </p:sp>
      <p:sp>
        <p:nvSpPr>
          <p:cNvPr id="24" name="TextBox 23"/>
          <p:cNvSpPr txBox="1"/>
          <p:nvPr/>
        </p:nvSpPr>
        <p:spPr>
          <a:xfrm>
            <a:off x="6102926" y="3714000"/>
            <a:ext cx="1609293" cy="523220"/>
          </a:xfrm>
          <a:prstGeom prst="rect">
            <a:avLst/>
          </a:prstGeom>
          <a:noFill/>
        </p:spPr>
        <p:txBody>
          <a:bodyPr wrap="square" rtlCol="1">
            <a:spAutoFit/>
          </a:bodyPr>
          <a:lstStyle/>
          <a:p>
            <a:pPr algn="ctr"/>
            <a:r>
              <a:rPr lang="en-US" b="1" dirty="0"/>
              <a:t>Summer</a:t>
            </a:r>
          </a:p>
          <a:p>
            <a:pPr algn="ctr"/>
            <a:r>
              <a:rPr lang="en-US" b="1" dirty="0"/>
              <a:t>524 NIS/month</a:t>
            </a:r>
            <a:endParaRPr lang="ar-EG" b="1" dirty="0"/>
          </a:p>
        </p:txBody>
      </p:sp>
      <p:sp>
        <p:nvSpPr>
          <p:cNvPr id="26" name="TextBox 25"/>
          <p:cNvSpPr txBox="1"/>
          <p:nvPr/>
        </p:nvSpPr>
        <p:spPr>
          <a:xfrm>
            <a:off x="5687929" y="2572855"/>
            <a:ext cx="849913" cy="307777"/>
          </a:xfrm>
          <a:prstGeom prst="rect">
            <a:avLst/>
          </a:prstGeom>
          <a:noFill/>
        </p:spPr>
        <p:txBody>
          <a:bodyPr wrap="none" rtlCol="1">
            <a:spAutoFit/>
          </a:bodyPr>
          <a:lstStyle/>
          <a:p>
            <a:r>
              <a:rPr lang="en-US" b="1" dirty="0">
                <a:latin typeface="Barlow" panose="020B0604020202020204" charset="0"/>
              </a:rPr>
              <a:t>Mosque</a:t>
            </a:r>
            <a:r>
              <a:rPr lang="en-US" dirty="0"/>
              <a:t> </a:t>
            </a:r>
            <a:endParaRPr lang="ar-EG" dirty="0"/>
          </a:p>
        </p:txBody>
      </p:sp>
    </p:spTree>
    <p:extLst>
      <p:ext uri="{BB962C8B-B14F-4D97-AF65-F5344CB8AC3E}">
        <p14:creationId xmlns:p14="http://schemas.microsoft.com/office/powerpoint/2010/main" val="3615813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597" y="966720"/>
            <a:ext cx="7855599" cy="1384995"/>
          </a:xfrm>
          <a:prstGeom prst="rect">
            <a:avLst/>
          </a:prstGeom>
          <a:noFill/>
        </p:spPr>
        <p:txBody>
          <a:bodyPr wrap="square" rtlCol="1">
            <a:spAutoFit/>
          </a:bodyPr>
          <a:lstStyle/>
          <a:p>
            <a:pPr marL="285750" indent="-285750">
              <a:lnSpc>
                <a:spcPct val="200000"/>
              </a:lnSpc>
              <a:buFont typeface="Arial" panose="020B0604020202020204" pitchFamily="34" charset="0"/>
              <a:buChar char="•"/>
            </a:pPr>
            <a:r>
              <a:rPr lang="en-US" b="1" dirty="0">
                <a:latin typeface="Barlow" panose="020B0604020202020204" charset="0"/>
              </a:rPr>
              <a:t>Three outdoor </a:t>
            </a:r>
            <a:r>
              <a:rPr lang="en-US" dirty="0">
                <a:latin typeface="Barlow" panose="020B0604020202020204" charset="0"/>
              </a:rPr>
              <a:t>units (Samsung AM140HXVFGH/ID)</a:t>
            </a:r>
          </a:p>
          <a:p>
            <a:pPr marL="285750" indent="-285750">
              <a:lnSpc>
                <a:spcPct val="200000"/>
              </a:lnSpc>
              <a:buFont typeface="Arial" panose="020B0604020202020204" pitchFamily="34" charset="0"/>
              <a:buChar char="•"/>
            </a:pPr>
            <a:r>
              <a:rPr lang="en-US" dirty="0">
                <a:latin typeface="Barlow" panose="020B0604020202020204" charset="0"/>
              </a:rPr>
              <a:t>Total Cooling capacity = 40 KW X 3 = 120 kW</a:t>
            </a:r>
          </a:p>
          <a:p>
            <a:pPr marL="285750" indent="-285750">
              <a:lnSpc>
                <a:spcPct val="200000"/>
              </a:lnSpc>
              <a:buFont typeface="Arial" panose="020B0604020202020204" pitchFamily="34" charset="0"/>
              <a:buChar char="•"/>
            </a:pPr>
            <a:r>
              <a:rPr lang="en-US" dirty="0">
                <a:latin typeface="Barlow" panose="020B0604020202020204" charset="0"/>
              </a:rPr>
              <a:t>Total Heating capacity = 45 kW X 3 = 135 kW </a:t>
            </a:r>
          </a:p>
        </p:txBody>
      </p:sp>
      <p:sp>
        <p:nvSpPr>
          <p:cNvPr id="7" name="TextBox 6"/>
          <p:cNvSpPr txBox="1"/>
          <p:nvPr/>
        </p:nvSpPr>
        <p:spPr>
          <a:xfrm>
            <a:off x="600074" y="386285"/>
            <a:ext cx="4190571" cy="553998"/>
          </a:xfrm>
          <a:prstGeom prst="rect">
            <a:avLst/>
          </a:prstGeom>
          <a:noFill/>
        </p:spPr>
        <p:txBody>
          <a:bodyPr wrap="none" rtlCol="1">
            <a:spAutoFit/>
          </a:bodyPr>
          <a:lstStyle/>
          <a:p>
            <a:pPr lvl="0"/>
            <a:r>
              <a:rPr lang="en-US" sz="1600" b="1" i="1" dirty="0">
                <a:latin typeface="Barlow" panose="020B0604020202020204" charset="0"/>
              </a:rPr>
              <a:t>Third Scenario (from the Palestinian market) </a:t>
            </a:r>
          </a:p>
          <a:p>
            <a:endParaRPr lang="ar-EG" dirty="0"/>
          </a:p>
        </p:txBody>
      </p:sp>
      <p:sp>
        <p:nvSpPr>
          <p:cNvPr id="2" name="Rectangle 1"/>
          <p:cNvSpPr/>
          <p:nvPr/>
        </p:nvSpPr>
        <p:spPr>
          <a:xfrm>
            <a:off x="1672936" y="2496812"/>
            <a:ext cx="1072862" cy="5289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 name="TextBox 4"/>
          <p:cNvSpPr txBox="1"/>
          <p:nvPr/>
        </p:nvSpPr>
        <p:spPr>
          <a:xfrm>
            <a:off x="1672936" y="2572856"/>
            <a:ext cx="1122423" cy="307777"/>
          </a:xfrm>
          <a:prstGeom prst="rect">
            <a:avLst/>
          </a:prstGeom>
          <a:noFill/>
        </p:spPr>
        <p:txBody>
          <a:bodyPr wrap="none" rtlCol="1">
            <a:spAutoFit/>
          </a:bodyPr>
          <a:lstStyle/>
          <a:p>
            <a:r>
              <a:rPr lang="en-US" b="1" dirty="0">
                <a:latin typeface="Barlow" panose="020B0604020202020204" charset="0"/>
              </a:rPr>
              <a:t>Dispensary</a:t>
            </a:r>
            <a:r>
              <a:rPr lang="en-US" dirty="0"/>
              <a:t> </a:t>
            </a:r>
            <a:endParaRPr lang="ar-EG" dirty="0"/>
          </a:p>
        </p:txBody>
      </p:sp>
      <p:cxnSp>
        <p:nvCxnSpPr>
          <p:cNvPr id="12" name="Straight Arrow Connector 11"/>
          <p:cNvCxnSpPr>
            <a:stCxn id="2" idx="2"/>
          </p:cNvCxnSpPr>
          <p:nvPr/>
        </p:nvCxnSpPr>
        <p:spPr>
          <a:xfrm flipH="1">
            <a:off x="1205345" y="3025729"/>
            <a:ext cx="1004022"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2" idx="2"/>
          </p:cNvCxnSpPr>
          <p:nvPr/>
        </p:nvCxnSpPr>
        <p:spPr>
          <a:xfrm>
            <a:off x="2209367" y="3025729"/>
            <a:ext cx="762433"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96789" y="3727919"/>
            <a:ext cx="1609293" cy="523220"/>
          </a:xfrm>
          <a:prstGeom prst="rect">
            <a:avLst/>
          </a:prstGeom>
          <a:noFill/>
        </p:spPr>
        <p:txBody>
          <a:bodyPr wrap="square" rtlCol="1">
            <a:spAutoFit/>
          </a:bodyPr>
          <a:lstStyle/>
          <a:p>
            <a:pPr algn="ctr"/>
            <a:r>
              <a:rPr lang="en-US" b="1" dirty="0"/>
              <a:t>Winter</a:t>
            </a:r>
          </a:p>
          <a:p>
            <a:pPr algn="ctr"/>
            <a:r>
              <a:rPr lang="en-US" b="1" dirty="0"/>
              <a:t>1522 NIS/month</a:t>
            </a:r>
            <a:endParaRPr lang="ar-EG" b="1" dirty="0"/>
          </a:p>
        </p:txBody>
      </p:sp>
      <p:sp>
        <p:nvSpPr>
          <p:cNvPr id="18" name="TextBox 17"/>
          <p:cNvSpPr txBox="1"/>
          <p:nvPr/>
        </p:nvSpPr>
        <p:spPr>
          <a:xfrm>
            <a:off x="2167153" y="3725551"/>
            <a:ext cx="1609293" cy="523220"/>
          </a:xfrm>
          <a:prstGeom prst="rect">
            <a:avLst/>
          </a:prstGeom>
          <a:noFill/>
        </p:spPr>
        <p:txBody>
          <a:bodyPr wrap="square" rtlCol="1">
            <a:spAutoFit/>
          </a:bodyPr>
          <a:lstStyle/>
          <a:p>
            <a:pPr algn="ctr"/>
            <a:r>
              <a:rPr lang="en-US" b="1" dirty="0"/>
              <a:t>Summer</a:t>
            </a:r>
          </a:p>
          <a:p>
            <a:pPr algn="ctr"/>
            <a:r>
              <a:rPr lang="en-US" b="1" dirty="0"/>
              <a:t>1252 NIS/month</a:t>
            </a:r>
            <a:endParaRPr lang="ar-EG" b="1" dirty="0"/>
          </a:p>
        </p:txBody>
      </p:sp>
      <p:sp>
        <p:nvSpPr>
          <p:cNvPr id="19" name="Rectangle 18"/>
          <p:cNvSpPr/>
          <p:nvPr/>
        </p:nvSpPr>
        <p:spPr>
          <a:xfrm>
            <a:off x="5576455" y="2496811"/>
            <a:ext cx="1072862" cy="52891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cxnSp>
        <p:nvCxnSpPr>
          <p:cNvPr id="20" name="Straight Arrow Connector 19"/>
          <p:cNvCxnSpPr/>
          <p:nvPr/>
        </p:nvCxnSpPr>
        <p:spPr>
          <a:xfrm flipH="1">
            <a:off x="5108864" y="3025728"/>
            <a:ext cx="1004022"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112886" y="3025728"/>
            <a:ext cx="794687" cy="600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304217" y="3714000"/>
            <a:ext cx="1609293" cy="523220"/>
          </a:xfrm>
          <a:prstGeom prst="rect">
            <a:avLst/>
          </a:prstGeom>
          <a:noFill/>
        </p:spPr>
        <p:txBody>
          <a:bodyPr wrap="square" rtlCol="1">
            <a:spAutoFit/>
          </a:bodyPr>
          <a:lstStyle/>
          <a:p>
            <a:pPr algn="ctr"/>
            <a:r>
              <a:rPr lang="en-US" b="1" dirty="0"/>
              <a:t>Winter</a:t>
            </a:r>
          </a:p>
          <a:p>
            <a:pPr algn="ctr"/>
            <a:r>
              <a:rPr lang="en-US" b="1" dirty="0"/>
              <a:t>716 NIS/month</a:t>
            </a:r>
            <a:endParaRPr lang="ar-EG" b="1" dirty="0"/>
          </a:p>
        </p:txBody>
      </p:sp>
      <p:sp>
        <p:nvSpPr>
          <p:cNvPr id="24" name="TextBox 23"/>
          <p:cNvSpPr txBox="1"/>
          <p:nvPr/>
        </p:nvSpPr>
        <p:spPr>
          <a:xfrm>
            <a:off x="6102926" y="3714000"/>
            <a:ext cx="1609293" cy="523220"/>
          </a:xfrm>
          <a:prstGeom prst="rect">
            <a:avLst/>
          </a:prstGeom>
          <a:noFill/>
        </p:spPr>
        <p:txBody>
          <a:bodyPr wrap="square" rtlCol="1">
            <a:spAutoFit/>
          </a:bodyPr>
          <a:lstStyle/>
          <a:p>
            <a:pPr algn="ctr"/>
            <a:r>
              <a:rPr lang="en-US" b="1" dirty="0"/>
              <a:t>Summer</a:t>
            </a:r>
          </a:p>
          <a:p>
            <a:pPr algn="ctr"/>
            <a:r>
              <a:rPr lang="en-US" b="1" dirty="0"/>
              <a:t>535 NIS/month</a:t>
            </a:r>
            <a:endParaRPr lang="ar-EG" b="1" dirty="0"/>
          </a:p>
        </p:txBody>
      </p:sp>
      <p:sp>
        <p:nvSpPr>
          <p:cNvPr id="26" name="TextBox 25"/>
          <p:cNvSpPr txBox="1"/>
          <p:nvPr/>
        </p:nvSpPr>
        <p:spPr>
          <a:xfrm>
            <a:off x="5687929" y="2572855"/>
            <a:ext cx="849913" cy="307777"/>
          </a:xfrm>
          <a:prstGeom prst="rect">
            <a:avLst/>
          </a:prstGeom>
          <a:noFill/>
        </p:spPr>
        <p:txBody>
          <a:bodyPr wrap="none" rtlCol="1">
            <a:spAutoFit/>
          </a:bodyPr>
          <a:lstStyle/>
          <a:p>
            <a:r>
              <a:rPr lang="en-US" b="1" dirty="0">
                <a:latin typeface="Barlow" panose="020B0604020202020204" charset="0"/>
              </a:rPr>
              <a:t>Mosque</a:t>
            </a:r>
            <a:r>
              <a:rPr lang="en-US" dirty="0"/>
              <a:t> </a:t>
            </a:r>
            <a:endParaRPr lang="ar-EG" dirty="0"/>
          </a:p>
        </p:txBody>
      </p:sp>
    </p:spTree>
    <p:extLst>
      <p:ext uri="{BB962C8B-B14F-4D97-AF65-F5344CB8AC3E}">
        <p14:creationId xmlns:p14="http://schemas.microsoft.com/office/powerpoint/2010/main" val="12558263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375" y="1128896"/>
            <a:ext cx="8401051" cy="1169551"/>
          </a:xfrm>
          <a:prstGeom prst="rect">
            <a:avLst/>
          </a:prstGeom>
          <a:noFill/>
        </p:spPr>
        <p:txBody>
          <a:bodyPr wrap="square" rtlCol="1">
            <a:spAutoFit/>
          </a:bodyPr>
          <a:lstStyle/>
          <a:p>
            <a:endParaRPr lang="en-US" dirty="0">
              <a:solidFill>
                <a:schemeClr val="bg1"/>
              </a:solidFill>
            </a:endParaRPr>
          </a:p>
          <a:p>
            <a:r>
              <a:rPr lang="en-US" dirty="0">
                <a:latin typeface="Barlow" panose="020B0604020202020204" charset="0"/>
              </a:rPr>
              <a:t>The main objective of a feasibility study is to determine if the proposed project or business idea is viable and if it aligns with the organization's goals and objectives. The study helps decision-makers understand the potential risks and benefits of the proposed project and make an informed decision on whether to proceed with it or not</a:t>
            </a:r>
            <a:r>
              <a:rPr lang="en-US" dirty="0"/>
              <a:t>.</a:t>
            </a:r>
          </a:p>
        </p:txBody>
      </p:sp>
      <p:sp>
        <p:nvSpPr>
          <p:cNvPr id="8" name="Google Shape;2193;p53"/>
          <p:cNvSpPr txBox="1">
            <a:spLocks noGrp="1"/>
          </p:cNvSpPr>
          <p:nvPr>
            <p:ph type="title"/>
          </p:nvPr>
        </p:nvSpPr>
        <p:spPr>
          <a:xfrm>
            <a:off x="624375" y="481843"/>
            <a:ext cx="771030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4000" dirty="0">
                <a:solidFill>
                  <a:schemeClr val="bg1"/>
                </a:solidFill>
              </a:rPr>
              <a:t>Feasibility study</a:t>
            </a:r>
            <a:endParaRPr dirty="0">
              <a:solidFill>
                <a:schemeClr val="bg1"/>
              </a:solidFill>
            </a:endParaRPr>
          </a:p>
        </p:txBody>
      </p:sp>
      <p:pic>
        <p:nvPicPr>
          <p:cNvPr id="2" name="Picture 1">
            <a:extLst>
              <a:ext uri="{FF2B5EF4-FFF2-40B4-BE49-F238E27FC236}">
                <a16:creationId xmlns:a16="http://schemas.microsoft.com/office/drawing/2014/main" id="{5809E924-3B2A-7584-4056-BD9367C3A02E}"/>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4864" b="81139" l="4154" r="92231">
                        <a14:foregroundMark x1="8385" y1="53618" x2="8385" y2="79241"/>
                        <a14:foregroundMark x1="4154" y1="80427" x2="9077" y2="77461"/>
                        <a14:foregroundMark x1="92231" y1="81139" x2="79846" y2="79597"/>
                        <a14:foregroundMark x1="56846" y1="5575" x2="61308" y2="4864"/>
                      </a14:backgroundRemoval>
                    </a14:imgEffect>
                  </a14:imgLayer>
                </a14:imgProps>
              </a:ext>
              <a:ext uri="{28A0092B-C50C-407E-A947-70E740481C1C}">
                <a14:useLocalDpi xmlns:a14="http://schemas.microsoft.com/office/drawing/2010/main" val="0"/>
              </a:ext>
            </a:extLst>
          </a:blip>
          <a:srcRect b="11667"/>
          <a:stretch/>
        </p:blipFill>
        <p:spPr>
          <a:xfrm>
            <a:off x="5561807" y="3092605"/>
            <a:ext cx="3463619" cy="1983988"/>
          </a:xfrm>
          <a:prstGeom prst="rect">
            <a:avLst/>
          </a:prstGeom>
        </p:spPr>
      </p:pic>
    </p:spTree>
    <p:extLst>
      <p:ext uri="{BB962C8B-B14F-4D97-AF65-F5344CB8AC3E}">
        <p14:creationId xmlns:p14="http://schemas.microsoft.com/office/powerpoint/2010/main" val="11389233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43"/>
        <p:cNvGrpSpPr/>
        <p:nvPr/>
      </p:nvGrpSpPr>
      <p:grpSpPr>
        <a:xfrm>
          <a:off x="0" y="0"/>
          <a:ext cx="0" cy="0"/>
          <a:chOff x="0" y="0"/>
          <a:chExt cx="0" cy="0"/>
        </a:xfrm>
      </p:grpSpPr>
      <p:sp>
        <p:nvSpPr>
          <p:cNvPr id="3644" name="Google Shape;3644;p73"/>
          <p:cNvSpPr/>
          <p:nvPr/>
        </p:nvSpPr>
        <p:spPr>
          <a:xfrm>
            <a:off x="5111275" y="1700150"/>
            <a:ext cx="791100" cy="7911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lvl="0" algn="ctr"/>
            <a:r>
              <a:rPr lang="en-US" sz="2800" dirty="0"/>
              <a:t>2</a:t>
            </a:r>
          </a:p>
        </p:txBody>
      </p:sp>
      <p:sp>
        <p:nvSpPr>
          <p:cNvPr id="3645" name="Google Shape;3645;p73"/>
          <p:cNvSpPr/>
          <p:nvPr/>
        </p:nvSpPr>
        <p:spPr>
          <a:xfrm>
            <a:off x="3239850" y="3594575"/>
            <a:ext cx="791100" cy="7911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lvl="0" algn="ctr"/>
            <a:r>
              <a:rPr lang="en-US" sz="2800" dirty="0"/>
              <a:t>4</a:t>
            </a:r>
          </a:p>
        </p:txBody>
      </p:sp>
      <p:sp>
        <p:nvSpPr>
          <p:cNvPr id="3646" name="Google Shape;3646;p73"/>
          <p:cNvSpPr/>
          <p:nvPr/>
        </p:nvSpPr>
        <p:spPr>
          <a:xfrm>
            <a:off x="5111275" y="3594575"/>
            <a:ext cx="791100" cy="7911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lvl="0" algn="ctr"/>
            <a:r>
              <a:rPr lang="en-US" sz="2800" dirty="0"/>
              <a:t>3</a:t>
            </a:r>
          </a:p>
        </p:txBody>
      </p:sp>
      <p:sp>
        <p:nvSpPr>
          <p:cNvPr id="3647" name="Google Shape;3647;p73"/>
          <p:cNvSpPr/>
          <p:nvPr/>
        </p:nvSpPr>
        <p:spPr>
          <a:xfrm>
            <a:off x="3239850" y="1700150"/>
            <a:ext cx="791100" cy="791100"/>
          </a:xfrm>
          <a:prstGeom prst="rect">
            <a:avLst/>
          </a:prstGeom>
          <a:solidFill>
            <a:schemeClr val="dk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t>1</a:t>
            </a:r>
            <a:endParaRPr sz="2800" dirty="0"/>
          </a:p>
        </p:txBody>
      </p:sp>
      <p:sp>
        <p:nvSpPr>
          <p:cNvPr id="3648" name="Google Shape;3648;p73"/>
          <p:cNvSpPr txBox="1">
            <a:spLocks noGrp="1"/>
          </p:cNvSpPr>
          <p:nvPr>
            <p:ph type="title"/>
          </p:nvPr>
        </p:nvSpPr>
        <p:spPr>
          <a:xfrm>
            <a:off x="729875" y="508905"/>
            <a:ext cx="771030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400" dirty="0">
                <a:solidFill>
                  <a:schemeClr val="bg1">
                    <a:lumMod val="50000"/>
                  </a:schemeClr>
                </a:solidFill>
              </a:rPr>
              <a:t>ECONOMIC Parametrs </a:t>
            </a:r>
            <a:endParaRPr sz="2400" dirty="0">
              <a:solidFill>
                <a:schemeClr val="bg1">
                  <a:lumMod val="50000"/>
                </a:schemeClr>
              </a:solidFill>
            </a:endParaRPr>
          </a:p>
        </p:txBody>
      </p:sp>
      <p:sp>
        <p:nvSpPr>
          <p:cNvPr id="3649" name="Google Shape;3649;p73"/>
          <p:cNvSpPr txBox="1"/>
          <p:nvPr/>
        </p:nvSpPr>
        <p:spPr>
          <a:xfrm>
            <a:off x="729875" y="1780525"/>
            <a:ext cx="2485627" cy="5478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2400" dirty="0">
                <a:solidFill>
                  <a:schemeClr val="dk1"/>
                </a:solidFill>
                <a:latin typeface="Bebas Neue"/>
                <a:ea typeface="Bebas Neue"/>
                <a:cs typeface="Bebas Neue"/>
                <a:sym typeface="Bebas Neue"/>
              </a:rPr>
              <a:t>Simple payback period</a:t>
            </a:r>
            <a:endParaRPr sz="2400" dirty="0">
              <a:solidFill>
                <a:schemeClr val="dk1"/>
              </a:solidFill>
              <a:latin typeface="Bebas Neue"/>
              <a:ea typeface="Bebas Neue"/>
              <a:cs typeface="Bebas Neue"/>
              <a:sym typeface="Bebas Neue"/>
            </a:endParaRPr>
          </a:p>
        </p:txBody>
      </p:sp>
      <p:sp>
        <p:nvSpPr>
          <p:cNvPr id="3650" name="Google Shape;3650;p73"/>
          <p:cNvSpPr txBox="1"/>
          <p:nvPr/>
        </p:nvSpPr>
        <p:spPr>
          <a:xfrm>
            <a:off x="226391" y="3550669"/>
            <a:ext cx="3066646" cy="770715"/>
          </a:xfrm>
          <a:prstGeom prst="rect">
            <a:avLst/>
          </a:prstGeom>
          <a:noFill/>
          <a:ln>
            <a:noFill/>
          </a:ln>
        </p:spPr>
        <p:txBody>
          <a:bodyPr spcFirstLastPara="1" wrap="square" lIns="91425" tIns="91425" rIns="91425" bIns="91425" anchor="b" anchorCtr="0">
            <a:noAutofit/>
          </a:bodyPr>
          <a:lstStyle/>
          <a:p>
            <a:pPr marL="0" lvl="0" indent="0" rtl="0">
              <a:spcBef>
                <a:spcPts val="0"/>
              </a:spcBef>
              <a:spcAft>
                <a:spcPts val="0"/>
              </a:spcAft>
              <a:buNone/>
            </a:pPr>
            <a:r>
              <a:rPr lang="en-US" sz="2400" dirty="0">
                <a:solidFill>
                  <a:schemeClr val="dk1"/>
                </a:solidFill>
                <a:latin typeface="Bebas Neue"/>
                <a:ea typeface="Bebas Neue"/>
                <a:cs typeface="Bebas Neue"/>
                <a:sym typeface="Bebas Neue"/>
              </a:rPr>
              <a:t>S</a:t>
            </a:r>
            <a:r>
              <a:rPr lang="en" sz="2400" dirty="0">
                <a:solidFill>
                  <a:schemeClr val="dk1"/>
                </a:solidFill>
                <a:latin typeface="Bebas Neue"/>
                <a:ea typeface="Bebas Neue"/>
                <a:cs typeface="Bebas Neue"/>
                <a:sym typeface="Bebas Neue"/>
              </a:rPr>
              <a:t>aving to investment ratio </a:t>
            </a:r>
            <a:endParaRPr sz="2400" dirty="0">
              <a:solidFill>
                <a:schemeClr val="dk1"/>
              </a:solidFill>
              <a:latin typeface="Bebas Neue"/>
              <a:ea typeface="Bebas Neue"/>
              <a:cs typeface="Bebas Neue"/>
              <a:sym typeface="Bebas Neue"/>
            </a:endParaRPr>
          </a:p>
        </p:txBody>
      </p:sp>
      <p:sp>
        <p:nvSpPr>
          <p:cNvPr id="3653" name="Google Shape;3653;p73"/>
          <p:cNvSpPr txBox="1"/>
          <p:nvPr/>
        </p:nvSpPr>
        <p:spPr>
          <a:xfrm>
            <a:off x="6007264" y="1780525"/>
            <a:ext cx="2236800" cy="547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US" sz="2400" dirty="0">
                <a:solidFill>
                  <a:schemeClr val="dk1"/>
                </a:solidFill>
                <a:latin typeface="Bebas Neue"/>
                <a:ea typeface="Bebas Neue"/>
                <a:cs typeface="Bebas Neue"/>
                <a:sym typeface="Bebas Neue"/>
              </a:rPr>
              <a:t>P</a:t>
            </a:r>
            <a:r>
              <a:rPr lang="en" sz="2400" dirty="0">
                <a:solidFill>
                  <a:schemeClr val="dk1"/>
                </a:solidFill>
                <a:latin typeface="Bebas Neue"/>
                <a:ea typeface="Bebas Neue"/>
                <a:cs typeface="Bebas Neue"/>
                <a:sym typeface="Bebas Neue"/>
              </a:rPr>
              <a:t>resent value</a:t>
            </a:r>
            <a:endParaRPr sz="2400" dirty="0">
              <a:solidFill>
                <a:schemeClr val="dk1"/>
              </a:solidFill>
              <a:latin typeface="Bebas Neue"/>
              <a:ea typeface="Bebas Neue"/>
              <a:cs typeface="Bebas Neue"/>
              <a:sym typeface="Bebas Neue"/>
            </a:endParaRPr>
          </a:p>
        </p:txBody>
      </p:sp>
      <p:sp>
        <p:nvSpPr>
          <p:cNvPr id="3654" name="Google Shape;3654;p73"/>
          <p:cNvSpPr txBox="1"/>
          <p:nvPr/>
        </p:nvSpPr>
        <p:spPr>
          <a:xfrm>
            <a:off x="6007264" y="3783816"/>
            <a:ext cx="2236800" cy="547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US" sz="2400" dirty="0">
                <a:solidFill>
                  <a:schemeClr val="dk1"/>
                </a:solidFill>
                <a:latin typeface="Bebas Neue"/>
                <a:ea typeface="Bebas Neue"/>
                <a:cs typeface="Bebas Neue"/>
                <a:sym typeface="Bebas Neue"/>
              </a:rPr>
              <a:t>R</a:t>
            </a:r>
            <a:r>
              <a:rPr lang="en" sz="2400" dirty="0">
                <a:solidFill>
                  <a:schemeClr val="dk1"/>
                </a:solidFill>
                <a:latin typeface="Bebas Neue"/>
                <a:ea typeface="Bebas Neue"/>
                <a:cs typeface="Bebas Neue"/>
                <a:sym typeface="Bebas Neue"/>
              </a:rPr>
              <a:t>ate of return</a:t>
            </a:r>
            <a:endParaRPr sz="2400" dirty="0">
              <a:solidFill>
                <a:schemeClr val="dk1"/>
              </a:solidFill>
              <a:latin typeface="Bebas Neue"/>
              <a:ea typeface="Bebas Neue"/>
              <a:cs typeface="Bebas Neue"/>
              <a:sym typeface="Bebas Neue"/>
            </a:endParaRPr>
          </a:p>
        </p:txBody>
      </p:sp>
      <p:cxnSp>
        <p:nvCxnSpPr>
          <p:cNvPr id="3716" name="Google Shape;3716;p73"/>
          <p:cNvCxnSpPr>
            <a:stCxn id="3647" idx="3"/>
            <a:endCxn id="3644" idx="1"/>
          </p:cNvCxnSpPr>
          <p:nvPr/>
        </p:nvCxnSpPr>
        <p:spPr>
          <a:xfrm>
            <a:off x="4030950" y="2095700"/>
            <a:ext cx="1080300" cy="0"/>
          </a:xfrm>
          <a:prstGeom prst="straightConnector1">
            <a:avLst/>
          </a:prstGeom>
          <a:noFill/>
          <a:ln w="9525" cap="flat" cmpd="sng">
            <a:solidFill>
              <a:schemeClr val="lt1"/>
            </a:solidFill>
            <a:prstDash val="solid"/>
            <a:round/>
            <a:headEnd type="none" w="med" len="med"/>
            <a:tailEnd type="stealth" w="med" len="med"/>
          </a:ln>
        </p:spPr>
      </p:cxnSp>
      <p:cxnSp>
        <p:nvCxnSpPr>
          <p:cNvPr id="3717" name="Google Shape;3717;p73"/>
          <p:cNvCxnSpPr>
            <a:stCxn id="3644" idx="2"/>
            <a:endCxn id="3646" idx="0"/>
          </p:cNvCxnSpPr>
          <p:nvPr/>
        </p:nvCxnSpPr>
        <p:spPr>
          <a:xfrm>
            <a:off x="5506825" y="2491250"/>
            <a:ext cx="0" cy="1103400"/>
          </a:xfrm>
          <a:prstGeom prst="straightConnector1">
            <a:avLst/>
          </a:prstGeom>
          <a:noFill/>
          <a:ln w="9525" cap="flat" cmpd="sng">
            <a:solidFill>
              <a:schemeClr val="lt1"/>
            </a:solidFill>
            <a:prstDash val="solid"/>
            <a:round/>
            <a:headEnd type="none" w="med" len="med"/>
            <a:tailEnd type="stealth" w="med" len="med"/>
          </a:ln>
        </p:spPr>
      </p:cxnSp>
      <p:cxnSp>
        <p:nvCxnSpPr>
          <p:cNvPr id="3718" name="Google Shape;3718;p73"/>
          <p:cNvCxnSpPr>
            <a:stCxn id="3646" idx="1"/>
            <a:endCxn id="3645" idx="3"/>
          </p:cNvCxnSpPr>
          <p:nvPr/>
        </p:nvCxnSpPr>
        <p:spPr>
          <a:xfrm rot="10800000">
            <a:off x="4030975" y="3990125"/>
            <a:ext cx="1080300" cy="0"/>
          </a:xfrm>
          <a:prstGeom prst="straightConnector1">
            <a:avLst/>
          </a:prstGeom>
          <a:noFill/>
          <a:ln w="9525" cap="flat" cmpd="sng">
            <a:solidFill>
              <a:schemeClr val="lt1"/>
            </a:solidFill>
            <a:prstDash val="solid"/>
            <a:round/>
            <a:headEnd type="none" w="med" len="med"/>
            <a:tailEnd type="stealth" w="med" len="med"/>
          </a:ln>
        </p:spPr>
      </p:cxnSp>
      <p:cxnSp>
        <p:nvCxnSpPr>
          <p:cNvPr id="3719" name="Google Shape;3719;p73"/>
          <p:cNvCxnSpPr>
            <a:stCxn id="3645" idx="0"/>
            <a:endCxn id="3647" idx="2"/>
          </p:cNvCxnSpPr>
          <p:nvPr/>
        </p:nvCxnSpPr>
        <p:spPr>
          <a:xfrm rot="10800000">
            <a:off x="3635400" y="2491175"/>
            <a:ext cx="0" cy="1103400"/>
          </a:xfrm>
          <a:prstGeom prst="straightConnector1">
            <a:avLst/>
          </a:prstGeom>
          <a:noFill/>
          <a:ln w="9525" cap="flat" cmpd="sng">
            <a:solidFill>
              <a:schemeClr val="lt1"/>
            </a:solidFill>
            <a:prstDash val="solid"/>
            <a:round/>
            <a:headEnd type="none" w="med" len="med"/>
            <a:tailEnd type="stealth" w="med" len="med"/>
          </a:ln>
        </p:spPr>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76"/>
        <p:cNvGrpSpPr/>
        <p:nvPr/>
      </p:nvGrpSpPr>
      <p:grpSpPr>
        <a:xfrm>
          <a:off x="0" y="0"/>
          <a:ext cx="0" cy="0"/>
          <a:chOff x="0" y="0"/>
          <a:chExt cx="0" cy="0"/>
        </a:xfrm>
      </p:grpSpPr>
      <p:cxnSp>
        <p:nvCxnSpPr>
          <p:cNvPr id="3378" name="Google Shape;3378;p67"/>
          <p:cNvCxnSpPr>
            <a:stCxn id="3379" idx="3"/>
            <a:endCxn id="3380" idx="1"/>
          </p:cNvCxnSpPr>
          <p:nvPr/>
        </p:nvCxnSpPr>
        <p:spPr>
          <a:xfrm flipV="1">
            <a:off x="3784954" y="2325887"/>
            <a:ext cx="695253" cy="2038363"/>
          </a:xfrm>
          <a:prstGeom prst="straightConnector1">
            <a:avLst/>
          </a:prstGeom>
          <a:noFill/>
          <a:ln w="9525" cap="flat" cmpd="sng">
            <a:solidFill>
              <a:schemeClr val="lt1"/>
            </a:solidFill>
            <a:prstDash val="solid"/>
            <a:round/>
            <a:headEnd type="none" w="med" len="med"/>
            <a:tailEnd type="stealth" w="med" len="med"/>
          </a:ln>
        </p:spPr>
      </p:cxnSp>
      <p:cxnSp>
        <p:nvCxnSpPr>
          <p:cNvPr id="3381" name="Google Shape;3381;p67"/>
          <p:cNvCxnSpPr>
            <a:stCxn id="3380" idx="3"/>
            <a:endCxn id="3382" idx="1"/>
          </p:cNvCxnSpPr>
          <p:nvPr/>
        </p:nvCxnSpPr>
        <p:spPr>
          <a:xfrm>
            <a:off x="6328401" y="2325887"/>
            <a:ext cx="597323" cy="2038363"/>
          </a:xfrm>
          <a:prstGeom prst="straightConnector1">
            <a:avLst/>
          </a:prstGeom>
          <a:noFill/>
          <a:ln w="9525" cap="flat" cmpd="sng">
            <a:solidFill>
              <a:schemeClr val="lt1"/>
            </a:solidFill>
            <a:prstDash val="solid"/>
            <a:round/>
            <a:headEnd type="none" w="med" len="med"/>
            <a:tailEnd type="stealth" w="med" len="med"/>
          </a:ln>
        </p:spPr>
      </p:cxnSp>
      <p:sp>
        <p:nvSpPr>
          <p:cNvPr id="3386" name="Google Shape;3386;p67"/>
          <p:cNvSpPr txBox="1"/>
          <p:nvPr/>
        </p:nvSpPr>
        <p:spPr>
          <a:xfrm>
            <a:off x="600074" y="1098856"/>
            <a:ext cx="6325650" cy="547800"/>
          </a:xfrm>
          <a:prstGeom prst="rect">
            <a:avLst/>
          </a:prstGeom>
          <a:noFill/>
          <a:ln>
            <a:noFill/>
          </a:ln>
        </p:spPr>
        <p:txBody>
          <a:bodyPr spcFirstLastPara="1" wrap="square" lIns="91425" tIns="91425" rIns="91425" bIns="91425" anchor="t" anchorCtr="0">
            <a:noAutofit/>
          </a:bodyPr>
          <a:lstStyle/>
          <a:p>
            <a:pPr lvl="0"/>
            <a:r>
              <a:rPr lang="en-US" dirty="0">
                <a:solidFill>
                  <a:schemeClr val="lt1"/>
                </a:solidFill>
                <a:latin typeface="Barlow"/>
                <a:ea typeface="Barlow"/>
                <a:cs typeface="Barlow"/>
                <a:sym typeface="Barlow"/>
              </a:rPr>
              <a:t>The </a:t>
            </a:r>
            <a:r>
              <a:rPr lang="en-US" b="1" dirty="0">
                <a:solidFill>
                  <a:schemeClr val="lt1"/>
                </a:solidFill>
                <a:latin typeface="Barlow"/>
                <a:ea typeface="Barlow"/>
                <a:cs typeface="Barlow"/>
                <a:sym typeface="Barlow"/>
              </a:rPr>
              <a:t>investment</a:t>
            </a:r>
            <a:r>
              <a:rPr lang="en-US" dirty="0">
                <a:solidFill>
                  <a:schemeClr val="lt1"/>
                </a:solidFill>
                <a:latin typeface="Barlow"/>
                <a:ea typeface="Barlow"/>
                <a:cs typeface="Barlow"/>
                <a:sym typeface="Barlow"/>
              </a:rPr>
              <a:t> is divided into several sections , including:</a:t>
            </a:r>
            <a:endParaRPr dirty="0">
              <a:solidFill>
                <a:schemeClr val="lt1"/>
              </a:solidFill>
              <a:latin typeface="Barlow"/>
              <a:ea typeface="Barlow"/>
              <a:cs typeface="Barlow"/>
              <a:sym typeface="Barlow"/>
            </a:endParaRPr>
          </a:p>
        </p:txBody>
      </p:sp>
      <p:sp>
        <p:nvSpPr>
          <p:cNvPr id="3382" name="Google Shape;3382;p67"/>
          <p:cNvSpPr txBox="1"/>
          <p:nvPr/>
        </p:nvSpPr>
        <p:spPr>
          <a:xfrm>
            <a:off x="6925724" y="3770625"/>
            <a:ext cx="1887989" cy="118725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US" sz="2900" dirty="0">
                <a:solidFill>
                  <a:schemeClr val="dk2"/>
                </a:solidFill>
                <a:latin typeface="Bebas Neue"/>
                <a:ea typeface="Bebas Neue"/>
                <a:cs typeface="Bebas Neue"/>
                <a:sym typeface="Bebas Neue"/>
              </a:rPr>
              <a:t>R</a:t>
            </a:r>
            <a:r>
              <a:rPr lang="en" sz="2900" dirty="0">
                <a:solidFill>
                  <a:schemeClr val="dk2"/>
                </a:solidFill>
                <a:latin typeface="Bebas Neue"/>
                <a:ea typeface="Bebas Neue"/>
                <a:cs typeface="Bebas Neue"/>
                <a:sym typeface="Bebas Neue"/>
              </a:rPr>
              <a:t>emote control</a:t>
            </a:r>
            <a:endParaRPr sz="2900" dirty="0">
              <a:solidFill>
                <a:schemeClr val="dk2"/>
              </a:solidFill>
              <a:latin typeface="Bebas Neue"/>
              <a:ea typeface="Bebas Neue"/>
              <a:cs typeface="Bebas Neue"/>
              <a:sym typeface="Bebas Neue"/>
            </a:endParaRPr>
          </a:p>
        </p:txBody>
      </p:sp>
      <p:sp>
        <p:nvSpPr>
          <p:cNvPr id="3380" name="Google Shape;3380;p67"/>
          <p:cNvSpPr txBox="1"/>
          <p:nvPr/>
        </p:nvSpPr>
        <p:spPr>
          <a:xfrm>
            <a:off x="4480207" y="1732262"/>
            <a:ext cx="1848194" cy="118725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US" sz="2900" dirty="0">
                <a:solidFill>
                  <a:schemeClr val="dk2"/>
                </a:solidFill>
                <a:latin typeface="Bebas Neue"/>
                <a:ea typeface="Bebas Neue"/>
                <a:cs typeface="Bebas Neue"/>
                <a:sym typeface="Bebas Neue"/>
              </a:rPr>
              <a:t>P</a:t>
            </a:r>
            <a:r>
              <a:rPr lang="en" sz="2900" dirty="0">
                <a:solidFill>
                  <a:schemeClr val="dk2"/>
                </a:solidFill>
                <a:latin typeface="Bebas Neue"/>
                <a:ea typeface="Bebas Neue"/>
                <a:cs typeface="Bebas Neue"/>
                <a:sym typeface="Bebas Neue"/>
              </a:rPr>
              <a:t>iping and labor</a:t>
            </a:r>
            <a:endParaRPr sz="2900" dirty="0">
              <a:solidFill>
                <a:schemeClr val="dk2"/>
              </a:solidFill>
              <a:latin typeface="Bebas Neue"/>
              <a:ea typeface="Bebas Neue"/>
              <a:cs typeface="Bebas Neue"/>
              <a:sym typeface="Bebas Neue"/>
            </a:endParaRPr>
          </a:p>
        </p:txBody>
      </p:sp>
      <p:sp>
        <p:nvSpPr>
          <p:cNvPr id="3379" name="Google Shape;3379;p67"/>
          <p:cNvSpPr txBox="1"/>
          <p:nvPr/>
        </p:nvSpPr>
        <p:spPr>
          <a:xfrm>
            <a:off x="1853478" y="3770625"/>
            <a:ext cx="1931476" cy="118725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US" sz="2900" dirty="0">
                <a:solidFill>
                  <a:schemeClr val="dk2"/>
                </a:solidFill>
                <a:latin typeface="Bebas Neue"/>
                <a:ea typeface="Bebas Neue"/>
                <a:cs typeface="Bebas Neue"/>
                <a:sym typeface="Bebas Neue"/>
              </a:rPr>
              <a:t>I</a:t>
            </a:r>
            <a:r>
              <a:rPr lang="en" sz="2900" dirty="0">
                <a:solidFill>
                  <a:schemeClr val="dk2"/>
                </a:solidFill>
                <a:latin typeface="Bebas Neue"/>
                <a:ea typeface="Bebas Neue"/>
                <a:cs typeface="Bebas Neue"/>
                <a:sym typeface="Bebas Neue"/>
              </a:rPr>
              <a:t>ndoor units</a:t>
            </a:r>
            <a:endParaRPr sz="2900" dirty="0">
              <a:solidFill>
                <a:schemeClr val="dk2"/>
              </a:solidFill>
              <a:latin typeface="Bebas Neue"/>
              <a:ea typeface="Bebas Neue"/>
              <a:cs typeface="Bebas Neue"/>
              <a:sym typeface="Bebas Neue"/>
            </a:endParaRPr>
          </a:p>
        </p:txBody>
      </p:sp>
      <p:sp>
        <p:nvSpPr>
          <p:cNvPr id="14" name="TextBox 13"/>
          <p:cNvSpPr txBox="1"/>
          <p:nvPr/>
        </p:nvSpPr>
        <p:spPr>
          <a:xfrm>
            <a:off x="600074" y="459252"/>
            <a:ext cx="2506808" cy="553998"/>
          </a:xfrm>
          <a:prstGeom prst="rect">
            <a:avLst/>
          </a:prstGeom>
          <a:noFill/>
        </p:spPr>
        <p:txBody>
          <a:bodyPr wrap="square" rtlCol="1">
            <a:spAutoFit/>
          </a:bodyPr>
          <a:lstStyle/>
          <a:p>
            <a:pPr lvl="0"/>
            <a:r>
              <a:rPr lang="en-US" sz="1600" b="1" i="1" dirty="0">
                <a:latin typeface="Barlow" panose="020B0604020202020204" charset="0"/>
              </a:rPr>
              <a:t>Investment cost</a:t>
            </a:r>
          </a:p>
          <a:p>
            <a:endParaRPr lang="ar-EG" dirty="0"/>
          </a:p>
        </p:txBody>
      </p:sp>
      <p:sp>
        <p:nvSpPr>
          <p:cNvPr id="21" name="Google Shape;3379;p67"/>
          <p:cNvSpPr txBox="1"/>
          <p:nvPr/>
        </p:nvSpPr>
        <p:spPr>
          <a:xfrm>
            <a:off x="361195" y="1732262"/>
            <a:ext cx="1931476" cy="118725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 sz="2900" dirty="0">
                <a:solidFill>
                  <a:schemeClr val="dk2"/>
                </a:solidFill>
                <a:latin typeface="Bebas Neue"/>
                <a:ea typeface="Bebas Neue"/>
                <a:cs typeface="Bebas Neue"/>
                <a:sym typeface="Bebas Neue"/>
              </a:rPr>
              <a:t>Outdoor units</a:t>
            </a:r>
            <a:endParaRPr sz="2900" dirty="0">
              <a:solidFill>
                <a:schemeClr val="dk2"/>
              </a:solidFill>
              <a:latin typeface="Bebas Neue"/>
              <a:ea typeface="Bebas Neue"/>
              <a:cs typeface="Bebas Neue"/>
              <a:sym typeface="Bebas Neue"/>
            </a:endParaRPr>
          </a:p>
        </p:txBody>
      </p:sp>
      <p:cxnSp>
        <p:nvCxnSpPr>
          <p:cNvPr id="15" name="Straight Arrow Connector 14"/>
          <p:cNvCxnSpPr>
            <a:stCxn id="21" idx="2"/>
            <a:endCxn id="3379" idx="1"/>
          </p:cNvCxnSpPr>
          <p:nvPr/>
        </p:nvCxnSpPr>
        <p:spPr>
          <a:xfrm>
            <a:off x="1326933" y="2919512"/>
            <a:ext cx="526545" cy="14447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4"/>
        <p:cNvGrpSpPr/>
        <p:nvPr/>
      </p:nvGrpSpPr>
      <p:grpSpPr>
        <a:xfrm>
          <a:off x="0" y="0"/>
          <a:ext cx="0" cy="0"/>
          <a:chOff x="0" y="0"/>
          <a:chExt cx="0" cy="0"/>
        </a:xfrm>
      </p:grpSpPr>
      <p:sp>
        <p:nvSpPr>
          <p:cNvPr id="1195" name="Google Shape;1195;p42"/>
          <p:cNvSpPr txBox="1">
            <a:spLocks noGrp="1"/>
          </p:cNvSpPr>
          <p:nvPr>
            <p:ph type="title"/>
          </p:nvPr>
        </p:nvSpPr>
        <p:spPr>
          <a:xfrm>
            <a:off x="1166678" y="775604"/>
            <a:ext cx="901200" cy="72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uFill>
                  <a:noFill/>
                </a:uFill>
              </a:rPr>
              <a:t>1</a:t>
            </a:r>
            <a:endParaRPr dirty="0"/>
          </a:p>
        </p:txBody>
      </p:sp>
      <p:sp>
        <p:nvSpPr>
          <p:cNvPr id="1196" name="Google Shape;1196;p42"/>
          <p:cNvSpPr txBox="1">
            <a:spLocks noGrp="1"/>
          </p:cNvSpPr>
          <p:nvPr>
            <p:ph type="title" idx="3"/>
          </p:nvPr>
        </p:nvSpPr>
        <p:spPr>
          <a:xfrm>
            <a:off x="1166678" y="1939153"/>
            <a:ext cx="901200" cy="72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uFill>
                  <a:noFill/>
                </a:uFill>
              </a:rPr>
              <a:t>3</a:t>
            </a:r>
            <a:endParaRPr dirty="0"/>
          </a:p>
        </p:txBody>
      </p:sp>
      <p:sp>
        <p:nvSpPr>
          <p:cNvPr id="1197" name="Google Shape;1197;p42"/>
          <p:cNvSpPr txBox="1">
            <a:spLocks noGrp="1"/>
          </p:cNvSpPr>
          <p:nvPr>
            <p:ph type="title" idx="6"/>
          </p:nvPr>
        </p:nvSpPr>
        <p:spPr>
          <a:xfrm>
            <a:off x="4589627" y="775604"/>
            <a:ext cx="901200" cy="72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uFill>
                  <a:noFill/>
                </a:uFill>
              </a:rPr>
              <a:t>2</a:t>
            </a:r>
            <a:endParaRPr dirty="0"/>
          </a:p>
        </p:txBody>
      </p:sp>
      <p:sp>
        <p:nvSpPr>
          <p:cNvPr id="1198" name="Google Shape;1198;p42"/>
          <p:cNvSpPr txBox="1">
            <a:spLocks noGrp="1"/>
          </p:cNvSpPr>
          <p:nvPr>
            <p:ph type="title" idx="9"/>
          </p:nvPr>
        </p:nvSpPr>
        <p:spPr>
          <a:xfrm>
            <a:off x="4589627" y="1939153"/>
            <a:ext cx="901200" cy="72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uFill>
                  <a:noFill/>
                </a:uFill>
              </a:rPr>
              <a:t>4</a:t>
            </a:r>
            <a:endParaRPr dirty="0"/>
          </a:p>
        </p:txBody>
      </p:sp>
      <p:sp>
        <p:nvSpPr>
          <p:cNvPr id="1199" name="Google Shape;1199;p42"/>
          <p:cNvSpPr txBox="1">
            <a:spLocks noGrp="1"/>
          </p:cNvSpPr>
          <p:nvPr>
            <p:ph type="title" idx="15"/>
          </p:nvPr>
        </p:nvSpPr>
        <p:spPr>
          <a:xfrm>
            <a:off x="1650185" y="117480"/>
            <a:ext cx="5418900" cy="572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chemeClr val="bg2">
                    <a:lumMod val="25000"/>
                  </a:schemeClr>
                </a:solidFill>
              </a:rPr>
              <a:t>TABLE OF CONTENTS</a:t>
            </a:r>
            <a:endParaRPr dirty="0">
              <a:solidFill>
                <a:schemeClr val="bg2">
                  <a:lumMod val="25000"/>
                </a:schemeClr>
              </a:solidFill>
            </a:endParaRPr>
          </a:p>
        </p:txBody>
      </p:sp>
      <p:sp>
        <p:nvSpPr>
          <p:cNvPr id="1200" name="Google Shape;1200;p42"/>
          <p:cNvSpPr txBox="1">
            <a:spLocks noGrp="1"/>
          </p:cNvSpPr>
          <p:nvPr>
            <p:ph type="subTitle" idx="1"/>
          </p:nvPr>
        </p:nvSpPr>
        <p:spPr>
          <a:xfrm>
            <a:off x="2110458" y="918204"/>
            <a:ext cx="2383200" cy="448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Main idea</a:t>
            </a:r>
            <a:endParaRPr dirty="0"/>
          </a:p>
        </p:txBody>
      </p:sp>
      <p:sp>
        <p:nvSpPr>
          <p:cNvPr id="1202" name="Google Shape;1202;p42"/>
          <p:cNvSpPr txBox="1">
            <a:spLocks noGrp="1"/>
          </p:cNvSpPr>
          <p:nvPr>
            <p:ph type="subTitle" idx="4"/>
          </p:nvPr>
        </p:nvSpPr>
        <p:spPr>
          <a:xfrm>
            <a:off x="2110458" y="2043229"/>
            <a:ext cx="2383200" cy="448500"/>
          </a:xfrm>
          <a:prstGeom prst="rect">
            <a:avLst/>
          </a:prstGeom>
        </p:spPr>
        <p:txBody>
          <a:bodyPr spcFirstLastPara="1" wrap="square" lIns="91425" tIns="91425" rIns="91425" bIns="91425" anchor="b" anchorCtr="0">
            <a:noAutofit/>
          </a:bodyPr>
          <a:lstStyle/>
          <a:p>
            <a:pPr marL="0" lvl="0" indent="0"/>
            <a:r>
              <a:rPr lang="en-US" dirty="0"/>
              <a:t>Methodology</a:t>
            </a:r>
          </a:p>
        </p:txBody>
      </p:sp>
      <p:sp>
        <p:nvSpPr>
          <p:cNvPr id="1204" name="Google Shape;1204;p42"/>
          <p:cNvSpPr txBox="1">
            <a:spLocks noGrp="1"/>
          </p:cNvSpPr>
          <p:nvPr>
            <p:ph type="subTitle" idx="7"/>
          </p:nvPr>
        </p:nvSpPr>
        <p:spPr>
          <a:xfrm>
            <a:off x="5490827" y="971916"/>
            <a:ext cx="2668151" cy="448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a:t>
            </a:r>
            <a:r>
              <a:rPr lang="en" dirty="0"/>
              <a:t>roplem statement</a:t>
            </a:r>
            <a:endParaRPr dirty="0"/>
          </a:p>
        </p:txBody>
      </p:sp>
      <p:sp>
        <p:nvSpPr>
          <p:cNvPr id="1206" name="Google Shape;1206;p42"/>
          <p:cNvSpPr txBox="1">
            <a:spLocks noGrp="1"/>
          </p:cNvSpPr>
          <p:nvPr>
            <p:ph type="subTitle" idx="13"/>
          </p:nvPr>
        </p:nvSpPr>
        <p:spPr>
          <a:xfrm>
            <a:off x="5490827" y="2083321"/>
            <a:ext cx="2383200" cy="448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Case study</a:t>
            </a:r>
            <a:endParaRPr dirty="0"/>
          </a:p>
        </p:txBody>
      </p:sp>
      <p:sp>
        <p:nvSpPr>
          <p:cNvPr id="21" name="Google Shape;1196;p42"/>
          <p:cNvSpPr txBox="1">
            <a:spLocks/>
          </p:cNvSpPr>
          <p:nvPr/>
        </p:nvSpPr>
        <p:spPr>
          <a:xfrm>
            <a:off x="1166678" y="3085915"/>
            <a:ext cx="901200" cy="720600"/>
          </a:xfrm>
          <a:prstGeom prst="rect">
            <a:avLst/>
          </a:pr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2000"/>
              <a:buFont typeface="Bebas Neue"/>
              <a:buNone/>
              <a:defRPr sz="4700" b="0" i="0" u="none" strike="noStrike" cap="none">
                <a:solidFill>
                  <a:schemeClr val="dk2"/>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rPr lang="en" dirty="0">
                <a:uFill>
                  <a:noFill/>
                </a:uFill>
              </a:rPr>
              <a:t>5</a:t>
            </a:r>
            <a:endParaRPr lang="en" dirty="0"/>
          </a:p>
        </p:txBody>
      </p:sp>
      <p:sp>
        <p:nvSpPr>
          <p:cNvPr id="22" name="Google Shape;1202;p42"/>
          <p:cNvSpPr txBox="1">
            <a:spLocks noGrp="1"/>
          </p:cNvSpPr>
          <p:nvPr>
            <p:ph type="subTitle" idx="4"/>
          </p:nvPr>
        </p:nvSpPr>
        <p:spPr>
          <a:xfrm>
            <a:off x="2110458" y="3221965"/>
            <a:ext cx="2383200" cy="448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Thermal load</a:t>
            </a:r>
            <a:endParaRPr dirty="0"/>
          </a:p>
        </p:txBody>
      </p:sp>
      <p:sp>
        <p:nvSpPr>
          <p:cNvPr id="23" name="Google Shape;1196;p42"/>
          <p:cNvSpPr txBox="1">
            <a:spLocks/>
          </p:cNvSpPr>
          <p:nvPr/>
        </p:nvSpPr>
        <p:spPr>
          <a:xfrm>
            <a:off x="4589627" y="3085915"/>
            <a:ext cx="901200" cy="720600"/>
          </a:xfrm>
          <a:prstGeom prst="rect">
            <a:avLst/>
          </a:pr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2000"/>
              <a:buFont typeface="Bebas Neue"/>
              <a:buNone/>
              <a:defRPr sz="4700" b="0" i="0" u="none" strike="noStrike" cap="none">
                <a:solidFill>
                  <a:schemeClr val="dk2"/>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rPr lang="en" dirty="0">
                <a:uFill>
                  <a:noFill/>
                </a:uFill>
              </a:rPr>
              <a:t>6</a:t>
            </a:r>
            <a:endParaRPr lang="en" dirty="0"/>
          </a:p>
        </p:txBody>
      </p:sp>
      <p:sp>
        <p:nvSpPr>
          <p:cNvPr id="24" name="Google Shape;1202;p42"/>
          <p:cNvSpPr txBox="1">
            <a:spLocks noGrp="1"/>
          </p:cNvSpPr>
          <p:nvPr>
            <p:ph type="subTitle" idx="4"/>
          </p:nvPr>
        </p:nvSpPr>
        <p:spPr>
          <a:xfrm>
            <a:off x="5586796" y="3221965"/>
            <a:ext cx="2383200" cy="448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Detailed design</a:t>
            </a:r>
            <a:endParaRPr dirty="0"/>
          </a:p>
        </p:txBody>
      </p:sp>
      <p:sp>
        <p:nvSpPr>
          <p:cNvPr id="25" name="Google Shape;1196;p42"/>
          <p:cNvSpPr txBox="1">
            <a:spLocks/>
          </p:cNvSpPr>
          <p:nvPr/>
        </p:nvSpPr>
        <p:spPr>
          <a:xfrm>
            <a:off x="1166678" y="4140683"/>
            <a:ext cx="901200" cy="720600"/>
          </a:xfrm>
          <a:prstGeom prst="rect">
            <a:avLst/>
          </a:pr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2000"/>
              <a:buFont typeface="Bebas Neue"/>
              <a:buNone/>
              <a:defRPr sz="4700" b="0" i="0" u="none" strike="noStrike" cap="none">
                <a:solidFill>
                  <a:schemeClr val="dk2"/>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rPr lang="en" dirty="0">
                <a:uFill>
                  <a:noFill/>
                </a:uFill>
              </a:rPr>
              <a:t>7</a:t>
            </a:r>
            <a:endParaRPr lang="en" dirty="0"/>
          </a:p>
        </p:txBody>
      </p:sp>
      <p:sp>
        <p:nvSpPr>
          <p:cNvPr id="26" name="Google Shape;1202;p42"/>
          <p:cNvSpPr txBox="1">
            <a:spLocks noGrp="1"/>
          </p:cNvSpPr>
          <p:nvPr>
            <p:ph type="subTitle" idx="4"/>
          </p:nvPr>
        </p:nvSpPr>
        <p:spPr>
          <a:xfrm>
            <a:off x="2110458" y="4276733"/>
            <a:ext cx="2383200" cy="448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Feasibility study</a:t>
            </a:r>
            <a:endParaRPr dirty="0"/>
          </a:p>
        </p:txBody>
      </p:sp>
      <p:sp>
        <p:nvSpPr>
          <p:cNvPr id="27" name="Google Shape;1196;p42"/>
          <p:cNvSpPr txBox="1">
            <a:spLocks/>
          </p:cNvSpPr>
          <p:nvPr/>
        </p:nvSpPr>
        <p:spPr>
          <a:xfrm>
            <a:off x="4589627" y="4140683"/>
            <a:ext cx="901200" cy="720600"/>
          </a:xfrm>
          <a:prstGeom prst="rect">
            <a:avLst/>
          </a:pr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2000"/>
              <a:buFont typeface="Bebas Neue"/>
              <a:buNone/>
              <a:defRPr sz="4700" b="0" i="0" u="none" strike="noStrike" cap="none">
                <a:solidFill>
                  <a:schemeClr val="dk2"/>
                </a:solidFill>
                <a:latin typeface="Bebas Neue"/>
                <a:ea typeface="Bebas Neue"/>
                <a:cs typeface="Bebas Neue"/>
                <a:sym typeface="Bebas Neue"/>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rPr lang="en" dirty="0">
                <a:uFill>
                  <a:noFill/>
                </a:uFill>
              </a:rPr>
              <a:t>8</a:t>
            </a:r>
            <a:endParaRPr lang="en" dirty="0"/>
          </a:p>
        </p:txBody>
      </p:sp>
      <p:sp>
        <p:nvSpPr>
          <p:cNvPr id="28" name="Google Shape;1202;p42"/>
          <p:cNvSpPr txBox="1">
            <a:spLocks noGrp="1"/>
          </p:cNvSpPr>
          <p:nvPr>
            <p:ph type="subTitle" idx="4"/>
          </p:nvPr>
        </p:nvSpPr>
        <p:spPr>
          <a:xfrm>
            <a:off x="5490827" y="4040041"/>
            <a:ext cx="3836577" cy="75246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Results &amp; conclusion  </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03798" y="177489"/>
            <a:ext cx="5787162" cy="307777"/>
          </a:xfrm>
          <a:prstGeom prst="rect">
            <a:avLst/>
          </a:prstGeom>
          <a:noFill/>
        </p:spPr>
        <p:txBody>
          <a:bodyPr wrap="none" rtlCol="1">
            <a:spAutoFit/>
          </a:bodyPr>
          <a:lstStyle/>
          <a:p>
            <a:r>
              <a:rPr lang="en-US" dirty="0">
                <a:latin typeface="Barlow" panose="020B0604020202020204" charset="0"/>
              </a:rPr>
              <a:t>The following tables represent the </a:t>
            </a:r>
            <a:r>
              <a:rPr lang="en-US" b="1" dirty="0">
                <a:latin typeface="Barlow" panose="020B0604020202020204" charset="0"/>
              </a:rPr>
              <a:t>indoor</a:t>
            </a:r>
            <a:r>
              <a:rPr lang="en-US" dirty="0">
                <a:latin typeface="Barlow" panose="020B0604020202020204" charset="0"/>
              </a:rPr>
              <a:t> capacity and cost of each zone</a:t>
            </a:r>
            <a:endParaRPr lang="ar-EG" dirty="0">
              <a:latin typeface="Barlow" panose="020B0604020202020204" charset="0"/>
            </a:endParaRPr>
          </a:p>
        </p:txBody>
      </p:sp>
      <p:sp>
        <p:nvSpPr>
          <p:cNvPr id="13" name="Rectangle 12"/>
          <p:cNvSpPr/>
          <p:nvPr/>
        </p:nvSpPr>
        <p:spPr>
          <a:xfrm>
            <a:off x="1624047" y="4582639"/>
            <a:ext cx="1418152" cy="437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First floor </a:t>
            </a:r>
            <a:endParaRPr lang="ar-EG" dirty="0"/>
          </a:p>
        </p:txBody>
      </p:sp>
      <p:sp>
        <p:nvSpPr>
          <p:cNvPr id="14" name="Rectangle 13"/>
          <p:cNvSpPr/>
          <p:nvPr/>
        </p:nvSpPr>
        <p:spPr>
          <a:xfrm>
            <a:off x="6262249" y="3926636"/>
            <a:ext cx="1418152" cy="437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Ground floor</a:t>
            </a:r>
            <a:endParaRPr lang="ar-EG" dirty="0"/>
          </a:p>
        </p:txBody>
      </p:sp>
      <p:pic>
        <p:nvPicPr>
          <p:cNvPr id="3" name="Picture 2"/>
          <p:cNvPicPr>
            <a:picLocks noChangeAspect="1"/>
          </p:cNvPicPr>
          <p:nvPr/>
        </p:nvPicPr>
        <p:blipFill rotWithShape="1">
          <a:blip r:embed="rId2"/>
          <a:srcRect l="6435" t="37027" r="55157" b="23338"/>
          <a:stretch/>
        </p:blipFill>
        <p:spPr>
          <a:xfrm>
            <a:off x="4591050" y="1085849"/>
            <a:ext cx="4333875" cy="2514601"/>
          </a:xfrm>
          <a:prstGeom prst="rect">
            <a:avLst/>
          </a:prstGeom>
        </p:spPr>
      </p:pic>
      <p:pic>
        <p:nvPicPr>
          <p:cNvPr id="6" name="Picture 5"/>
          <p:cNvPicPr>
            <a:picLocks noChangeAspect="1"/>
          </p:cNvPicPr>
          <p:nvPr/>
        </p:nvPicPr>
        <p:blipFill rotWithShape="1">
          <a:blip r:embed="rId3"/>
          <a:srcRect l="53607" t="19448" r="13380" b="7855"/>
          <a:stretch/>
        </p:blipFill>
        <p:spPr>
          <a:xfrm>
            <a:off x="742950" y="540959"/>
            <a:ext cx="3219450" cy="3985987"/>
          </a:xfrm>
          <a:prstGeom prst="rect">
            <a:avLst/>
          </a:prstGeom>
        </p:spPr>
      </p:pic>
    </p:spTree>
    <p:extLst>
      <p:ext uri="{BB962C8B-B14F-4D97-AF65-F5344CB8AC3E}">
        <p14:creationId xmlns:p14="http://schemas.microsoft.com/office/powerpoint/2010/main" val="9020058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03798" y="233182"/>
            <a:ext cx="6000361" cy="307777"/>
          </a:xfrm>
          <a:prstGeom prst="rect">
            <a:avLst/>
          </a:prstGeom>
          <a:noFill/>
        </p:spPr>
        <p:txBody>
          <a:bodyPr wrap="none" rtlCol="1">
            <a:spAutoFit/>
          </a:bodyPr>
          <a:lstStyle/>
          <a:p>
            <a:r>
              <a:rPr lang="en-US" dirty="0">
                <a:latin typeface="Barlow" panose="020B0604020202020204" charset="0"/>
              </a:rPr>
              <a:t>The following tables represent the </a:t>
            </a:r>
            <a:r>
              <a:rPr lang="en-US" b="1" dirty="0">
                <a:latin typeface="Barlow" panose="020B0604020202020204" charset="0"/>
              </a:rPr>
              <a:t>indoor</a:t>
            </a:r>
            <a:r>
              <a:rPr lang="en-US" dirty="0">
                <a:latin typeface="Barlow" panose="020B0604020202020204" charset="0"/>
              </a:rPr>
              <a:t> capacity and cost for the mosque</a:t>
            </a:r>
            <a:endParaRPr lang="ar-EG" dirty="0">
              <a:latin typeface="Barlow" panose="020B0604020202020204" charset="0"/>
            </a:endParaRPr>
          </a:p>
        </p:txBody>
      </p:sp>
      <p:pic>
        <p:nvPicPr>
          <p:cNvPr id="2" name="Picture 1"/>
          <p:cNvPicPr>
            <a:picLocks noChangeAspect="1"/>
          </p:cNvPicPr>
          <p:nvPr/>
        </p:nvPicPr>
        <p:blipFill rotWithShape="1">
          <a:blip r:embed="rId2"/>
          <a:srcRect l="32587" t="34993" r="33952" b="25641"/>
          <a:stretch/>
        </p:blipFill>
        <p:spPr>
          <a:xfrm>
            <a:off x="2047875" y="695325"/>
            <a:ext cx="4724400" cy="3124917"/>
          </a:xfrm>
          <a:prstGeom prst="rect">
            <a:avLst/>
          </a:prstGeom>
        </p:spPr>
      </p:pic>
      <p:sp>
        <p:nvSpPr>
          <p:cNvPr id="9" name="Rectangle 8"/>
          <p:cNvSpPr/>
          <p:nvPr/>
        </p:nvSpPr>
        <p:spPr>
          <a:xfrm>
            <a:off x="3700999" y="4014648"/>
            <a:ext cx="1418152" cy="437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t>Mosque</a:t>
            </a:r>
            <a:endParaRPr lang="ar-EG" dirty="0"/>
          </a:p>
        </p:txBody>
      </p:sp>
      <p:sp>
        <p:nvSpPr>
          <p:cNvPr id="10" name="TextBox 9"/>
          <p:cNvSpPr txBox="1"/>
          <p:nvPr/>
        </p:nvSpPr>
        <p:spPr>
          <a:xfrm>
            <a:off x="1876383" y="4567010"/>
            <a:ext cx="4895892" cy="492443"/>
          </a:xfrm>
          <a:prstGeom prst="rect">
            <a:avLst/>
          </a:prstGeom>
          <a:noFill/>
        </p:spPr>
        <p:txBody>
          <a:bodyPr wrap="none" rtlCol="1">
            <a:spAutoFit/>
          </a:bodyPr>
          <a:lstStyle/>
          <a:p>
            <a:r>
              <a:rPr lang="en-US" sz="1200" b="1" dirty="0">
                <a:solidFill>
                  <a:schemeClr val="bg1"/>
                </a:solidFill>
                <a:latin typeface="Barlow" panose="020B0604020202020204" charset="0"/>
              </a:rPr>
              <a:t>Total investment for the indoor units = 8000$+4300$+4800$ = 17100 $</a:t>
            </a:r>
            <a:endParaRPr lang="en-US" sz="1200" dirty="0">
              <a:solidFill>
                <a:schemeClr val="bg1"/>
              </a:solidFill>
              <a:latin typeface="Barlow" panose="020B0604020202020204" charset="0"/>
            </a:endParaRPr>
          </a:p>
          <a:p>
            <a:endParaRPr lang="ar-EG" dirty="0"/>
          </a:p>
        </p:txBody>
      </p:sp>
    </p:spTree>
    <p:extLst>
      <p:ext uri="{BB962C8B-B14F-4D97-AF65-F5344CB8AC3E}">
        <p14:creationId xmlns:p14="http://schemas.microsoft.com/office/powerpoint/2010/main" val="28772199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03798" y="242707"/>
            <a:ext cx="3416320" cy="307777"/>
          </a:xfrm>
          <a:prstGeom prst="rect">
            <a:avLst/>
          </a:prstGeom>
          <a:noFill/>
        </p:spPr>
        <p:txBody>
          <a:bodyPr wrap="none" rtlCol="1">
            <a:spAutoFit/>
          </a:bodyPr>
          <a:lstStyle/>
          <a:p>
            <a:r>
              <a:rPr lang="en-US" b="1" dirty="0">
                <a:latin typeface="Barlow" panose="020B0604020202020204" charset="0"/>
              </a:rPr>
              <a:t>Investment and saving for each Scenario</a:t>
            </a:r>
            <a:endParaRPr lang="ar-EG" b="1" dirty="0">
              <a:latin typeface="Barlow" panose="020B0604020202020204" charset="0"/>
            </a:endParaRPr>
          </a:p>
        </p:txBody>
      </p:sp>
      <p:sp>
        <p:nvSpPr>
          <p:cNvPr id="6" name="TextBox 5"/>
          <p:cNvSpPr txBox="1"/>
          <p:nvPr/>
        </p:nvSpPr>
        <p:spPr>
          <a:xfrm>
            <a:off x="303798" y="861832"/>
            <a:ext cx="1574470" cy="307777"/>
          </a:xfrm>
          <a:prstGeom prst="rect">
            <a:avLst/>
          </a:prstGeom>
          <a:noFill/>
        </p:spPr>
        <p:txBody>
          <a:bodyPr wrap="none" rtlCol="1">
            <a:spAutoFit/>
          </a:bodyPr>
          <a:lstStyle/>
          <a:p>
            <a:pPr marL="285750" indent="-285750">
              <a:buFont typeface="Arial" panose="020B0604020202020204" pitchFamily="34" charset="0"/>
              <a:buChar char="•"/>
            </a:pPr>
            <a:r>
              <a:rPr lang="en-US" b="1" u="sng" dirty="0">
                <a:latin typeface="Barlow" panose="020B0604020202020204" charset="0"/>
              </a:rPr>
              <a:t>First scenario</a:t>
            </a:r>
            <a:endParaRPr lang="ar-EG" b="1" u="sng" dirty="0">
              <a:latin typeface="Barlow" panose="020B0604020202020204" charset="0"/>
            </a:endParaRPr>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3052187027"/>
                  </p:ext>
                </p:extLst>
              </p:nvPr>
            </p:nvGraphicFramePr>
            <p:xfrm>
              <a:off x="303798" y="2584864"/>
              <a:ext cx="3020428" cy="1527956"/>
            </p:xfrm>
            <a:graphic>
              <a:graphicData uri="http://schemas.openxmlformats.org/drawingml/2006/table">
                <a:tbl>
                  <a:tblPr rtl="1" firstRow="1" bandRow="1">
                    <a:tableStyleId>{F95A7A1B-B388-46BD-87B4-FFBC85479FB9}</a:tableStyleId>
                  </a:tblPr>
                  <a:tblGrid>
                    <a:gridCol w="1510214">
                      <a:extLst>
                        <a:ext uri="{9D8B030D-6E8A-4147-A177-3AD203B41FA5}">
                          <a16:colId xmlns:a16="http://schemas.microsoft.com/office/drawing/2014/main" val="6713298"/>
                        </a:ext>
                      </a:extLst>
                    </a:gridCol>
                    <a:gridCol w="1510214">
                      <a:extLst>
                        <a:ext uri="{9D8B030D-6E8A-4147-A177-3AD203B41FA5}">
                          <a16:colId xmlns:a16="http://schemas.microsoft.com/office/drawing/2014/main" val="4097592408"/>
                        </a:ext>
                      </a:extLst>
                    </a:gridCol>
                  </a:tblGrid>
                  <a:tr h="381989">
                    <a:tc>
                      <a:txBody>
                        <a:bodyPr/>
                        <a:lstStyle/>
                        <a:p>
                          <a:pPr rtl="0"/>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25000 </m:t>
                                </m:r>
                                <m:r>
                                  <a:rPr lang="en-US" sz="1400" b="0" i="0" u="none" strike="noStrike" cap="none">
                                    <a:solidFill>
                                      <a:srgbClr val="000000"/>
                                    </a:solidFill>
                                    <a:effectLst/>
                                    <a:latin typeface="Cambria Math" panose="02040503050406030204" pitchFamily="18" charset="0"/>
                                    <a:ea typeface="Arial"/>
                                    <a:cs typeface="Arial"/>
                                    <a:sym typeface="Arial"/>
                                  </a:rPr>
                                  <m:t>$</m:t>
                                </m:r>
                              </m:oMath>
                            </m:oMathPara>
                          </a14:m>
                          <a:endParaRPr lang="en-US" sz="1400" b="0" i="0" u="none" strike="noStrike" cap="none" dirty="0">
                            <a:solidFill>
                              <a:srgbClr val="000000"/>
                            </a:solidFill>
                            <a:effectLst/>
                            <a:latin typeface="Arial"/>
                            <a:ea typeface="Arial"/>
                            <a:cs typeface="Arial"/>
                            <a:sym typeface="Arial"/>
                          </a:endParaRPr>
                        </a:p>
                      </a:txBody>
                      <a:tcPr/>
                    </a:tc>
                    <a:tc>
                      <a:txBody>
                        <a:bodyPr/>
                        <a:lstStyle/>
                        <a:p>
                          <a:pPr rtl="1"/>
                          <a:r>
                            <a:rPr lang="en-US" dirty="0">
                              <a:latin typeface="Barlow" panose="020B0604020202020204" charset="0"/>
                            </a:rPr>
                            <a:t>Outdoor</a:t>
                          </a:r>
                          <a:r>
                            <a:rPr lang="en-US" baseline="0" dirty="0">
                              <a:latin typeface="Barlow" panose="020B0604020202020204" charset="0"/>
                            </a:rPr>
                            <a:t> units</a:t>
                          </a:r>
                          <a:endParaRPr lang="ar-EG" dirty="0">
                            <a:latin typeface="Barlow" panose="020B0604020202020204" charset="0"/>
                          </a:endParaRPr>
                        </a:p>
                      </a:txBody>
                      <a:tcPr/>
                    </a:tc>
                    <a:extLst>
                      <a:ext uri="{0D108BD9-81ED-4DB2-BD59-A6C34878D82A}">
                        <a16:rowId xmlns:a16="http://schemas.microsoft.com/office/drawing/2014/main" val="3394477003"/>
                      </a:ext>
                    </a:extLst>
                  </a:tr>
                  <a:tr h="381989">
                    <a:tc>
                      <a:txBody>
                        <a:bodyPr/>
                        <a:lstStyle/>
                        <a:p>
                          <a:pPr marL="0" marR="0" indent="0" algn="l" defTabSz="914400" rtl="1" eaLnBrk="1" fontAlgn="auto" latinLnBrk="0" hangingPunct="1">
                            <a:lnSpc>
                              <a:spcPct val="10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17100 </m:t>
                                </m:r>
                                <m:r>
                                  <a:rPr lang="en-US" sz="1400" b="0" i="0" u="none" strike="noStrike" cap="none">
                                    <a:solidFill>
                                      <a:srgbClr val="000000"/>
                                    </a:solidFill>
                                    <a:effectLst/>
                                    <a:latin typeface="Cambria Math" panose="02040503050406030204" pitchFamily="18" charset="0"/>
                                    <a:ea typeface="Arial"/>
                                    <a:cs typeface="Arial"/>
                                    <a:sym typeface="Arial"/>
                                  </a:rPr>
                                  <m:t>$</m:t>
                                </m:r>
                                <m:r>
                                  <a:rPr lang="en-US" sz="1400" b="0" i="1" u="none" strike="noStrike" cap="none">
                                    <a:solidFill>
                                      <a:srgbClr val="000000"/>
                                    </a:solidFill>
                                    <a:effectLst/>
                                    <a:latin typeface="Cambria Math" panose="02040503050406030204" pitchFamily="18" charset="0"/>
                                    <a:ea typeface="Arial"/>
                                    <a:cs typeface="Arial"/>
                                    <a:sym typeface="Arial"/>
                                  </a:rPr>
                                  <m:t> </m:t>
                                </m:r>
                              </m:oMath>
                            </m:oMathPara>
                          </a14:m>
                          <a:endParaRPr lang="en-US" sz="1400" b="0" i="0" u="none" strike="noStrike" cap="none" dirty="0">
                            <a:solidFill>
                              <a:srgbClr val="000000"/>
                            </a:solidFill>
                            <a:effectLst/>
                            <a:latin typeface="Arial"/>
                            <a:ea typeface="Arial"/>
                            <a:cs typeface="Arial"/>
                            <a:sym typeface="Arial"/>
                          </a:endParaRPr>
                        </a:p>
                      </a:txBody>
                      <a:tcPr/>
                    </a:tc>
                    <a:tc>
                      <a:txBody>
                        <a:bodyPr/>
                        <a:lstStyle/>
                        <a:p>
                          <a:pPr rtl="1"/>
                          <a:r>
                            <a:rPr lang="en-US" dirty="0">
                              <a:latin typeface="Barlow" panose="020B0604020202020204" charset="0"/>
                            </a:rPr>
                            <a:t>Indoor units</a:t>
                          </a:r>
                          <a:endParaRPr lang="ar-EG" dirty="0">
                            <a:latin typeface="Barlow" panose="020B0604020202020204" charset="0"/>
                          </a:endParaRPr>
                        </a:p>
                      </a:txBody>
                      <a:tcPr/>
                    </a:tc>
                    <a:extLst>
                      <a:ext uri="{0D108BD9-81ED-4DB2-BD59-A6C34878D82A}">
                        <a16:rowId xmlns:a16="http://schemas.microsoft.com/office/drawing/2014/main" val="3811001619"/>
                      </a:ext>
                    </a:extLst>
                  </a:tr>
                  <a:tr h="381989">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13200 </m:t>
                                </m:r>
                                <m:r>
                                  <a:rPr lang="en-US" sz="1400" b="0" i="0" u="none" strike="noStrike" cap="none">
                                    <a:solidFill>
                                      <a:srgbClr val="000000"/>
                                    </a:solidFill>
                                    <a:effectLst/>
                                    <a:latin typeface="Cambria Math" panose="02040503050406030204" pitchFamily="18" charset="0"/>
                                    <a:ea typeface="Arial"/>
                                    <a:cs typeface="Arial"/>
                                    <a:sym typeface="Arial"/>
                                  </a:rPr>
                                  <m:t>$</m:t>
                                </m:r>
                              </m:oMath>
                            </m:oMathPara>
                          </a14:m>
                          <a:endParaRPr lang="ar-EG" dirty="0"/>
                        </a:p>
                      </a:txBody>
                      <a:tcPr/>
                    </a:tc>
                    <a:tc>
                      <a:txBody>
                        <a:bodyPr/>
                        <a:lstStyle/>
                        <a:p>
                          <a:pPr rtl="1"/>
                          <a:r>
                            <a:rPr lang="en-US" dirty="0">
                              <a:latin typeface="Barlow" panose="020B0604020202020204" charset="0"/>
                            </a:rPr>
                            <a:t>Piping</a:t>
                          </a:r>
                          <a:r>
                            <a:rPr lang="en-US" baseline="0" dirty="0">
                              <a:latin typeface="Barlow" panose="020B0604020202020204" charset="0"/>
                            </a:rPr>
                            <a:t> &amp; labor </a:t>
                          </a:r>
                          <a:endParaRPr lang="ar-EG" dirty="0">
                            <a:latin typeface="Barlow" panose="020B0604020202020204" charset="0"/>
                          </a:endParaRPr>
                        </a:p>
                      </a:txBody>
                      <a:tcPr/>
                    </a:tc>
                    <a:extLst>
                      <a:ext uri="{0D108BD9-81ED-4DB2-BD59-A6C34878D82A}">
                        <a16:rowId xmlns:a16="http://schemas.microsoft.com/office/drawing/2014/main" val="2880575565"/>
                      </a:ext>
                    </a:extLst>
                  </a:tr>
                  <a:tr h="381989">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2640 </m:t>
                                </m:r>
                                <m:r>
                                  <a:rPr lang="en-US" sz="1400" b="0" i="0" u="none" strike="noStrike" cap="none">
                                    <a:solidFill>
                                      <a:srgbClr val="000000"/>
                                    </a:solidFill>
                                    <a:effectLst/>
                                    <a:latin typeface="Cambria Math" panose="02040503050406030204" pitchFamily="18" charset="0"/>
                                    <a:ea typeface="Arial"/>
                                    <a:cs typeface="Arial"/>
                                    <a:sym typeface="Arial"/>
                                  </a:rPr>
                                  <m:t>$</m:t>
                                </m:r>
                                <m:r>
                                  <a:rPr lang="en-US" sz="1400" b="0" i="1" u="none" strike="noStrike" cap="none">
                                    <a:solidFill>
                                      <a:srgbClr val="000000"/>
                                    </a:solidFill>
                                    <a:effectLst/>
                                    <a:latin typeface="Cambria Math" panose="02040503050406030204" pitchFamily="18" charset="0"/>
                                    <a:ea typeface="Arial"/>
                                    <a:cs typeface="Arial"/>
                                    <a:sym typeface="Arial"/>
                                  </a:rPr>
                                  <m:t> </m:t>
                                </m:r>
                              </m:oMath>
                            </m:oMathPara>
                          </a14:m>
                          <a:endParaRPr lang="ar-EG" dirty="0"/>
                        </a:p>
                      </a:txBody>
                      <a:tcPr/>
                    </a:tc>
                    <a:tc>
                      <a:txBody>
                        <a:bodyPr/>
                        <a:lstStyle/>
                        <a:p>
                          <a:pPr rtl="1"/>
                          <a:r>
                            <a:rPr lang="en-US" dirty="0">
                              <a:latin typeface="Barlow" panose="020B0604020202020204" charset="0"/>
                            </a:rPr>
                            <a:t>Remote control</a:t>
                          </a:r>
                          <a:endParaRPr lang="ar-EG" dirty="0">
                            <a:latin typeface="Barlow" panose="020B0604020202020204" charset="0"/>
                          </a:endParaRPr>
                        </a:p>
                      </a:txBody>
                      <a:tcPr/>
                    </a:tc>
                    <a:extLst>
                      <a:ext uri="{0D108BD9-81ED-4DB2-BD59-A6C34878D82A}">
                        <a16:rowId xmlns:a16="http://schemas.microsoft.com/office/drawing/2014/main" val="2958984184"/>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3052187027"/>
                  </p:ext>
                </p:extLst>
              </p:nvPr>
            </p:nvGraphicFramePr>
            <p:xfrm>
              <a:off x="303798" y="2584864"/>
              <a:ext cx="3020428" cy="1527956"/>
            </p:xfrm>
            <a:graphic>
              <a:graphicData uri="http://schemas.openxmlformats.org/drawingml/2006/table">
                <a:tbl>
                  <a:tblPr rtl="1" firstRow="1" bandRow="1">
                    <a:tableStyleId>{F95A7A1B-B388-46BD-87B4-FFBC85479FB9}</a:tableStyleId>
                  </a:tblPr>
                  <a:tblGrid>
                    <a:gridCol w="1510214">
                      <a:extLst>
                        <a:ext uri="{9D8B030D-6E8A-4147-A177-3AD203B41FA5}">
                          <a16:colId xmlns:a16="http://schemas.microsoft.com/office/drawing/2014/main" val="6713298"/>
                        </a:ext>
                      </a:extLst>
                    </a:gridCol>
                    <a:gridCol w="1510214">
                      <a:extLst>
                        <a:ext uri="{9D8B030D-6E8A-4147-A177-3AD203B41FA5}">
                          <a16:colId xmlns:a16="http://schemas.microsoft.com/office/drawing/2014/main" val="4097592408"/>
                        </a:ext>
                      </a:extLst>
                    </a:gridCol>
                  </a:tblGrid>
                  <a:tr h="381989">
                    <a:tc>
                      <a:txBody>
                        <a:bodyPr/>
                        <a:lstStyle/>
                        <a:p>
                          <a:endParaRPr lang="ar-EG"/>
                        </a:p>
                      </a:txBody>
                      <a:tcPr>
                        <a:blipFill>
                          <a:blip r:embed="rId2"/>
                          <a:stretch>
                            <a:fillRect t="-3175" r="-100000" b="-301587"/>
                          </a:stretch>
                        </a:blipFill>
                      </a:tcPr>
                    </a:tc>
                    <a:tc>
                      <a:txBody>
                        <a:bodyPr/>
                        <a:lstStyle/>
                        <a:p>
                          <a:pPr rtl="1"/>
                          <a:r>
                            <a:rPr lang="en-US" dirty="0" smtClean="0">
                              <a:latin typeface="Barlow" panose="020B0604020202020204" charset="0"/>
                            </a:rPr>
                            <a:t>Outdoor</a:t>
                          </a:r>
                          <a:r>
                            <a:rPr lang="en-US" baseline="0" dirty="0" smtClean="0">
                              <a:latin typeface="Barlow" panose="020B0604020202020204" charset="0"/>
                            </a:rPr>
                            <a:t> units</a:t>
                          </a:r>
                          <a:endParaRPr lang="ar-EG" dirty="0">
                            <a:latin typeface="Barlow" panose="020B0604020202020204" charset="0"/>
                          </a:endParaRPr>
                        </a:p>
                      </a:txBody>
                      <a:tcPr/>
                    </a:tc>
                    <a:extLst>
                      <a:ext uri="{0D108BD9-81ED-4DB2-BD59-A6C34878D82A}">
                        <a16:rowId xmlns:a16="http://schemas.microsoft.com/office/drawing/2014/main" val="3394477003"/>
                      </a:ext>
                    </a:extLst>
                  </a:tr>
                  <a:tr h="381989">
                    <a:tc>
                      <a:txBody>
                        <a:bodyPr/>
                        <a:lstStyle/>
                        <a:p>
                          <a:endParaRPr lang="ar-EG"/>
                        </a:p>
                      </a:txBody>
                      <a:tcPr>
                        <a:blipFill>
                          <a:blip r:embed="rId2"/>
                          <a:stretch>
                            <a:fillRect t="-103175" r="-100000" b="-201587"/>
                          </a:stretch>
                        </a:blipFill>
                      </a:tcPr>
                    </a:tc>
                    <a:tc>
                      <a:txBody>
                        <a:bodyPr/>
                        <a:lstStyle/>
                        <a:p>
                          <a:pPr rtl="1"/>
                          <a:r>
                            <a:rPr lang="en-US" dirty="0" smtClean="0">
                              <a:latin typeface="Barlow" panose="020B0604020202020204" charset="0"/>
                            </a:rPr>
                            <a:t>Indoor units</a:t>
                          </a:r>
                          <a:endParaRPr lang="ar-EG" dirty="0">
                            <a:latin typeface="Barlow" panose="020B0604020202020204" charset="0"/>
                          </a:endParaRPr>
                        </a:p>
                      </a:txBody>
                      <a:tcPr/>
                    </a:tc>
                    <a:extLst>
                      <a:ext uri="{0D108BD9-81ED-4DB2-BD59-A6C34878D82A}">
                        <a16:rowId xmlns:a16="http://schemas.microsoft.com/office/drawing/2014/main" val="3811001619"/>
                      </a:ext>
                    </a:extLst>
                  </a:tr>
                  <a:tr h="381989">
                    <a:tc>
                      <a:txBody>
                        <a:bodyPr/>
                        <a:lstStyle/>
                        <a:p>
                          <a:endParaRPr lang="ar-EG"/>
                        </a:p>
                      </a:txBody>
                      <a:tcPr>
                        <a:blipFill>
                          <a:blip r:embed="rId2"/>
                          <a:stretch>
                            <a:fillRect t="-206452" r="-100000" b="-104839"/>
                          </a:stretch>
                        </a:blipFill>
                      </a:tcPr>
                    </a:tc>
                    <a:tc>
                      <a:txBody>
                        <a:bodyPr/>
                        <a:lstStyle/>
                        <a:p>
                          <a:pPr rtl="1"/>
                          <a:r>
                            <a:rPr lang="en-US" dirty="0" smtClean="0">
                              <a:latin typeface="Barlow" panose="020B0604020202020204" charset="0"/>
                            </a:rPr>
                            <a:t>Piping</a:t>
                          </a:r>
                          <a:r>
                            <a:rPr lang="en-US" baseline="0" dirty="0" smtClean="0">
                              <a:latin typeface="Barlow" panose="020B0604020202020204" charset="0"/>
                            </a:rPr>
                            <a:t> &amp; labor </a:t>
                          </a:r>
                          <a:endParaRPr lang="ar-EG" dirty="0">
                            <a:latin typeface="Barlow" panose="020B0604020202020204" charset="0"/>
                          </a:endParaRPr>
                        </a:p>
                      </a:txBody>
                      <a:tcPr/>
                    </a:tc>
                    <a:extLst>
                      <a:ext uri="{0D108BD9-81ED-4DB2-BD59-A6C34878D82A}">
                        <a16:rowId xmlns:a16="http://schemas.microsoft.com/office/drawing/2014/main" val="2880575565"/>
                      </a:ext>
                    </a:extLst>
                  </a:tr>
                  <a:tr h="381989">
                    <a:tc>
                      <a:txBody>
                        <a:bodyPr/>
                        <a:lstStyle/>
                        <a:p>
                          <a:endParaRPr lang="ar-EG"/>
                        </a:p>
                      </a:txBody>
                      <a:tcPr>
                        <a:blipFill>
                          <a:blip r:embed="rId2"/>
                          <a:stretch>
                            <a:fillRect t="-301587" r="-100000" b="-3175"/>
                          </a:stretch>
                        </a:blipFill>
                      </a:tcPr>
                    </a:tc>
                    <a:tc>
                      <a:txBody>
                        <a:bodyPr/>
                        <a:lstStyle/>
                        <a:p>
                          <a:pPr rtl="1"/>
                          <a:r>
                            <a:rPr lang="en-US" dirty="0" smtClean="0">
                              <a:latin typeface="Barlow" panose="020B0604020202020204" charset="0"/>
                            </a:rPr>
                            <a:t>Remote control</a:t>
                          </a:r>
                          <a:endParaRPr lang="ar-EG" dirty="0">
                            <a:latin typeface="Barlow" panose="020B0604020202020204" charset="0"/>
                          </a:endParaRPr>
                        </a:p>
                      </a:txBody>
                      <a:tcPr/>
                    </a:tc>
                    <a:extLst>
                      <a:ext uri="{0D108BD9-81ED-4DB2-BD59-A6C34878D82A}">
                        <a16:rowId xmlns:a16="http://schemas.microsoft.com/office/drawing/2014/main" val="295898418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2976579244"/>
                  </p:ext>
                </p:extLst>
              </p:nvPr>
            </p:nvGraphicFramePr>
            <p:xfrm>
              <a:off x="295275" y="4112820"/>
              <a:ext cx="3028950" cy="487680"/>
            </p:xfrm>
            <a:graphic>
              <a:graphicData uri="http://schemas.openxmlformats.org/drawingml/2006/table">
                <a:tbl>
                  <a:tblPr rtl="1"/>
                  <a:tblGrid>
                    <a:gridCol w="3028950">
                      <a:extLst>
                        <a:ext uri="{9D8B030D-6E8A-4147-A177-3AD203B41FA5}">
                          <a16:colId xmlns:a16="http://schemas.microsoft.com/office/drawing/2014/main" val="2724918772"/>
                        </a:ext>
                      </a:extLst>
                    </a:gridCol>
                  </a:tblGrid>
                  <a:tr h="428625">
                    <a:tc>
                      <a:txBody>
                        <a:bodyPr/>
                        <a:lstStyle/>
                        <a:p>
                          <a:pPr rtl="1"/>
                          <a:r>
                            <a:rPr lang="en-US" sz="1200" b="1" dirty="0">
                              <a:latin typeface="Barlow" panose="020B0604020202020204" charset="0"/>
                            </a:rPr>
                            <a:t>Total investment = 57940 </a:t>
                          </a:r>
                          <a14:m>
                            <m:oMath xmlns:m="http://schemas.openxmlformats.org/officeDocument/2006/math">
                              <m:r>
                                <a:rPr lang="en-US" sz="1200" b="1" i="0" u="none" strike="noStrike" cap="none" smtClean="0">
                                  <a:solidFill>
                                    <a:srgbClr val="000000"/>
                                  </a:solidFill>
                                  <a:effectLst/>
                                  <a:latin typeface="Cambria Math" panose="02040503050406030204" pitchFamily="18" charset="0"/>
                                  <a:ea typeface="Arial"/>
                                  <a:cs typeface="Arial"/>
                                  <a:sym typeface="Arial"/>
                                </a:rPr>
                                <m:t>$</m:t>
                              </m:r>
                            </m:oMath>
                          </a14:m>
                          <a:r>
                            <a:rPr lang="en-US" sz="1200" b="1" dirty="0">
                              <a:latin typeface="Barlow" panose="020B0604020202020204" charset="0"/>
                            </a:rPr>
                            <a:t> = 208580 NIS </a:t>
                          </a:r>
                        </a:p>
                        <a:p>
                          <a:pPr rtl="1"/>
                          <a:r>
                            <a:rPr lang="en-US" dirty="0"/>
                            <a:t>   </a:t>
                          </a:r>
                          <a:endParaRPr lang="ar-EG" dirty="0"/>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3475314639"/>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2976579244"/>
                  </p:ext>
                </p:extLst>
              </p:nvPr>
            </p:nvGraphicFramePr>
            <p:xfrm>
              <a:off x="295275" y="4112820"/>
              <a:ext cx="3028950" cy="487680"/>
            </p:xfrm>
            <a:graphic>
              <a:graphicData uri="http://schemas.openxmlformats.org/drawingml/2006/table">
                <a:tbl>
                  <a:tblPr rtl="1"/>
                  <a:tblGrid>
                    <a:gridCol w="3028950">
                      <a:extLst>
                        <a:ext uri="{9D8B030D-6E8A-4147-A177-3AD203B41FA5}">
                          <a16:colId xmlns:a16="http://schemas.microsoft.com/office/drawing/2014/main" val="2724918772"/>
                        </a:ext>
                      </a:extLst>
                    </a:gridCol>
                  </a:tblGrid>
                  <a:tr h="487680">
                    <a:tc>
                      <a:txBody>
                        <a:bodyPr/>
                        <a:lstStyle/>
                        <a:p>
                          <a:endParaRPr lang="ar-EG"/>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blipFill>
                          <a:blip r:embed="rId3"/>
                          <a:stretch>
                            <a:fillRect l="-201" t="-1235" r="-402" b="-2469"/>
                          </a:stretch>
                        </a:blipFill>
                      </a:tcPr>
                    </a:tc>
                    <a:extLst>
                      <a:ext uri="{0D108BD9-81ED-4DB2-BD59-A6C34878D82A}">
                        <a16:rowId xmlns:a16="http://schemas.microsoft.com/office/drawing/2014/main" val="3475314639"/>
                      </a:ext>
                    </a:extLst>
                  </a:tr>
                </a:tbl>
              </a:graphicData>
            </a:graphic>
          </p:graphicFrame>
        </mc:Fallback>
      </mc:AlternateContent>
      <p:sp>
        <p:nvSpPr>
          <p:cNvPr id="12" name="TextBox 11"/>
          <p:cNvSpPr txBox="1"/>
          <p:nvPr/>
        </p:nvSpPr>
        <p:spPr>
          <a:xfrm>
            <a:off x="1245332" y="2177763"/>
            <a:ext cx="1128835" cy="307777"/>
          </a:xfrm>
          <a:prstGeom prst="rect">
            <a:avLst/>
          </a:prstGeom>
          <a:noFill/>
        </p:spPr>
        <p:txBody>
          <a:bodyPr wrap="none" rtlCol="1">
            <a:spAutoFit/>
          </a:bodyPr>
          <a:lstStyle/>
          <a:p>
            <a:pPr algn="ctr"/>
            <a:r>
              <a:rPr lang="en-US" b="1" dirty="0">
                <a:latin typeface="Barlow" panose="020B0604020202020204" charset="0"/>
              </a:rPr>
              <a:t>Investment </a:t>
            </a:r>
            <a:endParaRPr lang="ar-EG" b="1" dirty="0">
              <a:latin typeface="Barlow" panose="020B0604020202020204" charset="0"/>
            </a:endParaRPr>
          </a:p>
        </p:txBody>
      </p:sp>
      <mc:AlternateContent xmlns:mc="http://schemas.openxmlformats.org/markup-compatibility/2006" xmlns:a14="http://schemas.microsoft.com/office/drawing/2010/main">
        <mc:Choice Requires="a14">
          <p:graphicFrame>
            <p:nvGraphicFramePr>
              <p:cNvPr id="11" name="Table 10"/>
              <p:cNvGraphicFramePr>
                <a:graphicFrameLocks noGrp="1"/>
              </p:cNvGraphicFramePr>
              <p:nvPr>
                <p:extLst>
                  <p:ext uri="{D42A27DB-BD31-4B8C-83A1-F6EECF244321}">
                    <p14:modId xmlns:p14="http://schemas.microsoft.com/office/powerpoint/2010/main" val="1250398505"/>
                  </p:ext>
                </p:extLst>
              </p:nvPr>
            </p:nvGraphicFramePr>
            <p:xfrm>
              <a:off x="3905864" y="2559483"/>
              <a:ext cx="5000011" cy="1658112"/>
            </p:xfrm>
            <a:graphic>
              <a:graphicData uri="http://schemas.openxmlformats.org/drawingml/2006/table">
                <a:tbl>
                  <a:tblPr rtl="1" firstRow="1" bandRow="1">
                    <a:tableStyleId>{F95A7A1B-B388-46BD-87B4-FFBC85479FB9}</a:tableStyleId>
                  </a:tblPr>
                  <a:tblGrid>
                    <a:gridCol w="1219232">
                      <a:extLst>
                        <a:ext uri="{9D8B030D-6E8A-4147-A177-3AD203B41FA5}">
                          <a16:colId xmlns:a16="http://schemas.microsoft.com/office/drawing/2014/main" val="3961502090"/>
                        </a:ext>
                      </a:extLst>
                    </a:gridCol>
                    <a:gridCol w="1306195">
                      <a:extLst>
                        <a:ext uri="{9D8B030D-6E8A-4147-A177-3AD203B41FA5}">
                          <a16:colId xmlns:a16="http://schemas.microsoft.com/office/drawing/2014/main" val="4024994461"/>
                        </a:ext>
                      </a:extLst>
                    </a:gridCol>
                    <a:gridCol w="1306195">
                      <a:extLst>
                        <a:ext uri="{9D8B030D-6E8A-4147-A177-3AD203B41FA5}">
                          <a16:colId xmlns:a16="http://schemas.microsoft.com/office/drawing/2014/main" val="879229412"/>
                        </a:ext>
                      </a:extLst>
                    </a:gridCol>
                    <a:gridCol w="1168389">
                      <a:extLst>
                        <a:ext uri="{9D8B030D-6E8A-4147-A177-3AD203B41FA5}">
                          <a16:colId xmlns:a16="http://schemas.microsoft.com/office/drawing/2014/main" val="2370101295"/>
                        </a:ext>
                      </a:extLst>
                    </a:gridCol>
                  </a:tblGrid>
                  <a:tr h="387350">
                    <a:tc>
                      <a:txBody>
                        <a:bodyPr/>
                        <a:lstStyle/>
                        <a:p>
                          <a:pPr algn="ctr" rtl="1"/>
                          <a:r>
                            <a:rPr lang="en-US" dirty="0"/>
                            <a:t>Total saving</a:t>
                          </a:r>
                          <a:endParaRPr lang="ar-EG" dirty="0"/>
                        </a:p>
                      </a:txBody>
                      <a:tcPr anchor="ctr"/>
                    </a:tc>
                    <a:tc>
                      <a:txBody>
                        <a:bodyPr/>
                        <a:lstStyle/>
                        <a:p>
                          <a:pPr algn="ctr" rtl="1"/>
                          <a:r>
                            <a:rPr lang="en-US" dirty="0"/>
                            <a:t>Cooling</a:t>
                          </a:r>
                          <a:endParaRPr lang="ar-EG" dirty="0"/>
                        </a:p>
                      </a:txBody>
                      <a:tcPr anchor="ctr"/>
                    </a:tc>
                    <a:tc>
                      <a:txBody>
                        <a:bodyPr/>
                        <a:lstStyle/>
                        <a:p>
                          <a:pPr algn="ctr" rtl="1"/>
                          <a:r>
                            <a:rPr lang="en-US" dirty="0"/>
                            <a:t>Heating</a:t>
                          </a:r>
                          <a:endParaRPr lang="ar-EG" dirty="0"/>
                        </a:p>
                      </a:txBody>
                      <a:tcPr anchor="ctr"/>
                    </a:tc>
                    <a:tc>
                      <a:txBody>
                        <a:bodyPr/>
                        <a:lstStyle/>
                        <a:p>
                          <a:pPr rtl="1"/>
                          <a:endParaRPr lang="ar-EG" dirty="0"/>
                        </a:p>
                      </a:txBody>
                      <a:tcPr anchor="ctr"/>
                    </a:tc>
                    <a:extLst>
                      <a:ext uri="{0D108BD9-81ED-4DB2-BD59-A6C34878D82A}">
                        <a16:rowId xmlns:a16="http://schemas.microsoft.com/office/drawing/2014/main" val="2362078072"/>
                      </a:ext>
                    </a:extLst>
                  </a:tr>
                  <a:tr h="641350">
                    <a:tc>
                      <a:txBody>
                        <a:bodyPr/>
                        <a:lstStyle/>
                        <a:p>
                          <a:pPr marL="0" marR="0" indent="0" algn="l" defTabSz="914400" rtl="1" eaLnBrk="1" fontAlgn="auto" latinLnBrk="0" hangingPunct="1">
                            <a:lnSpc>
                              <a:spcPct val="10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51460 </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𝑦𝑒𝑎𝑟</m:t>
                                    </m:r>
                                  </m:den>
                                </m:f>
                              </m:oMath>
                            </m:oMathPara>
                          </a14:m>
                          <a:endParaRPr lang="en-US" sz="1400" b="0" i="0" u="none" strike="noStrike" cap="none" dirty="0">
                            <a:solidFill>
                              <a:srgbClr val="000000"/>
                            </a:solidFill>
                            <a:effectLst/>
                            <a:latin typeface="Arial"/>
                            <a:ea typeface="Arial"/>
                            <a:cs typeface="Arial"/>
                            <a:sym typeface="Arial"/>
                          </a:endParaRPr>
                        </a:p>
                        <a:p>
                          <a:pPr rtl="1"/>
                          <a:endParaRPr lang="ar-EG" dirty="0"/>
                        </a:p>
                      </a:txBody>
                      <a:tcPr anchor="ctr"/>
                    </a:tc>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29820</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algn="ctr" rtl="1"/>
                          <a14:m>
                            <m:oMathPara xmlns:m="http://schemas.openxmlformats.org/officeDocument/2006/math">
                              <m:oMathParaPr>
                                <m:jc m:val="left"/>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21580</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algn="ctr" rtl="1"/>
                          <a:r>
                            <a:rPr lang="en-US" dirty="0"/>
                            <a:t>Dispensary </a:t>
                          </a:r>
                          <a:endParaRPr lang="ar-EG" dirty="0"/>
                        </a:p>
                      </a:txBody>
                      <a:tcPr anchor="ctr"/>
                    </a:tc>
                    <a:extLst>
                      <a:ext uri="{0D108BD9-81ED-4DB2-BD59-A6C34878D82A}">
                        <a16:rowId xmlns:a16="http://schemas.microsoft.com/office/drawing/2014/main" val="3862205292"/>
                      </a:ext>
                    </a:extLst>
                  </a:tr>
                  <a:tr h="387350">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3749 </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𝑦𝑒𝑎𝑟</m:t>
                                    </m:r>
                                  </m:den>
                                </m:f>
                              </m:oMath>
                            </m:oMathPara>
                          </a14:m>
                          <a:endParaRPr lang="ar-EG" dirty="0"/>
                        </a:p>
                      </a:txBody>
                      <a:tcPr anchor="ctr"/>
                    </a:tc>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2289</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1460</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algn="ctr" rtl="1"/>
                          <a:r>
                            <a:rPr lang="en-US" dirty="0"/>
                            <a:t>Mosque</a:t>
                          </a:r>
                          <a:endParaRPr lang="ar-EG" dirty="0"/>
                        </a:p>
                      </a:txBody>
                      <a:tcPr anchor="ctr"/>
                    </a:tc>
                    <a:extLst>
                      <a:ext uri="{0D108BD9-81ED-4DB2-BD59-A6C34878D82A}">
                        <a16:rowId xmlns:a16="http://schemas.microsoft.com/office/drawing/2014/main" val="3222279224"/>
                      </a:ext>
                    </a:extLst>
                  </a:tr>
                </a:tbl>
              </a:graphicData>
            </a:graphic>
          </p:graphicFrame>
        </mc:Choice>
        <mc:Fallback xmlns="">
          <p:graphicFrame>
            <p:nvGraphicFramePr>
              <p:cNvPr id="11" name="Table 10"/>
              <p:cNvGraphicFramePr>
                <a:graphicFrameLocks noGrp="1"/>
              </p:cNvGraphicFramePr>
              <p:nvPr>
                <p:extLst>
                  <p:ext uri="{D42A27DB-BD31-4B8C-83A1-F6EECF244321}">
                    <p14:modId xmlns:p14="http://schemas.microsoft.com/office/powerpoint/2010/main" val="1250398505"/>
                  </p:ext>
                </p:extLst>
              </p:nvPr>
            </p:nvGraphicFramePr>
            <p:xfrm>
              <a:off x="3905864" y="2559483"/>
              <a:ext cx="5000011" cy="1658112"/>
            </p:xfrm>
            <a:graphic>
              <a:graphicData uri="http://schemas.openxmlformats.org/drawingml/2006/table">
                <a:tbl>
                  <a:tblPr rtl="1" firstRow="1" bandRow="1">
                    <a:tableStyleId>{F95A7A1B-B388-46BD-87B4-FFBC85479FB9}</a:tableStyleId>
                  </a:tblPr>
                  <a:tblGrid>
                    <a:gridCol w="1219232">
                      <a:extLst>
                        <a:ext uri="{9D8B030D-6E8A-4147-A177-3AD203B41FA5}">
                          <a16:colId xmlns:a16="http://schemas.microsoft.com/office/drawing/2014/main" val="3961502090"/>
                        </a:ext>
                      </a:extLst>
                    </a:gridCol>
                    <a:gridCol w="1306195">
                      <a:extLst>
                        <a:ext uri="{9D8B030D-6E8A-4147-A177-3AD203B41FA5}">
                          <a16:colId xmlns:a16="http://schemas.microsoft.com/office/drawing/2014/main" val="4024994461"/>
                        </a:ext>
                      </a:extLst>
                    </a:gridCol>
                    <a:gridCol w="1306195">
                      <a:extLst>
                        <a:ext uri="{9D8B030D-6E8A-4147-A177-3AD203B41FA5}">
                          <a16:colId xmlns:a16="http://schemas.microsoft.com/office/drawing/2014/main" val="879229412"/>
                        </a:ext>
                      </a:extLst>
                    </a:gridCol>
                    <a:gridCol w="1168389">
                      <a:extLst>
                        <a:ext uri="{9D8B030D-6E8A-4147-A177-3AD203B41FA5}">
                          <a16:colId xmlns:a16="http://schemas.microsoft.com/office/drawing/2014/main" val="2370101295"/>
                        </a:ext>
                      </a:extLst>
                    </a:gridCol>
                  </a:tblGrid>
                  <a:tr h="387350">
                    <a:tc>
                      <a:txBody>
                        <a:bodyPr/>
                        <a:lstStyle/>
                        <a:p>
                          <a:pPr algn="ctr" rtl="1"/>
                          <a:r>
                            <a:rPr lang="en-US" dirty="0" smtClean="0"/>
                            <a:t>Total saving</a:t>
                          </a:r>
                          <a:endParaRPr lang="ar-EG" dirty="0"/>
                        </a:p>
                      </a:txBody>
                      <a:tcPr anchor="ctr"/>
                    </a:tc>
                    <a:tc>
                      <a:txBody>
                        <a:bodyPr/>
                        <a:lstStyle/>
                        <a:p>
                          <a:pPr algn="ctr" rtl="1"/>
                          <a:r>
                            <a:rPr lang="en-US" dirty="0" smtClean="0"/>
                            <a:t>Cooling</a:t>
                          </a:r>
                          <a:endParaRPr lang="ar-EG" dirty="0"/>
                        </a:p>
                      </a:txBody>
                      <a:tcPr anchor="ctr"/>
                    </a:tc>
                    <a:tc>
                      <a:txBody>
                        <a:bodyPr/>
                        <a:lstStyle/>
                        <a:p>
                          <a:pPr algn="ctr" rtl="1"/>
                          <a:r>
                            <a:rPr lang="en-US" dirty="0" smtClean="0"/>
                            <a:t>Heating</a:t>
                          </a:r>
                          <a:endParaRPr lang="ar-EG" dirty="0"/>
                        </a:p>
                      </a:txBody>
                      <a:tcPr anchor="ctr"/>
                    </a:tc>
                    <a:tc>
                      <a:txBody>
                        <a:bodyPr/>
                        <a:lstStyle/>
                        <a:p>
                          <a:pPr rtl="1"/>
                          <a:endParaRPr lang="ar-EG" dirty="0"/>
                        </a:p>
                      </a:txBody>
                      <a:tcPr anchor="ctr"/>
                    </a:tc>
                    <a:extLst>
                      <a:ext uri="{0D108BD9-81ED-4DB2-BD59-A6C34878D82A}">
                        <a16:rowId xmlns:a16="http://schemas.microsoft.com/office/drawing/2014/main" val="2362078072"/>
                      </a:ext>
                    </a:extLst>
                  </a:tr>
                  <a:tr h="742061">
                    <a:tc>
                      <a:txBody>
                        <a:bodyPr/>
                        <a:lstStyle/>
                        <a:p>
                          <a:endParaRPr lang="ar-EG"/>
                        </a:p>
                      </a:txBody>
                      <a:tcPr anchor="ctr">
                        <a:blipFill>
                          <a:blip r:embed="rId4"/>
                          <a:stretch>
                            <a:fillRect l="-500" t="-52459" r="-311500" b="-72951"/>
                          </a:stretch>
                        </a:blipFill>
                      </a:tcPr>
                    </a:tc>
                    <a:tc>
                      <a:txBody>
                        <a:bodyPr/>
                        <a:lstStyle/>
                        <a:p>
                          <a:endParaRPr lang="ar-EG"/>
                        </a:p>
                      </a:txBody>
                      <a:tcPr anchor="ctr">
                        <a:blipFill>
                          <a:blip r:embed="rId4"/>
                          <a:stretch>
                            <a:fillRect l="-93488" t="-52459" r="-189767" b="-72951"/>
                          </a:stretch>
                        </a:blipFill>
                      </a:tcPr>
                    </a:tc>
                    <a:tc>
                      <a:txBody>
                        <a:bodyPr/>
                        <a:lstStyle/>
                        <a:p>
                          <a:endParaRPr lang="ar-EG"/>
                        </a:p>
                      </a:txBody>
                      <a:tcPr anchor="ctr">
                        <a:blipFill>
                          <a:blip r:embed="rId4"/>
                          <a:stretch>
                            <a:fillRect l="-194393" t="-52459" r="-90654" b="-72951"/>
                          </a:stretch>
                        </a:blipFill>
                      </a:tcPr>
                    </a:tc>
                    <a:tc>
                      <a:txBody>
                        <a:bodyPr/>
                        <a:lstStyle/>
                        <a:p>
                          <a:pPr algn="ctr" rtl="1"/>
                          <a:r>
                            <a:rPr lang="en-US" dirty="0" smtClean="0"/>
                            <a:t>Dispensary </a:t>
                          </a:r>
                          <a:endParaRPr lang="ar-EG" dirty="0"/>
                        </a:p>
                      </a:txBody>
                      <a:tcPr anchor="ctr"/>
                    </a:tc>
                    <a:extLst>
                      <a:ext uri="{0D108BD9-81ED-4DB2-BD59-A6C34878D82A}">
                        <a16:rowId xmlns:a16="http://schemas.microsoft.com/office/drawing/2014/main" val="3862205292"/>
                      </a:ext>
                    </a:extLst>
                  </a:tr>
                  <a:tr h="528701">
                    <a:tc>
                      <a:txBody>
                        <a:bodyPr/>
                        <a:lstStyle/>
                        <a:p>
                          <a:endParaRPr lang="ar-EG"/>
                        </a:p>
                      </a:txBody>
                      <a:tcPr anchor="ctr">
                        <a:blipFill>
                          <a:blip r:embed="rId4"/>
                          <a:stretch>
                            <a:fillRect l="-500" t="-213793" r="-311500" b="-2299"/>
                          </a:stretch>
                        </a:blipFill>
                      </a:tcPr>
                    </a:tc>
                    <a:tc>
                      <a:txBody>
                        <a:bodyPr/>
                        <a:lstStyle/>
                        <a:p>
                          <a:endParaRPr lang="ar-EG"/>
                        </a:p>
                      </a:txBody>
                      <a:tcPr anchor="ctr">
                        <a:blipFill>
                          <a:blip r:embed="rId4"/>
                          <a:stretch>
                            <a:fillRect l="-93488" t="-213793" r="-189767" b="-2299"/>
                          </a:stretch>
                        </a:blipFill>
                      </a:tcPr>
                    </a:tc>
                    <a:tc>
                      <a:txBody>
                        <a:bodyPr/>
                        <a:lstStyle/>
                        <a:p>
                          <a:endParaRPr lang="ar-EG"/>
                        </a:p>
                      </a:txBody>
                      <a:tcPr anchor="ctr">
                        <a:blipFill>
                          <a:blip r:embed="rId4"/>
                          <a:stretch>
                            <a:fillRect l="-194393" t="-213793" r="-90654" b="-2299"/>
                          </a:stretch>
                        </a:blipFill>
                      </a:tcPr>
                    </a:tc>
                    <a:tc>
                      <a:txBody>
                        <a:bodyPr/>
                        <a:lstStyle/>
                        <a:p>
                          <a:pPr algn="ctr" rtl="1"/>
                          <a:r>
                            <a:rPr lang="en-US" dirty="0" smtClean="0"/>
                            <a:t>Mosque</a:t>
                          </a:r>
                          <a:endParaRPr lang="ar-EG" dirty="0"/>
                        </a:p>
                      </a:txBody>
                      <a:tcPr anchor="ctr"/>
                    </a:tc>
                    <a:extLst>
                      <a:ext uri="{0D108BD9-81ED-4DB2-BD59-A6C34878D82A}">
                        <a16:rowId xmlns:a16="http://schemas.microsoft.com/office/drawing/2014/main" val="322227922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4" name="Table 13"/>
              <p:cNvGraphicFramePr>
                <a:graphicFrameLocks noGrp="1"/>
              </p:cNvGraphicFramePr>
              <p:nvPr>
                <p:extLst>
                  <p:ext uri="{D42A27DB-BD31-4B8C-83A1-F6EECF244321}">
                    <p14:modId xmlns:p14="http://schemas.microsoft.com/office/powerpoint/2010/main" val="246389150"/>
                  </p:ext>
                </p:extLst>
              </p:nvPr>
            </p:nvGraphicFramePr>
            <p:xfrm>
              <a:off x="3905864" y="4217595"/>
              <a:ext cx="5000011" cy="591820"/>
            </p:xfrm>
            <a:graphic>
              <a:graphicData uri="http://schemas.openxmlformats.org/drawingml/2006/table">
                <a:tbl>
                  <a:tblPr rtl="1"/>
                  <a:tblGrid>
                    <a:gridCol w="5000011">
                      <a:extLst>
                        <a:ext uri="{9D8B030D-6E8A-4147-A177-3AD203B41FA5}">
                          <a16:colId xmlns:a16="http://schemas.microsoft.com/office/drawing/2014/main" val="2724918772"/>
                        </a:ext>
                      </a:extLst>
                    </a:gridCol>
                  </a:tblGrid>
                  <a:tr h="354575">
                    <a:tc>
                      <a:txBody>
                        <a:bodyPr/>
                        <a:lstStyle/>
                        <a:p>
                          <a:pPr algn="l" rtl="0"/>
                          <a:r>
                            <a:rPr lang="en-US" sz="1200" b="1" i="0" u="none" strike="noStrike" cap="none" dirty="0">
                              <a:solidFill>
                                <a:schemeClr val="tx1"/>
                              </a:solidFill>
                              <a:effectLst/>
                              <a:latin typeface="Barlow" panose="020B0604020202020204" charset="0"/>
                              <a:ea typeface="+mn-ea"/>
                              <a:cs typeface="+mn-cs"/>
                              <a:sym typeface="Arial"/>
                            </a:rPr>
                            <a:t>Total saving for the First Scenario per year = </a:t>
                          </a:r>
                          <a14:m>
                            <m:oMath xmlns:m="http://schemas.openxmlformats.org/officeDocument/2006/math">
                              <m:r>
                                <a:rPr lang="en-US" sz="1200" b="1" i="1" u="none" strike="noStrike" cap="none">
                                  <a:solidFill>
                                    <a:schemeClr val="tx1"/>
                                  </a:solidFill>
                                  <a:effectLst/>
                                  <a:latin typeface="Cambria Math" panose="02040503050406030204" pitchFamily="18" charset="0"/>
                                  <a:ea typeface="+mn-ea"/>
                                  <a:cs typeface="+mn-cs"/>
                                  <a:sym typeface="Arial"/>
                                </a:rPr>
                                <m:t>𝟓𝟓𝟐𝟎𝟗</m:t>
                              </m:r>
                              <m:r>
                                <a:rPr lang="en-US" sz="1200" b="1" i="1" u="none" strike="noStrike" cap="none">
                                  <a:solidFill>
                                    <a:schemeClr val="tx1"/>
                                  </a:solidFill>
                                  <a:effectLst/>
                                  <a:latin typeface="Cambria Math" panose="02040503050406030204" pitchFamily="18" charset="0"/>
                                  <a:ea typeface="+mn-ea"/>
                                  <a:cs typeface="+mn-cs"/>
                                  <a:sym typeface="Arial"/>
                                </a:rPr>
                                <m:t> </m:t>
                              </m:r>
                              <m:f>
                                <m:fPr>
                                  <m:ctrlPr>
                                    <a:rPr lang="en-US" sz="1200" b="1" i="1" u="none" strike="noStrike" cap="none">
                                      <a:solidFill>
                                        <a:schemeClr val="tx1"/>
                                      </a:solidFill>
                                      <a:effectLst/>
                                      <a:latin typeface="Cambria Math" panose="02040503050406030204" pitchFamily="18" charset="0"/>
                                      <a:ea typeface="+mn-ea"/>
                                      <a:cs typeface="+mn-cs"/>
                                      <a:sym typeface="Arial"/>
                                    </a:rPr>
                                  </m:ctrlPr>
                                </m:fPr>
                                <m:num>
                                  <m:r>
                                    <a:rPr lang="en-US" sz="1200" b="1" i="1" u="none" strike="noStrike" cap="none">
                                      <a:solidFill>
                                        <a:schemeClr val="tx1"/>
                                      </a:solidFill>
                                      <a:effectLst/>
                                      <a:latin typeface="Cambria Math" panose="02040503050406030204" pitchFamily="18" charset="0"/>
                                      <a:ea typeface="+mn-ea"/>
                                      <a:cs typeface="+mn-cs"/>
                                      <a:sym typeface="Arial"/>
                                    </a:rPr>
                                    <m:t>𝑵𝑰𝑺</m:t>
                                  </m:r>
                                </m:num>
                                <m:den>
                                  <m:r>
                                    <a:rPr lang="en-US" sz="1200" b="1" i="1" u="none" strike="noStrike" cap="none">
                                      <a:solidFill>
                                        <a:schemeClr val="tx1"/>
                                      </a:solidFill>
                                      <a:effectLst/>
                                      <a:latin typeface="Cambria Math" panose="02040503050406030204" pitchFamily="18" charset="0"/>
                                      <a:ea typeface="+mn-ea"/>
                                      <a:cs typeface="+mn-cs"/>
                                      <a:sym typeface="Arial"/>
                                    </a:rPr>
                                    <m:t>𝒚𝒆𝒂𝒓</m:t>
                                  </m:r>
                                </m:den>
                              </m:f>
                            </m:oMath>
                          </a14:m>
                          <a:endParaRPr lang="en-US" sz="1400" b="0" i="0" u="none" strike="noStrike" cap="none" dirty="0">
                            <a:solidFill>
                              <a:schemeClr val="tx1"/>
                            </a:solidFill>
                            <a:effectLst/>
                            <a:latin typeface="Barlow" panose="020B0604020202020204" charset="0"/>
                            <a:ea typeface="+mn-ea"/>
                            <a:cs typeface="+mn-cs"/>
                            <a:sym typeface="Arial"/>
                          </a:endParaRPr>
                        </a:p>
                        <a:p>
                          <a:pPr rtl="1"/>
                          <a:r>
                            <a:rPr lang="en-US" dirty="0"/>
                            <a:t>   </a:t>
                          </a:r>
                          <a:endParaRPr lang="ar-EG" dirty="0"/>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3475314639"/>
                      </a:ext>
                    </a:extLst>
                  </a:tr>
                </a:tbl>
              </a:graphicData>
            </a:graphic>
          </p:graphicFrame>
        </mc:Choice>
        <mc:Fallback xmlns="">
          <p:graphicFrame>
            <p:nvGraphicFramePr>
              <p:cNvPr id="14" name="Table 13"/>
              <p:cNvGraphicFramePr>
                <a:graphicFrameLocks noGrp="1"/>
              </p:cNvGraphicFramePr>
              <p:nvPr>
                <p:extLst>
                  <p:ext uri="{D42A27DB-BD31-4B8C-83A1-F6EECF244321}">
                    <p14:modId xmlns:p14="http://schemas.microsoft.com/office/powerpoint/2010/main" val="246389150"/>
                  </p:ext>
                </p:extLst>
              </p:nvPr>
            </p:nvGraphicFramePr>
            <p:xfrm>
              <a:off x="3905864" y="4217595"/>
              <a:ext cx="5000011" cy="591820"/>
            </p:xfrm>
            <a:graphic>
              <a:graphicData uri="http://schemas.openxmlformats.org/drawingml/2006/table">
                <a:tbl>
                  <a:tblPr rtl="1"/>
                  <a:tblGrid>
                    <a:gridCol w="5000011">
                      <a:extLst>
                        <a:ext uri="{9D8B030D-6E8A-4147-A177-3AD203B41FA5}">
                          <a16:colId xmlns:a16="http://schemas.microsoft.com/office/drawing/2014/main" val="2724918772"/>
                        </a:ext>
                      </a:extLst>
                    </a:gridCol>
                  </a:tblGrid>
                  <a:tr h="591820">
                    <a:tc>
                      <a:txBody>
                        <a:bodyPr/>
                        <a:lstStyle/>
                        <a:p>
                          <a:endParaRPr lang="ar-EG"/>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blipFill>
                          <a:blip r:embed="rId5"/>
                          <a:stretch>
                            <a:fillRect l="-122" t="-1020" r="-365" b="-3061"/>
                          </a:stretch>
                        </a:blipFill>
                      </a:tcPr>
                    </a:tc>
                    <a:extLst>
                      <a:ext uri="{0D108BD9-81ED-4DB2-BD59-A6C34878D82A}">
                        <a16:rowId xmlns:a16="http://schemas.microsoft.com/office/drawing/2014/main" val="3475314639"/>
                      </a:ext>
                    </a:extLst>
                  </a:tr>
                </a:tbl>
              </a:graphicData>
            </a:graphic>
          </p:graphicFrame>
        </mc:Fallback>
      </mc:AlternateContent>
      <p:sp>
        <p:nvSpPr>
          <p:cNvPr id="15" name="TextBox 14"/>
          <p:cNvSpPr txBox="1"/>
          <p:nvPr/>
        </p:nvSpPr>
        <p:spPr>
          <a:xfrm>
            <a:off x="6008965" y="2177762"/>
            <a:ext cx="793807" cy="307777"/>
          </a:xfrm>
          <a:prstGeom prst="rect">
            <a:avLst/>
          </a:prstGeom>
          <a:noFill/>
        </p:spPr>
        <p:txBody>
          <a:bodyPr wrap="none" rtlCol="1">
            <a:spAutoFit/>
          </a:bodyPr>
          <a:lstStyle/>
          <a:p>
            <a:pPr algn="ctr"/>
            <a:r>
              <a:rPr lang="en-US" b="1" dirty="0">
                <a:latin typeface="Barlow" panose="020B0604020202020204" charset="0"/>
              </a:rPr>
              <a:t>Saving  </a:t>
            </a:r>
            <a:endParaRPr lang="ar-EG" b="1" dirty="0">
              <a:latin typeface="Barlow" panose="020B0604020202020204" charset="0"/>
            </a:endParaRPr>
          </a:p>
        </p:txBody>
      </p:sp>
      <p:pic>
        <p:nvPicPr>
          <p:cNvPr id="2" name="Picture 1">
            <a:extLst>
              <a:ext uri="{FF2B5EF4-FFF2-40B4-BE49-F238E27FC236}">
                <a16:creationId xmlns:a16="http://schemas.microsoft.com/office/drawing/2014/main" id="{1D0DA4CE-8E77-9D1B-1B72-E313A4FB0B8A}"/>
              </a:ext>
            </a:extLst>
          </p:cNvPr>
          <p:cNvPicPr>
            <a:picLocks noChangeAspect="1"/>
          </p:cNvPicPr>
          <p:nvPr/>
        </p:nvPicPr>
        <p:blipFill rotWithShape="1">
          <a:blip r:embed="rId6"/>
          <a:srcRect l="63476" t="26924" r="11221" b="55270"/>
          <a:stretch/>
        </p:blipFill>
        <p:spPr>
          <a:xfrm>
            <a:off x="5829300" y="403859"/>
            <a:ext cx="2986460" cy="1182083"/>
          </a:xfrm>
          <a:prstGeom prst="rect">
            <a:avLst/>
          </a:prstGeom>
        </p:spPr>
      </p:pic>
      <p:sp>
        <p:nvSpPr>
          <p:cNvPr id="4" name="TextBox 3">
            <a:extLst>
              <a:ext uri="{FF2B5EF4-FFF2-40B4-BE49-F238E27FC236}">
                <a16:creationId xmlns:a16="http://schemas.microsoft.com/office/drawing/2014/main" id="{38698404-7176-40AA-40D3-1451087AA1E6}"/>
              </a:ext>
            </a:extLst>
          </p:cNvPr>
          <p:cNvSpPr txBox="1"/>
          <p:nvPr/>
        </p:nvSpPr>
        <p:spPr>
          <a:xfrm>
            <a:off x="6534158" y="176026"/>
            <a:ext cx="1066319" cy="307777"/>
          </a:xfrm>
          <a:prstGeom prst="rect">
            <a:avLst/>
          </a:prstGeom>
          <a:noFill/>
        </p:spPr>
        <p:txBody>
          <a:bodyPr wrap="none" rtlCol="1">
            <a:spAutoFit/>
          </a:bodyPr>
          <a:lstStyle/>
          <a:p>
            <a:pPr algn="ctr"/>
            <a:r>
              <a:rPr lang="en-US" b="1" dirty="0">
                <a:latin typeface="Barlow" panose="020B0604020202020204" charset="0"/>
              </a:rPr>
              <a:t>55,209 NIS </a:t>
            </a:r>
            <a:endParaRPr lang="ar-EG" b="1" dirty="0">
              <a:latin typeface="Barlow" panose="020B0604020202020204" charset="0"/>
            </a:endParaRPr>
          </a:p>
        </p:txBody>
      </p:sp>
      <p:sp>
        <p:nvSpPr>
          <p:cNvPr id="5" name="TextBox 4">
            <a:extLst>
              <a:ext uri="{FF2B5EF4-FFF2-40B4-BE49-F238E27FC236}">
                <a16:creationId xmlns:a16="http://schemas.microsoft.com/office/drawing/2014/main" id="{23D4C03F-E59A-9DA3-AD57-449C3EC73812}"/>
              </a:ext>
            </a:extLst>
          </p:cNvPr>
          <p:cNvSpPr txBox="1"/>
          <p:nvPr/>
        </p:nvSpPr>
        <p:spPr>
          <a:xfrm>
            <a:off x="5775602" y="1469026"/>
            <a:ext cx="1173719" cy="307777"/>
          </a:xfrm>
          <a:prstGeom prst="rect">
            <a:avLst/>
          </a:prstGeom>
          <a:noFill/>
        </p:spPr>
        <p:txBody>
          <a:bodyPr wrap="none" rtlCol="1">
            <a:spAutoFit/>
          </a:bodyPr>
          <a:lstStyle/>
          <a:p>
            <a:pPr algn="ctr"/>
            <a:r>
              <a:rPr lang="en-US" b="1" dirty="0">
                <a:latin typeface="Barlow" panose="020B0604020202020204" charset="0"/>
              </a:rPr>
              <a:t>208,580 NIS </a:t>
            </a:r>
            <a:endParaRPr lang="ar-EG" b="1" dirty="0">
              <a:latin typeface="Barlow" panose="020B0604020202020204" charset="0"/>
            </a:endParaRPr>
          </a:p>
        </p:txBody>
      </p:sp>
    </p:spTree>
    <p:extLst>
      <p:ext uri="{BB962C8B-B14F-4D97-AF65-F5344CB8AC3E}">
        <p14:creationId xmlns:p14="http://schemas.microsoft.com/office/powerpoint/2010/main" val="19572468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03798" y="242707"/>
            <a:ext cx="3416320" cy="307777"/>
          </a:xfrm>
          <a:prstGeom prst="rect">
            <a:avLst/>
          </a:prstGeom>
          <a:noFill/>
        </p:spPr>
        <p:txBody>
          <a:bodyPr wrap="none" rtlCol="1">
            <a:spAutoFit/>
          </a:bodyPr>
          <a:lstStyle/>
          <a:p>
            <a:r>
              <a:rPr lang="en-US" b="1" dirty="0">
                <a:latin typeface="Barlow" panose="020B0604020202020204" charset="0"/>
              </a:rPr>
              <a:t>Investment and saving for each Scenario</a:t>
            </a:r>
            <a:endParaRPr lang="ar-EG" b="1" dirty="0">
              <a:latin typeface="Barlow" panose="020B0604020202020204" charset="0"/>
            </a:endParaRPr>
          </a:p>
        </p:txBody>
      </p:sp>
      <p:sp>
        <p:nvSpPr>
          <p:cNvPr id="6" name="TextBox 5"/>
          <p:cNvSpPr txBox="1"/>
          <p:nvPr/>
        </p:nvSpPr>
        <p:spPr>
          <a:xfrm>
            <a:off x="303798" y="861832"/>
            <a:ext cx="1798890" cy="307777"/>
          </a:xfrm>
          <a:prstGeom prst="rect">
            <a:avLst/>
          </a:prstGeom>
          <a:noFill/>
        </p:spPr>
        <p:txBody>
          <a:bodyPr wrap="none" rtlCol="1">
            <a:spAutoFit/>
          </a:bodyPr>
          <a:lstStyle/>
          <a:p>
            <a:pPr marL="285750" indent="-285750">
              <a:buFont typeface="Arial" panose="020B0604020202020204" pitchFamily="34" charset="0"/>
              <a:buChar char="•"/>
            </a:pPr>
            <a:r>
              <a:rPr lang="en-US" b="1" u="sng" dirty="0">
                <a:latin typeface="Barlow" panose="020B0604020202020204" charset="0"/>
              </a:rPr>
              <a:t>Second scenario</a:t>
            </a:r>
            <a:endParaRPr lang="ar-EG" b="1" u="sng" dirty="0">
              <a:latin typeface="Barlow" panose="020B0604020202020204" charset="0"/>
            </a:endParaRPr>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916199513"/>
                  </p:ext>
                </p:extLst>
              </p:nvPr>
            </p:nvGraphicFramePr>
            <p:xfrm>
              <a:off x="312319" y="2694364"/>
              <a:ext cx="3020428" cy="1527956"/>
            </p:xfrm>
            <a:graphic>
              <a:graphicData uri="http://schemas.openxmlformats.org/drawingml/2006/table">
                <a:tbl>
                  <a:tblPr rtl="1" firstRow="1" bandRow="1">
                    <a:tableStyleId>{F95A7A1B-B388-46BD-87B4-FFBC85479FB9}</a:tableStyleId>
                  </a:tblPr>
                  <a:tblGrid>
                    <a:gridCol w="1510214">
                      <a:extLst>
                        <a:ext uri="{9D8B030D-6E8A-4147-A177-3AD203B41FA5}">
                          <a16:colId xmlns:a16="http://schemas.microsoft.com/office/drawing/2014/main" val="6713298"/>
                        </a:ext>
                      </a:extLst>
                    </a:gridCol>
                    <a:gridCol w="1510214">
                      <a:extLst>
                        <a:ext uri="{9D8B030D-6E8A-4147-A177-3AD203B41FA5}">
                          <a16:colId xmlns:a16="http://schemas.microsoft.com/office/drawing/2014/main" val="4097592408"/>
                        </a:ext>
                      </a:extLst>
                    </a:gridCol>
                  </a:tblGrid>
                  <a:tr h="381989">
                    <a:tc>
                      <a:txBody>
                        <a:bodyPr/>
                        <a:lstStyle/>
                        <a:p>
                          <a:pPr rtl="0"/>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24000</m:t>
                                </m:r>
                                <m:r>
                                  <a:rPr lang="en-US" sz="1400" b="0" i="1" u="none" strike="noStrike" cap="none" smtClean="0">
                                    <a:solidFill>
                                      <a:srgbClr val="000000"/>
                                    </a:solidFill>
                                    <a:effectLst/>
                                    <a:latin typeface="Cambria Math" panose="02040503050406030204" pitchFamily="18" charset="0"/>
                                    <a:ea typeface="Arial"/>
                                    <a:cs typeface="Arial"/>
                                    <a:sym typeface="Arial"/>
                                  </a:rPr>
                                  <m:t> </m:t>
                                </m:r>
                                <m:r>
                                  <a:rPr lang="en-US" sz="1400" b="0" i="0" u="none" strike="noStrike" cap="none">
                                    <a:solidFill>
                                      <a:srgbClr val="000000"/>
                                    </a:solidFill>
                                    <a:effectLst/>
                                    <a:latin typeface="Cambria Math" panose="02040503050406030204" pitchFamily="18" charset="0"/>
                                    <a:ea typeface="Arial"/>
                                    <a:cs typeface="Arial"/>
                                    <a:sym typeface="Arial"/>
                                  </a:rPr>
                                  <m:t>$</m:t>
                                </m:r>
                              </m:oMath>
                            </m:oMathPara>
                          </a14:m>
                          <a:endParaRPr lang="en-US" sz="1400" b="0" i="0" u="none" strike="noStrike" cap="none" dirty="0">
                            <a:solidFill>
                              <a:srgbClr val="000000"/>
                            </a:solidFill>
                            <a:effectLst/>
                            <a:latin typeface="Arial"/>
                            <a:ea typeface="Arial"/>
                            <a:cs typeface="Arial"/>
                            <a:sym typeface="Arial"/>
                          </a:endParaRPr>
                        </a:p>
                      </a:txBody>
                      <a:tcPr/>
                    </a:tc>
                    <a:tc>
                      <a:txBody>
                        <a:bodyPr/>
                        <a:lstStyle/>
                        <a:p>
                          <a:pPr rtl="1"/>
                          <a:r>
                            <a:rPr lang="en-US" dirty="0">
                              <a:latin typeface="Barlow" panose="020B0604020202020204" charset="0"/>
                            </a:rPr>
                            <a:t>Outdoor</a:t>
                          </a:r>
                          <a:r>
                            <a:rPr lang="en-US" baseline="0" dirty="0">
                              <a:latin typeface="Barlow" panose="020B0604020202020204" charset="0"/>
                            </a:rPr>
                            <a:t> units</a:t>
                          </a:r>
                          <a:endParaRPr lang="ar-EG" dirty="0">
                            <a:latin typeface="Barlow" panose="020B0604020202020204" charset="0"/>
                          </a:endParaRPr>
                        </a:p>
                      </a:txBody>
                      <a:tcPr/>
                    </a:tc>
                    <a:extLst>
                      <a:ext uri="{0D108BD9-81ED-4DB2-BD59-A6C34878D82A}">
                        <a16:rowId xmlns:a16="http://schemas.microsoft.com/office/drawing/2014/main" val="3394477003"/>
                      </a:ext>
                    </a:extLst>
                  </a:tr>
                  <a:tr h="381989">
                    <a:tc>
                      <a:txBody>
                        <a:bodyPr/>
                        <a:lstStyle/>
                        <a:p>
                          <a:pPr marL="0" marR="0" indent="0" algn="l" defTabSz="914400" rtl="1" eaLnBrk="1" fontAlgn="auto" latinLnBrk="0" hangingPunct="1">
                            <a:lnSpc>
                              <a:spcPct val="10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17100</m:t>
                                </m:r>
                                <m:r>
                                  <a:rPr lang="en-US" sz="1400" b="0" i="1" u="none" strike="noStrike" cap="none" smtClean="0">
                                    <a:solidFill>
                                      <a:srgbClr val="000000"/>
                                    </a:solidFill>
                                    <a:effectLst/>
                                    <a:latin typeface="Cambria Math" panose="02040503050406030204" pitchFamily="18" charset="0"/>
                                    <a:ea typeface="Arial"/>
                                    <a:cs typeface="Arial"/>
                                    <a:sym typeface="Arial"/>
                                  </a:rPr>
                                  <m:t> </m:t>
                                </m:r>
                                <m:r>
                                  <a:rPr lang="en-US" sz="1400" b="0" i="0" u="none" strike="noStrike" cap="none">
                                    <a:solidFill>
                                      <a:srgbClr val="000000"/>
                                    </a:solidFill>
                                    <a:effectLst/>
                                    <a:latin typeface="Cambria Math" panose="02040503050406030204" pitchFamily="18" charset="0"/>
                                    <a:ea typeface="Arial"/>
                                    <a:cs typeface="Arial"/>
                                    <a:sym typeface="Arial"/>
                                  </a:rPr>
                                  <m:t>$</m:t>
                                </m:r>
                                <m:r>
                                  <a:rPr lang="en-US" sz="1400" b="0" i="1" u="none" strike="noStrike" cap="none">
                                    <a:solidFill>
                                      <a:srgbClr val="000000"/>
                                    </a:solidFill>
                                    <a:effectLst/>
                                    <a:latin typeface="Cambria Math" panose="02040503050406030204" pitchFamily="18" charset="0"/>
                                    <a:ea typeface="Arial"/>
                                    <a:cs typeface="Arial"/>
                                    <a:sym typeface="Arial"/>
                                  </a:rPr>
                                  <m:t> </m:t>
                                </m:r>
                              </m:oMath>
                            </m:oMathPara>
                          </a14:m>
                          <a:endParaRPr lang="en-US" sz="1400" b="0" i="0" u="none" strike="noStrike" cap="none" dirty="0">
                            <a:solidFill>
                              <a:srgbClr val="000000"/>
                            </a:solidFill>
                            <a:effectLst/>
                            <a:latin typeface="Arial"/>
                            <a:ea typeface="Arial"/>
                            <a:cs typeface="Arial"/>
                            <a:sym typeface="Arial"/>
                          </a:endParaRPr>
                        </a:p>
                      </a:txBody>
                      <a:tcPr/>
                    </a:tc>
                    <a:tc>
                      <a:txBody>
                        <a:bodyPr/>
                        <a:lstStyle/>
                        <a:p>
                          <a:pPr rtl="1"/>
                          <a:r>
                            <a:rPr lang="en-US" dirty="0">
                              <a:latin typeface="Barlow" panose="020B0604020202020204" charset="0"/>
                            </a:rPr>
                            <a:t>Indoor units</a:t>
                          </a:r>
                          <a:endParaRPr lang="ar-EG" dirty="0">
                            <a:latin typeface="Barlow" panose="020B0604020202020204" charset="0"/>
                          </a:endParaRPr>
                        </a:p>
                      </a:txBody>
                      <a:tcPr/>
                    </a:tc>
                    <a:extLst>
                      <a:ext uri="{0D108BD9-81ED-4DB2-BD59-A6C34878D82A}">
                        <a16:rowId xmlns:a16="http://schemas.microsoft.com/office/drawing/2014/main" val="3811001619"/>
                      </a:ext>
                    </a:extLst>
                  </a:tr>
                  <a:tr h="381989">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13200</m:t>
                                </m:r>
                                <m:r>
                                  <a:rPr lang="en-US" sz="1400" b="0" i="1" u="none" strike="noStrike" cap="none" smtClean="0">
                                    <a:solidFill>
                                      <a:srgbClr val="000000"/>
                                    </a:solidFill>
                                    <a:effectLst/>
                                    <a:latin typeface="Cambria Math" panose="02040503050406030204" pitchFamily="18" charset="0"/>
                                    <a:ea typeface="Arial"/>
                                    <a:cs typeface="Arial"/>
                                    <a:sym typeface="Arial"/>
                                  </a:rPr>
                                  <m:t> </m:t>
                                </m:r>
                                <m:r>
                                  <a:rPr lang="en-US" sz="1400" b="0" i="0" u="none" strike="noStrike" cap="none">
                                    <a:solidFill>
                                      <a:srgbClr val="000000"/>
                                    </a:solidFill>
                                    <a:effectLst/>
                                    <a:latin typeface="Cambria Math" panose="02040503050406030204" pitchFamily="18" charset="0"/>
                                    <a:ea typeface="Arial"/>
                                    <a:cs typeface="Arial"/>
                                    <a:sym typeface="Arial"/>
                                  </a:rPr>
                                  <m:t>$</m:t>
                                </m:r>
                              </m:oMath>
                            </m:oMathPara>
                          </a14:m>
                          <a:endParaRPr lang="ar-EG" dirty="0"/>
                        </a:p>
                      </a:txBody>
                      <a:tcPr/>
                    </a:tc>
                    <a:tc>
                      <a:txBody>
                        <a:bodyPr/>
                        <a:lstStyle/>
                        <a:p>
                          <a:pPr rtl="1"/>
                          <a:r>
                            <a:rPr lang="en-US" dirty="0">
                              <a:latin typeface="Barlow" panose="020B0604020202020204" charset="0"/>
                            </a:rPr>
                            <a:t>Piping</a:t>
                          </a:r>
                          <a:r>
                            <a:rPr lang="en-US" baseline="0" dirty="0">
                              <a:latin typeface="Barlow" panose="020B0604020202020204" charset="0"/>
                            </a:rPr>
                            <a:t> &amp; labor </a:t>
                          </a:r>
                          <a:endParaRPr lang="ar-EG" dirty="0">
                            <a:latin typeface="Barlow" panose="020B0604020202020204" charset="0"/>
                          </a:endParaRPr>
                        </a:p>
                      </a:txBody>
                      <a:tcPr/>
                    </a:tc>
                    <a:extLst>
                      <a:ext uri="{0D108BD9-81ED-4DB2-BD59-A6C34878D82A}">
                        <a16:rowId xmlns:a16="http://schemas.microsoft.com/office/drawing/2014/main" val="2880575565"/>
                      </a:ext>
                    </a:extLst>
                  </a:tr>
                  <a:tr h="381989">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2640</m:t>
                                </m:r>
                                <m:r>
                                  <a:rPr lang="en-US" sz="1400" b="0" i="1" u="none" strike="noStrike" cap="none" smtClean="0">
                                    <a:solidFill>
                                      <a:srgbClr val="000000"/>
                                    </a:solidFill>
                                    <a:effectLst/>
                                    <a:latin typeface="Cambria Math" panose="02040503050406030204" pitchFamily="18" charset="0"/>
                                    <a:ea typeface="Arial"/>
                                    <a:cs typeface="Arial"/>
                                    <a:sym typeface="Arial"/>
                                  </a:rPr>
                                  <m:t> </m:t>
                                </m:r>
                                <m:r>
                                  <a:rPr lang="en-US" sz="1400" b="0" i="0" u="none" strike="noStrike" cap="none">
                                    <a:solidFill>
                                      <a:srgbClr val="000000"/>
                                    </a:solidFill>
                                    <a:effectLst/>
                                    <a:latin typeface="Cambria Math" panose="02040503050406030204" pitchFamily="18" charset="0"/>
                                    <a:ea typeface="Arial"/>
                                    <a:cs typeface="Arial"/>
                                    <a:sym typeface="Arial"/>
                                  </a:rPr>
                                  <m:t>$</m:t>
                                </m:r>
                                <m:r>
                                  <a:rPr lang="en-US" sz="1400" b="0" i="1" u="none" strike="noStrike" cap="none">
                                    <a:solidFill>
                                      <a:srgbClr val="000000"/>
                                    </a:solidFill>
                                    <a:effectLst/>
                                    <a:latin typeface="Cambria Math" panose="02040503050406030204" pitchFamily="18" charset="0"/>
                                    <a:ea typeface="Arial"/>
                                    <a:cs typeface="Arial"/>
                                    <a:sym typeface="Arial"/>
                                  </a:rPr>
                                  <m:t> </m:t>
                                </m:r>
                              </m:oMath>
                            </m:oMathPara>
                          </a14:m>
                          <a:endParaRPr lang="ar-EG" dirty="0"/>
                        </a:p>
                      </a:txBody>
                      <a:tcPr/>
                    </a:tc>
                    <a:tc>
                      <a:txBody>
                        <a:bodyPr/>
                        <a:lstStyle/>
                        <a:p>
                          <a:pPr rtl="1"/>
                          <a:r>
                            <a:rPr lang="en-US" dirty="0">
                              <a:latin typeface="Barlow" panose="020B0604020202020204" charset="0"/>
                            </a:rPr>
                            <a:t>Remote control</a:t>
                          </a:r>
                          <a:endParaRPr lang="ar-EG" dirty="0">
                            <a:latin typeface="Barlow" panose="020B0604020202020204" charset="0"/>
                          </a:endParaRPr>
                        </a:p>
                      </a:txBody>
                      <a:tcPr/>
                    </a:tc>
                    <a:extLst>
                      <a:ext uri="{0D108BD9-81ED-4DB2-BD59-A6C34878D82A}">
                        <a16:rowId xmlns:a16="http://schemas.microsoft.com/office/drawing/2014/main" val="2958984184"/>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916199513"/>
                  </p:ext>
                </p:extLst>
              </p:nvPr>
            </p:nvGraphicFramePr>
            <p:xfrm>
              <a:off x="312319" y="2694364"/>
              <a:ext cx="3020428" cy="1527956"/>
            </p:xfrm>
            <a:graphic>
              <a:graphicData uri="http://schemas.openxmlformats.org/drawingml/2006/table">
                <a:tbl>
                  <a:tblPr rtl="1" firstRow="1" bandRow="1">
                    <a:tableStyleId>{F95A7A1B-B388-46BD-87B4-FFBC85479FB9}</a:tableStyleId>
                  </a:tblPr>
                  <a:tblGrid>
                    <a:gridCol w="1510214">
                      <a:extLst>
                        <a:ext uri="{9D8B030D-6E8A-4147-A177-3AD203B41FA5}">
                          <a16:colId xmlns:a16="http://schemas.microsoft.com/office/drawing/2014/main" val="6713298"/>
                        </a:ext>
                      </a:extLst>
                    </a:gridCol>
                    <a:gridCol w="1510214">
                      <a:extLst>
                        <a:ext uri="{9D8B030D-6E8A-4147-A177-3AD203B41FA5}">
                          <a16:colId xmlns:a16="http://schemas.microsoft.com/office/drawing/2014/main" val="4097592408"/>
                        </a:ext>
                      </a:extLst>
                    </a:gridCol>
                  </a:tblGrid>
                  <a:tr h="381989">
                    <a:tc>
                      <a:txBody>
                        <a:bodyPr/>
                        <a:lstStyle/>
                        <a:p>
                          <a:endParaRPr lang="ar-EG"/>
                        </a:p>
                      </a:txBody>
                      <a:tcPr>
                        <a:blipFill>
                          <a:blip r:embed="rId2"/>
                          <a:stretch>
                            <a:fillRect l="-403" t="-1587" r="-100806" b="-303175"/>
                          </a:stretch>
                        </a:blipFill>
                      </a:tcPr>
                    </a:tc>
                    <a:tc>
                      <a:txBody>
                        <a:bodyPr/>
                        <a:lstStyle/>
                        <a:p>
                          <a:pPr rtl="1"/>
                          <a:r>
                            <a:rPr lang="en-US" dirty="0" smtClean="0">
                              <a:latin typeface="Barlow" panose="020B0604020202020204" charset="0"/>
                            </a:rPr>
                            <a:t>Outdoor</a:t>
                          </a:r>
                          <a:r>
                            <a:rPr lang="en-US" baseline="0" dirty="0" smtClean="0">
                              <a:latin typeface="Barlow" panose="020B0604020202020204" charset="0"/>
                            </a:rPr>
                            <a:t> units</a:t>
                          </a:r>
                          <a:endParaRPr lang="ar-EG" dirty="0">
                            <a:latin typeface="Barlow" panose="020B0604020202020204" charset="0"/>
                          </a:endParaRPr>
                        </a:p>
                      </a:txBody>
                      <a:tcPr/>
                    </a:tc>
                    <a:extLst>
                      <a:ext uri="{0D108BD9-81ED-4DB2-BD59-A6C34878D82A}">
                        <a16:rowId xmlns:a16="http://schemas.microsoft.com/office/drawing/2014/main" val="3394477003"/>
                      </a:ext>
                    </a:extLst>
                  </a:tr>
                  <a:tr h="381989">
                    <a:tc>
                      <a:txBody>
                        <a:bodyPr/>
                        <a:lstStyle/>
                        <a:p>
                          <a:endParaRPr lang="ar-EG"/>
                        </a:p>
                      </a:txBody>
                      <a:tcPr>
                        <a:blipFill>
                          <a:blip r:embed="rId2"/>
                          <a:stretch>
                            <a:fillRect l="-403" t="-101587" r="-100806" b="-203175"/>
                          </a:stretch>
                        </a:blipFill>
                      </a:tcPr>
                    </a:tc>
                    <a:tc>
                      <a:txBody>
                        <a:bodyPr/>
                        <a:lstStyle/>
                        <a:p>
                          <a:pPr rtl="1"/>
                          <a:r>
                            <a:rPr lang="en-US" dirty="0" smtClean="0">
                              <a:latin typeface="Barlow" panose="020B0604020202020204" charset="0"/>
                            </a:rPr>
                            <a:t>Indoor units</a:t>
                          </a:r>
                          <a:endParaRPr lang="ar-EG" dirty="0">
                            <a:latin typeface="Barlow" panose="020B0604020202020204" charset="0"/>
                          </a:endParaRPr>
                        </a:p>
                      </a:txBody>
                      <a:tcPr/>
                    </a:tc>
                    <a:extLst>
                      <a:ext uri="{0D108BD9-81ED-4DB2-BD59-A6C34878D82A}">
                        <a16:rowId xmlns:a16="http://schemas.microsoft.com/office/drawing/2014/main" val="3811001619"/>
                      </a:ext>
                    </a:extLst>
                  </a:tr>
                  <a:tr h="381989">
                    <a:tc>
                      <a:txBody>
                        <a:bodyPr/>
                        <a:lstStyle/>
                        <a:p>
                          <a:endParaRPr lang="ar-EG"/>
                        </a:p>
                      </a:txBody>
                      <a:tcPr>
                        <a:blipFill>
                          <a:blip r:embed="rId2"/>
                          <a:stretch>
                            <a:fillRect l="-403" t="-201587" r="-100806" b="-103175"/>
                          </a:stretch>
                        </a:blipFill>
                      </a:tcPr>
                    </a:tc>
                    <a:tc>
                      <a:txBody>
                        <a:bodyPr/>
                        <a:lstStyle/>
                        <a:p>
                          <a:pPr rtl="1"/>
                          <a:r>
                            <a:rPr lang="en-US" dirty="0" smtClean="0">
                              <a:latin typeface="Barlow" panose="020B0604020202020204" charset="0"/>
                            </a:rPr>
                            <a:t>Piping</a:t>
                          </a:r>
                          <a:r>
                            <a:rPr lang="en-US" baseline="0" dirty="0" smtClean="0">
                              <a:latin typeface="Barlow" panose="020B0604020202020204" charset="0"/>
                            </a:rPr>
                            <a:t> &amp; labor </a:t>
                          </a:r>
                          <a:endParaRPr lang="ar-EG" dirty="0">
                            <a:latin typeface="Barlow" panose="020B0604020202020204" charset="0"/>
                          </a:endParaRPr>
                        </a:p>
                      </a:txBody>
                      <a:tcPr/>
                    </a:tc>
                    <a:extLst>
                      <a:ext uri="{0D108BD9-81ED-4DB2-BD59-A6C34878D82A}">
                        <a16:rowId xmlns:a16="http://schemas.microsoft.com/office/drawing/2014/main" val="2880575565"/>
                      </a:ext>
                    </a:extLst>
                  </a:tr>
                  <a:tr h="381989">
                    <a:tc>
                      <a:txBody>
                        <a:bodyPr/>
                        <a:lstStyle/>
                        <a:p>
                          <a:endParaRPr lang="ar-EG"/>
                        </a:p>
                      </a:txBody>
                      <a:tcPr>
                        <a:blipFill>
                          <a:blip r:embed="rId2"/>
                          <a:stretch>
                            <a:fillRect l="-403" t="-301587" r="-100806" b="-3175"/>
                          </a:stretch>
                        </a:blipFill>
                      </a:tcPr>
                    </a:tc>
                    <a:tc>
                      <a:txBody>
                        <a:bodyPr/>
                        <a:lstStyle/>
                        <a:p>
                          <a:pPr rtl="1"/>
                          <a:r>
                            <a:rPr lang="en-US" dirty="0" smtClean="0">
                              <a:latin typeface="Barlow" panose="020B0604020202020204" charset="0"/>
                            </a:rPr>
                            <a:t>Remote control</a:t>
                          </a:r>
                          <a:endParaRPr lang="ar-EG" dirty="0">
                            <a:latin typeface="Barlow" panose="020B0604020202020204" charset="0"/>
                          </a:endParaRPr>
                        </a:p>
                      </a:txBody>
                      <a:tcPr/>
                    </a:tc>
                    <a:extLst>
                      <a:ext uri="{0D108BD9-81ED-4DB2-BD59-A6C34878D82A}">
                        <a16:rowId xmlns:a16="http://schemas.microsoft.com/office/drawing/2014/main" val="295898418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1768244931"/>
                  </p:ext>
                </p:extLst>
              </p:nvPr>
            </p:nvGraphicFramePr>
            <p:xfrm>
              <a:off x="312319" y="4229104"/>
              <a:ext cx="3028950" cy="487680"/>
            </p:xfrm>
            <a:graphic>
              <a:graphicData uri="http://schemas.openxmlformats.org/drawingml/2006/table">
                <a:tbl>
                  <a:tblPr rtl="1"/>
                  <a:tblGrid>
                    <a:gridCol w="3028950">
                      <a:extLst>
                        <a:ext uri="{9D8B030D-6E8A-4147-A177-3AD203B41FA5}">
                          <a16:colId xmlns:a16="http://schemas.microsoft.com/office/drawing/2014/main" val="2724918772"/>
                        </a:ext>
                      </a:extLst>
                    </a:gridCol>
                  </a:tblGrid>
                  <a:tr h="428625">
                    <a:tc>
                      <a:txBody>
                        <a:bodyPr/>
                        <a:lstStyle/>
                        <a:p>
                          <a:pPr rtl="1"/>
                          <a:r>
                            <a:rPr lang="en-US" sz="1200" b="1" dirty="0">
                              <a:latin typeface="Barlow" panose="020B0604020202020204" charset="0"/>
                            </a:rPr>
                            <a:t>Total investment = 56940 </a:t>
                          </a:r>
                          <a14:m>
                            <m:oMath xmlns:m="http://schemas.openxmlformats.org/officeDocument/2006/math">
                              <m:r>
                                <a:rPr lang="en-US" sz="1200" b="1" i="0" u="none" strike="noStrike" cap="none" smtClean="0">
                                  <a:solidFill>
                                    <a:srgbClr val="000000"/>
                                  </a:solidFill>
                                  <a:effectLst/>
                                  <a:latin typeface="Cambria Math" panose="02040503050406030204" pitchFamily="18" charset="0"/>
                                  <a:ea typeface="Arial"/>
                                  <a:cs typeface="Arial"/>
                                  <a:sym typeface="Arial"/>
                                </a:rPr>
                                <m:t>$</m:t>
                              </m:r>
                            </m:oMath>
                          </a14:m>
                          <a:r>
                            <a:rPr lang="en-US" sz="1200" b="1" dirty="0">
                              <a:latin typeface="Barlow" panose="020B0604020202020204" charset="0"/>
                            </a:rPr>
                            <a:t> = 204980 NIS </a:t>
                          </a:r>
                        </a:p>
                        <a:p>
                          <a:pPr rtl="1"/>
                          <a:r>
                            <a:rPr lang="en-US" dirty="0"/>
                            <a:t>   </a:t>
                          </a:r>
                          <a:endParaRPr lang="ar-EG" dirty="0"/>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3475314639"/>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1768244931"/>
                  </p:ext>
                </p:extLst>
              </p:nvPr>
            </p:nvGraphicFramePr>
            <p:xfrm>
              <a:off x="312319" y="4229104"/>
              <a:ext cx="3028950" cy="487680"/>
            </p:xfrm>
            <a:graphic>
              <a:graphicData uri="http://schemas.openxmlformats.org/drawingml/2006/table">
                <a:tbl>
                  <a:tblPr rtl="1"/>
                  <a:tblGrid>
                    <a:gridCol w="3028950">
                      <a:extLst>
                        <a:ext uri="{9D8B030D-6E8A-4147-A177-3AD203B41FA5}">
                          <a16:colId xmlns:a16="http://schemas.microsoft.com/office/drawing/2014/main" val="2724918772"/>
                        </a:ext>
                      </a:extLst>
                    </a:gridCol>
                  </a:tblGrid>
                  <a:tr h="487680">
                    <a:tc>
                      <a:txBody>
                        <a:bodyPr/>
                        <a:lstStyle/>
                        <a:p>
                          <a:endParaRPr lang="ar-EG"/>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blipFill>
                          <a:blip r:embed="rId3"/>
                          <a:stretch>
                            <a:fillRect l="-201" t="-1235" r="-402" b="-2469"/>
                          </a:stretch>
                        </a:blipFill>
                      </a:tcPr>
                    </a:tc>
                    <a:extLst>
                      <a:ext uri="{0D108BD9-81ED-4DB2-BD59-A6C34878D82A}">
                        <a16:rowId xmlns:a16="http://schemas.microsoft.com/office/drawing/2014/main" val="3475314639"/>
                      </a:ext>
                    </a:extLst>
                  </a:tr>
                </a:tbl>
              </a:graphicData>
            </a:graphic>
          </p:graphicFrame>
        </mc:Fallback>
      </mc:AlternateContent>
      <p:sp>
        <p:nvSpPr>
          <p:cNvPr id="12" name="TextBox 11"/>
          <p:cNvSpPr txBox="1"/>
          <p:nvPr/>
        </p:nvSpPr>
        <p:spPr>
          <a:xfrm>
            <a:off x="1253854" y="2329434"/>
            <a:ext cx="1128835" cy="307777"/>
          </a:xfrm>
          <a:prstGeom prst="rect">
            <a:avLst/>
          </a:prstGeom>
          <a:noFill/>
        </p:spPr>
        <p:txBody>
          <a:bodyPr wrap="none" rtlCol="1">
            <a:spAutoFit/>
          </a:bodyPr>
          <a:lstStyle/>
          <a:p>
            <a:pPr algn="ctr"/>
            <a:r>
              <a:rPr lang="en-US" b="1" dirty="0">
                <a:latin typeface="Barlow" panose="020B0604020202020204" charset="0"/>
              </a:rPr>
              <a:t>Investment </a:t>
            </a:r>
            <a:endParaRPr lang="ar-EG" b="1" dirty="0">
              <a:latin typeface="Barlow" panose="020B0604020202020204" charset="0"/>
            </a:endParaRPr>
          </a:p>
        </p:txBody>
      </p:sp>
      <mc:AlternateContent xmlns:mc="http://schemas.openxmlformats.org/markup-compatibility/2006" xmlns:a14="http://schemas.microsoft.com/office/drawing/2010/main">
        <mc:Choice Requires="a14">
          <p:graphicFrame>
            <p:nvGraphicFramePr>
              <p:cNvPr id="11" name="Table 10"/>
              <p:cNvGraphicFramePr>
                <a:graphicFrameLocks noGrp="1"/>
              </p:cNvGraphicFramePr>
              <p:nvPr>
                <p:extLst>
                  <p:ext uri="{D42A27DB-BD31-4B8C-83A1-F6EECF244321}">
                    <p14:modId xmlns:p14="http://schemas.microsoft.com/office/powerpoint/2010/main" val="3018960070"/>
                  </p:ext>
                </p:extLst>
              </p:nvPr>
            </p:nvGraphicFramePr>
            <p:xfrm>
              <a:off x="3905864" y="2701270"/>
              <a:ext cx="5000011" cy="1658112"/>
            </p:xfrm>
            <a:graphic>
              <a:graphicData uri="http://schemas.openxmlformats.org/drawingml/2006/table">
                <a:tbl>
                  <a:tblPr rtl="1" firstRow="1" bandRow="1">
                    <a:tableStyleId>{F95A7A1B-B388-46BD-87B4-FFBC85479FB9}</a:tableStyleId>
                  </a:tblPr>
                  <a:tblGrid>
                    <a:gridCol w="1219232">
                      <a:extLst>
                        <a:ext uri="{9D8B030D-6E8A-4147-A177-3AD203B41FA5}">
                          <a16:colId xmlns:a16="http://schemas.microsoft.com/office/drawing/2014/main" val="3961502090"/>
                        </a:ext>
                      </a:extLst>
                    </a:gridCol>
                    <a:gridCol w="1306195">
                      <a:extLst>
                        <a:ext uri="{9D8B030D-6E8A-4147-A177-3AD203B41FA5}">
                          <a16:colId xmlns:a16="http://schemas.microsoft.com/office/drawing/2014/main" val="4024994461"/>
                        </a:ext>
                      </a:extLst>
                    </a:gridCol>
                    <a:gridCol w="1306195">
                      <a:extLst>
                        <a:ext uri="{9D8B030D-6E8A-4147-A177-3AD203B41FA5}">
                          <a16:colId xmlns:a16="http://schemas.microsoft.com/office/drawing/2014/main" val="879229412"/>
                        </a:ext>
                      </a:extLst>
                    </a:gridCol>
                    <a:gridCol w="1168389">
                      <a:extLst>
                        <a:ext uri="{9D8B030D-6E8A-4147-A177-3AD203B41FA5}">
                          <a16:colId xmlns:a16="http://schemas.microsoft.com/office/drawing/2014/main" val="2370101295"/>
                        </a:ext>
                      </a:extLst>
                    </a:gridCol>
                  </a:tblGrid>
                  <a:tr h="387350">
                    <a:tc>
                      <a:txBody>
                        <a:bodyPr/>
                        <a:lstStyle/>
                        <a:p>
                          <a:pPr algn="ctr" rtl="1"/>
                          <a:r>
                            <a:rPr lang="en-US" dirty="0"/>
                            <a:t>Total saving</a:t>
                          </a:r>
                          <a:endParaRPr lang="ar-EG" dirty="0"/>
                        </a:p>
                      </a:txBody>
                      <a:tcPr anchor="ctr"/>
                    </a:tc>
                    <a:tc>
                      <a:txBody>
                        <a:bodyPr/>
                        <a:lstStyle/>
                        <a:p>
                          <a:pPr algn="ctr" rtl="1"/>
                          <a:r>
                            <a:rPr lang="en-US" dirty="0"/>
                            <a:t>Cooling</a:t>
                          </a:r>
                          <a:endParaRPr lang="ar-EG" dirty="0"/>
                        </a:p>
                      </a:txBody>
                      <a:tcPr anchor="ctr"/>
                    </a:tc>
                    <a:tc>
                      <a:txBody>
                        <a:bodyPr/>
                        <a:lstStyle/>
                        <a:p>
                          <a:pPr algn="ctr" rtl="1"/>
                          <a:r>
                            <a:rPr lang="en-US" dirty="0"/>
                            <a:t>Heating</a:t>
                          </a:r>
                          <a:endParaRPr lang="ar-EG" dirty="0"/>
                        </a:p>
                      </a:txBody>
                      <a:tcPr anchor="ctr"/>
                    </a:tc>
                    <a:tc>
                      <a:txBody>
                        <a:bodyPr/>
                        <a:lstStyle/>
                        <a:p>
                          <a:pPr rtl="1"/>
                          <a:endParaRPr lang="ar-EG" dirty="0"/>
                        </a:p>
                      </a:txBody>
                      <a:tcPr anchor="ctr"/>
                    </a:tc>
                    <a:extLst>
                      <a:ext uri="{0D108BD9-81ED-4DB2-BD59-A6C34878D82A}">
                        <a16:rowId xmlns:a16="http://schemas.microsoft.com/office/drawing/2014/main" val="2362078072"/>
                      </a:ext>
                    </a:extLst>
                  </a:tr>
                  <a:tr h="641350">
                    <a:tc>
                      <a:txBody>
                        <a:bodyPr/>
                        <a:lstStyle/>
                        <a:p>
                          <a:pPr marL="0" marR="0" indent="0" algn="l" defTabSz="914400" rtl="1" eaLnBrk="1" fontAlgn="auto" latinLnBrk="0" hangingPunct="1">
                            <a:lnSpc>
                              <a:spcPct val="10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53386</m:t>
                                </m:r>
                                <m:r>
                                  <a:rPr lang="en-US" sz="1400" b="0" i="1" u="none" strike="noStrike" cap="none" smtClean="0">
                                    <a:solidFill>
                                      <a:srgbClr val="000000"/>
                                    </a:solidFill>
                                    <a:effectLst/>
                                    <a:latin typeface="Cambria Math" panose="02040503050406030204" pitchFamily="18" charset="0"/>
                                    <a:ea typeface="Arial"/>
                                    <a:cs typeface="Arial"/>
                                    <a:sym typeface="Arial"/>
                                  </a:rPr>
                                  <m:t> </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𝑦𝑒𝑎𝑟</m:t>
                                    </m:r>
                                  </m:den>
                                </m:f>
                              </m:oMath>
                            </m:oMathPara>
                          </a14:m>
                          <a:endParaRPr lang="en-US" sz="1400" b="0" i="0" u="none" strike="noStrike" cap="none" dirty="0">
                            <a:solidFill>
                              <a:srgbClr val="000000"/>
                            </a:solidFill>
                            <a:effectLst/>
                            <a:latin typeface="Arial"/>
                            <a:ea typeface="Arial"/>
                            <a:cs typeface="Arial"/>
                            <a:sym typeface="Arial"/>
                          </a:endParaRPr>
                        </a:p>
                        <a:p>
                          <a:pPr rtl="1"/>
                          <a:endParaRPr lang="ar-EG" dirty="0"/>
                        </a:p>
                      </a:txBody>
                      <a:tcPr anchor="ctr"/>
                    </a:tc>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30611</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algn="ctr" rtl="1"/>
                          <a14:m>
                            <m:oMathPara xmlns:m="http://schemas.openxmlformats.org/officeDocument/2006/math">
                              <m:oMathParaPr>
                                <m:jc m:val="left"/>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22775</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algn="ctr" rtl="1"/>
                          <a:r>
                            <a:rPr lang="en-US" dirty="0"/>
                            <a:t>Dispensary </a:t>
                          </a:r>
                          <a:endParaRPr lang="ar-EG" dirty="0"/>
                        </a:p>
                      </a:txBody>
                      <a:tcPr anchor="ctr"/>
                    </a:tc>
                    <a:extLst>
                      <a:ext uri="{0D108BD9-81ED-4DB2-BD59-A6C34878D82A}">
                        <a16:rowId xmlns:a16="http://schemas.microsoft.com/office/drawing/2014/main" val="3862205292"/>
                      </a:ext>
                    </a:extLst>
                  </a:tr>
                  <a:tr h="387350">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4072</m:t>
                                </m:r>
                                <m:r>
                                  <a:rPr lang="en-US" sz="1400" b="0" i="1" u="none" strike="noStrike" cap="none" smtClean="0">
                                    <a:solidFill>
                                      <a:srgbClr val="000000"/>
                                    </a:solidFill>
                                    <a:effectLst/>
                                    <a:latin typeface="Cambria Math" panose="02040503050406030204" pitchFamily="18" charset="0"/>
                                    <a:ea typeface="Arial"/>
                                    <a:cs typeface="Arial"/>
                                    <a:sym typeface="Arial"/>
                                  </a:rPr>
                                  <m:t> </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𝑦𝑒𝑎𝑟</m:t>
                                    </m:r>
                                  </m:den>
                                </m:f>
                              </m:oMath>
                            </m:oMathPara>
                          </a14:m>
                          <a:endParaRPr lang="ar-EG" dirty="0"/>
                        </a:p>
                      </a:txBody>
                      <a:tcPr anchor="ctr"/>
                    </a:tc>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2032</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2040</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algn="ctr" rtl="1"/>
                          <a:r>
                            <a:rPr lang="en-US" dirty="0"/>
                            <a:t>Mosque</a:t>
                          </a:r>
                          <a:endParaRPr lang="ar-EG" dirty="0"/>
                        </a:p>
                      </a:txBody>
                      <a:tcPr anchor="ctr"/>
                    </a:tc>
                    <a:extLst>
                      <a:ext uri="{0D108BD9-81ED-4DB2-BD59-A6C34878D82A}">
                        <a16:rowId xmlns:a16="http://schemas.microsoft.com/office/drawing/2014/main" val="3222279224"/>
                      </a:ext>
                    </a:extLst>
                  </a:tr>
                </a:tbl>
              </a:graphicData>
            </a:graphic>
          </p:graphicFrame>
        </mc:Choice>
        <mc:Fallback xmlns="">
          <p:graphicFrame>
            <p:nvGraphicFramePr>
              <p:cNvPr id="11" name="Table 10"/>
              <p:cNvGraphicFramePr>
                <a:graphicFrameLocks noGrp="1"/>
              </p:cNvGraphicFramePr>
              <p:nvPr>
                <p:extLst>
                  <p:ext uri="{D42A27DB-BD31-4B8C-83A1-F6EECF244321}">
                    <p14:modId xmlns:p14="http://schemas.microsoft.com/office/powerpoint/2010/main" val="3018960070"/>
                  </p:ext>
                </p:extLst>
              </p:nvPr>
            </p:nvGraphicFramePr>
            <p:xfrm>
              <a:off x="3905864" y="2701270"/>
              <a:ext cx="5000011" cy="1658112"/>
            </p:xfrm>
            <a:graphic>
              <a:graphicData uri="http://schemas.openxmlformats.org/drawingml/2006/table">
                <a:tbl>
                  <a:tblPr rtl="1" firstRow="1" bandRow="1">
                    <a:tableStyleId>{F95A7A1B-B388-46BD-87B4-FFBC85479FB9}</a:tableStyleId>
                  </a:tblPr>
                  <a:tblGrid>
                    <a:gridCol w="1219232">
                      <a:extLst>
                        <a:ext uri="{9D8B030D-6E8A-4147-A177-3AD203B41FA5}">
                          <a16:colId xmlns:a16="http://schemas.microsoft.com/office/drawing/2014/main" val="3961502090"/>
                        </a:ext>
                      </a:extLst>
                    </a:gridCol>
                    <a:gridCol w="1306195">
                      <a:extLst>
                        <a:ext uri="{9D8B030D-6E8A-4147-A177-3AD203B41FA5}">
                          <a16:colId xmlns:a16="http://schemas.microsoft.com/office/drawing/2014/main" val="4024994461"/>
                        </a:ext>
                      </a:extLst>
                    </a:gridCol>
                    <a:gridCol w="1306195">
                      <a:extLst>
                        <a:ext uri="{9D8B030D-6E8A-4147-A177-3AD203B41FA5}">
                          <a16:colId xmlns:a16="http://schemas.microsoft.com/office/drawing/2014/main" val="879229412"/>
                        </a:ext>
                      </a:extLst>
                    </a:gridCol>
                    <a:gridCol w="1168389">
                      <a:extLst>
                        <a:ext uri="{9D8B030D-6E8A-4147-A177-3AD203B41FA5}">
                          <a16:colId xmlns:a16="http://schemas.microsoft.com/office/drawing/2014/main" val="2370101295"/>
                        </a:ext>
                      </a:extLst>
                    </a:gridCol>
                  </a:tblGrid>
                  <a:tr h="387350">
                    <a:tc>
                      <a:txBody>
                        <a:bodyPr/>
                        <a:lstStyle/>
                        <a:p>
                          <a:pPr algn="ctr" rtl="1"/>
                          <a:r>
                            <a:rPr lang="en-US" dirty="0" smtClean="0"/>
                            <a:t>Total saving</a:t>
                          </a:r>
                          <a:endParaRPr lang="ar-EG" dirty="0"/>
                        </a:p>
                      </a:txBody>
                      <a:tcPr anchor="ctr"/>
                    </a:tc>
                    <a:tc>
                      <a:txBody>
                        <a:bodyPr/>
                        <a:lstStyle/>
                        <a:p>
                          <a:pPr algn="ctr" rtl="1"/>
                          <a:r>
                            <a:rPr lang="en-US" dirty="0" smtClean="0"/>
                            <a:t>Cooling</a:t>
                          </a:r>
                          <a:endParaRPr lang="ar-EG" dirty="0"/>
                        </a:p>
                      </a:txBody>
                      <a:tcPr anchor="ctr"/>
                    </a:tc>
                    <a:tc>
                      <a:txBody>
                        <a:bodyPr/>
                        <a:lstStyle/>
                        <a:p>
                          <a:pPr algn="ctr" rtl="1"/>
                          <a:r>
                            <a:rPr lang="en-US" dirty="0" smtClean="0"/>
                            <a:t>Heating</a:t>
                          </a:r>
                          <a:endParaRPr lang="ar-EG" dirty="0"/>
                        </a:p>
                      </a:txBody>
                      <a:tcPr anchor="ctr"/>
                    </a:tc>
                    <a:tc>
                      <a:txBody>
                        <a:bodyPr/>
                        <a:lstStyle/>
                        <a:p>
                          <a:pPr rtl="1"/>
                          <a:endParaRPr lang="ar-EG" dirty="0"/>
                        </a:p>
                      </a:txBody>
                      <a:tcPr anchor="ctr"/>
                    </a:tc>
                    <a:extLst>
                      <a:ext uri="{0D108BD9-81ED-4DB2-BD59-A6C34878D82A}">
                        <a16:rowId xmlns:a16="http://schemas.microsoft.com/office/drawing/2014/main" val="2362078072"/>
                      </a:ext>
                    </a:extLst>
                  </a:tr>
                  <a:tr h="742061">
                    <a:tc>
                      <a:txBody>
                        <a:bodyPr/>
                        <a:lstStyle/>
                        <a:p>
                          <a:endParaRPr lang="ar-EG"/>
                        </a:p>
                      </a:txBody>
                      <a:tcPr anchor="ctr">
                        <a:blipFill>
                          <a:blip r:embed="rId4"/>
                          <a:stretch>
                            <a:fillRect l="-500" t="-53279" r="-311500" b="-72131"/>
                          </a:stretch>
                        </a:blipFill>
                      </a:tcPr>
                    </a:tc>
                    <a:tc>
                      <a:txBody>
                        <a:bodyPr/>
                        <a:lstStyle/>
                        <a:p>
                          <a:endParaRPr lang="ar-EG"/>
                        </a:p>
                      </a:txBody>
                      <a:tcPr anchor="ctr">
                        <a:blipFill>
                          <a:blip r:embed="rId4"/>
                          <a:stretch>
                            <a:fillRect l="-93488" t="-53279" r="-189767" b="-72131"/>
                          </a:stretch>
                        </a:blipFill>
                      </a:tcPr>
                    </a:tc>
                    <a:tc>
                      <a:txBody>
                        <a:bodyPr/>
                        <a:lstStyle/>
                        <a:p>
                          <a:endParaRPr lang="ar-EG"/>
                        </a:p>
                      </a:txBody>
                      <a:tcPr anchor="ctr">
                        <a:blipFill>
                          <a:blip r:embed="rId4"/>
                          <a:stretch>
                            <a:fillRect l="-194393" t="-53279" r="-90654" b="-72131"/>
                          </a:stretch>
                        </a:blipFill>
                      </a:tcPr>
                    </a:tc>
                    <a:tc>
                      <a:txBody>
                        <a:bodyPr/>
                        <a:lstStyle/>
                        <a:p>
                          <a:pPr algn="ctr" rtl="1"/>
                          <a:r>
                            <a:rPr lang="en-US" dirty="0" smtClean="0"/>
                            <a:t>Dispensary </a:t>
                          </a:r>
                          <a:endParaRPr lang="ar-EG" dirty="0"/>
                        </a:p>
                      </a:txBody>
                      <a:tcPr anchor="ctr"/>
                    </a:tc>
                    <a:extLst>
                      <a:ext uri="{0D108BD9-81ED-4DB2-BD59-A6C34878D82A}">
                        <a16:rowId xmlns:a16="http://schemas.microsoft.com/office/drawing/2014/main" val="3862205292"/>
                      </a:ext>
                    </a:extLst>
                  </a:tr>
                  <a:tr h="528701">
                    <a:tc>
                      <a:txBody>
                        <a:bodyPr/>
                        <a:lstStyle/>
                        <a:p>
                          <a:endParaRPr lang="ar-EG"/>
                        </a:p>
                      </a:txBody>
                      <a:tcPr anchor="ctr">
                        <a:blipFill>
                          <a:blip r:embed="rId4"/>
                          <a:stretch>
                            <a:fillRect l="-500" t="-214943" r="-311500" b="-1149"/>
                          </a:stretch>
                        </a:blipFill>
                      </a:tcPr>
                    </a:tc>
                    <a:tc>
                      <a:txBody>
                        <a:bodyPr/>
                        <a:lstStyle/>
                        <a:p>
                          <a:endParaRPr lang="ar-EG"/>
                        </a:p>
                      </a:txBody>
                      <a:tcPr anchor="ctr">
                        <a:blipFill>
                          <a:blip r:embed="rId4"/>
                          <a:stretch>
                            <a:fillRect l="-93488" t="-214943" r="-189767" b="-1149"/>
                          </a:stretch>
                        </a:blipFill>
                      </a:tcPr>
                    </a:tc>
                    <a:tc>
                      <a:txBody>
                        <a:bodyPr/>
                        <a:lstStyle/>
                        <a:p>
                          <a:endParaRPr lang="ar-EG"/>
                        </a:p>
                      </a:txBody>
                      <a:tcPr anchor="ctr">
                        <a:blipFill>
                          <a:blip r:embed="rId4"/>
                          <a:stretch>
                            <a:fillRect l="-194393" t="-214943" r="-90654" b="-1149"/>
                          </a:stretch>
                        </a:blipFill>
                      </a:tcPr>
                    </a:tc>
                    <a:tc>
                      <a:txBody>
                        <a:bodyPr/>
                        <a:lstStyle/>
                        <a:p>
                          <a:pPr algn="ctr" rtl="1"/>
                          <a:r>
                            <a:rPr lang="en-US" dirty="0" smtClean="0"/>
                            <a:t>Mosque</a:t>
                          </a:r>
                          <a:endParaRPr lang="ar-EG" dirty="0"/>
                        </a:p>
                      </a:txBody>
                      <a:tcPr anchor="ctr"/>
                    </a:tc>
                    <a:extLst>
                      <a:ext uri="{0D108BD9-81ED-4DB2-BD59-A6C34878D82A}">
                        <a16:rowId xmlns:a16="http://schemas.microsoft.com/office/drawing/2014/main" val="322227922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4" name="Table 13"/>
              <p:cNvGraphicFramePr>
                <a:graphicFrameLocks noGrp="1"/>
              </p:cNvGraphicFramePr>
              <p:nvPr>
                <p:extLst>
                  <p:ext uri="{D42A27DB-BD31-4B8C-83A1-F6EECF244321}">
                    <p14:modId xmlns:p14="http://schemas.microsoft.com/office/powerpoint/2010/main" val="1996191087"/>
                  </p:ext>
                </p:extLst>
              </p:nvPr>
            </p:nvGraphicFramePr>
            <p:xfrm>
              <a:off x="3905864" y="4364091"/>
              <a:ext cx="5000011" cy="591820"/>
            </p:xfrm>
            <a:graphic>
              <a:graphicData uri="http://schemas.openxmlformats.org/drawingml/2006/table">
                <a:tbl>
                  <a:tblPr rtl="1"/>
                  <a:tblGrid>
                    <a:gridCol w="5000011">
                      <a:extLst>
                        <a:ext uri="{9D8B030D-6E8A-4147-A177-3AD203B41FA5}">
                          <a16:colId xmlns:a16="http://schemas.microsoft.com/office/drawing/2014/main" val="2724918772"/>
                        </a:ext>
                      </a:extLst>
                    </a:gridCol>
                  </a:tblGrid>
                  <a:tr h="354575">
                    <a:tc>
                      <a:txBody>
                        <a:bodyPr/>
                        <a:lstStyle/>
                        <a:p>
                          <a:pPr algn="l" rtl="0"/>
                          <a:r>
                            <a:rPr lang="en-US" sz="1200" b="1" i="0" u="none" strike="noStrike" cap="none" dirty="0">
                              <a:solidFill>
                                <a:schemeClr val="tx1"/>
                              </a:solidFill>
                              <a:effectLst/>
                              <a:latin typeface="Barlow" panose="020B0604020202020204" charset="0"/>
                              <a:ea typeface="+mn-ea"/>
                              <a:cs typeface="+mn-cs"/>
                              <a:sym typeface="Arial"/>
                            </a:rPr>
                            <a:t>Total saving for the Second Scenario per year = </a:t>
                          </a:r>
                          <a14:m>
                            <m:oMath xmlns:m="http://schemas.openxmlformats.org/officeDocument/2006/math">
                              <m:r>
                                <a:rPr lang="en-US" sz="1200" b="1" i="1" u="none" strike="noStrike" cap="none">
                                  <a:solidFill>
                                    <a:schemeClr val="tx1"/>
                                  </a:solidFill>
                                  <a:effectLst/>
                                  <a:latin typeface="Cambria Math" panose="02040503050406030204" pitchFamily="18" charset="0"/>
                                  <a:ea typeface="+mn-ea"/>
                                  <a:cs typeface="+mn-cs"/>
                                  <a:sym typeface="Arial"/>
                                </a:rPr>
                                <m:t>𝟓</m:t>
                              </m:r>
                              <m:r>
                                <a:rPr lang="en-US" sz="1200" b="1" i="1" u="none" strike="noStrike" cap="none" smtClean="0">
                                  <a:solidFill>
                                    <a:schemeClr val="tx1"/>
                                  </a:solidFill>
                                  <a:effectLst/>
                                  <a:latin typeface="Cambria Math" panose="02040503050406030204" pitchFamily="18" charset="0"/>
                                  <a:ea typeface="+mn-ea"/>
                                  <a:cs typeface="+mn-cs"/>
                                  <a:sym typeface="Arial"/>
                                </a:rPr>
                                <m:t>𝟕𝟒𝟓𝟖</m:t>
                              </m:r>
                              <m:r>
                                <a:rPr lang="en-US" sz="1200" b="1" i="1" u="none" strike="noStrike" cap="none">
                                  <a:solidFill>
                                    <a:schemeClr val="tx1"/>
                                  </a:solidFill>
                                  <a:effectLst/>
                                  <a:latin typeface="Cambria Math" panose="02040503050406030204" pitchFamily="18" charset="0"/>
                                  <a:ea typeface="+mn-ea"/>
                                  <a:cs typeface="+mn-cs"/>
                                  <a:sym typeface="Arial"/>
                                </a:rPr>
                                <m:t> </m:t>
                              </m:r>
                              <m:f>
                                <m:fPr>
                                  <m:ctrlPr>
                                    <a:rPr lang="en-US" sz="1200" b="1" i="1" u="none" strike="noStrike" cap="none">
                                      <a:solidFill>
                                        <a:schemeClr val="tx1"/>
                                      </a:solidFill>
                                      <a:effectLst/>
                                      <a:latin typeface="Cambria Math" panose="02040503050406030204" pitchFamily="18" charset="0"/>
                                      <a:ea typeface="+mn-ea"/>
                                      <a:cs typeface="+mn-cs"/>
                                      <a:sym typeface="Arial"/>
                                    </a:rPr>
                                  </m:ctrlPr>
                                </m:fPr>
                                <m:num>
                                  <m:r>
                                    <a:rPr lang="en-US" sz="1200" b="1" i="1" u="none" strike="noStrike" cap="none">
                                      <a:solidFill>
                                        <a:schemeClr val="tx1"/>
                                      </a:solidFill>
                                      <a:effectLst/>
                                      <a:latin typeface="Cambria Math" panose="02040503050406030204" pitchFamily="18" charset="0"/>
                                      <a:ea typeface="+mn-ea"/>
                                      <a:cs typeface="+mn-cs"/>
                                      <a:sym typeface="Arial"/>
                                    </a:rPr>
                                    <m:t>𝑵𝑰𝑺</m:t>
                                  </m:r>
                                </m:num>
                                <m:den>
                                  <m:r>
                                    <a:rPr lang="en-US" sz="1200" b="1" i="1" u="none" strike="noStrike" cap="none">
                                      <a:solidFill>
                                        <a:schemeClr val="tx1"/>
                                      </a:solidFill>
                                      <a:effectLst/>
                                      <a:latin typeface="Cambria Math" panose="02040503050406030204" pitchFamily="18" charset="0"/>
                                      <a:ea typeface="+mn-ea"/>
                                      <a:cs typeface="+mn-cs"/>
                                      <a:sym typeface="Arial"/>
                                    </a:rPr>
                                    <m:t>𝒚𝒆𝒂𝒓</m:t>
                                  </m:r>
                                </m:den>
                              </m:f>
                            </m:oMath>
                          </a14:m>
                          <a:endParaRPr lang="en-US" sz="1400" b="0" i="0" u="none" strike="noStrike" cap="none" dirty="0">
                            <a:solidFill>
                              <a:schemeClr val="tx1"/>
                            </a:solidFill>
                            <a:effectLst/>
                            <a:latin typeface="Barlow" panose="020B0604020202020204" charset="0"/>
                            <a:ea typeface="+mn-ea"/>
                            <a:cs typeface="+mn-cs"/>
                            <a:sym typeface="Arial"/>
                          </a:endParaRPr>
                        </a:p>
                        <a:p>
                          <a:pPr rtl="1"/>
                          <a:r>
                            <a:rPr lang="en-US" dirty="0"/>
                            <a:t>   </a:t>
                          </a:r>
                          <a:endParaRPr lang="ar-EG" dirty="0"/>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3475314639"/>
                      </a:ext>
                    </a:extLst>
                  </a:tr>
                </a:tbl>
              </a:graphicData>
            </a:graphic>
          </p:graphicFrame>
        </mc:Choice>
        <mc:Fallback xmlns="">
          <p:graphicFrame>
            <p:nvGraphicFramePr>
              <p:cNvPr id="14" name="Table 13"/>
              <p:cNvGraphicFramePr>
                <a:graphicFrameLocks noGrp="1"/>
              </p:cNvGraphicFramePr>
              <p:nvPr>
                <p:extLst>
                  <p:ext uri="{D42A27DB-BD31-4B8C-83A1-F6EECF244321}">
                    <p14:modId xmlns:p14="http://schemas.microsoft.com/office/powerpoint/2010/main" val="1996191087"/>
                  </p:ext>
                </p:extLst>
              </p:nvPr>
            </p:nvGraphicFramePr>
            <p:xfrm>
              <a:off x="3905864" y="4364091"/>
              <a:ext cx="5000011" cy="591820"/>
            </p:xfrm>
            <a:graphic>
              <a:graphicData uri="http://schemas.openxmlformats.org/drawingml/2006/table">
                <a:tbl>
                  <a:tblPr rtl="1"/>
                  <a:tblGrid>
                    <a:gridCol w="5000011">
                      <a:extLst>
                        <a:ext uri="{9D8B030D-6E8A-4147-A177-3AD203B41FA5}">
                          <a16:colId xmlns:a16="http://schemas.microsoft.com/office/drawing/2014/main" val="2724918772"/>
                        </a:ext>
                      </a:extLst>
                    </a:gridCol>
                  </a:tblGrid>
                  <a:tr h="591820">
                    <a:tc>
                      <a:txBody>
                        <a:bodyPr/>
                        <a:lstStyle/>
                        <a:p>
                          <a:endParaRPr lang="ar-EG"/>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blipFill>
                          <a:blip r:embed="rId5"/>
                          <a:stretch>
                            <a:fillRect l="-122" t="-1020" r="-365" b="-3061"/>
                          </a:stretch>
                        </a:blipFill>
                      </a:tcPr>
                    </a:tc>
                    <a:extLst>
                      <a:ext uri="{0D108BD9-81ED-4DB2-BD59-A6C34878D82A}">
                        <a16:rowId xmlns:a16="http://schemas.microsoft.com/office/drawing/2014/main" val="3475314639"/>
                      </a:ext>
                    </a:extLst>
                  </a:tr>
                </a:tbl>
              </a:graphicData>
            </a:graphic>
          </p:graphicFrame>
        </mc:Fallback>
      </mc:AlternateContent>
      <p:sp>
        <p:nvSpPr>
          <p:cNvPr id="15" name="TextBox 14"/>
          <p:cNvSpPr txBox="1"/>
          <p:nvPr/>
        </p:nvSpPr>
        <p:spPr>
          <a:xfrm>
            <a:off x="6008965" y="2329433"/>
            <a:ext cx="793807" cy="307777"/>
          </a:xfrm>
          <a:prstGeom prst="rect">
            <a:avLst/>
          </a:prstGeom>
          <a:noFill/>
        </p:spPr>
        <p:txBody>
          <a:bodyPr wrap="none" rtlCol="1">
            <a:spAutoFit/>
          </a:bodyPr>
          <a:lstStyle/>
          <a:p>
            <a:pPr algn="ctr"/>
            <a:r>
              <a:rPr lang="en-US" b="1" dirty="0">
                <a:latin typeface="Barlow" panose="020B0604020202020204" charset="0"/>
              </a:rPr>
              <a:t>Saving  </a:t>
            </a:r>
            <a:endParaRPr lang="ar-EG" b="1" dirty="0">
              <a:latin typeface="Barlow" panose="020B0604020202020204" charset="0"/>
            </a:endParaRPr>
          </a:p>
        </p:txBody>
      </p:sp>
      <p:pic>
        <p:nvPicPr>
          <p:cNvPr id="2" name="Picture 1">
            <a:extLst>
              <a:ext uri="{FF2B5EF4-FFF2-40B4-BE49-F238E27FC236}">
                <a16:creationId xmlns:a16="http://schemas.microsoft.com/office/drawing/2014/main" id="{A54A1EAA-9E84-E666-A33E-426DD41CC6B5}"/>
              </a:ext>
            </a:extLst>
          </p:cNvPr>
          <p:cNvPicPr>
            <a:picLocks noChangeAspect="1"/>
          </p:cNvPicPr>
          <p:nvPr/>
        </p:nvPicPr>
        <p:blipFill rotWithShape="1">
          <a:blip r:embed="rId6"/>
          <a:srcRect l="63476" t="26924" r="11221" b="52285"/>
          <a:stretch/>
        </p:blipFill>
        <p:spPr>
          <a:xfrm>
            <a:off x="5829300" y="403859"/>
            <a:ext cx="2986460" cy="1380247"/>
          </a:xfrm>
          <a:prstGeom prst="rect">
            <a:avLst/>
          </a:prstGeom>
        </p:spPr>
      </p:pic>
      <p:sp>
        <p:nvSpPr>
          <p:cNvPr id="3" name="TextBox 2">
            <a:extLst>
              <a:ext uri="{FF2B5EF4-FFF2-40B4-BE49-F238E27FC236}">
                <a16:creationId xmlns:a16="http://schemas.microsoft.com/office/drawing/2014/main" id="{227FDF29-E696-86D6-3F43-7546D82D70FE}"/>
              </a:ext>
            </a:extLst>
          </p:cNvPr>
          <p:cNvSpPr txBox="1"/>
          <p:nvPr/>
        </p:nvSpPr>
        <p:spPr>
          <a:xfrm>
            <a:off x="6561349" y="145659"/>
            <a:ext cx="1029449" cy="307777"/>
          </a:xfrm>
          <a:prstGeom prst="rect">
            <a:avLst/>
          </a:prstGeom>
          <a:noFill/>
        </p:spPr>
        <p:txBody>
          <a:bodyPr wrap="none" rtlCol="1">
            <a:spAutoFit/>
          </a:bodyPr>
          <a:lstStyle/>
          <a:p>
            <a:pPr algn="ctr"/>
            <a:r>
              <a:rPr lang="en-US" b="1" dirty="0">
                <a:latin typeface="Barlow" panose="020B0604020202020204" charset="0"/>
              </a:rPr>
              <a:t>57,458 NIS</a:t>
            </a:r>
            <a:endParaRPr lang="ar-EG" b="1" dirty="0">
              <a:latin typeface="Barlow" panose="020B0604020202020204" charset="0"/>
            </a:endParaRPr>
          </a:p>
        </p:txBody>
      </p:sp>
    </p:spTree>
    <p:extLst>
      <p:ext uri="{BB962C8B-B14F-4D97-AF65-F5344CB8AC3E}">
        <p14:creationId xmlns:p14="http://schemas.microsoft.com/office/powerpoint/2010/main" val="18570991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03798" y="242707"/>
            <a:ext cx="3416320" cy="307777"/>
          </a:xfrm>
          <a:prstGeom prst="rect">
            <a:avLst/>
          </a:prstGeom>
          <a:noFill/>
        </p:spPr>
        <p:txBody>
          <a:bodyPr wrap="none" rtlCol="1">
            <a:spAutoFit/>
          </a:bodyPr>
          <a:lstStyle/>
          <a:p>
            <a:r>
              <a:rPr lang="en-US" b="1" dirty="0">
                <a:latin typeface="Barlow" panose="020B0604020202020204" charset="0"/>
              </a:rPr>
              <a:t>Investment and saving for each Scenario</a:t>
            </a:r>
            <a:endParaRPr lang="ar-EG" b="1" dirty="0">
              <a:latin typeface="Barlow" panose="020B0604020202020204" charset="0"/>
            </a:endParaRPr>
          </a:p>
        </p:txBody>
      </p:sp>
      <p:sp>
        <p:nvSpPr>
          <p:cNvPr id="6" name="TextBox 5"/>
          <p:cNvSpPr txBox="1"/>
          <p:nvPr/>
        </p:nvSpPr>
        <p:spPr>
          <a:xfrm>
            <a:off x="303798" y="861832"/>
            <a:ext cx="3695242" cy="307777"/>
          </a:xfrm>
          <a:prstGeom prst="rect">
            <a:avLst/>
          </a:prstGeom>
          <a:noFill/>
        </p:spPr>
        <p:txBody>
          <a:bodyPr wrap="none" rtlCol="1">
            <a:spAutoFit/>
          </a:bodyPr>
          <a:lstStyle/>
          <a:p>
            <a:pPr marL="285750" indent="-285750">
              <a:buFont typeface="Arial" panose="020B0604020202020204" pitchFamily="34" charset="0"/>
              <a:buChar char="•"/>
            </a:pPr>
            <a:r>
              <a:rPr lang="en-US" b="1" u="sng" dirty="0">
                <a:latin typeface="Barlow" panose="020B0604020202020204" charset="0"/>
              </a:rPr>
              <a:t>Third scenario (from Palestinian market)</a:t>
            </a:r>
            <a:endParaRPr lang="ar-EG" b="1" u="sng" dirty="0">
              <a:latin typeface="Barlow" panose="020B0604020202020204" charset="0"/>
            </a:endParaRPr>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2054081257"/>
                  </p:ext>
                </p:extLst>
              </p:nvPr>
            </p:nvGraphicFramePr>
            <p:xfrm>
              <a:off x="312319" y="2671297"/>
              <a:ext cx="3020428" cy="1527956"/>
            </p:xfrm>
            <a:graphic>
              <a:graphicData uri="http://schemas.openxmlformats.org/drawingml/2006/table">
                <a:tbl>
                  <a:tblPr rtl="1" firstRow="1" bandRow="1">
                    <a:tableStyleId>{F95A7A1B-B388-46BD-87B4-FFBC85479FB9}</a:tableStyleId>
                  </a:tblPr>
                  <a:tblGrid>
                    <a:gridCol w="1510214">
                      <a:extLst>
                        <a:ext uri="{9D8B030D-6E8A-4147-A177-3AD203B41FA5}">
                          <a16:colId xmlns:a16="http://schemas.microsoft.com/office/drawing/2014/main" val="6713298"/>
                        </a:ext>
                      </a:extLst>
                    </a:gridCol>
                    <a:gridCol w="1510214">
                      <a:extLst>
                        <a:ext uri="{9D8B030D-6E8A-4147-A177-3AD203B41FA5}">
                          <a16:colId xmlns:a16="http://schemas.microsoft.com/office/drawing/2014/main" val="4097592408"/>
                        </a:ext>
                      </a:extLst>
                    </a:gridCol>
                  </a:tblGrid>
                  <a:tr h="381989">
                    <a:tc>
                      <a:txBody>
                        <a:bodyPr/>
                        <a:lstStyle/>
                        <a:p>
                          <a:pPr rtl="0"/>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24000</m:t>
                                </m:r>
                                <m:r>
                                  <a:rPr lang="en-US" sz="1400" b="0" i="1" u="none" strike="noStrike" cap="none" smtClean="0">
                                    <a:solidFill>
                                      <a:srgbClr val="000000"/>
                                    </a:solidFill>
                                    <a:effectLst/>
                                    <a:latin typeface="Cambria Math" panose="02040503050406030204" pitchFamily="18" charset="0"/>
                                    <a:ea typeface="Arial"/>
                                    <a:cs typeface="Arial"/>
                                    <a:sym typeface="Arial"/>
                                  </a:rPr>
                                  <m:t> </m:t>
                                </m:r>
                                <m:r>
                                  <a:rPr lang="en-US" sz="1400" b="0" i="0" u="none" strike="noStrike" cap="none">
                                    <a:solidFill>
                                      <a:srgbClr val="000000"/>
                                    </a:solidFill>
                                    <a:effectLst/>
                                    <a:latin typeface="Cambria Math" panose="02040503050406030204" pitchFamily="18" charset="0"/>
                                    <a:ea typeface="Arial"/>
                                    <a:cs typeface="Arial"/>
                                    <a:sym typeface="Arial"/>
                                  </a:rPr>
                                  <m:t>$</m:t>
                                </m:r>
                              </m:oMath>
                            </m:oMathPara>
                          </a14:m>
                          <a:endParaRPr lang="en-US" sz="1400" b="0" i="0" u="none" strike="noStrike" cap="none" dirty="0">
                            <a:solidFill>
                              <a:srgbClr val="000000"/>
                            </a:solidFill>
                            <a:effectLst/>
                            <a:latin typeface="Arial"/>
                            <a:ea typeface="Arial"/>
                            <a:cs typeface="Arial"/>
                            <a:sym typeface="Arial"/>
                          </a:endParaRPr>
                        </a:p>
                      </a:txBody>
                      <a:tcPr/>
                    </a:tc>
                    <a:tc>
                      <a:txBody>
                        <a:bodyPr/>
                        <a:lstStyle/>
                        <a:p>
                          <a:pPr rtl="1"/>
                          <a:r>
                            <a:rPr lang="en-US" dirty="0">
                              <a:latin typeface="Barlow" panose="020B0604020202020204" charset="0"/>
                            </a:rPr>
                            <a:t>Outdoor</a:t>
                          </a:r>
                          <a:r>
                            <a:rPr lang="en-US" baseline="0" dirty="0">
                              <a:latin typeface="Barlow" panose="020B0604020202020204" charset="0"/>
                            </a:rPr>
                            <a:t> units</a:t>
                          </a:r>
                          <a:endParaRPr lang="ar-EG" dirty="0">
                            <a:latin typeface="Barlow" panose="020B0604020202020204" charset="0"/>
                          </a:endParaRPr>
                        </a:p>
                      </a:txBody>
                      <a:tcPr/>
                    </a:tc>
                    <a:extLst>
                      <a:ext uri="{0D108BD9-81ED-4DB2-BD59-A6C34878D82A}">
                        <a16:rowId xmlns:a16="http://schemas.microsoft.com/office/drawing/2014/main" val="3394477003"/>
                      </a:ext>
                    </a:extLst>
                  </a:tr>
                  <a:tr h="381989">
                    <a:tc>
                      <a:txBody>
                        <a:bodyPr/>
                        <a:lstStyle/>
                        <a:p>
                          <a:pPr marL="0" marR="0" indent="0" algn="l" defTabSz="914400" rtl="1" eaLnBrk="1" fontAlgn="auto" latinLnBrk="0" hangingPunct="1">
                            <a:lnSpc>
                              <a:spcPct val="10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17100</m:t>
                                </m:r>
                                <m:r>
                                  <a:rPr lang="en-US" sz="1400" b="0" i="1" u="none" strike="noStrike" cap="none" smtClean="0">
                                    <a:solidFill>
                                      <a:srgbClr val="000000"/>
                                    </a:solidFill>
                                    <a:effectLst/>
                                    <a:latin typeface="Cambria Math" panose="02040503050406030204" pitchFamily="18" charset="0"/>
                                    <a:ea typeface="Arial"/>
                                    <a:cs typeface="Arial"/>
                                    <a:sym typeface="Arial"/>
                                  </a:rPr>
                                  <m:t> </m:t>
                                </m:r>
                                <m:r>
                                  <a:rPr lang="en-US" sz="1400" b="0" i="0" u="none" strike="noStrike" cap="none">
                                    <a:solidFill>
                                      <a:srgbClr val="000000"/>
                                    </a:solidFill>
                                    <a:effectLst/>
                                    <a:latin typeface="Cambria Math" panose="02040503050406030204" pitchFamily="18" charset="0"/>
                                    <a:ea typeface="Arial"/>
                                    <a:cs typeface="Arial"/>
                                    <a:sym typeface="Arial"/>
                                  </a:rPr>
                                  <m:t>$</m:t>
                                </m:r>
                                <m:r>
                                  <a:rPr lang="en-US" sz="1400" b="0" i="1" u="none" strike="noStrike" cap="none">
                                    <a:solidFill>
                                      <a:srgbClr val="000000"/>
                                    </a:solidFill>
                                    <a:effectLst/>
                                    <a:latin typeface="Cambria Math" panose="02040503050406030204" pitchFamily="18" charset="0"/>
                                    <a:ea typeface="Arial"/>
                                    <a:cs typeface="Arial"/>
                                    <a:sym typeface="Arial"/>
                                  </a:rPr>
                                  <m:t> </m:t>
                                </m:r>
                              </m:oMath>
                            </m:oMathPara>
                          </a14:m>
                          <a:endParaRPr lang="en-US" sz="1400" b="0" i="0" u="none" strike="noStrike" cap="none" dirty="0">
                            <a:solidFill>
                              <a:srgbClr val="000000"/>
                            </a:solidFill>
                            <a:effectLst/>
                            <a:latin typeface="Arial"/>
                            <a:ea typeface="Arial"/>
                            <a:cs typeface="Arial"/>
                            <a:sym typeface="Arial"/>
                          </a:endParaRPr>
                        </a:p>
                      </a:txBody>
                      <a:tcPr/>
                    </a:tc>
                    <a:tc>
                      <a:txBody>
                        <a:bodyPr/>
                        <a:lstStyle/>
                        <a:p>
                          <a:pPr rtl="1"/>
                          <a:r>
                            <a:rPr lang="en-US" dirty="0">
                              <a:latin typeface="Barlow" panose="020B0604020202020204" charset="0"/>
                            </a:rPr>
                            <a:t>Indoor units</a:t>
                          </a:r>
                          <a:endParaRPr lang="ar-EG" dirty="0">
                            <a:latin typeface="Barlow" panose="020B0604020202020204" charset="0"/>
                          </a:endParaRPr>
                        </a:p>
                      </a:txBody>
                      <a:tcPr/>
                    </a:tc>
                    <a:extLst>
                      <a:ext uri="{0D108BD9-81ED-4DB2-BD59-A6C34878D82A}">
                        <a16:rowId xmlns:a16="http://schemas.microsoft.com/office/drawing/2014/main" val="3811001619"/>
                      </a:ext>
                    </a:extLst>
                  </a:tr>
                  <a:tr h="381989">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13200</m:t>
                                </m:r>
                                <m:r>
                                  <a:rPr lang="en-US" sz="1400" b="0" i="1" u="none" strike="noStrike" cap="none" smtClean="0">
                                    <a:solidFill>
                                      <a:srgbClr val="000000"/>
                                    </a:solidFill>
                                    <a:effectLst/>
                                    <a:latin typeface="Cambria Math" panose="02040503050406030204" pitchFamily="18" charset="0"/>
                                    <a:ea typeface="Arial"/>
                                    <a:cs typeface="Arial"/>
                                    <a:sym typeface="Arial"/>
                                  </a:rPr>
                                  <m:t> </m:t>
                                </m:r>
                                <m:r>
                                  <a:rPr lang="en-US" sz="1400" b="0" i="0" u="none" strike="noStrike" cap="none">
                                    <a:solidFill>
                                      <a:srgbClr val="000000"/>
                                    </a:solidFill>
                                    <a:effectLst/>
                                    <a:latin typeface="Cambria Math" panose="02040503050406030204" pitchFamily="18" charset="0"/>
                                    <a:ea typeface="Arial"/>
                                    <a:cs typeface="Arial"/>
                                    <a:sym typeface="Arial"/>
                                  </a:rPr>
                                  <m:t>$</m:t>
                                </m:r>
                              </m:oMath>
                            </m:oMathPara>
                          </a14:m>
                          <a:endParaRPr lang="ar-EG" dirty="0"/>
                        </a:p>
                      </a:txBody>
                      <a:tcPr/>
                    </a:tc>
                    <a:tc>
                      <a:txBody>
                        <a:bodyPr/>
                        <a:lstStyle/>
                        <a:p>
                          <a:pPr rtl="1"/>
                          <a:r>
                            <a:rPr lang="en-US" dirty="0">
                              <a:latin typeface="Barlow" panose="020B0604020202020204" charset="0"/>
                            </a:rPr>
                            <a:t>Piping</a:t>
                          </a:r>
                          <a:r>
                            <a:rPr lang="en-US" baseline="0" dirty="0">
                              <a:latin typeface="Barlow" panose="020B0604020202020204" charset="0"/>
                            </a:rPr>
                            <a:t> &amp; labor </a:t>
                          </a:r>
                          <a:endParaRPr lang="ar-EG" dirty="0">
                            <a:latin typeface="Barlow" panose="020B0604020202020204" charset="0"/>
                          </a:endParaRPr>
                        </a:p>
                      </a:txBody>
                      <a:tcPr/>
                    </a:tc>
                    <a:extLst>
                      <a:ext uri="{0D108BD9-81ED-4DB2-BD59-A6C34878D82A}">
                        <a16:rowId xmlns:a16="http://schemas.microsoft.com/office/drawing/2014/main" val="2880575565"/>
                      </a:ext>
                    </a:extLst>
                  </a:tr>
                  <a:tr h="381989">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2640</m:t>
                                </m:r>
                                <m:r>
                                  <a:rPr lang="en-US" sz="1400" b="0" i="1" u="none" strike="noStrike" cap="none" smtClean="0">
                                    <a:solidFill>
                                      <a:srgbClr val="000000"/>
                                    </a:solidFill>
                                    <a:effectLst/>
                                    <a:latin typeface="Cambria Math" panose="02040503050406030204" pitchFamily="18" charset="0"/>
                                    <a:ea typeface="Arial"/>
                                    <a:cs typeface="Arial"/>
                                    <a:sym typeface="Arial"/>
                                  </a:rPr>
                                  <m:t> </m:t>
                                </m:r>
                                <m:r>
                                  <a:rPr lang="en-US" sz="1400" b="0" i="0" u="none" strike="noStrike" cap="none">
                                    <a:solidFill>
                                      <a:srgbClr val="000000"/>
                                    </a:solidFill>
                                    <a:effectLst/>
                                    <a:latin typeface="Cambria Math" panose="02040503050406030204" pitchFamily="18" charset="0"/>
                                    <a:ea typeface="Arial"/>
                                    <a:cs typeface="Arial"/>
                                    <a:sym typeface="Arial"/>
                                  </a:rPr>
                                  <m:t>$</m:t>
                                </m:r>
                                <m:r>
                                  <a:rPr lang="en-US" sz="1400" b="0" i="1" u="none" strike="noStrike" cap="none">
                                    <a:solidFill>
                                      <a:srgbClr val="000000"/>
                                    </a:solidFill>
                                    <a:effectLst/>
                                    <a:latin typeface="Cambria Math" panose="02040503050406030204" pitchFamily="18" charset="0"/>
                                    <a:ea typeface="Arial"/>
                                    <a:cs typeface="Arial"/>
                                    <a:sym typeface="Arial"/>
                                  </a:rPr>
                                  <m:t> </m:t>
                                </m:r>
                              </m:oMath>
                            </m:oMathPara>
                          </a14:m>
                          <a:endParaRPr lang="ar-EG" dirty="0"/>
                        </a:p>
                      </a:txBody>
                      <a:tcPr/>
                    </a:tc>
                    <a:tc>
                      <a:txBody>
                        <a:bodyPr/>
                        <a:lstStyle/>
                        <a:p>
                          <a:pPr rtl="1"/>
                          <a:r>
                            <a:rPr lang="en-US" dirty="0">
                              <a:latin typeface="Barlow" panose="020B0604020202020204" charset="0"/>
                            </a:rPr>
                            <a:t>Remote control</a:t>
                          </a:r>
                          <a:endParaRPr lang="ar-EG" dirty="0">
                            <a:latin typeface="Barlow" panose="020B0604020202020204" charset="0"/>
                          </a:endParaRPr>
                        </a:p>
                      </a:txBody>
                      <a:tcPr/>
                    </a:tc>
                    <a:extLst>
                      <a:ext uri="{0D108BD9-81ED-4DB2-BD59-A6C34878D82A}">
                        <a16:rowId xmlns:a16="http://schemas.microsoft.com/office/drawing/2014/main" val="2958984184"/>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2054081257"/>
                  </p:ext>
                </p:extLst>
              </p:nvPr>
            </p:nvGraphicFramePr>
            <p:xfrm>
              <a:off x="312319" y="2671297"/>
              <a:ext cx="3020428" cy="1527956"/>
            </p:xfrm>
            <a:graphic>
              <a:graphicData uri="http://schemas.openxmlformats.org/drawingml/2006/table">
                <a:tbl>
                  <a:tblPr rtl="1" firstRow="1" bandRow="1">
                    <a:tableStyleId>{F95A7A1B-B388-46BD-87B4-FFBC85479FB9}</a:tableStyleId>
                  </a:tblPr>
                  <a:tblGrid>
                    <a:gridCol w="1510214">
                      <a:extLst>
                        <a:ext uri="{9D8B030D-6E8A-4147-A177-3AD203B41FA5}">
                          <a16:colId xmlns:a16="http://schemas.microsoft.com/office/drawing/2014/main" val="6713298"/>
                        </a:ext>
                      </a:extLst>
                    </a:gridCol>
                    <a:gridCol w="1510214">
                      <a:extLst>
                        <a:ext uri="{9D8B030D-6E8A-4147-A177-3AD203B41FA5}">
                          <a16:colId xmlns:a16="http://schemas.microsoft.com/office/drawing/2014/main" val="4097592408"/>
                        </a:ext>
                      </a:extLst>
                    </a:gridCol>
                  </a:tblGrid>
                  <a:tr h="381989">
                    <a:tc>
                      <a:txBody>
                        <a:bodyPr/>
                        <a:lstStyle/>
                        <a:p>
                          <a:endParaRPr lang="ar-EG"/>
                        </a:p>
                      </a:txBody>
                      <a:tcPr>
                        <a:blipFill>
                          <a:blip r:embed="rId2"/>
                          <a:stretch>
                            <a:fillRect l="-403" t="-3175" r="-100806" b="-301587"/>
                          </a:stretch>
                        </a:blipFill>
                      </a:tcPr>
                    </a:tc>
                    <a:tc>
                      <a:txBody>
                        <a:bodyPr/>
                        <a:lstStyle/>
                        <a:p>
                          <a:pPr rtl="1"/>
                          <a:r>
                            <a:rPr lang="en-US" dirty="0" smtClean="0">
                              <a:latin typeface="Barlow" panose="020B0604020202020204" charset="0"/>
                            </a:rPr>
                            <a:t>Outdoor</a:t>
                          </a:r>
                          <a:r>
                            <a:rPr lang="en-US" baseline="0" dirty="0" smtClean="0">
                              <a:latin typeface="Barlow" panose="020B0604020202020204" charset="0"/>
                            </a:rPr>
                            <a:t> units</a:t>
                          </a:r>
                          <a:endParaRPr lang="ar-EG" dirty="0">
                            <a:latin typeface="Barlow" panose="020B0604020202020204" charset="0"/>
                          </a:endParaRPr>
                        </a:p>
                      </a:txBody>
                      <a:tcPr/>
                    </a:tc>
                    <a:extLst>
                      <a:ext uri="{0D108BD9-81ED-4DB2-BD59-A6C34878D82A}">
                        <a16:rowId xmlns:a16="http://schemas.microsoft.com/office/drawing/2014/main" val="3394477003"/>
                      </a:ext>
                    </a:extLst>
                  </a:tr>
                  <a:tr h="381989">
                    <a:tc>
                      <a:txBody>
                        <a:bodyPr/>
                        <a:lstStyle/>
                        <a:p>
                          <a:endParaRPr lang="ar-EG"/>
                        </a:p>
                      </a:txBody>
                      <a:tcPr>
                        <a:blipFill>
                          <a:blip r:embed="rId2"/>
                          <a:stretch>
                            <a:fillRect l="-403" t="-103175" r="-100806" b="-201587"/>
                          </a:stretch>
                        </a:blipFill>
                      </a:tcPr>
                    </a:tc>
                    <a:tc>
                      <a:txBody>
                        <a:bodyPr/>
                        <a:lstStyle/>
                        <a:p>
                          <a:pPr rtl="1"/>
                          <a:r>
                            <a:rPr lang="en-US" dirty="0" smtClean="0">
                              <a:latin typeface="Barlow" panose="020B0604020202020204" charset="0"/>
                            </a:rPr>
                            <a:t>Indoor units</a:t>
                          </a:r>
                          <a:endParaRPr lang="ar-EG" dirty="0">
                            <a:latin typeface="Barlow" panose="020B0604020202020204" charset="0"/>
                          </a:endParaRPr>
                        </a:p>
                      </a:txBody>
                      <a:tcPr/>
                    </a:tc>
                    <a:extLst>
                      <a:ext uri="{0D108BD9-81ED-4DB2-BD59-A6C34878D82A}">
                        <a16:rowId xmlns:a16="http://schemas.microsoft.com/office/drawing/2014/main" val="3811001619"/>
                      </a:ext>
                    </a:extLst>
                  </a:tr>
                  <a:tr h="381989">
                    <a:tc>
                      <a:txBody>
                        <a:bodyPr/>
                        <a:lstStyle/>
                        <a:p>
                          <a:endParaRPr lang="ar-EG"/>
                        </a:p>
                      </a:txBody>
                      <a:tcPr>
                        <a:blipFill>
                          <a:blip r:embed="rId2"/>
                          <a:stretch>
                            <a:fillRect l="-403" t="-206452" r="-100806" b="-104839"/>
                          </a:stretch>
                        </a:blipFill>
                      </a:tcPr>
                    </a:tc>
                    <a:tc>
                      <a:txBody>
                        <a:bodyPr/>
                        <a:lstStyle/>
                        <a:p>
                          <a:pPr rtl="1"/>
                          <a:r>
                            <a:rPr lang="en-US" dirty="0" smtClean="0">
                              <a:latin typeface="Barlow" panose="020B0604020202020204" charset="0"/>
                            </a:rPr>
                            <a:t>Piping</a:t>
                          </a:r>
                          <a:r>
                            <a:rPr lang="en-US" baseline="0" dirty="0" smtClean="0">
                              <a:latin typeface="Barlow" panose="020B0604020202020204" charset="0"/>
                            </a:rPr>
                            <a:t> &amp; labor </a:t>
                          </a:r>
                          <a:endParaRPr lang="ar-EG" dirty="0">
                            <a:latin typeface="Barlow" panose="020B0604020202020204" charset="0"/>
                          </a:endParaRPr>
                        </a:p>
                      </a:txBody>
                      <a:tcPr/>
                    </a:tc>
                    <a:extLst>
                      <a:ext uri="{0D108BD9-81ED-4DB2-BD59-A6C34878D82A}">
                        <a16:rowId xmlns:a16="http://schemas.microsoft.com/office/drawing/2014/main" val="2880575565"/>
                      </a:ext>
                    </a:extLst>
                  </a:tr>
                  <a:tr h="381989">
                    <a:tc>
                      <a:txBody>
                        <a:bodyPr/>
                        <a:lstStyle/>
                        <a:p>
                          <a:endParaRPr lang="ar-EG"/>
                        </a:p>
                      </a:txBody>
                      <a:tcPr>
                        <a:blipFill>
                          <a:blip r:embed="rId2"/>
                          <a:stretch>
                            <a:fillRect l="-403" t="-301587" r="-100806" b="-3175"/>
                          </a:stretch>
                        </a:blipFill>
                      </a:tcPr>
                    </a:tc>
                    <a:tc>
                      <a:txBody>
                        <a:bodyPr/>
                        <a:lstStyle/>
                        <a:p>
                          <a:pPr rtl="1"/>
                          <a:r>
                            <a:rPr lang="en-US" dirty="0" smtClean="0">
                              <a:latin typeface="Barlow" panose="020B0604020202020204" charset="0"/>
                            </a:rPr>
                            <a:t>Remote control</a:t>
                          </a:r>
                          <a:endParaRPr lang="ar-EG" dirty="0">
                            <a:latin typeface="Barlow" panose="020B0604020202020204" charset="0"/>
                          </a:endParaRPr>
                        </a:p>
                      </a:txBody>
                      <a:tcPr/>
                    </a:tc>
                    <a:extLst>
                      <a:ext uri="{0D108BD9-81ED-4DB2-BD59-A6C34878D82A}">
                        <a16:rowId xmlns:a16="http://schemas.microsoft.com/office/drawing/2014/main" val="295898418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3027498570"/>
                  </p:ext>
                </p:extLst>
              </p:nvPr>
            </p:nvGraphicFramePr>
            <p:xfrm>
              <a:off x="320841" y="4199253"/>
              <a:ext cx="3020428" cy="487680"/>
            </p:xfrm>
            <a:graphic>
              <a:graphicData uri="http://schemas.openxmlformats.org/drawingml/2006/table">
                <a:tbl>
                  <a:tblPr rtl="1"/>
                  <a:tblGrid>
                    <a:gridCol w="3020428">
                      <a:extLst>
                        <a:ext uri="{9D8B030D-6E8A-4147-A177-3AD203B41FA5}">
                          <a16:colId xmlns:a16="http://schemas.microsoft.com/office/drawing/2014/main" val="2724918772"/>
                        </a:ext>
                      </a:extLst>
                    </a:gridCol>
                  </a:tblGrid>
                  <a:tr h="428625">
                    <a:tc>
                      <a:txBody>
                        <a:bodyPr/>
                        <a:lstStyle/>
                        <a:p>
                          <a:pPr rtl="1"/>
                          <a:r>
                            <a:rPr lang="en-US" sz="1200" b="1" dirty="0">
                              <a:latin typeface="Barlow" panose="020B0604020202020204" charset="0"/>
                            </a:rPr>
                            <a:t>Total investment = 56940 </a:t>
                          </a:r>
                          <a14:m>
                            <m:oMath xmlns:m="http://schemas.openxmlformats.org/officeDocument/2006/math">
                              <m:r>
                                <a:rPr lang="en-US" sz="1200" b="1" i="0" u="none" strike="noStrike" cap="none" smtClean="0">
                                  <a:solidFill>
                                    <a:srgbClr val="000000"/>
                                  </a:solidFill>
                                  <a:effectLst/>
                                  <a:latin typeface="Cambria Math" panose="02040503050406030204" pitchFamily="18" charset="0"/>
                                  <a:ea typeface="Arial"/>
                                  <a:cs typeface="Arial"/>
                                  <a:sym typeface="Arial"/>
                                </a:rPr>
                                <m:t>$</m:t>
                              </m:r>
                            </m:oMath>
                          </a14:m>
                          <a:r>
                            <a:rPr lang="en-US" sz="1200" b="1" dirty="0">
                              <a:latin typeface="Barlow" panose="020B0604020202020204" charset="0"/>
                            </a:rPr>
                            <a:t> = 204980 NIS </a:t>
                          </a:r>
                        </a:p>
                        <a:p>
                          <a:pPr rtl="1"/>
                          <a:r>
                            <a:rPr lang="en-US" dirty="0"/>
                            <a:t>   </a:t>
                          </a:r>
                          <a:endParaRPr lang="ar-EG" dirty="0"/>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3475314639"/>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3027498570"/>
                  </p:ext>
                </p:extLst>
              </p:nvPr>
            </p:nvGraphicFramePr>
            <p:xfrm>
              <a:off x="320841" y="4199253"/>
              <a:ext cx="3020428" cy="487680"/>
            </p:xfrm>
            <a:graphic>
              <a:graphicData uri="http://schemas.openxmlformats.org/drawingml/2006/table">
                <a:tbl>
                  <a:tblPr rtl="1"/>
                  <a:tblGrid>
                    <a:gridCol w="3020428">
                      <a:extLst>
                        <a:ext uri="{9D8B030D-6E8A-4147-A177-3AD203B41FA5}">
                          <a16:colId xmlns:a16="http://schemas.microsoft.com/office/drawing/2014/main" val="2724918772"/>
                        </a:ext>
                      </a:extLst>
                    </a:gridCol>
                  </a:tblGrid>
                  <a:tr h="487680">
                    <a:tc>
                      <a:txBody>
                        <a:bodyPr/>
                        <a:lstStyle/>
                        <a:p>
                          <a:endParaRPr lang="ar-EG"/>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blipFill>
                          <a:blip r:embed="rId3"/>
                          <a:stretch>
                            <a:fillRect l="-201" t="-1235" r="-402" b="-2469"/>
                          </a:stretch>
                        </a:blipFill>
                      </a:tcPr>
                    </a:tc>
                    <a:extLst>
                      <a:ext uri="{0D108BD9-81ED-4DB2-BD59-A6C34878D82A}">
                        <a16:rowId xmlns:a16="http://schemas.microsoft.com/office/drawing/2014/main" val="3475314639"/>
                      </a:ext>
                    </a:extLst>
                  </a:tr>
                </a:tbl>
              </a:graphicData>
            </a:graphic>
          </p:graphicFrame>
        </mc:Fallback>
      </mc:AlternateContent>
      <p:sp>
        <p:nvSpPr>
          <p:cNvPr id="12" name="TextBox 11"/>
          <p:cNvSpPr txBox="1"/>
          <p:nvPr/>
        </p:nvSpPr>
        <p:spPr>
          <a:xfrm>
            <a:off x="1249592" y="2295674"/>
            <a:ext cx="1128835" cy="307777"/>
          </a:xfrm>
          <a:prstGeom prst="rect">
            <a:avLst/>
          </a:prstGeom>
          <a:noFill/>
        </p:spPr>
        <p:txBody>
          <a:bodyPr wrap="none" rtlCol="1">
            <a:spAutoFit/>
          </a:bodyPr>
          <a:lstStyle/>
          <a:p>
            <a:pPr algn="ctr"/>
            <a:r>
              <a:rPr lang="en-US" b="1" dirty="0">
                <a:latin typeface="Barlow" panose="020B0604020202020204" charset="0"/>
              </a:rPr>
              <a:t>Investment </a:t>
            </a:r>
            <a:endParaRPr lang="ar-EG" b="1" dirty="0">
              <a:latin typeface="Barlow" panose="020B0604020202020204" charset="0"/>
            </a:endParaRPr>
          </a:p>
        </p:txBody>
      </p:sp>
      <mc:AlternateContent xmlns:mc="http://schemas.openxmlformats.org/markup-compatibility/2006" xmlns:a14="http://schemas.microsoft.com/office/drawing/2010/main">
        <mc:Choice Requires="a14">
          <p:graphicFrame>
            <p:nvGraphicFramePr>
              <p:cNvPr id="11" name="Table 10"/>
              <p:cNvGraphicFramePr>
                <a:graphicFrameLocks noGrp="1"/>
              </p:cNvGraphicFramePr>
              <p:nvPr>
                <p:extLst>
                  <p:ext uri="{D42A27DB-BD31-4B8C-83A1-F6EECF244321}">
                    <p14:modId xmlns:p14="http://schemas.microsoft.com/office/powerpoint/2010/main" val="1272265275"/>
                  </p:ext>
                </p:extLst>
              </p:nvPr>
            </p:nvGraphicFramePr>
            <p:xfrm>
              <a:off x="3905864" y="2606219"/>
              <a:ext cx="5000011" cy="1658112"/>
            </p:xfrm>
            <a:graphic>
              <a:graphicData uri="http://schemas.openxmlformats.org/drawingml/2006/table">
                <a:tbl>
                  <a:tblPr rtl="1" firstRow="1" bandRow="1">
                    <a:tableStyleId>{F95A7A1B-B388-46BD-87B4-FFBC85479FB9}</a:tableStyleId>
                  </a:tblPr>
                  <a:tblGrid>
                    <a:gridCol w="1219232">
                      <a:extLst>
                        <a:ext uri="{9D8B030D-6E8A-4147-A177-3AD203B41FA5}">
                          <a16:colId xmlns:a16="http://schemas.microsoft.com/office/drawing/2014/main" val="3961502090"/>
                        </a:ext>
                      </a:extLst>
                    </a:gridCol>
                    <a:gridCol w="1306195">
                      <a:extLst>
                        <a:ext uri="{9D8B030D-6E8A-4147-A177-3AD203B41FA5}">
                          <a16:colId xmlns:a16="http://schemas.microsoft.com/office/drawing/2014/main" val="4024994461"/>
                        </a:ext>
                      </a:extLst>
                    </a:gridCol>
                    <a:gridCol w="1306195">
                      <a:extLst>
                        <a:ext uri="{9D8B030D-6E8A-4147-A177-3AD203B41FA5}">
                          <a16:colId xmlns:a16="http://schemas.microsoft.com/office/drawing/2014/main" val="879229412"/>
                        </a:ext>
                      </a:extLst>
                    </a:gridCol>
                    <a:gridCol w="1168389">
                      <a:extLst>
                        <a:ext uri="{9D8B030D-6E8A-4147-A177-3AD203B41FA5}">
                          <a16:colId xmlns:a16="http://schemas.microsoft.com/office/drawing/2014/main" val="2370101295"/>
                        </a:ext>
                      </a:extLst>
                    </a:gridCol>
                  </a:tblGrid>
                  <a:tr h="387350">
                    <a:tc>
                      <a:txBody>
                        <a:bodyPr/>
                        <a:lstStyle/>
                        <a:p>
                          <a:pPr algn="ctr" rtl="1"/>
                          <a:r>
                            <a:rPr lang="en-US" dirty="0"/>
                            <a:t>Total saving</a:t>
                          </a:r>
                          <a:endParaRPr lang="ar-EG" dirty="0"/>
                        </a:p>
                      </a:txBody>
                      <a:tcPr anchor="ctr"/>
                    </a:tc>
                    <a:tc>
                      <a:txBody>
                        <a:bodyPr/>
                        <a:lstStyle/>
                        <a:p>
                          <a:pPr algn="ctr" rtl="1"/>
                          <a:r>
                            <a:rPr lang="en-US" dirty="0"/>
                            <a:t>Cooling</a:t>
                          </a:r>
                          <a:endParaRPr lang="ar-EG" dirty="0"/>
                        </a:p>
                      </a:txBody>
                      <a:tcPr anchor="ctr"/>
                    </a:tc>
                    <a:tc>
                      <a:txBody>
                        <a:bodyPr/>
                        <a:lstStyle/>
                        <a:p>
                          <a:pPr algn="ctr" rtl="1"/>
                          <a:r>
                            <a:rPr lang="en-US" dirty="0"/>
                            <a:t>Heating</a:t>
                          </a:r>
                          <a:endParaRPr lang="ar-EG" dirty="0"/>
                        </a:p>
                      </a:txBody>
                      <a:tcPr anchor="ctr"/>
                    </a:tc>
                    <a:tc>
                      <a:txBody>
                        <a:bodyPr/>
                        <a:lstStyle/>
                        <a:p>
                          <a:pPr rtl="1"/>
                          <a:endParaRPr lang="ar-EG" dirty="0"/>
                        </a:p>
                      </a:txBody>
                      <a:tcPr anchor="ctr"/>
                    </a:tc>
                    <a:extLst>
                      <a:ext uri="{0D108BD9-81ED-4DB2-BD59-A6C34878D82A}">
                        <a16:rowId xmlns:a16="http://schemas.microsoft.com/office/drawing/2014/main" val="2362078072"/>
                      </a:ext>
                    </a:extLst>
                  </a:tr>
                  <a:tr h="641350">
                    <a:tc>
                      <a:txBody>
                        <a:bodyPr/>
                        <a:lstStyle/>
                        <a:p>
                          <a:pPr marL="0" marR="0" indent="0" algn="l" defTabSz="914400" rtl="1" eaLnBrk="1" fontAlgn="auto" latinLnBrk="0" hangingPunct="1">
                            <a:lnSpc>
                              <a:spcPct val="100000"/>
                            </a:lnSpc>
                            <a:spcBef>
                              <a:spcPts val="0"/>
                            </a:spcBef>
                            <a:spcAft>
                              <a:spcPts val="0"/>
                            </a:spcAft>
                            <a:buClr>
                              <a:srgbClr val="000000"/>
                            </a:buClr>
                            <a:buSzTx/>
                            <a:buFont typeface="Arial"/>
                            <a:buNone/>
                            <a:tabLst/>
                            <a:defRPr/>
                          </a:pPr>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50673</m:t>
                                </m:r>
                                <m:r>
                                  <a:rPr lang="en-US" sz="1400" b="0" i="1" u="none" strike="noStrike" cap="none" smtClean="0">
                                    <a:solidFill>
                                      <a:srgbClr val="000000"/>
                                    </a:solidFill>
                                    <a:effectLst/>
                                    <a:latin typeface="Cambria Math" panose="02040503050406030204" pitchFamily="18" charset="0"/>
                                    <a:ea typeface="Arial"/>
                                    <a:cs typeface="Arial"/>
                                    <a:sym typeface="Arial"/>
                                  </a:rPr>
                                  <m:t> </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𝑦𝑒𝑎𝑟</m:t>
                                    </m:r>
                                  </m:den>
                                </m:f>
                              </m:oMath>
                            </m:oMathPara>
                          </a14:m>
                          <a:endParaRPr lang="en-US" sz="1400" b="0" i="0" u="none" strike="noStrike" cap="none" dirty="0">
                            <a:solidFill>
                              <a:srgbClr val="000000"/>
                            </a:solidFill>
                            <a:effectLst/>
                            <a:latin typeface="Arial"/>
                            <a:ea typeface="Arial"/>
                            <a:cs typeface="Arial"/>
                            <a:sym typeface="Arial"/>
                          </a:endParaRPr>
                        </a:p>
                        <a:p>
                          <a:pPr rtl="1"/>
                          <a:endParaRPr lang="ar-EG" dirty="0"/>
                        </a:p>
                      </a:txBody>
                      <a:tcPr anchor="ctr"/>
                    </a:tc>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30653</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algn="ctr" rtl="1"/>
                          <a14:m>
                            <m:oMathPara xmlns:m="http://schemas.openxmlformats.org/officeDocument/2006/math">
                              <m:oMathParaPr>
                                <m:jc m:val="left"/>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20020</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algn="ctr" rtl="1"/>
                          <a:r>
                            <a:rPr lang="en-US" dirty="0"/>
                            <a:t>Dispensary </a:t>
                          </a:r>
                          <a:endParaRPr lang="ar-EG" dirty="0"/>
                        </a:p>
                      </a:txBody>
                      <a:tcPr anchor="ctr"/>
                    </a:tc>
                    <a:extLst>
                      <a:ext uri="{0D108BD9-81ED-4DB2-BD59-A6C34878D82A}">
                        <a16:rowId xmlns:a16="http://schemas.microsoft.com/office/drawing/2014/main" val="3862205292"/>
                      </a:ext>
                    </a:extLst>
                  </a:tr>
                  <a:tr h="387350">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3130</m:t>
                                </m:r>
                                <m:r>
                                  <a:rPr lang="en-US" sz="1400" b="0" i="1" u="none" strike="noStrike" cap="none" smtClean="0">
                                    <a:solidFill>
                                      <a:srgbClr val="000000"/>
                                    </a:solidFill>
                                    <a:effectLst/>
                                    <a:latin typeface="Cambria Math" panose="02040503050406030204" pitchFamily="18" charset="0"/>
                                    <a:ea typeface="Arial"/>
                                    <a:cs typeface="Arial"/>
                                    <a:sym typeface="Arial"/>
                                  </a:rPr>
                                  <m:t> </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𝑦𝑒𝑎𝑟</m:t>
                                    </m:r>
                                  </m:den>
                                </m:f>
                              </m:oMath>
                            </m:oMathPara>
                          </a14:m>
                          <a:endParaRPr lang="ar-EG" dirty="0"/>
                        </a:p>
                      </a:txBody>
                      <a:tcPr anchor="ctr"/>
                    </a:tc>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2380</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rtl="1"/>
                          <a14:m>
                            <m:oMathPara xmlns:m="http://schemas.openxmlformats.org/officeDocument/2006/math">
                              <m:oMathParaPr>
                                <m:jc m:val="centerGroup"/>
                              </m:oMathParaPr>
                              <m:oMath xmlns:m="http://schemas.openxmlformats.org/officeDocument/2006/math">
                                <m:r>
                                  <a:rPr lang="en-US" sz="1400" b="0" i="1" u="none" strike="noStrike" cap="none" smtClean="0">
                                    <a:solidFill>
                                      <a:srgbClr val="000000"/>
                                    </a:solidFill>
                                    <a:effectLst/>
                                    <a:latin typeface="Cambria Math" panose="02040503050406030204" pitchFamily="18" charset="0"/>
                                    <a:ea typeface="Arial"/>
                                    <a:cs typeface="Arial"/>
                                    <a:sym typeface="Arial"/>
                                  </a:rPr>
                                  <m:t>750</m:t>
                                </m:r>
                                <m:f>
                                  <m:fPr>
                                    <m:ctrlPr>
                                      <a:rPr lang="en-US" sz="1400" b="0" i="1" u="none" strike="noStrike" cap="none">
                                        <a:solidFill>
                                          <a:srgbClr val="000000"/>
                                        </a:solidFill>
                                        <a:effectLst/>
                                        <a:latin typeface="Cambria Math" panose="02040503050406030204" pitchFamily="18" charset="0"/>
                                        <a:ea typeface="Arial"/>
                                        <a:cs typeface="Arial"/>
                                        <a:sym typeface="Arial"/>
                                      </a:rPr>
                                    </m:ctrlPr>
                                  </m:fPr>
                                  <m:num>
                                    <m:r>
                                      <a:rPr lang="en-US" sz="1400" b="0" i="1" u="none" strike="noStrike" cap="none">
                                        <a:solidFill>
                                          <a:srgbClr val="000000"/>
                                        </a:solidFill>
                                        <a:effectLst/>
                                        <a:latin typeface="Cambria Math" panose="02040503050406030204" pitchFamily="18" charset="0"/>
                                        <a:ea typeface="Arial"/>
                                        <a:cs typeface="Arial"/>
                                        <a:sym typeface="Arial"/>
                                      </a:rPr>
                                      <m:t>𝑁𝐼𝑆</m:t>
                                    </m:r>
                                  </m:num>
                                  <m:den>
                                    <m:r>
                                      <a:rPr lang="en-US" sz="1400" b="0" i="1" u="none" strike="noStrike" cap="none">
                                        <a:solidFill>
                                          <a:srgbClr val="000000"/>
                                        </a:solidFill>
                                        <a:effectLst/>
                                        <a:latin typeface="Cambria Math" panose="02040503050406030204" pitchFamily="18" charset="0"/>
                                        <a:ea typeface="Arial"/>
                                        <a:cs typeface="Arial"/>
                                        <a:sym typeface="Arial"/>
                                      </a:rPr>
                                      <m:t>𝑠𝑒𝑎𝑠𝑜𝑛</m:t>
                                    </m:r>
                                  </m:den>
                                </m:f>
                              </m:oMath>
                            </m:oMathPara>
                          </a14:m>
                          <a:endParaRPr lang="ar-EG" dirty="0"/>
                        </a:p>
                      </a:txBody>
                      <a:tcPr anchor="ctr"/>
                    </a:tc>
                    <a:tc>
                      <a:txBody>
                        <a:bodyPr/>
                        <a:lstStyle/>
                        <a:p>
                          <a:pPr algn="ctr" rtl="1"/>
                          <a:r>
                            <a:rPr lang="en-US" dirty="0"/>
                            <a:t>Mosque</a:t>
                          </a:r>
                          <a:endParaRPr lang="ar-EG" dirty="0"/>
                        </a:p>
                      </a:txBody>
                      <a:tcPr anchor="ctr"/>
                    </a:tc>
                    <a:extLst>
                      <a:ext uri="{0D108BD9-81ED-4DB2-BD59-A6C34878D82A}">
                        <a16:rowId xmlns:a16="http://schemas.microsoft.com/office/drawing/2014/main" val="3222279224"/>
                      </a:ext>
                    </a:extLst>
                  </a:tr>
                </a:tbl>
              </a:graphicData>
            </a:graphic>
          </p:graphicFrame>
        </mc:Choice>
        <mc:Fallback xmlns="">
          <p:graphicFrame>
            <p:nvGraphicFramePr>
              <p:cNvPr id="11" name="Table 10"/>
              <p:cNvGraphicFramePr>
                <a:graphicFrameLocks noGrp="1"/>
              </p:cNvGraphicFramePr>
              <p:nvPr>
                <p:extLst>
                  <p:ext uri="{D42A27DB-BD31-4B8C-83A1-F6EECF244321}">
                    <p14:modId xmlns:p14="http://schemas.microsoft.com/office/powerpoint/2010/main" val="1272265275"/>
                  </p:ext>
                </p:extLst>
              </p:nvPr>
            </p:nvGraphicFramePr>
            <p:xfrm>
              <a:off x="3905864" y="2606219"/>
              <a:ext cx="5000011" cy="1658112"/>
            </p:xfrm>
            <a:graphic>
              <a:graphicData uri="http://schemas.openxmlformats.org/drawingml/2006/table">
                <a:tbl>
                  <a:tblPr rtl="1" firstRow="1" bandRow="1">
                    <a:tableStyleId>{F95A7A1B-B388-46BD-87B4-FFBC85479FB9}</a:tableStyleId>
                  </a:tblPr>
                  <a:tblGrid>
                    <a:gridCol w="1219232">
                      <a:extLst>
                        <a:ext uri="{9D8B030D-6E8A-4147-A177-3AD203B41FA5}">
                          <a16:colId xmlns:a16="http://schemas.microsoft.com/office/drawing/2014/main" val="3961502090"/>
                        </a:ext>
                      </a:extLst>
                    </a:gridCol>
                    <a:gridCol w="1306195">
                      <a:extLst>
                        <a:ext uri="{9D8B030D-6E8A-4147-A177-3AD203B41FA5}">
                          <a16:colId xmlns:a16="http://schemas.microsoft.com/office/drawing/2014/main" val="4024994461"/>
                        </a:ext>
                      </a:extLst>
                    </a:gridCol>
                    <a:gridCol w="1306195">
                      <a:extLst>
                        <a:ext uri="{9D8B030D-6E8A-4147-A177-3AD203B41FA5}">
                          <a16:colId xmlns:a16="http://schemas.microsoft.com/office/drawing/2014/main" val="879229412"/>
                        </a:ext>
                      </a:extLst>
                    </a:gridCol>
                    <a:gridCol w="1168389">
                      <a:extLst>
                        <a:ext uri="{9D8B030D-6E8A-4147-A177-3AD203B41FA5}">
                          <a16:colId xmlns:a16="http://schemas.microsoft.com/office/drawing/2014/main" val="2370101295"/>
                        </a:ext>
                      </a:extLst>
                    </a:gridCol>
                  </a:tblGrid>
                  <a:tr h="387350">
                    <a:tc>
                      <a:txBody>
                        <a:bodyPr/>
                        <a:lstStyle/>
                        <a:p>
                          <a:pPr algn="ctr" rtl="1"/>
                          <a:r>
                            <a:rPr lang="en-US" dirty="0" smtClean="0"/>
                            <a:t>Total saving</a:t>
                          </a:r>
                          <a:endParaRPr lang="ar-EG" dirty="0"/>
                        </a:p>
                      </a:txBody>
                      <a:tcPr anchor="ctr"/>
                    </a:tc>
                    <a:tc>
                      <a:txBody>
                        <a:bodyPr/>
                        <a:lstStyle/>
                        <a:p>
                          <a:pPr algn="ctr" rtl="1"/>
                          <a:r>
                            <a:rPr lang="en-US" dirty="0" smtClean="0"/>
                            <a:t>Cooling</a:t>
                          </a:r>
                          <a:endParaRPr lang="ar-EG" dirty="0"/>
                        </a:p>
                      </a:txBody>
                      <a:tcPr anchor="ctr"/>
                    </a:tc>
                    <a:tc>
                      <a:txBody>
                        <a:bodyPr/>
                        <a:lstStyle/>
                        <a:p>
                          <a:pPr algn="ctr" rtl="1"/>
                          <a:r>
                            <a:rPr lang="en-US" dirty="0" smtClean="0"/>
                            <a:t>Heating</a:t>
                          </a:r>
                          <a:endParaRPr lang="ar-EG" dirty="0"/>
                        </a:p>
                      </a:txBody>
                      <a:tcPr anchor="ctr"/>
                    </a:tc>
                    <a:tc>
                      <a:txBody>
                        <a:bodyPr/>
                        <a:lstStyle/>
                        <a:p>
                          <a:pPr rtl="1"/>
                          <a:endParaRPr lang="ar-EG" dirty="0"/>
                        </a:p>
                      </a:txBody>
                      <a:tcPr anchor="ctr"/>
                    </a:tc>
                    <a:extLst>
                      <a:ext uri="{0D108BD9-81ED-4DB2-BD59-A6C34878D82A}">
                        <a16:rowId xmlns:a16="http://schemas.microsoft.com/office/drawing/2014/main" val="2362078072"/>
                      </a:ext>
                    </a:extLst>
                  </a:tr>
                  <a:tr h="742061">
                    <a:tc>
                      <a:txBody>
                        <a:bodyPr/>
                        <a:lstStyle/>
                        <a:p>
                          <a:endParaRPr lang="ar-EG"/>
                        </a:p>
                      </a:txBody>
                      <a:tcPr anchor="ctr">
                        <a:blipFill>
                          <a:blip r:embed="rId4"/>
                          <a:stretch>
                            <a:fillRect l="-500" t="-53279" r="-311500" b="-72951"/>
                          </a:stretch>
                        </a:blipFill>
                      </a:tcPr>
                    </a:tc>
                    <a:tc>
                      <a:txBody>
                        <a:bodyPr/>
                        <a:lstStyle/>
                        <a:p>
                          <a:endParaRPr lang="ar-EG"/>
                        </a:p>
                      </a:txBody>
                      <a:tcPr anchor="ctr">
                        <a:blipFill>
                          <a:blip r:embed="rId4"/>
                          <a:stretch>
                            <a:fillRect l="-93488" t="-53279" r="-189767" b="-72951"/>
                          </a:stretch>
                        </a:blipFill>
                      </a:tcPr>
                    </a:tc>
                    <a:tc>
                      <a:txBody>
                        <a:bodyPr/>
                        <a:lstStyle/>
                        <a:p>
                          <a:endParaRPr lang="ar-EG"/>
                        </a:p>
                      </a:txBody>
                      <a:tcPr anchor="ctr">
                        <a:blipFill>
                          <a:blip r:embed="rId4"/>
                          <a:stretch>
                            <a:fillRect l="-194393" t="-53279" r="-90654" b="-72951"/>
                          </a:stretch>
                        </a:blipFill>
                      </a:tcPr>
                    </a:tc>
                    <a:tc>
                      <a:txBody>
                        <a:bodyPr/>
                        <a:lstStyle/>
                        <a:p>
                          <a:pPr algn="ctr" rtl="1"/>
                          <a:r>
                            <a:rPr lang="en-US" dirty="0" smtClean="0"/>
                            <a:t>Dispensary </a:t>
                          </a:r>
                          <a:endParaRPr lang="ar-EG" dirty="0"/>
                        </a:p>
                      </a:txBody>
                      <a:tcPr anchor="ctr"/>
                    </a:tc>
                    <a:extLst>
                      <a:ext uri="{0D108BD9-81ED-4DB2-BD59-A6C34878D82A}">
                        <a16:rowId xmlns:a16="http://schemas.microsoft.com/office/drawing/2014/main" val="3862205292"/>
                      </a:ext>
                    </a:extLst>
                  </a:tr>
                  <a:tr h="528701">
                    <a:tc>
                      <a:txBody>
                        <a:bodyPr/>
                        <a:lstStyle/>
                        <a:p>
                          <a:endParaRPr lang="ar-EG"/>
                        </a:p>
                      </a:txBody>
                      <a:tcPr anchor="ctr">
                        <a:blipFill>
                          <a:blip r:embed="rId4"/>
                          <a:stretch>
                            <a:fillRect l="-500" t="-214943" r="-311500" b="-2299"/>
                          </a:stretch>
                        </a:blipFill>
                      </a:tcPr>
                    </a:tc>
                    <a:tc>
                      <a:txBody>
                        <a:bodyPr/>
                        <a:lstStyle/>
                        <a:p>
                          <a:endParaRPr lang="ar-EG"/>
                        </a:p>
                      </a:txBody>
                      <a:tcPr anchor="ctr">
                        <a:blipFill>
                          <a:blip r:embed="rId4"/>
                          <a:stretch>
                            <a:fillRect l="-93488" t="-214943" r="-189767" b="-2299"/>
                          </a:stretch>
                        </a:blipFill>
                      </a:tcPr>
                    </a:tc>
                    <a:tc>
                      <a:txBody>
                        <a:bodyPr/>
                        <a:lstStyle/>
                        <a:p>
                          <a:endParaRPr lang="ar-EG"/>
                        </a:p>
                      </a:txBody>
                      <a:tcPr anchor="ctr">
                        <a:blipFill>
                          <a:blip r:embed="rId4"/>
                          <a:stretch>
                            <a:fillRect l="-194393" t="-214943" r="-90654" b="-2299"/>
                          </a:stretch>
                        </a:blipFill>
                      </a:tcPr>
                    </a:tc>
                    <a:tc>
                      <a:txBody>
                        <a:bodyPr/>
                        <a:lstStyle/>
                        <a:p>
                          <a:pPr algn="ctr" rtl="1"/>
                          <a:r>
                            <a:rPr lang="en-US" dirty="0" smtClean="0"/>
                            <a:t>Mosque</a:t>
                          </a:r>
                          <a:endParaRPr lang="ar-EG" dirty="0"/>
                        </a:p>
                      </a:txBody>
                      <a:tcPr anchor="ctr"/>
                    </a:tc>
                    <a:extLst>
                      <a:ext uri="{0D108BD9-81ED-4DB2-BD59-A6C34878D82A}">
                        <a16:rowId xmlns:a16="http://schemas.microsoft.com/office/drawing/2014/main" val="322227922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4" name="Table 13"/>
              <p:cNvGraphicFramePr>
                <a:graphicFrameLocks noGrp="1"/>
              </p:cNvGraphicFramePr>
              <p:nvPr>
                <p:extLst>
                  <p:ext uri="{D42A27DB-BD31-4B8C-83A1-F6EECF244321}">
                    <p14:modId xmlns:p14="http://schemas.microsoft.com/office/powerpoint/2010/main" val="2929621699"/>
                  </p:ext>
                </p:extLst>
              </p:nvPr>
            </p:nvGraphicFramePr>
            <p:xfrm>
              <a:off x="3905862" y="4264331"/>
              <a:ext cx="5000011" cy="591820"/>
            </p:xfrm>
            <a:graphic>
              <a:graphicData uri="http://schemas.openxmlformats.org/drawingml/2006/table">
                <a:tbl>
                  <a:tblPr rtl="1"/>
                  <a:tblGrid>
                    <a:gridCol w="5000011">
                      <a:extLst>
                        <a:ext uri="{9D8B030D-6E8A-4147-A177-3AD203B41FA5}">
                          <a16:colId xmlns:a16="http://schemas.microsoft.com/office/drawing/2014/main" val="2724918772"/>
                        </a:ext>
                      </a:extLst>
                    </a:gridCol>
                  </a:tblGrid>
                  <a:tr h="354575">
                    <a:tc>
                      <a:txBody>
                        <a:bodyPr/>
                        <a:lstStyle/>
                        <a:p>
                          <a:pPr algn="l" rtl="0"/>
                          <a:r>
                            <a:rPr lang="en-US" sz="1200" b="1" i="0" u="none" strike="noStrike" cap="none" dirty="0">
                              <a:solidFill>
                                <a:schemeClr val="tx1"/>
                              </a:solidFill>
                              <a:effectLst/>
                              <a:latin typeface="Barlow" panose="020B0604020202020204" charset="0"/>
                              <a:ea typeface="+mn-ea"/>
                              <a:cs typeface="+mn-cs"/>
                              <a:sym typeface="Arial"/>
                            </a:rPr>
                            <a:t>Total saving for the Third Scenario per year = </a:t>
                          </a:r>
                          <a14:m>
                            <m:oMath xmlns:m="http://schemas.openxmlformats.org/officeDocument/2006/math">
                              <m:r>
                                <a:rPr lang="en-US" sz="1200" b="1" i="1" u="none" strike="noStrike" cap="none" smtClean="0">
                                  <a:solidFill>
                                    <a:schemeClr val="tx1"/>
                                  </a:solidFill>
                                  <a:effectLst/>
                                  <a:latin typeface="Cambria Math" panose="02040503050406030204" pitchFamily="18" charset="0"/>
                                  <a:ea typeface="+mn-ea"/>
                                  <a:cs typeface="+mn-cs"/>
                                  <a:sym typeface="Arial"/>
                                </a:rPr>
                                <m:t>𝟓𝟑𝟖𝟎𝟑</m:t>
                              </m:r>
                              <m:r>
                                <a:rPr lang="en-US" sz="1200" b="1" i="1" u="none" strike="noStrike" cap="none">
                                  <a:solidFill>
                                    <a:schemeClr val="tx1"/>
                                  </a:solidFill>
                                  <a:effectLst/>
                                  <a:latin typeface="Cambria Math" panose="02040503050406030204" pitchFamily="18" charset="0"/>
                                  <a:ea typeface="+mn-ea"/>
                                  <a:cs typeface="+mn-cs"/>
                                  <a:sym typeface="Arial"/>
                                </a:rPr>
                                <m:t> </m:t>
                              </m:r>
                              <m:f>
                                <m:fPr>
                                  <m:ctrlPr>
                                    <a:rPr lang="en-US" sz="1200" b="1" i="1" u="none" strike="noStrike" cap="none">
                                      <a:solidFill>
                                        <a:schemeClr val="tx1"/>
                                      </a:solidFill>
                                      <a:effectLst/>
                                      <a:latin typeface="Cambria Math" panose="02040503050406030204" pitchFamily="18" charset="0"/>
                                      <a:ea typeface="+mn-ea"/>
                                      <a:cs typeface="+mn-cs"/>
                                      <a:sym typeface="Arial"/>
                                    </a:rPr>
                                  </m:ctrlPr>
                                </m:fPr>
                                <m:num>
                                  <m:r>
                                    <a:rPr lang="en-US" sz="1200" b="1" i="1" u="none" strike="noStrike" cap="none">
                                      <a:solidFill>
                                        <a:schemeClr val="tx1"/>
                                      </a:solidFill>
                                      <a:effectLst/>
                                      <a:latin typeface="Cambria Math" panose="02040503050406030204" pitchFamily="18" charset="0"/>
                                      <a:ea typeface="+mn-ea"/>
                                      <a:cs typeface="+mn-cs"/>
                                      <a:sym typeface="Arial"/>
                                    </a:rPr>
                                    <m:t>𝑵𝑰𝑺</m:t>
                                  </m:r>
                                </m:num>
                                <m:den>
                                  <m:r>
                                    <a:rPr lang="en-US" sz="1200" b="1" i="1" u="none" strike="noStrike" cap="none">
                                      <a:solidFill>
                                        <a:schemeClr val="tx1"/>
                                      </a:solidFill>
                                      <a:effectLst/>
                                      <a:latin typeface="Cambria Math" panose="02040503050406030204" pitchFamily="18" charset="0"/>
                                      <a:ea typeface="+mn-ea"/>
                                      <a:cs typeface="+mn-cs"/>
                                      <a:sym typeface="Arial"/>
                                    </a:rPr>
                                    <m:t>𝒚𝒆𝒂𝒓</m:t>
                                  </m:r>
                                </m:den>
                              </m:f>
                            </m:oMath>
                          </a14:m>
                          <a:endParaRPr lang="en-US" sz="1400" b="0" i="0" u="none" strike="noStrike" cap="none" dirty="0">
                            <a:solidFill>
                              <a:schemeClr val="tx1"/>
                            </a:solidFill>
                            <a:effectLst/>
                            <a:latin typeface="Barlow" panose="020B0604020202020204" charset="0"/>
                            <a:ea typeface="+mn-ea"/>
                            <a:cs typeface="+mn-cs"/>
                            <a:sym typeface="Arial"/>
                          </a:endParaRPr>
                        </a:p>
                        <a:p>
                          <a:pPr rtl="1"/>
                          <a:r>
                            <a:rPr lang="en-US" dirty="0"/>
                            <a:t>   </a:t>
                          </a:r>
                          <a:endParaRPr lang="ar-EG" dirty="0"/>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3475314639"/>
                      </a:ext>
                    </a:extLst>
                  </a:tr>
                </a:tbl>
              </a:graphicData>
            </a:graphic>
          </p:graphicFrame>
        </mc:Choice>
        <mc:Fallback xmlns="">
          <p:graphicFrame>
            <p:nvGraphicFramePr>
              <p:cNvPr id="14" name="Table 13"/>
              <p:cNvGraphicFramePr>
                <a:graphicFrameLocks noGrp="1"/>
              </p:cNvGraphicFramePr>
              <p:nvPr>
                <p:extLst>
                  <p:ext uri="{D42A27DB-BD31-4B8C-83A1-F6EECF244321}">
                    <p14:modId xmlns:p14="http://schemas.microsoft.com/office/powerpoint/2010/main" val="2929621699"/>
                  </p:ext>
                </p:extLst>
              </p:nvPr>
            </p:nvGraphicFramePr>
            <p:xfrm>
              <a:off x="3905862" y="4264331"/>
              <a:ext cx="5000011" cy="591820"/>
            </p:xfrm>
            <a:graphic>
              <a:graphicData uri="http://schemas.openxmlformats.org/drawingml/2006/table">
                <a:tbl>
                  <a:tblPr rtl="1"/>
                  <a:tblGrid>
                    <a:gridCol w="5000011">
                      <a:extLst>
                        <a:ext uri="{9D8B030D-6E8A-4147-A177-3AD203B41FA5}">
                          <a16:colId xmlns:a16="http://schemas.microsoft.com/office/drawing/2014/main" val="2724918772"/>
                        </a:ext>
                      </a:extLst>
                    </a:gridCol>
                  </a:tblGrid>
                  <a:tr h="591820">
                    <a:tc>
                      <a:txBody>
                        <a:bodyPr/>
                        <a:lstStyle/>
                        <a:p>
                          <a:endParaRPr lang="ar-EG"/>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blipFill>
                          <a:blip r:embed="rId5"/>
                          <a:stretch>
                            <a:fillRect l="-122" t="-1020" r="-365" b="-2041"/>
                          </a:stretch>
                        </a:blipFill>
                      </a:tcPr>
                    </a:tc>
                    <a:extLst>
                      <a:ext uri="{0D108BD9-81ED-4DB2-BD59-A6C34878D82A}">
                        <a16:rowId xmlns:a16="http://schemas.microsoft.com/office/drawing/2014/main" val="3475314639"/>
                      </a:ext>
                    </a:extLst>
                  </a:tr>
                </a:tbl>
              </a:graphicData>
            </a:graphic>
          </p:graphicFrame>
        </mc:Fallback>
      </mc:AlternateContent>
      <p:sp>
        <p:nvSpPr>
          <p:cNvPr id="15" name="TextBox 14"/>
          <p:cNvSpPr txBox="1"/>
          <p:nvPr/>
        </p:nvSpPr>
        <p:spPr>
          <a:xfrm>
            <a:off x="6008963" y="2298442"/>
            <a:ext cx="793807" cy="307777"/>
          </a:xfrm>
          <a:prstGeom prst="rect">
            <a:avLst/>
          </a:prstGeom>
          <a:noFill/>
        </p:spPr>
        <p:txBody>
          <a:bodyPr wrap="none" rtlCol="1">
            <a:spAutoFit/>
          </a:bodyPr>
          <a:lstStyle/>
          <a:p>
            <a:pPr algn="ctr"/>
            <a:r>
              <a:rPr lang="en-US" b="1" dirty="0">
                <a:latin typeface="Barlow" panose="020B0604020202020204" charset="0"/>
              </a:rPr>
              <a:t>Saving  </a:t>
            </a:r>
            <a:endParaRPr lang="ar-EG" b="1" dirty="0">
              <a:latin typeface="Barlow" panose="020B0604020202020204" charset="0"/>
            </a:endParaRPr>
          </a:p>
        </p:txBody>
      </p:sp>
      <p:pic>
        <p:nvPicPr>
          <p:cNvPr id="28" name="Picture 27">
            <a:extLst>
              <a:ext uri="{FF2B5EF4-FFF2-40B4-BE49-F238E27FC236}">
                <a16:creationId xmlns:a16="http://schemas.microsoft.com/office/drawing/2014/main" id="{71DF3DE9-8F5B-C63F-0854-03D129D9FB9D}"/>
              </a:ext>
            </a:extLst>
          </p:cNvPr>
          <p:cNvPicPr>
            <a:picLocks noChangeAspect="1"/>
          </p:cNvPicPr>
          <p:nvPr/>
        </p:nvPicPr>
        <p:blipFill rotWithShape="1">
          <a:blip r:embed="rId6"/>
          <a:srcRect l="63476" t="22739" r="11221" b="52285"/>
          <a:stretch/>
        </p:blipFill>
        <p:spPr>
          <a:xfrm>
            <a:off x="5829300" y="125995"/>
            <a:ext cx="2986460" cy="1658112"/>
          </a:xfrm>
          <a:prstGeom prst="rect">
            <a:avLst/>
          </a:prstGeom>
        </p:spPr>
      </p:pic>
    </p:spTree>
    <p:extLst>
      <p:ext uri="{BB962C8B-B14F-4D97-AF65-F5344CB8AC3E}">
        <p14:creationId xmlns:p14="http://schemas.microsoft.com/office/powerpoint/2010/main" val="3375579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7675" y="350031"/>
            <a:ext cx="4533600" cy="726000"/>
          </a:xfrm>
        </p:spPr>
        <p:txBody>
          <a:bodyPr/>
          <a:lstStyle/>
          <a:p>
            <a:pPr algn="l"/>
            <a:r>
              <a:rPr lang="en-US" sz="3500" dirty="0">
                <a:solidFill>
                  <a:schemeClr val="bg2">
                    <a:lumMod val="25000"/>
                  </a:schemeClr>
                </a:solidFill>
              </a:rPr>
              <a:t> </a:t>
            </a:r>
            <a:r>
              <a:rPr lang="en-US" dirty="0">
                <a:solidFill>
                  <a:schemeClr val="bg2">
                    <a:lumMod val="25000"/>
                  </a:schemeClr>
                </a:solidFill>
              </a:rPr>
              <a:t>results</a:t>
            </a:r>
            <a:endParaRPr lang="ar-EG" dirty="0">
              <a:solidFill>
                <a:schemeClr val="bg2">
                  <a:lumMod val="2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775135061"/>
              </p:ext>
            </p:extLst>
          </p:nvPr>
        </p:nvGraphicFramePr>
        <p:xfrm>
          <a:off x="747675" y="1243063"/>
          <a:ext cx="6200774" cy="2514600"/>
        </p:xfrm>
        <a:graphic>
          <a:graphicData uri="http://schemas.openxmlformats.org/drawingml/2006/table">
            <a:tbl>
              <a:tblPr firstRow="1" firstCol="1" bandRow="1">
                <a:tableStyleId>{F95A7A1B-B388-46BD-87B4-FFBC85479FB9}</a:tableStyleId>
              </a:tblPr>
              <a:tblGrid>
                <a:gridCol w="1239864">
                  <a:extLst>
                    <a:ext uri="{9D8B030D-6E8A-4147-A177-3AD203B41FA5}">
                      <a16:colId xmlns:a16="http://schemas.microsoft.com/office/drawing/2014/main" val="2536999435"/>
                    </a:ext>
                  </a:extLst>
                </a:gridCol>
                <a:gridCol w="1239864">
                  <a:extLst>
                    <a:ext uri="{9D8B030D-6E8A-4147-A177-3AD203B41FA5}">
                      <a16:colId xmlns:a16="http://schemas.microsoft.com/office/drawing/2014/main" val="1823501161"/>
                    </a:ext>
                  </a:extLst>
                </a:gridCol>
                <a:gridCol w="1239864">
                  <a:extLst>
                    <a:ext uri="{9D8B030D-6E8A-4147-A177-3AD203B41FA5}">
                      <a16:colId xmlns:a16="http://schemas.microsoft.com/office/drawing/2014/main" val="4064972953"/>
                    </a:ext>
                  </a:extLst>
                </a:gridCol>
                <a:gridCol w="1239864">
                  <a:extLst>
                    <a:ext uri="{9D8B030D-6E8A-4147-A177-3AD203B41FA5}">
                      <a16:colId xmlns:a16="http://schemas.microsoft.com/office/drawing/2014/main" val="800455853"/>
                    </a:ext>
                  </a:extLst>
                </a:gridCol>
                <a:gridCol w="1241318">
                  <a:extLst>
                    <a:ext uri="{9D8B030D-6E8A-4147-A177-3AD203B41FA5}">
                      <a16:colId xmlns:a16="http://schemas.microsoft.com/office/drawing/2014/main" val="1870908533"/>
                    </a:ext>
                  </a:extLst>
                </a:gridCol>
              </a:tblGrid>
              <a:tr h="620140">
                <a:tc>
                  <a:txBody>
                    <a:bodyPr/>
                    <a:lstStyle/>
                    <a:p>
                      <a:pPr algn="ctr" rtl="0">
                        <a:lnSpc>
                          <a:spcPct val="200000"/>
                        </a:lnSpc>
                        <a:spcAft>
                          <a:spcPts val="0"/>
                        </a:spcAft>
                      </a:pPr>
                      <a:r>
                        <a:rPr lang="en-US" sz="1200" b="1" dirty="0">
                          <a:effectLst/>
                        </a:rPr>
                        <a:t>Scenarios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a:effectLst/>
                        </a:rPr>
                        <a:t>SPP</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dirty="0">
                          <a:effectLst/>
                        </a:rPr>
                        <a:t>PV</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a:effectLst/>
                        </a:rPr>
                        <a:t>SIR</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a:effectLst/>
                        </a:rPr>
                        <a:t>ROR</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06493614"/>
                  </a:ext>
                </a:extLst>
              </a:tr>
              <a:tr h="637160">
                <a:tc>
                  <a:txBody>
                    <a:bodyPr/>
                    <a:lstStyle/>
                    <a:p>
                      <a:pPr algn="ctr" rtl="0">
                        <a:lnSpc>
                          <a:spcPct val="200000"/>
                        </a:lnSpc>
                        <a:spcAft>
                          <a:spcPts val="0"/>
                        </a:spcAft>
                      </a:pPr>
                      <a:r>
                        <a:rPr lang="en-US" sz="1200" b="1" dirty="0">
                          <a:effectLst/>
                        </a:rPr>
                        <a:t>First</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dirty="0">
                          <a:effectLst/>
                        </a:rPr>
                        <a:t>4 years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a:effectLst/>
                        </a:rPr>
                        <a:t>292552 NIS</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dirty="0">
                          <a:effectLst/>
                        </a:rPr>
                        <a:t>2,4</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a:effectLst/>
                        </a:rPr>
                        <a:t>25%</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11479279"/>
                  </a:ext>
                </a:extLst>
              </a:tr>
              <a:tr h="620140">
                <a:tc>
                  <a:txBody>
                    <a:bodyPr/>
                    <a:lstStyle/>
                    <a:p>
                      <a:pPr algn="ctr" rtl="0">
                        <a:lnSpc>
                          <a:spcPct val="200000"/>
                        </a:lnSpc>
                        <a:spcAft>
                          <a:spcPts val="0"/>
                        </a:spcAft>
                      </a:pPr>
                      <a:r>
                        <a:rPr lang="en-US" sz="1200" b="1">
                          <a:effectLst/>
                        </a:rPr>
                        <a:t>Second</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dirty="0">
                          <a:effectLst/>
                        </a:rPr>
                        <a:t>3.56 years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dirty="0">
                          <a:effectLst/>
                        </a:rPr>
                        <a:t>316566,2 NIS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dirty="0">
                          <a:effectLst/>
                        </a:rPr>
                        <a:t>2.5</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a:effectLst/>
                        </a:rPr>
                        <a:t>28%</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53175241"/>
                  </a:ext>
                </a:extLst>
              </a:tr>
              <a:tr h="637160">
                <a:tc>
                  <a:txBody>
                    <a:bodyPr/>
                    <a:lstStyle/>
                    <a:p>
                      <a:pPr algn="ctr" rtl="0">
                        <a:lnSpc>
                          <a:spcPct val="200000"/>
                        </a:lnSpc>
                        <a:spcAft>
                          <a:spcPts val="0"/>
                        </a:spcAft>
                      </a:pPr>
                      <a:r>
                        <a:rPr lang="en-US" sz="1200" b="1">
                          <a:effectLst/>
                        </a:rPr>
                        <a:t>Third</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dirty="0">
                          <a:effectLst/>
                        </a:rPr>
                        <a:t>3,8 years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a:effectLst/>
                        </a:rPr>
                        <a:t>283389.8 NIS</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dirty="0">
                          <a:effectLst/>
                        </a:rPr>
                        <a:t>2.4</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200000"/>
                        </a:lnSpc>
                        <a:spcAft>
                          <a:spcPts val="0"/>
                        </a:spcAft>
                      </a:pPr>
                      <a:r>
                        <a:rPr lang="en-US" sz="1200" b="1" dirty="0">
                          <a:effectLst/>
                        </a:rPr>
                        <a:t>29%</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73206066"/>
                  </a:ext>
                </a:extLst>
              </a:tr>
            </a:tbl>
          </a:graphicData>
        </a:graphic>
      </p:graphicFrame>
      <p:sp>
        <p:nvSpPr>
          <p:cNvPr id="4" name="Rectangle 3"/>
          <p:cNvSpPr/>
          <p:nvPr/>
        </p:nvSpPr>
        <p:spPr>
          <a:xfrm>
            <a:off x="747675" y="4029470"/>
            <a:ext cx="7705725" cy="666593"/>
          </a:xfrm>
          <a:prstGeom prst="rect">
            <a:avLst/>
          </a:prstGeom>
        </p:spPr>
        <p:txBody>
          <a:bodyPr wrap="square">
            <a:spAutoFit/>
          </a:bodyPr>
          <a:lstStyle/>
          <a:p>
            <a:pPr algn="just">
              <a:lnSpc>
                <a:spcPct val="107000"/>
              </a:lnSpc>
              <a:spcAft>
                <a:spcPts val="800"/>
              </a:spcAft>
              <a:tabLst>
                <a:tab pos="3378835" algn="l"/>
              </a:tabLst>
            </a:pPr>
            <a:r>
              <a:rPr lang="en-US" sz="1200" b="1" u="sng" dirty="0">
                <a:latin typeface="Barlow" panose="020B0604020202020204" charset="0"/>
                <a:ea typeface="Calibri" panose="020F0502020204030204" pitchFamily="34" charset="0"/>
                <a:cs typeface="Arial" panose="020B0604020202020204" pitchFamily="34" charset="0"/>
              </a:rPr>
              <a:t>The third scenario</a:t>
            </a:r>
            <a:r>
              <a:rPr lang="en-US" sz="1200" dirty="0">
                <a:latin typeface="Barlow" panose="020B0604020202020204" charset="0"/>
                <a:ea typeface="Calibri" panose="020F0502020204030204" pitchFamily="34" charset="0"/>
                <a:cs typeface="Arial" panose="020B0604020202020204" pitchFamily="34" charset="0"/>
              </a:rPr>
              <a:t> was chosen because it is the most realistic and reliable based on several factors, the most important of which was the coefficient of performance (COP), which is equal to </a:t>
            </a:r>
            <a:r>
              <a:rPr lang="en-US" sz="1200" b="1" dirty="0">
                <a:latin typeface="Barlow" panose="020B0604020202020204" charset="0"/>
                <a:ea typeface="Calibri" panose="020F0502020204030204" pitchFamily="34" charset="0"/>
                <a:cs typeface="Arial" panose="020B0604020202020204" pitchFamily="34" charset="0"/>
              </a:rPr>
              <a:t>3.5</a:t>
            </a:r>
            <a:r>
              <a:rPr lang="en-US" sz="1200" dirty="0">
                <a:latin typeface="Barlow" panose="020B0604020202020204" charset="0"/>
                <a:ea typeface="Calibri" panose="020F0502020204030204" pitchFamily="34" charset="0"/>
                <a:cs typeface="Arial" panose="020B0604020202020204" pitchFamily="34" charset="0"/>
              </a:rPr>
              <a:t>, in addition to being taken from the Palestinian labor market.</a:t>
            </a:r>
            <a:endParaRPr lang="en-US" sz="1100" dirty="0">
              <a:effectLst/>
              <a:latin typeface="Barlow" panose="020B060402020202020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366470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7675" y="318807"/>
            <a:ext cx="4533600" cy="726000"/>
          </a:xfrm>
        </p:spPr>
        <p:txBody>
          <a:bodyPr/>
          <a:lstStyle/>
          <a:p>
            <a:pPr algn="l"/>
            <a:r>
              <a:rPr lang="en-US" dirty="0">
                <a:solidFill>
                  <a:schemeClr val="bg2">
                    <a:lumMod val="25000"/>
                  </a:schemeClr>
                </a:solidFill>
              </a:rPr>
              <a:t>Conclusion</a:t>
            </a:r>
            <a:r>
              <a:rPr lang="en-US" sz="3500" dirty="0">
                <a:solidFill>
                  <a:schemeClr val="bg2">
                    <a:lumMod val="25000"/>
                  </a:schemeClr>
                </a:solidFill>
              </a:rPr>
              <a:t> </a:t>
            </a:r>
            <a:endParaRPr lang="ar-EG" sz="3500" dirty="0">
              <a:solidFill>
                <a:schemeClr val="bg2">
                  <a:lumMod val="25000"/>
                </a:schemeClr>
              </a:solidFill>
            </a:endParaRPr>
          </a:p>
        </p:txBody>
      </p:sp>
      <p:sp>
        <p:nvSpPr>
          <p:cNvPr id="3" name="Rectangle 2"/>
          <p:cNvSpPr/>
          <p:nvPr/>
        </p:nvSpPr>
        <p:spPr>
          <a:xfrm>
            <a:off x="747675" y="1244832"/>
            <a:ext cx="7853700" cy="857927"/>
          </a:xfrm>
          <a:prstGeom prst="rect">
            <a:avLst/>
          </a:prstGeom>
        </p:spPr>
        <p:txBody>
          <a:bodyPr wrap="square">
            <a:spAutoFit/>
          </a:bodyPr>
          <a:lstStyle/>
          <a:p>
            <a:pPr algn="just">
              <a:lnSpc>
                <a:spcPct val="107000"/>
              </a:lnSpc>
              <a:spcAft>
                <a:spcPts val="800"/>
              </a:spcAft>
            </a:pPr>
            <a:r>
              <a:rPr lang="en-US" sz="1600" dirty="0">
                <a:latin typeface="Barlow" panose="020B0604020202020204" charset="0"/>
                <a:ea typeface="Calibri" panose="020F0502020204030204" pitchFamily="34" charset="0"/>
                <a:cs typeface="Arial" panose="020B0604020202020204" pitchFamily="34" charset="0"/>
              </a:rPr>
              <a:t>It turned out to us that the </a:t>
            </a:r>
            <a:r>
              <a:rPr lang="en-US" sz="1600" b="1" dirty="0">
                <a:latin typeface="Barlow" panose="020B0604020202020204" charset="0"/>
                <a:ea typeface="Calibri" panose="020F0502020204030204" pitchFamily="34" charset="0"/>
                <a:cs typeface="Arial" panose="020B0604020202020204" pitchFamily="34" charset="0"/>
              </a:rPr>
              <a:t>VRF</a:t>
            </a:r>
            <a:r>
              <a:rPr lang="en-US" sz="1600" dirty="0">
                <a:latin typeface="Barlow" panose="020B0604020202020204" charset="0"/>
                <a:ea typeface="Calibri" panose="020F0502020204030204" pitchFamily="34" charset="0"/>
                <a:cs typeface="Arial" panose="020B0604020202020204" pitchFamily="34" charset="0"/>
              </a:rPr>
              <a:t> system is one of the latest and most abundant systems that can be installed in buildings Existing without the need for the building to be in the construction. </a:t>
            </a:r>
            <a:endParaRPr lang="en-US" dirty="0">
              <a:effectLst/>
              <a:latin typeface="Barlow" panose="020B0604020202020204" charset="0"/>
              <a:ea typeface="Calibri" panose="020F050202020403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461EC9AB-3237-B871-A348-E44F34042C30}"/>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55093" b="78056" l="24792" r="46979">
                        <a14:foregroundMark x1="33906" y1="63611" x2="30104" y2="74074"/>
                        <a14:foregroundMark x1="30104" y1="74074" x2="25573" y2="76111"/>
                        <a14:foregroundMark x1="25573" y1="76111" x2="25885" y2="69074"/>
                        <a14:foregroundMark x1="25885" y1="69074" x2="25990" y2="68704"/>
                        <a14:foregroundMark x1="28333" y1="78056" x2="47031" y2="73704"/>
                        <a14:foregroundMark x1="42500" y1="77778" x2="45990" y2="76019"/>
                        <a14:foregroundMark x1="45990" y1="76019" x2="45625" y2="70000"/>
                        <a14:foregroundMark x1="45625" y1="70000" x2="42708" y2="65741"/>
                        <a14:foregroundMark x1="42708" y1="65741" x2="39635" y2="71389"/>
                        <a14:foregroundMark x1="41563" y1="64630" x2="38698" y2="72130"/>
                        <a14:foregroundMark x1="37188" y1="77222" x2="25729" y2="76944"/>
                        <a14:foregroundMark x1="25729" y1="76944" x2="24792" y2="74815"/>
                      </a14:backgroundRemoval>
                    </a14:imgEffect>
                  </a14:imgLayer>
                </a14:imgProps>
              </a:ext>
            </a:extLst>
          </a:blip>
          <a:srcRect l="24043" t="52422" r="51881" b="22107"/>
          <a:stretch/>
        </p:blipFill>
        <p:spPr>
          <a:xfrm>
            <a:off x="5705229" y="3002573"/>
            <a:ext cx="3597679" cy="2140927"/>
          </a:xfrm>
          <a:prstGeom prst="rect">
            <a:avLst/>
          </a:prstGeom>
        </p:spPr>
      </p:pic>
    </p:spTree>
    <p:extLst>
      <p:ext uri="{BB962C8B-B14F-4D97-AF65-F5344CB8AC3E}">
        <p14:creationId xmlns:p14="http://schemas.microsoft.com/office/powerpoint/2010/main" val="23625982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723"/>
        <p:cNvGrpSpPr/>
        <p:nvPr/>
      </p:nvGrpSpPr>
      <p:grpSpPr>
        <a:xfrm>
          <a:off x="0" y="0"/>
          <a:ext cx="0" cy="0"/>
          <a:chOff x="0" y="0"/>
          <a:chExt cx="0" cy="0"/>
        </a:xfrm>
      </p:grpSpPr>
      <p:sp>
        <p:nvSpPr>
          <p:cNvPr id="2" name="Rectangle 1">
            <a:extLst>
              <a:ext uri="{FF2B5EF4-FFF2-40B4-BE49-F238E27FC236}">
                <a16:creationId xmlns:a16="http://schemas.microsoft.com/office/drawing/2014/main" id="{85435553-81B9-82C0-BFF5-C2B2D93E11BD}"/>
              </a:ext>
            </a:extLst>
          </p:cNvPr>
          <p:cNvSpPr/>
          <p:nvPr/>
        </p:nvSpPr>
        <p:spPr>
          <a:xfrm>
            <a:off x="2981093" y="3342789"/>
            <a:ext cx="3114907" cy="855026"/>
          </a:xfrm>
          <a:prstGeom prst="rect">
            <a:avLst/>
          </a:prstGeom>
          <a:solidFill>
            <a:srgbClr val="FAFCFD"/>
          </a:solidFill>
          <a:ln>
            <a:solidFill>
              <a:srgbClr val="FBFC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46" name="Google Shape;3746;p74"/>
          <p:cNvSpPr txBox="1">
            <a:spLocks noGrp="1"/>
          </p:cNvSpPr>
          <p:nvPr>
            <p:ph type="ctrTitle"/>
          </p:nvPr>
        </p:nvSpPr>
        <p:spPr>
          <a:xfrm>
            <a:off x="2892450" y="699450"/>
            <a:ext cx="3359100" cy="1104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Thanks!</a:t>
            </a:r>
            <a:endParaRPr dirty="0"/>
          </a:p>
        </p:txBody>
      </p:sp>
      <p:grpSp>
        <p:nvGrpSpPr>
          <p:cNvPr id="3870" name="Google Shape;3870;p74"/>
          <p:cNvGrpSpPr/>
          <p:nvPr/>
        </p:nvGrpSpPr>
        <p:grpSpPr>
          <a:xfrm>
            <a:off x="6445025" y="699445"/>
            <a:ext cx="3102000" cy="4751530"/>
            <a:chOff x="6445025" y="699445"/>
            <a:chExt cx="3102000" cy="4751530"/>
          </a:xfrm>
        </p:grpSpPr>
        <p:grpSp>
          <p:nvGrpSpPr>
            <p:cNvPr id="3871" name="Google Shape;3871;p74"/>
            <p:cNvGrpSpPr/>
            <p:nvPr/>
          </p:nvGrpSpPr>
          <p:grpSpPr>
            <a:xfrm>
              <a:off x="7112469" y="1840332"/>
              <a:ext cx="694973" cy="2770873"/>
              <a:chOff x="4194247" y="3302303"/>
              <a:chExt cx="419239" cy="1671516"/>
            </a:xfrm>
          </p:grpSpPr>
          <p:sp>
            <p:nvSpPr>
              <p:cNvPr id="3872" name="Google Shape;3872;p74"/>
              <p:cNvSpPr/>
              <p:nvPr/>
            </p:nvSpPr>
            <p:spPr>
              <a:xfrm>
                <a:off x="4217180" y="3612945"/>
                <a:ext cx="145221" cy="1360874"/>
              </a:xfrm>
              <a:custGeom>
                <a:avLst/>
                <a:gdLst/>
                <a:ahLst/>
                <a:cxnLst/>
                <a:rect l="l" t="t" r="r" b="b"/>
                <a:pathLst>
                  <a:path w="5579" h="52281" extrusionOk="0">
                    <a:moveTo>
                      <a:pt x="1" y="1"/>
                    </a:moveTo>
                    <a:lnTo>
                      <a:pt x="1" y="52281"/>
                    </a:lnTo>
                    <a:lnTo>
                      <a:pt x="5578" y="52281"/>
                    </a:lnTo>
                    <a:lnTo>
                      <a:pt x="557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 name="Google Shape;3873;p74"/>
              <p:cNvSpPr/>
              <p:nvPr/>
            </p:nvSpPr>
            <p:spPr>
              <a:xfrm>
                <a:off x="4289647" y="3612945"/>
                <a:ext cx="72624" cy="1360874"/>
              </a:xfrm>
              <a:custGeom>
                <a:avLst/>
                <a:gdLst/>
                <a:ahLst/>
                <a:cxnLst/>
                <a:rect l="l" t="t" r="r" b="b"/>
                <a:pathLst>
                  <a:path w="2790" h="52281" extrusionOk="0">
                    <a:moveTo>
                      <a:pt x="1" y="1"/>
                    </a:moveTo>
                    <a:lnTo>
                      <a:pt x="1" y="52281"/>
                    </a:lnTo>
                    <a:lnTo>
                      <a:pt x="2790" y="52281"/>
                    </a:lnTo>
                    <a:lnTo>
                      <a:pt x="279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 name="Google Shape;3874;p74"/>
              <p:cNvSpPr/>
              <p:nvPr/>
            </p:nvSpPr>
            <p:spPr>
              <a:xfrm>
                <a:off x="4194247" y="3601648"/>
                <a:ext cx="192908" cy="27696"/>
              </a:xfrm>
              <a:custGeom>
                <a:avLst/>
                <a:gdLst/>
                <a:ahLst/>
                <a:cxnLst/>
                <a:rect l="l" t="t" r="r" b="b"/>
                <a:pathLst>
                  <a:path w="7411" h="1064" extrusionOk="0">
                    <a:moveTo>
                      <a:pt x="1" y="1"/>
                    </a:moveTo>
                    <a:lnTo>
                      <a:pt x="1" y="1063"/>
                    </a:lnTo>
                    <a:lnTo>
                      <a:pt x="7411" y="1063"/>
                    </a:lnTo>
                    <a:lnTo>
                      <a:pt x="74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5" name="Google Shape;3875;p74"/>
              <p:cNvSpPr/>
              <p:nvPr/>
            </p:nvSpPr>
            <p:spPr>
              <a:xfrm>
                <a:off x="4194247" y="3766887"/>
                <a:ext cx="192908" cy="27696"/>
              </a:xfrm>
              <a:custGeom>
                <a:avLst/>
                <a:gdLst/>
                <a:ahLst/>
                <a:cxnLst/>
                <a:rect l="l" t="t" r="r" b="b"/>
                <a:pathLst>
                  <a:path w="7411" h="1064" extrusionOk="0">
                    <a:moveTo>
                      <a:pt x="1" y="1"/>
                    </a:moveTo>
                    <a:lnTo>
                      <a:pt x="1" y="1063"/>
                    </a:lnTo>
                    <a:lnTo>
                      <a:pt x="7411" y="1063"/>
                    </a:lnTo>
                    <a:lnTo>
                      <a:pt x="74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 name="Google Shape;3876;p74"/>
              <p:cNvSpPr/>
              <p:nvPr/>
            </p:nvSpPr>
            <p:spPr>
              <a:xfrm>
                <a:off x="4194247" y="3932594"/>
                <a:ext cx="192908" cy="27566"/>
              </a:xfrm>
              <a:custGeom>
                <a:avLst/>
                <a:gdLst/>
                <a:ahLst/>
                <a:cxnLst/>
                <a:rect l="l" t="t" r="r" b="b"/>
                <a:pathLst>
                  <a:path w="7411" h="1059" extrusionOk="0">
                    <a:moveTo>
                      <a:pt x="1" y="1"/>
                    </a:moveTo>
                    <a:lnTo>
                      <a:pt x="1" y="1059"/>
                    </a:lnTo>
                    <a:lnTo>
                      <a:pt x="7411" y="1059"/>
                    </a:lnTo>
                    <a:lnTo>
                      <a:pt x="74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 name="Google Shape;3877;p74"/>
              <p:cNvSpPr/>
              <p:nvPr/>
            </p:nvSpPr>
            <p:spPr>
              <a:xfrm>
                <a:off x="4194247" y="4111888"/>
                <a:ext cx="192908" cy="27566"/>
              </a:xfrm>
              <a:custGeom>
                <a:avLst/>
                <a:gdLst/>
                <a:ahLst/>
                <a:cxnLst/>
                <a:rect l="l" t="t" r="r" b="b"/>
                <a:pathLst>
                  <a:path w="7411" h="1059" extrusionOk="0">
                    <a:moveTo>
                      <a:pt x="1" y="1"/>
                    </a:moveTo>
                    <a:lnTo>
                      <a:pt x="1" y="1059"/>
                    </a:lnTo>
                    <a:lnTo>
                      <a:pt x="7411" y="1059"/>
                    </a:lnTo>
                    <a:lnTo>
                      <a:pt x="74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 name="Google Shape;3878;p74"/>
              <p:cNvSpPr/>
              <p:nvPr/>
            </p:nvSpPr>
            <p:spPr>
              <a:xfrm>
                <a:off x="4194247" y="4277257"/>
                <a:ext cx="192908" cy="27670"/>
              </a:xfrm>
              <a:custGeom>
                <a:avLst/>
                <a:gdLst/>
                <a:ahLst/>
                <a:cxnLst/>
                <a:rect l="l" t="t" r="r" b="b"/>
                <a:pathLst>
                  <a:path w="7411" h="1063" extrusionOk="0">
                    <a:moveTo>
                      <a:pt x="1" y="0"/>
                    </a:moveTo>
                    <a:lnTo>
                      <a:pt x="1" y="1063"/>
                    </a:lnTo>
                    <a:lnTo>
                      <a:pt x="7411" y="1063"/>
                    </a:lnTo>
                    <a:lnTo>
                      <a:pt x="741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74"/>
              <p:cNvSpPr/>
              <p:nvPr/>
            </p:nvSpPr>
            <p:spPr>
              <a:xfrm>
                <a:off x="4194247" y="4442938"/>
                <a:ext cx="192908" cy="27462"/>
              </a:xfrm>
              <a:custGeom>
                <a:avLst/>
                <a:gdLst/>
                <a:ahLst/>
                <a:cxnLst/>
                <a:rect l="l" t="t" r="r" b="b"/>
                <a:pathLst>
                  <a:path w="7411" h="1055" extrusionOk="0">
                    <a:moveTo>
                      <a:pt x="1" y="1"/>
                    </a:moveTo>
                    <a:lnTo>
                      <a:pt x="1" y="1054"/>
                    </a:lnTo>
                    <a:lnTo>
                      <a:pt x="7411" y="1054"/>
                    </a:lnTo>
                    <a:lnTo>
                      <a:pt x="74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 name="Google Shape;3880;p74"/>
              <p:cNvSpPr/>
              <p:nvPr/>
            </p:nvSpPr>
            <p:spPr>
              <a:xfrm>
                <a:off x="4194247" y="4608411"/>
                <a:ext cx="192908" cy="27566"/>
              </a:xfrm>
              <a:custGeom>
                <a:avLst/>
                <a:gdLst/>
                <a:ahLst/>
                <a:cxnLst/>
                <a:rect l="l" t="t" r="r" b="b"/>
                <a:pathLst>
                  <a:path w="7411" h="1059" extrusionOk="0">
                    <a:moveTo>
                      <a:pt x="1" y="1"/>
                    </a:moveTo>
                    <a:lnTo>
                      <a:pt x="1" y="1059"/>
                    </a:lnTo>
                    <a:lnTo>
                      <a:pt x="7411" y="1059"/>
                    </a:lnTo>
                    <a:lnTo>
                      <a:pt x="74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 name="Google Shape;3881;p74"/>
              <p:cNvSpPr/>
              <p:nvPr/>
            </p:nvSpPr>
            <p:spPr>
              <a:xfrm>
                <a:off x="4194247" y="4787601"/>
                <a:ext cx="192908" cy="27670"/>
              </a:xfrm>
              <a:custGeom>
                <a:avLst/>
                <a:gdLst/>
                <a:ahLst/>
                <a:cxnLst/>
                <a:rect l="l" t="t" r="r" b="b"/>
                <a:pathLst>
                  <a:path w="7411" h="1063" extrusionOk="0">
                    <a:moveTo>
                      <a:pt x="1" y="0"/>
                    </a:moveTo>
                    <a:lnTo>
                      <a:pt x="1" y="1063"/>
                    </a:lnTo>
                    <a:lnTo>
                      <a:pt x="7411" y="1063"/>
                    </a:lnTo>
                    <a:lnTo>
                      <a:pt x="741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 name="Google Shape;3882;p74"/>
              <p:cNvSpPr/>
              <p:nvPr/>
            </p:nvSpPr>
            <p:spPr>
              <a:xfrm>
                <a:off x="4217648" y="3629084"/>
                <a:ext cx="144753" cy="46568"/>
              </a:xfrm>
              <a:custGeom>
                <a:avLst/>
                <a:gdLst/>
                <a:ahLst/>
                <a:cxnLst/>
                <a:rect l="l" t="t" r="r" b="b"/>
                <a:pathLst>
                  <a:path w="5561" h="1789" extrusionOk="0">
                    <a:moveTo>
                      <a:pt x="0" y="1"/>
                    </a:moveTo>
                    <a:lnTo>
                      <a:pt x="0" y="1789"/>
                    </a:lnTo>
                    <a:lnTo>
                      <a:pt x="5560" y="1789"/>
                    </a:lnTo>
                    <a:lnTo>
                      <a:pt x="5560"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74"/>
              <p:cNvSpPr/>
              <p:nvPr/>
            </p:nvSpPr>
            <p:spPr>
              <a:xfrm>
                <a:off x="4217648" y="3794661"/>
                <a:ext cx="144753" cy="46464"/>
              </a:xfrm>
              <a:custGeom>
                <a:avLst/>
                <a:gdLst/>
                <a:ahLst/>
                <a:cxnLst/>
                <a:rect l="l" t="t" r="r" b="b"/>
                <a:pathLst>
                  <a:path w="5561" h="1785" extrusionOk="0">
                    <a:moveTo>
                      <a:pt x="0" y="1"/>
                    </a:moveTo>
                    <a:lnTo>
                      <a:pt x="0" y="1785"/>
                    </a:lnTo>
                    <a:lnTo>
                      <a:pt x="5560" y="1785"/>
                    </a:lnTo>
                    <a:lnTo>
                      <a:pt x="5560"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 name="Google Shape;3884;p74"/>
              <p:cNvSpPr/>
              <p:nvPr/>
            </p:nvSpPr>
            <p:spPr>
              <a:xfrm>
                <a:off x="4217648" y="3960134"/>
                <a:ext cx="144753" cy="46464"/>
              </a:xfrm>
              <a:custGeom>
                <a:avLst/>
                <a:gdLst/>
                <a:ahLst/>
                <a:cxnLst/>
                <a:rect l="l" t="t" r="r" b="b"/>
                <a:pathLst>
                  <a:path w="5561" h="1785" extrusionOk="0">
                    <a:moveTo>
                      <a:pt x="0" y="1"/>
                    </a:moveTo>
                    <a:lnTo>
                      <a:pt x="0" y="1785"/>
                    </a:lnTo>
                    <a:lnTo>
                      <a:pt x="5560" y="1785"/>
                    </a:lnTo>
                    <a:lnTo>
                      <a:pt x="5560"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74"/>
              <p:cNvSpPr/>
              <p:nvPr/>
            </p:nvSpPr>
            <p:spPr>
              <a:xfrm>
                <a:off x="4217648" y="4139428"/>
                <a:ext cx="144753" cy="46594"/>
              </a:xfrm>
              <a:custGeom>
                <a:avLst/>
                <a:gdLst/>
                <a:ahLst/>
                <a:cxnLst/>
                <a:rect l="l" t="t" r="r" b="b"/>
                <a:pathLst>
                  <a:path w="5561" h="1790" extrusionOk="0">
                    <a:moveTo>
                      <a:pt x="0" y="1"/>
                    </a:moveTo>
                    <a:lnTo>
                      <a:pt x="0" y="1789"/>
                    </a:lnTo>
                    <a:lnTo>
                      <a:pt x="5560" y="1789"/>
                    </a:lnTo>
                    <a:lnTo>
                      <a:pt x="5560"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 name="Google Shape;3886;p74"/>
              <p:cNvSpPr/>
              <p:nvPr/>
            </p:nvSpPr>
            <p:spPr>
              <a:xfrm>
                <a:off x="4217648" y="4304901"/>
                <a:ext cx="144753" cy="46568"/>
              </a:xfrm>
              <a:custGeom>
                <a:avLst/>
                <a:gdLst/>
                <a:ahLst/>
                <a:cxnLst/>
                <a:rect l="l" t="t" r="r" b="b"/>
                <a:pathLst>
                  <a:path w="5561" h="1789" extrusionOk="0">
                    <a:moveTo>
                      <a:pt x="0" y="1"/>
                    </a:moveTo>
                    <a:lnTo>
                      <a:pt x="0" y="1789"/>
                    </a:lnTo>
                    <a:lnTo>
                      <a:pt x="5560" y="1789"/>
                    </a:lnTo>
                    <a:lnTo>
                      <a:pt x="5560"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74"/>
              <p:cNvSpPr/>
              <p:nvPr/>
            </p:nvSpPr>
            <p:spPr>
              <a:xfrm>
                <a:off x="4217648" y="4470478"/>
                <a:ext cx="144753" cy="46464"/>
              </a:xfrm>
              <a:custGeom>
                <a:avLst/>
                <a:gdLst/>
                <a:ahLst/>
                <a:cxnLst/>
                <a:rect l="l" t="t" r="r" b="b"/>
                <a:pathLst>
                  <a:path w="5561" h="1785" extrusionOk="0">
                    <a:moveTo>
                      <a:pt x="0" y="1"/>
                    </a:moveTo>
                    <a:lnTo>
                      <a:pt x="0" y="1785"/>
                    </a:lnTo>
                    <a:lnTo>
                      <a:pt x="5560" y="1785"/>
                    </a:lnTo>
                    <a:lnTo>
                      <a:pt x="5560"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 name="Google Shape;3888;p74"/>
              <p:cNvSpPr/>
              <p:nvPr/>
            </p:nvSpPr>
            <p:spPr>
              <a:xfrm>
                <a:off x="4217648" y="4635950"/>
                <a:ext cx="144753" cy="46464"/>
              </a:xfrm>
              <a:custGeom>
                <a:avLst/>
                <a:gdLst/>
                <a:ahLst/>
                <a:cxnLst/>
                <a:rect l="l" t="t" r="r" b="b"/>
                <a:pathLst>
                  <a:path w="5561" h="1785" extrusionOk="0">
                    <a:moveTo>
                      <a:pt x="0" y="1"/>
                    </a:moveTo>
                    <a:lnTo>
                      <a:pt x="0" y="1785"/>
                    </a:lnTo>
                    <a:lnTo>
                      <a:pt x="5560" y="1785"/>
                    </a:lnTo>
                    <a:lnTo>
                      <a:pt x="5560"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 name="Google Shape;3889;p74"/>
              <p:cNvSpPr/>
              <p:nvPr/>
            </p:nvSpPr>
            <p:spPr>
              <a:xfrm>
                <a:off x="4256589" y="3302303"/>
                <a:ext cx="356897" cy="222296"/>
              </a:xfrm>
              <a:custGeom>
                <a:avLst/>
                <a:gdLst/>
                <a:ahLst/>
                <a:cxnLst/>
                <a:rect l="l" t="t" r="r" b="b"/>
                <a:pathLst>
                  <a:path w="13711" h="8540" extrusionOk="0">
                    <a:moveTo>
                      <a:pt x="12648" y="0"/>
                    </a:moveTo>
                    <a:cubicBezTo>
                      <a:pt x="12072" y="0"/>
                      <a:pt x="11599" y="359"/>
                      <a:pt x="11599" y="801"/>
                    </a:cubicBezTo>
                    <a:lnTo>
                      <a:pt x="11599" y="819"/>
                    </a:lnTo>
                    <a:cubicBezTo>
                      <a:pt x="11435" y="616"/>
                      <a:pt x="11143" y="478"/>
                      <a:pt x="10819" y="478"/>
                    </a:cubicBezTo>
                    <a:cubicBezTo>
                      <a:pt x="10306" y="478"/>
                      <a:pt x="9899" y="815"/>
                      <a:pt x="9881" y="1231"/>
                    </a:cubicBezTo>
                    <a:cubicBezTo>
                      <a:pt x="9638" y="1129"/>
                      <a:pt x="9359" y="1067"/>
                      <a:pt x="9062" y="1067"/>
                    </a:cubicBezTo>
                    <a:cubicBezTo>
                      <a:pt x="8132" y="1067"/>
                      <a:pt x="7371" y="1656"/>
                      <a:pt x="7371" y="2373"/>
                    </a:cubicBezTo>
                    <a:cubicBezTo>
                      <a:pt x="7371" y="2448"/>
                      <a:pt x="7380" y="2506"/>
                      <a:pt x="7393" y="2572"/>
                    </a:cubicBezTo>
                    <a:cubicBezTo>
                      <a:pt x="7282" y="2541"/>
                      <a:pt x="7167" y="2519"/>
                      <a:pt x="7039" y="2501"/>
                    </a:cubicBezTo>
                    <a:cubicBezTo>
                      <a:pt x="7039" y="2497"/>
                      <a:pt x="7048" y="2497"/>
                      <a:pt x="7048" y="2492"/>
                    </a:cubicBezTo>
                    <a:cubicBezTo>
                      <a:pt x="7048" y="1704"/>
                      <a:pt x="6278" y="1067"/>
                      <a:pt x="5330" y="1067"/>
                    </a:cubicBezTo>
                    <a:cubicBezTo>
                      <a:pt x="4533" y="1067"/>
                      <a:pt x="3865" y="1523"/>
                      <a:pt x="3675" y="2138"/>
                    </a:cubicBezTo>
                    <a:cubicBezTo>
                      <a:pt x="3409" y="2076"/>
                      <a:pt x="3121" y="2037"/>
                      <a:pt x="2829" y="2037"/>
                    </a:cubicBezTo>
                    <a:cubicBezTo>
                      <a:pt x="1271" y="2037"/>
                      <a:pt x="0" y="3046"/>
                      <a:pt x="0" y="4294"/>
                    </a:cubicBezTo>
                    <a:cubicBezTo>
                      <a:pt x="0" y="5206"/>
                      <a:pt x="687" y="5994"/>
                      <a:pt x="1669" y="6348"/>
                    </a:cubicBezTo>
                    <a:cubicBezTo>
                      <a:pt x="1408" y="6578"/>
                      <a:pt x="1253" y="6875"/>
                      <a:pt x="1253" y="7194"/>
                    </a:cubicBezTo>
                    <a:cubicBezTo>
                      <a:pt x="1253" y="7942"/>
                      <a:pt x="2077" y="8539"/>
                      <a:pt x="3095" y="8539"/>
                    </a:cubicBezTo>
                    <a:cubicBezTo>
                      <a:pt x="4104" y="8539"/>
                      <a:pt x="4914" y="7951"/>
                      <a:pt x="4936" y="7229"/>
                    </a:cubicBezTo>
                    <a:cubicBezTo>
                      <a:pt x="5025" y="7189"/>
                      <a:pt x="5105" y="7145"/>
                      <a:pt x="5171" y="7105"/>
                    </a:cubicBezTo>
                    <a:cubicBezTo>
                      <a:pt x="5282" y="7127"/>
                      <a:pt x="5392" y="7145"/>
                      <a:pt x="5503" y="7145"/>
                    </a:cubicBezTo>
                    <a:cubicBezTo>
                      <a:pt x="6096" y="7145"/>
                      <a:pt x="6587" y="6773"/>
                      <a:pt x="6773" y="6255"/>
                    </a:cubicBezTo>
                    <a:cubicBezTo>
                      <a:pt x="7429" y="6127"/>
                      <a:pt x="7911" y="5662"/>
                      <a:pt x="7911" y="5104"/>
                    </a:cubicBezTo>
                    <a:cubicBezTo>
                      <a:pt x="7911" y="4936"/>
                      <a:pt x="7867" y="4781"/>
                      <a:pt x="7787" y="4631"/>
                    </a:cubicBezTo>
                    <a:cubicBezTo>
                      <a:pt x="7831" y="4604"/>
                      <a:pt x="7876" y="4577"/>
                      <a:pt x="7920" y="4542"/>
                    </a:cubicBezTo>
                    <a:lnTo>
                      <a:pt x="7920" y="4542"/>
                    </a:lnTo>
                    <a:cubicBezTo>
                      <a:pt x="7916" y="4586"/>
                      <a:pt x="7916" y="4626"/>
                      <a:pt x="7916" y="4675"/>
                    </a:cubicBezTo>
                    <a:cubicBezTo>
                      <a:pt x="7916" y="5326"/>
                      <a:pt x="8553" y="5857"/>
                      <a:pt x="9345" y="5857"/>
                    </a:cubicBezTo>
                    <a:cubicBezTo>
                      <a:pt x="10133" y="5857"/>
                      <a:pt x="10771" y="5326"/>
                      <a:pt x="10771" y="4675"/>
                    </a:cubicBezTo>
                    <a:cubicBezTo>
                      <a:pt x="10771" y="4582"/>
                      <a:pt x="10753" y="4493"/>
                      <a:pt x="10731" y="4405"/>
                    </a:cubicBezTo>
                    <a:cubicBezTo>
                      <a:pt x="11346" y="4272"/>
                      <a:pt x="11784" y="3909"/>
                      <a:pt x="11784" y="3480"/>
                    </a:cubicBezTo>
                    <a:cubicBezTo>
                      <a:pt x="11784" y="3369"/>
                      <a:pt x="11758" y="3267"/>
                      <a:pt x="11700" y="3165"/>
                    </a:cubicBezTo>
                    <a:cubicBezTo>
                      <a:pt x="11984" y="3134"/>
                      <a:pt x="12214" y="2962"/>
                      <a:pt x="12320" y="2718"/>
                    </a:cubicBezTo>
                    <a:cubicBezTo>
                      <a:pt x="12453" y="2767"/>
                      <a:pt x="12590" y="2802"/>
                      <a:pt x="12745" y="2802"/>
                    </a:cubicBezTo>
                    <a:cubicBezTo>
                      <a:pt x="13276" y="2802"/>
                      <a:pt x="13710" y="2457"/>
                      <a:pt x="13710" y="2032"/>
                    </a:cubicBezTo>
                    <a:cubicBezTo>
                      <a:pt x="13710" y="1789"/>
                      <a:pt x="13560" y="1567"/>
                      <a:pt x="13329" y="1430"/>
                    </a:cubicBezTo>
                    <a:cubicBezTo>
                      <a:pt x="13542" y="1275"/>
                      <a:pt x="13692" y="1054"/>
                      <a:pt x="13692" y="801"/>
                    </a:cubicBezTo>
                    <a:cubicBezTo>
                      <a:pt x="13692" y="359"/>
                      <a:pt x="13223" y="0"/>
                      <a:pt x="12648" y="0"/>
                    </a:cubicBez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90" name="Google Shape;3890;p74"/>
            <p:cNvGrpSpPr/>
            <p:nvPr/>
          </p:nvGrpSpPr>
          <p:grpSpPr>
            <a:xfrm>
              <a:off x="8345633" y="699445"/>
              <a:ext cx="654366" cy="3121956"/>
              <a:chOff x="-4320802" y="134141"/>
              <a:chExt cx="952775" cy="4545655"/>
            </a:xfrm>
          </p:grpSpPr>
          <p:sp>
            <p:nvSpPr>
              <p:cNvPr id="3891" name="Google Shape;3891;p74"/>
              <p:cNvSpPr/>
              <p:nvPr/>
            </p:nvSpPr>
            <p:spPr>
              <a:xfrm>
                <a:off x="-3648495" y="548886"/>
                <a:ext cx="256027" cy="4130910"/>
              </a:xfrm>
              <a:custGeom>
                <a:avLst/>
                <a:gdLst/>
                <a:ahLst/>
                <a:cxnLst/>
                <a:rect l="l" t="t" r="r" b="b"/>
                <a:pathLst>
                  <a:path w="2315" h="37350" extrusionOk="0">
                    <a:moveTo>
                      <a:pt x="1" y="0"/>
                    </a:moveTo>
                    <a:lnTo>
                      <a:pt x="1" y="37350"/>
                    </a:lnTo>
                    <a:lnTo>
                      <a:pt x="2314" y="37350"/>
                    </a:lnTo>
                    <a:lnTo>
                      <a:pt x="23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 name="Google Shape;3892;p74"/>
              <p:cNvSpPr/>
              <p:nvPr/>
            </p:nvSpPr>
            <p:spPr>
              <a:xfrm>
                <a:off x="-4284858" y="548886"/>
                <a:ext cx="636474" cy="4130910"/>
              </a:xfrm>
              <a:custGeom>
                <a:avLst/>
                <a:gdLst/>
                <a:ahLst/>
                <a:cxnLst/>
                <a:rect l="l" t="t" r="r" b="b"/>
                <a:pathLst>
                  <a:path w="5755" h="37350" extrusionOk="0">
                    <a:moveTo>
                      <a:pt x="1" y="0"/>
                    </a:moveTo>
                    <a:lnTo>
                      <a:pt x="1" y="37350"/>
                    </a:lnTo>
                    <a:lnTo>
                      <a:pt x="5755" y="37350"/>
                    </a:lnTo>
                    <a:lnTo>
                      <a:pt x="575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 name="Google Shape;3893;p74"/>
              <p:cNvSpPr/>
              <p:nvPr/>
            </p:nvSpPr>
            <p:spPr>
              <a:xfrm>
                <a:off x="-3648495" y="439725"/>
                <a:ext cx="280469" cy="143891"/>
              </a:xfrm>
              <a:custGeom>
                <a:avLst/>
                <a:gdLst/>
                <a:ahLst/>
                <a:cxnLst/>
                <a:rect l="l" t="t" r="r" b="b"/>
                <a:pathLst>
                  <a:path w="2536" h="1301" extrusionOk="0">
                    <a:moveTo>
                      <a:pt x="1" y="1"/>
                    </a:moveTo>
                    <a:lnTo>
                      <a:pt x="1" y="1300"/>
                    </a:lnTo>
                    <a:lnTo>
                      <a:pt x="2536" y="1300"/>
                    </a:lnTo>
                    <a:lnTo>
                      <a:pt x="25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 name="Google Shape;3894;p74"/>
              <p:cNvSpPr/>
              <p:nvPr/>
            </p:nvSpPr>
            <p:spPr>
              <a:xfrm>
                <a:off x="-4320802" y="439725"/>
                <a:ext cx="671754" cy="143891"/>
              </a:xfrm>
              <a:custGeom>
                <a:avLst/>
                <a:gdLst/>
                <a:ahLst/>
                <a:cxnLst/>
                <a:rect l="l" t="t" r="r" b="b"/>
                <a:pathLst>
                  <a:path w="6074" h="1301" extrusionOk="0">
                    <a:moveTo>
                      <a:pt x="1" y="1"/>
                    </a:moveTo>
                    <a:lnTo>
                      <a:pt x="1" y="1300"/>
                    </a:lnTo>
                    <a:lnTo>
                      <a:pt x="6073" y="1300"/>
                    </a:lnTo>
                    <a:lnTo>
                      <a:pt x="607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95" name="Google Shape;3895;p74"/>
              <p:cNvGrpSpPr/>
              <p:nvPr/>
            </p:nvGrpSpPr>
            <p:grpSpPr>
              <a:xfrm>
                <a:off x="-3649491" y="634822"/>
                <a:ext cx="258350" cy="3989521"/>
                <a:chOff x="-3649491" y="634822"/>
                <a:chExt cx="258350" cy="3989521"/>
              </a:xfrm>
            </p:grpSpPr>
            <p:sp>
              <p:nvSpPr>
                <p:cNvPr id="3896" name="Google Shape;3896;p74"/>
                <p:cNvSpPr/>
                <p:nvPr/>
              </p:nvSpPr>
              <p:spPr>
                <a:xfrm>
                  <a:off x="-3649491" y="171747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 name="Google Shape;3897;p74"/>
                <p:cNvSpPr/>
                <p:nvPr/>
              </p:nvSpPr>
              <p:spPr>
                <a:xfrm>
                  <a:off x="-3649491" y="1447170"/>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 name="Google Shape;3898;p74"/>
                <p:cNvSpPr/>
                <p:nvPr/>
              </p:nvSpPr>
              <p:spPr>
                <a:xfrm>
                  <a:off x="-3649491" y="1988108"/>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 name="Google Shape;3899;p74"/>
                <p:cNvSpPr/>
                <p:nvPr/>
              </p:nvSpPr>
              <p:spPr>
                <a:xfrm>
                  <a:off x="-3649491" y="905789"/>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 name="Google Shape;3900;p74"/>
                <p:cNvSpPr/>
                <p:nvPr/>
              </p:nvSpPr>
              <p:spPr>
                <a:xfrm>
                  <a:off x="-3649491" y="634822"/>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 name="Google Shape;3901;p74"/>
                <p:cNvSpPr/>
                <p:nvPr/>
              </p:nvSpPr>
              <p:spPr>
                <a:xfrm>
                  <a:off x="-3649491" y="1176534"/>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 name="Google Shape;3902;p74"/>
                <p:cNvSpPr/>
                <p:nvPr/>
              </p:nvSpPr>
              <p:spPr>
                <a:xfrm>
                  <a:off x="-3649491" y="2258854"/>
                  <a:ext cx="258350" cy="200518"/>
                </a:xfrm>
                <a:custGeom>
                  <a:avLst/>
                  <a:gdLst/>
                  <a:ahLst/>
                  <a:cxnLst/>
                  <a:rect l="l" t="t" r="r" b="b"/>
                  <a:pathLst>
                    <a:path w="2336" h="1813" extrusionOk="0">
                      <a:moveTo>
                        <a:pt x="0" y="0"/>
                      </a:moveTo>
                      <a:lnTo>
                        <a:pt x="0" y="1813"/>
                      </a:lnTo>
                      <a:lnTo>
                        <a:pt x="2335" y="1813"/>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 name="Google Shape;3903;p74"/>
                <p:cNvSpPr/>
                <p:nvPr/>
              </p:nvSpPr>
              <p:spPr>
                <a:xfrm>
                  <a:off x="-3649491" y="3341395"/>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 name="Google Shape;3904;p74"/>
                <p:cNvSpPr/>
                <p:nvPr/>
              </p:nvSpPr>
              <p:spPr>
                <a:xfrm>
                  <a:off x="-3649491" y="2529489"/>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 name="Google Shape;3905;p74"/>
                <p:cNvSpPr/>
                <p:nvPr/>
              </p:nvSpPr>
              <p:spPr>
                <a:xfrm>
                  <a:off x="-3649491" y="4424378"/>
                  <a:ext cx="258350" cy="199965"/>
                </a:xfrm>
                <a:custGeom>
                  <a:avLst/>
                  <a:gdLst/>
                  <a:ahLst/>
                  <a:cxnLst/>
                  <a:rect l="l" t="t" r="r" b="b"/>
                  <a:pathLst>
                    <a:path w="2336" h="1808" extrusionOk="0">
                      <a:moveTo>
                        <a:pt x="0" y="1"/>
                      </a:moveTo>
                      <a:lnTo>
                        <a:pt x="0" y="1808"/>
                      </a:lnTo>
                      <a:lnTo>
                        <a:pt x="2335" y="1808"/>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 name="Google Shape;3906;p74"/>
                <p:cNvSpPr/>
                <p:nvPr/>
              </p:nvSpPr>
              <p:spPr>
                <a:xfrm>
                  <a:off x="-3649491" y="3883107"/>
                  <a:ext cx="258350" cy="199633"/>
                </a:xfrm>
                <a:custGeom>
                  <a:avLst/>
                  <a:gdLst/>
                  <a:ahLst/>
                  <a:cxnLst/>
                  <a:rect l="l" t="t" r="r" b="b"/>
                  <a:pathLst>
                    <a:path w="2336" h="1805" extrusionOk="0">
                      <a:moveTo>
                        <a:pt x="0" y="0"/>
                      </a:moveTo>
                      <a:lnTo>
                        <a:pt x="0" y="1804"/>
                      </a:lnTo>
                      <a:lnTo>
                        <a:pt x="2335" y="1804"/>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 name="Google Shape;3907;p74"/>
                <p:cNvSpPr/>
                <p:nvPr/>
              </p:nvSpPr>
              <p:spPr>
                <a:xfrm>
                  <a:off x="-3649491" y="4153743"/>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 name="Google Shape;3908;p74"/>
                <p:cNvSpPr/>
                <p:nvPr/>
              </p:nvSpPr>
              <p:spPr>
                <a:xfrm>
                  <a:off x="-3649491" y="3612472"/>
                  <a:ext cx="258350" cy="199854"/>
                </a:xfrm>
                <a:custGeom>
                  <a:avLst/>
                  <a:gdLst/>
                  <a:ahLst/>
                  <a:cxnLst/>
                  <a:rect l="l" t="t" r="r" b="b"/>
                  <a:pathLst>
                    <a:path w="2336" h="1807" extrusionOk="0">
                      <a:moveTo>
                        <a:pt x="0" y="0"/>
                      </a:moveTo>
                      <a:lnTo>
                        <a:pt x="0" y="1807"/>
                      </a:lnTo>
                      <a:lnTo>
                        <a:pt x="2335" y="1807"/>
                      </a:lnTo>
                      <a:lnTo>
                        <a:pt x="2335" y="0"/>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 name="Google Shape;3909;p74"/>
                <p:cNvSpPr/>
                <p:nvPr/>
              </p:nvSpPr>
              <p:spPr>
                <a:xfrm>
                  <a:off x="-3649491" y="2800456"/>
                  <a:ext cx="258350" cy="199965"/>
                </a:xfrm>
                <a:custGeom>
                  <a:avLst/>
                  <a:gdLst/>
                  <a:ahLst/>
                  <a:cxnLst/>
                  <a:rect l="l" t="t" r="r" b="b"/>
                  <a:pathLst>
                    <a:path w="2336" h="1808" extrusionOk="0">
                      <a:moveTo>
                        <a:pt x="0" y="1"/>
                      </a:moveTo>
                      <a:lnTo>
                        <a:pt x="0" y="1807"/>
                      </a:lnTo>
                      <a:lnTo>
                        <a:pt x="2335" y="1807"/>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 name="Google Shape;3910;p74"/>
                <p:cNvSpPr/>
                <p:nvPr/>
              </p:nvSpPr>
              <p:spPr>
                <a:xfrm>
                  <a:off x="-3649491" y="3071091"/>
                  <a:ext cx="258350" cy="199633"/>
                </a:xfrm>
                <a:custGeom>
                  <a:avLst/>
                  <a:gdLst/>
                  <a:ahLst/>
                  <a:cxnLst/>
                  <a:rect l="l" t="t" r="r" b="b"/>
                  <a:pathLst>
                    <a:path w="2336" h="1805" extrusionOk="0">
                      <a:moveTo>
                        <a:pt x="0" y="1"/>
                      </a:moveTo>
                      <a:lnTo>
                        <a:pt x="0" y="1804"/>
                      </a:lnTo>
                      <a:lnTo>
                        <a:pt x="2335" y="1804"/>
                      </a:lnTo>
                      <a:lnTo>
                        <a:pt x="2335" y="1"/>
                      </a:lnTo>
                      <a:close/>
                    </a:path>
                  </a:pathLst>
                </a:custGeom>
                <a:solidFill>
                  <a:srgbClr val="434343">
                    <a:alpha val="518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11" name="Google Shape;3911;p74"/>
              <p:cNvGrpSpPr/>
              <p:nvPr/>
            </p:nvGrpSpPr>
            <p:grpSpPr>
              <a:xfrm>
                <a:off x="-4282942" y="634822"/>
                <a:ext cx="636806" cy="3989521"/>
                <a:chOff x="-2765442" y="634822"/>
                <a:chExt cx="636806" cy="3989521"/>
              </a:xfrm>
            </p:grpSpPr>
            <p:sp>
              <p:nvSpPr>
                <p:cNvPr id="3912" name="Google Shape;3912;p74"/>
                <p:cNvSpPr/>
                <p:nvPr/>
              </p:nvSpPr>
              <p:spPr>
                <a:xfrm>
                  <a:off x="-2765442" y="2258854"/>
                  <a:ext cx="636806" cy="200518"/>
                </a:xfrm>
                <a:custGeom>
                  <a:avLst/>
                  <a:gdLst/>
                  <a:ahLst/>
                  <a:cxnLst/>
                  <a:rect l="l" t="t" r="r" b="b"/>
                  <a:pathLst>
                    <a:path w="5758" h="1813" extrusionOk="0">
                      <a:moveTo>
                        <a:pt x="1" y="0"/>
                      </a:moveTo>
                      <a:lnTo>
                        <a:pt x="5757" y="0"/>
                      </a:lnTo>
                      <a:lnTo>
                        <a:pt x="5757" y="1813"/>
                      </a:lnTo>
                      <a:lnTo>
                        <a:pt x="1" y="1813"/>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 name="Google Shape;3913;p74"/>
                <p:cNvSpPr/>
                <p:nvPr/>
              </p:nvSpPr>
              <p:spPr>
                <a:xfrm>
                  <a:off x="-2765442" y="1447170"/>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 name="Google Shape;3914;p74"/>
                <p:cNvSpPr/>
                <p:nvPr/>
              </p:nvSpPr>
              <p:spPr>
                <a:xfrm>
                  <a:off x="-2765442" y="4424378"/>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 name="Google Shape;3915;p74"/>
                <p:cNvSpPr/>
                <p:nvPr/>
              </p:nvSpPr>
              <p:spPr>
                <a:xfrm>
                  <a:off x="-2765442" y="171747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 name="Google Shape;3916;p74"/>
                <p:cNvSpPr/>
                <p:nvPr/>
              </p:nvSpPr>
              <p:spPr>
                <a:xfrm>
                  <a:off x="-2765442" y="634822"/>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 name="Google Shape;3917;p74"/>
                <p:cNvSpPr/>
                <p:nvPr/>
              </p:nvSpPr>
              <p:spPr>
                <a:xfrm>
                  <a:off x="-2765442" y="1176534"/>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 name="Google Shape;3918;p74"/>
                <p:cNvSpPr/>
                <p:nvPr/>
              </p:nvSpPr>
              <p:spPr>
                <a:xfrm>
                  <a:off x="-2765442" y="905789"/>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 name="Google Shape;3919;p74"/>
                <p:cNvSpPr/>
                <p:nvPr/>
              </p:nvSpPr>
              <p:spPr>
                <a:xfrm>
                  <a:off x="-2765442" y="1988108"/>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 name="Google Shape;3920;p74"/>
                <p:cNvSpPr/>
                <p:nvPr/>
              </p:nvSpPr>
              <p:spPr>
                <a:xfrm>
                  <a:off x="-2765442" y="3883107"/>
                  <a:ext cx="636806" cy="199633"/>
                </a:xfrm>
                <a:custGeom>
                  <a:avLst/>
                  <a:gdLst/>
                  <a:ahLst/>
                  <a:cxnLst/>
                  <a:rect l="l" t="t" r="r" b="b"/>
                  <a:pathLst>
                    <a:path w="5758" h="1805" extrusionOk="0">
                      <a:moveTo>
                        <a:pt x="1" y="0"/>
                      </a:moveTo>
                      <a:lnTo>
                        <a:pt x="5757" y="0"/>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 name="Google Shape;3921;p74"/>
                <p:cNvSpPr/>
                <p:nvPr/>
              </p:nvSpPr>
              <p:spPr>
                <a:xfrm>
                  <a:off x="-2765442" y="4153743"/>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 name="Google Shape;3922;p74"/>
                <p:cNvSpPr/>
                <p:nvPr/>
              </p:nvSpPr>
              <p:spPr>
                <a:xfrm>
                  <a:off x="-2765442" y="3612472"/>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 name="Google Shape;3923;p74"/>
                <p:cNvSpPr/>
                <p:nvPr/>
              </p:nvSpPr>
              <p:spPr>
                <a:xfrm>
                  <a:off x="-2765442" y="3341395"/>
                  <a:ext cx="636806" cy="199965"/>
                </a:xfrm>
                <a:custGeom>
                  <a:avLst/>
                  <a:gdLst/>
                  <a:ahLst/>
                  <a:cxnLst/>
                  <a:rect l="l" t="t" r="r" b="b"/>
                  <a:pathLst>
                    <a:path w="5758" h="1808" extrusionOk="0">
                      <a:moveTo>
                        <a:pt x="1" y="1"/>
                      </a:moveTo>
                      <a:lnTo>
                        <a:pt x="5757" y="1"/>
                      </a:lnTo>
                      <a:lnTo>
                        <a:pt x="5757" y="1808"/>
                      </a:lnTo>
                      <a:lnTo>
                        <a:pt x="1" y="1808"/>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 name="Google Shape;3924;p74"/>
                <p:cNvSpPr/>
                <p:nvPr/>
              </p:nvSpPr>
              <p:spPr>
                <a:xfrm>
                  <a:off x="-2765442" y="2800456"/>
                  <a:ext cx="636806" cy="199965"/>
                </a:xfrm>
                <a:custGeom>
                  <a:avLst/>
                  <a:gdLst/>
                  <a:ahLst/>
                  <a:cxnLst/>
                  <a:rect l="l" t="t" r="r" b="b"/>
                  <a:pathLst>
                    <a:path w="5758" h="1808" extrusionOk="0">
                      <a:moveTo>
                        <a:pt x="1" y="1"/>
                      </a:moveTo>
                      <a:lnTo>
                        <a:pt x="5757" y="1"/>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 name="Google Shape;3925;p74"/>
                <p:cNvSpPr/>
                <p:nvPr/>
              </p:nvSpPr>
              <p:spPr>
                <a:xfrm>
                  <a:off x="-2765442" y="2529489"/>
                  <a:ext cx="636806" cy="199854"/>
                </a:xfrm>
                <a:custGeom>
                  <a:avLst/>
                  <a:gdLst/>
                  <a:ahLst/>
                  <a:cxnLst/>
                  <a:rect l="l" t="t" r="r" b="b"/>
                  <a:pathLst>
                    <a:path w="5758" h="1807" extrusionOk="0">
                      <a:moveTo>
                        <a:pt x="1" y="0"/>
                      </a:moveTo>
                      <a:lnTo>
                        <a:pt x="5757" y="0"/>
                      </a:lnTo>
                      <a:lnTo>
                        <a:pt x="5757" y="1807"/>
                      </a:lnTo>
                      <a:lnTo>
                        <a:pt x="1" y="1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 name="Google Shape;3926;p74"/>
                <p:cNvSpPr/>
                <p:nvPr/>
              </p:nvSpPr>
              <p:spPr>
                <a:xfrm>
                  <a:off x="-2765442" y="3071091"/>
                  <a:ext cx="636806" cy="199633"/>
                </a:xfrm>
                <a:custGeom>
                  <a:avLst/>
                  <a:gdLst/>
                  <a:ahLst/>
                  <a:cxnLst/>
                  <a:rect l="l" t="t" r="r" b="b"/>
                  <a:pathLst>
                    <a:path w="5758" h="1805" extrusionOk="0">
                      <a:moveTo>
                        <a:pt x="1" y="1"/>
                      </a:moveTo>
                      <a:lnTo>
                        <a:pt x="5757" y="1"/>
                      </a:lnTo>
                      <a:lnTo>
                        <a:pt x="5757" y="1804"/>
                      </a:lnTo>
                      <a:lnTo>
                        <a:pt x="1" y="1804"/>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27" name="Google Shape;3927;p74"/>
              <p:cNvSpPr/>
              <p:nvPr/>
            </p:nvSpPr>
            <p:spPr>
              <a:xfrm>
                <a:off x="-3740510" y="137127"/>
                <a:ext cx="324818" cy="302049"/>
              </a:xfrm>
              <a:custGeom>
                <a:avLst/>
                <a:gdLst/>
                <a:ahLst/>
                <a:cxnLst/>
                <a:rect l="l" t="t" r="r" b="b"/>
                <a:pathLst>
                  <a:path w="2937" h="2731" extrusionOk="0">
                    <a:moveTo>
                      <a:pt x="1564" y="1"/>
                    </a:moveTo>
                    <a:lnTo>
                      <a:pt x="1" y="699"/>
                    </a:lnTo>
                    <a:lnTo>
                      <a:pt x="1" y="2731"/>
                    </a:lnTo>
                    <a:lnTo>
                      <a:pt x="2937" y="2731"/>
                    </a:lnTo>
                    <a:lnTo>
                      <a:pt x="156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 name="Google Shape;3928;p74"/>
              <p:cNvSpPr/>
              <p:nvPr/>
            </p:nvSpPr>
            <p:spPr>
              <a:xfrm>
                <a:off x="-4264288" y="134141"/>
                <a:ext cx="701836" cy="306694"/>
              </a:xfrm>
              <a:custGeom>
                <a:avLst/>
                <a:gdLst/>
                <a:ahLst/>
                <a:cxnLst/>
                <a:rect l="l" t="t" r="r" b="b"/>
                <a:pathLst>
                  <a:path w="6346" h="2773" extrusionOk="0">
                    <a:moveTo>
                      <a:pt x="1436" y="1"/>
                    </a:moveTo>
                    <a:cubicBezTo>
                      <a:pt x="1345" y="1"/>
                      <a:pt x="1248" y="58"/>
                      <a:pt x="1218" y="122"/>
                    </a:cubicBezTo>
                    <a:lnTo>
                      <a:pt x="30" y="2651"/>
                    </a:lnTo>
                    <a:cubicBezTo>
                      <a:pt x="0" y="2718"/>
                      <a:pt x="46" y="2773"/>
                      <a:pt x="137" y="2773"/>
                    </a:cubicBezTo>
                    <a:lnTo>
                      <a:pt x="4907" y="2773"/>
                    </a:lnTo>
                    <a:cubicBezTo>
                      <a:pt x="4998" y="2773"/>
                      <a:pt x="5098" y="2715"/>
                      <a:pt x="5128" y="2651"/>
                    </a:cubicBezTo>
                    <a:lnTo>
                      <a:pt x="6315" y="122"/>
                    </a:lnTo>
                    <a:cubicBezTo>
                      <a:pt x="6346" y="55"/>
                      <a:pt x="6300" y="1"/>
                      <a:pt x="62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 name="Google Shape;3929;p74"/>
              <p:cNvSpPr/>
              <p:nvPr/>
            </p:nvSpPr>
            <p:spPr>
              <a:xfrm>
                <a:off x="-4237856" y="150288"/>
                <a:ext cx="646538" cy="274399"/>
              </a:xfrm>
              <a:custGeom>
                <a:avLst/>
                <a:gdLst/>
                <a:ahLst/>
                <a:cxnLst/>
                <a:rect l="l" t="t" r="r" b="b"/>
                <a:pathLst>
                  <a:path w="5846" h="2481" extrusionOk="0">
                    <a:moveTo>
                      <a:pt x="1170" y="0"/>
                    </a:moveTo>
                    <a:lnTo>
                      <a:pt x="903" y="556"/>
                    </a:lnTo>
                    <a:lnTo>
                      <a:pt x="1932" y="556"/>
                    </a:lnTo>
                    <a:lnTo>
                      <a:pt x="2196" y="0"/>
                    </a:lnTo>
                    <a:close/>
                    <a:moveTo>
                      <a:pt x="2387" y="0"/>
                    </a:moveTo>
                    <a:lnTo>
                      <a:pt x="2120" y="556"/>
                    </a:lnTo>
                    <a:lnTo>
                      <a:pt x="3149" y="556"/>
                    </a:lnTo>
                    <a:lnTo>
                      <a:pt x="3417" y="0"/>
                    </a:lnTo>
                    <a:close/>
                    <a:moveTo>
                      <a:pt x="3602" y="0"/>
                    </a:moveTo>
                    <a:lnTo>
                      <a:pt x="3341" y="556"/>
                    </a:lnTo>
                    <a:lnTo>
                      <a:pt x="4367" y="556"/>
                    </a:lnTo>
                    <a:lnTo>
                      <a:pt x="4631" y="0"/>
                    </a:lnTo>
                    <a:close/>
                    <a:moveTo>
                      <a:pt x="4816" y="0"/>
                    </a:moveTo>
                    <a:lnTo>
                      <a:pt x="4555" y="556"/>
                    </a:lnTo>
                    <a:lnTo>
                      <a:pt x="5582" y="556"/>
                    </a:lnTo>
                    <a:lnTo>
                      <a:pt x="5846" y="0"/>
                    </a:lnTo>
                    <a:close/>
                    <a:moveTo>
                      <a:pt x="869" y="641"/>
                    </a:moveTo>
                    <a:lnTo>
                      <a:pt x="608" y="1197"/>
                    </a:lnTo>
                    <a:lnTo>
                      <a:pt x="1634" y="1197"/>
                    </a:lnTo>
                    <a:lnTo>
                      <a:pt x="1899" y="641"/>
                    </a:lnTo>
                    <a:close/>
                    <a:moveTo>
                      <a:pt x="2084" y="641"/>
                    </a:moveTo>
                    <a:lnTo>
                      <a:pt x="1823" y="1197"/>
                    </a:lnTo>
                    <a:lnTo>
                      <a:pt x="2849" y="1197"/>
                    </a:lnTo>
                    <a:lnTo>
                      <a:pt x="3113" y="641"/>
                    </a:lnTo>
                    <a:close/>
                    <a:moveTo>
                      <a:pt x="3298" y="641"/>
                    </a:moveTo>
                    <a:lnTo>
                      <a:pt x="3037" y="1197"/>
                    </a:lnTo>
                    <a:lnTo>
                      <a:pt x="4063" y="1197"/>
                    </a:lnTo>
                    <a:lnTo>
                      <a:pt x="4328" y="641"/>
                    </a:lnTo>
                    <a:close/>
                    <a:moveTo>
                      <a:pt x="4513" y="641"/>
                    </a:moveTo>
                    <a:lnTo>
                      <a:pt x="4252" y="1197"/>
                    </a:lnTo>
                    <a:lnTo>
                      <a:pt x="5278" y="1197"/>
                    </a:lnTo>
                    <a:lnTo>
                      <a:pt x="5542" y="641"/>
                    </a:lnTo>
                    <a:close/>
                    <a:moveTo>
                      <a:pt x="566" y="1282"/>
                    </a:moveTo>
                    <a:lnTo>
                      <a:pt x="305" y="1840"/>
                    </a:lnTo>
                    <a:lnTo>
                      <a:pt x="1331" y="1840"/>
                    </a:lnTo>
                    <a:lnTo>
                      <a:pt x="1595" y="1282"/>
                    </a:lnTo>
                    <a:close/>
                    <a:moveTo>
                      <a:pt x="1780" y="1282"/>
                    </a:moveTo>
                    <a:lnTo>
                      <a:pt x="1519" y="1840"/>
                    </a:lnTo>
                    <a:lnTo>
                      <a:pt x="2545" y="1840"/>
                    </a:lnTo>
                    <a:lnTo>
                      <a:pt x="2809" y="1282"/>
                    </a:lnTo>
                    <a:close/>
                    <a:moveTo>
                      <a:pt x="2998" y="1282"/>
                    </a:moveTo>
                    <a:lnTo>
                      <a:pt x="2737" y="1840"/>
                    </a:lnTo>
                    <a:lnTo>
                      <a:pt x="3766" y="1840"/>
                    </a:lnTo>
                    <a:lnTo>
                      <a:pt x="4027" y="1282"/>
                    </a:lnTo>
                    <a:close/>
                    <a:moveTo>
                      <a:pt x="4212" y="1282"/>
                    </a:moveTo>
                    <a:lnTo>
                      <a:pt x="3951" y="1840"/>
                    </a:lnTo>
                    <a:lnTo>
                      <a:pt x="4980" y="1840"/>
                    </a:lnTo>
                    <a:lnTo>
                      <a:pt x="5241" y="1282"/>
                    </a:lnTo>
                    <a:close/>
                    <a:moveTo>
                      <a:pt x="262" y="1922"/>
                    </a:moveTo>
                    <a:lnTo>
                      <a:pt x="1" y="2481"/>
                    </a:lnTo>
                    <a:lnTo>
                      <a:pt x="1027" y="2481"/>
                    </a:lnTo>
                    <a:lnTo>
                      <a:pt x="1291" y="1922"/>
                    </a:lnTo>
                    <a:close/>
                    <a:moveTo>
                      <a:pt x="1480" y="1922"/>
                    </a:moveTo>
                    <a:lnTo>
                      <a:pt x="1215" y="2481"/>
                    </a:lnTo>
                    <a:lnTo>
                      <a:pt x="2242" y="2481"/>
                    </a:lnTo>
                    <a:lnTo>
                      <a:pt x="2509" y="1922"/>
                    </a:lnTo>
                    <a:close/>
                    <a:moveTo>
                      <a:pt x="2694" y="1922"/>
                    </a:moveTo>
                    <a:lnTo>
                      <a:pt x="2430" y="2481"/>
                    </a:lnTo>
                    <a:lnTo>
                      <a:pt x="3456" y="2481"/>
                    </a:lnTo>
                    <a:lnTo>
                      <a:pt x="3723" y="1922"/>
                    </a:lnTo>
                    <a:close/>
                    <a:moveTo>
                      <a:pt x="3912" y="1922"/>
                    </a:moveTo>
                    <a:lnTo>
                      <a:pt x="3650" y="2481"/>
                    </a:lnTo>
                    <a:lnTo>
                      <a:pt x="4680" y="2481"/>
                    </a:lnTo>
                    <a:lnTo>
                      <a:pt x="4941" y="1922"/>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33" name="Google Shape;3933;p74"/>
            <p:cNvSpPr/>
            <p:nvPr/>
          </p:nvSpPr>
          <p:spPr>
            <a:xfrm>
              <a:off x="6445025" y="4410875"/>
              <a:ext cx="3102000" cy="1040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34" name="Google Shape;3934;p74"/>
            <p:cNvGrpSpPr/>
            <p:nvPr/>
          </p:nvGrpSpPr>
          <p:grpSpPr>
            <a:xfrm>
              <a:off x="7489327" y="2209353"/>
              <a:ext cx="1849576" cy="2514955"/>
              <a:chOff x="5151787" y="3507148"/>
              <a:chExt cx="833142" cy="1132863"/>
            </a:xfrm>
          </p:grpSpPr>
          <p:sp>
            <p:nvSpPr>
              <p:cNvPr id="3935" name="Google Shape;3935;p74"/>
              <p:cNvSpPr/>
              <p:nvPr/>
            </p:nvSpPr>
            <p:spPr>
              <a:xfrm>
                <a:off x="5803760" y="3509008"/>
                <a:ext cx="147174" cy="845480"/>
              </a:xfrm>
              <a:custGeom>
                <a:avLst/>
                <a:gdLst/>
                <a:ahLst/>
                <a:cxnLst/>
                <a:rect l="l" t="t" r="r" b="b"/>
                <a:pathLst>
                  <a:path w="5654" h="32481" extrusionOk="0">
                    <a:moveTo>
                      <a:pt x="0" y="1"/>
                    </a:moveTo>
                    <a:lnTo>
                      <a:pt x="0" y="32480"/>
                    </a:lnTo>
                    <a:lnTo>
                      <a:pt x="5653" y="32480"/>
                    </a:lnTo>
                    <a:lnTo>
                      <a:pt x="5653" y="1"/>
                    </a:lnTo>
                    <a:close/>
                  </a:path>
                </a:pathLst>
              </a:custGeom>
              <a:solidFill>
                <a:srgbClr val="A0A0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 name="Google Shape;3936;p74"/>
              <p:cNvSpPr/>
              <p:nvPr/>
            </p:nvSpPr>
            <p:spPr>
              <a:xfrm>
                <a:off x="5255625" y="3507148"/>
                <a:ext cx="554283" cy="49577"/>
              </a:xfrm>
              <a:custGeom>
                <a:avLst/>
                <a:gdLst/>
                <a:ahLst/>
                <a:cxnLst/>
                <a:rect l="l" t="t" r="r" b="b"/>
                <a:pathLst>
                  <a:path w="21294" h="1688" extrusionOk="0">
                    <a:moveTo>
                      <a:pt x="0" y="1"/>
                    </a:moveTo>
                    <a:lnTo>
                      <a:pt x="0" y="1688"/>
                    </a:lnTo>
                    <a:lnTo>
                      <a:pt x="21293" y="1688"/>
                    </a:lnTo>
                    <a:lnTo>
                      <a:pt x="212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 name="Google Shape;3937;p74"/>
              <p:cNvSpPr/>
              <p:nvPr/>
            </p:nvSpPr>
            <p:spPr>
              <a:xfrm>
                <a:off x="5151787" y="3551072"/>
                <a:ext cx="734853" cy="1088939"/>
              </a:xfrm>
              <a:custGeom>
                <a:avLst/>
                <a:gdLst/>
                <a:ahLst/>
                <a:cxnLst/>
                <a:rect l="l" t="t" r="r" b="b"/>
                <a:pathLst>
                  <a:path w="28231" h="41834" extrusionOk="0">
                    <a:moveTo>
                      <a:pt x="3086" y="1"/>
                    </a:moveTo>
                    <a:lnTo>
                      <a:pt x="3086" y="30842"/>
                    </a:lnTo>
                    <a:lnTo>
                      <a:pt x="1546" y="30842"/>
                    </a:lnTo>
                    <a:lnTo>
                      <a:pt x="1546" y="32723"/>
                    </a:lnTo>
                    <a:lnTo>
                      <a:pt x="1" y="32723"/>
                    </a:lnTo>
                    <a:lnTo>
                      <a:pt x="1" y="41834"/>
                    </a:lnTo>
                    <a:lnTo>
                      <a:pt x="28230" y="41834"/>
                    </a:lnTo>
                    <a:lnTo>
                      <a:pt x="28230" y="32723"/>
                    </a:lnTo>
                    <a:lnTo>
                      <a:pt x="26225" y="32723"/>
                    </a:lnTo>
                    <a:lnTo>
                      <a:pt x="26225" y="30842"/>
                    </a:lnTo>
                    <a:lnTo>
                      <a:pt x="25300" y="30842"/>
                    </a:lnTo>
                    <a:lnTo>
                      <a:pt x="2530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 name="Google Shape;3938;p74"/>
              <p:cNvSpPr/>
              <p:nvPr/>
            </p:nvSpPr>
            <p:spPr>
              <a:xfrm>
                <a:off x="5173808" y="4447780"/>
                <a:ext cx="95556" cy="99591"/>
              </a:xfrm>
              <a:custGeom>
                <a:avLst/>
                <a:gdLst/>
                <a:ahLst/>
                <a:cxnLst/>
                <a:rect l="l" t="t" r="r" b="b"/>
                <a:pathLst>
                  <a:path w="3671" h="3826" extrusionOk="0">
                    <a:moveTo>
                      <a:pt x="0" y="1"/>
                    </a:moveTo>
                    <a:lnTo>
                      <a:pt x="0" y="3825"/>
                    </a:lnTo>
                    <a:lnTo>
                      <a:pt x="3670" y="3825"/>
                    </a:lnTo>
                    <a:lnTo>
                      <a:pt x="367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 name="Google Shape;3939;p74"/>
              <p:cNvSpPr/>
              <p:nvPr/>
            </p:nvSpPr>
            <p:spPr>
              <a:xfrm>
                <a:off x="5329363" y="4447780"/>
                <a:ext cx="95660" cy="99591"/>
              </a:xfrm>
              <a:custGeom>
                <a:avLst/>
                <a:gdLst/>
                <a:ahLst/>
                <a:cxnLst/>
                <a:rect l="l" t="t" r="r" b="b"/>
                <a:pathLst>
                  <a:path w="3675" h="3826" extrusionOk="0">
                    <a:moveTo>
                      <a:pt x="1" y="1"/>
                    </a:moveTo>
                    <a:lnTo>
                      <a:pt x="1" y="3825"/>
                    </a:lnTo>
                    <a:lnTo>
                      <a:pt x="3675" y="3825"/>
                    </a:lnTo>
                    <a:lnTo>
                      <a:pt x="367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 name="Google Shape;3940;p74"/>
              <p:cNvSpPr/>
              <p:nvPr/>
            </p:nvSpPr>
            <p:spPr>
              <a:xfrm>
                <a:off x="5485257" y="4447780"/>
                <a:ext cx="95686" cy="99591"/>
              </a:xfrm>
              <a:custGeom>
                <a:avLst/>
                <a:gdLst/>
                <a:ahLst/>
                <a:cxnLst/>
                <a:rect l="l" t="t" r="r" b="b"/>
                <a:pathLst>
                  <a:path w="3676" h="3826" extrusionOk="0">
                    <a:moveTo>
                      <a:pt x="1" y="1"/>
                    </a:moveTo>
                    <a:lnTo>
                      <a:pt x="1" y="3825"/>
                    </a:lnTo>
                    <a:lnTo>
                      <a:pt x="3675" y="3825"/>
                    </a:lnTo>
                    <a:lnTo>
                      <a:pt x="367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 name="Google Shape;3941;p74"/>
              <p:cNvSpPr/>
              <p:nvPr/>
            </p:nvSpPr>
            <p:spPr>
              <a:xfrm>
                <a:off x="5629880" y="4447780"/>
                <a:ext cx="95556" cy="99591"/>
              </a:xfrm>
              <a:custGeom>
                <a:avLst/>
                <a:gdLst/>
                <a:ahLst/>
                <a:cxnLst/>
                <a:rect l="l" t="t" r="r" b="b"/>
                <a:pathLst>
                  <a:path w="3671" h="3826" extrusionOk="0">
                    <a:moveTo>
                      <a:pt x="1" y="1"/>
                    </a:moveTo>
                    <a:lnTo>
                      <a:pt x="1" y="3825"/>
                    </a:lnTo>
                    <a:lnTo>
                      <a:pt x="3670" y="3825"/>
                    </a:lnTo>
                    <a:lnTo>
                      <a:pt x="367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 name="Google Shape;3942;p74"/>
              <p:cNvSpPr/>
              <p:nvPr/>
            </p:nvSpPr>
            <p:spPr>
              <a:xfrm>
                <a:off x="5774502" y="4447780"/>
                <a:ext cx="95530" cy="99591"/>
              </a:xfrm>
              <a:custGeom>
                <a:avLst/>
                <a:gdLst/>
                <a:ahLst/>
                <a:cxnLst/>
                <a:rect l="l" t="t" r="r" b="b"/>
                <a:pathLst>
                  <a:path w="3670" h="3826" extrusionOk="0">
                    <a:moveTo>
                      <a:pt x="0" y="1"/>
                    </a:moveTo>
                    <a:lnTo>
                      <a:pt x="0" y="3825"/>
                    </a:lnTo>
                    <a:lnTo>
                      <a:pt x="3670" y="3825"/>
                    </a:lnTo>
                    <a:lnTo>
                      <a:pt x="367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 name="Google Shape;3943;p74"/>
              <p:cNvSpPr/>
              <p:nvPr/>
            </p:nvSpPr>
            <p:spPr>
              <a:xfrm>
                <a:off x="5232792" y="3579991"/>
                <a:ext cx="577788" cy="95218"/>
              </a:xfrm>
              <a:custGeom>
                <a:avLst/>
                <a:gdLst/>
                <a:ahLst/>
                <a:cxnLst/>
                <a:rect l="l" t="t" r="r" b="b"/>
                <a:pathLst>
                  <a:path w="22197" h="3658" extrusionOk="0">
                    <a:moveTo>
                      <a:pt x="1" y="1"/>
                    </a:moveTo>
                    <a:lnTo>
                      <a:pt x="1" y="3657"/>
                    </a:lnTo>
                    <a:lnTo>
                      <a:pt x="22197" y="3657"/>
                    </a:lnTo>
                    <a:lnTo>
                      <a:pt x="221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 name="Google Shape;3944;p74"/>
              <p:cNvSpPr/>
              <p:nvPr/>
            </p:nvSpPr>
            <p:spPr>
              <a:xfrm>
                <a:off x="5232792" y="3579991"/>
                <a:ext cx="528357" cy="96259"/>
              </a:xfrm>
              <a:custGeom>
                <a:avLst/>
                <a:gdLst/>
                <a:ahLst/>
                <a:cxnLst/>
                <a:rect l="l" t="t" r="r" b="b"/>
                <a:pathLst>
                  <a:path w="20298" h="3698" extrusionOk="0">
                    <a:moveTo>
                      <a:pt x="11356" y="1"/>
                    </a:moveTo>
                    <a:lnTo>
                      <a:pt x="1" y="3657"/>
                    </a:lnTo>
                    <a:lnTo>
                      <a:pt x="10333" y="3697"/>
                    </a:lnTo>
                    <a:lnTo>
                      <a:pt x="20298" y="1"/>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 name="Google Shape;3945;p74"/>
              <p:cNvSpPr/>
              <p:nvPr/>
            </p:nvSpPr>
            <p:spPr>
              <a:xfrm>
                <a:off x="5566497" y="3579991"/>
                <a:ext cx="244083" cy="96259"/>
              </a:xfrm>
              <a:custGeom>
                <a:avLst/>
                <a:gdLst/>
                <a:ahLst/>
                <a:cxnLst/>
                <a:rect l="l" t="t" r="r" b="b"/>
                <a:pathLst>
                  <a:path w="9377" h="3698" extrusionOk="0">
                    <a:moveTo>
                      <a:pt x="9377" y="1"/>
                    </a:moveTo>
                    <a:lnTo>
                      <a:pt x="1" y="3697"/>
                    </a:lnTo>
                    <a:lnTo>
                      <a:pt x="2196" y="3622"/>
                    </a:lnTo>
                    <a:lnTo>
                      <a:pt x="9377" y="908"/>
                    </a:lnTo>
                    <a:lnTo>
                      <a:pt x="9377" y="1"/>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 name="Google Shape;3946;p74"/>
              <p:cNvSpPr/>
              <p:nvPr/>
            </p:nvSpPr>
            <p:spPr>
              <a:xfrm>
                <a:off x="5232792" y="3704441"/>
                <a:ext cx="577788" cy="95218"/>
              </a:xfrm>
              <a:custGeom>
                <a:avLst/>
                <a:gdLst/>
                <a:ahLst/>
                <a:cxnLst/>
                <a:rect l="l" t="t" r="r" b="b"/>
                <a:pathLst>
                  <a:path w="22197" h="3658" extrusionOk="0">
                    <a:moveTo>
                      <a:pt x="1" y="1"/>
                    </a:moveTo>
                    <a:lnTo>
                      <a:pt x="1" y="3657"/>
                    </a:lnTo>
                    <a:lnTo>
                      <a:pt x="22197" y="3657"/>
                    </a:lnTo>
                    <a:lnTo>
                      <a:pt x="2219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 name="Google Shape;3947;p74"/>
              <p:cNvSpPr/>
              <p:nvPr/>
            </p:nvSpPr>
            <p:spPr>
              <a:xfrm>
                <a:off x="5232792" y="3704441"/>
                <a:ext cx="528357" cy="96233"/>
              </a:xfrm>
              <a:custGeom>
                <a:avLst/>
                <a:gdLst/>
                <a:ahLst/>
                <a:cxnLst/>
                <a:rect l="l" t="t" r="r" b="b"/>
                <a:pathLst>
                  <a:path w="20298" h="3697" extrusionOk="0">
                    <a:moveTo>
                      <a:pt x="11356" y="1"/>
                    </a:moveTo>
                    <a:lnTo>
                      <a:pt x="1" y="3653"/>
                    </a:lnTo>
                    <a:lnTo>
                      <a:pt x="10333" y="3697"/>
                    </a:lnTo>
                    <a:lnTo>
                      <a:pt x="20298" y="1"/>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 name="Google Shape;3948;p74"/>
              <p:cNvSpPr/>
              <p:nvPr/>
            </p:nvSpPr>
            <p:spPr>
              <a:xfrm>
                <a:off x="5566497" y="3704441"/>
                <a:ext cx="244083" cy="96233"/>
              </a:xfrm>
              <a:custGeom>
                <a:avLst/>
                <a:gdLst/>
                <a:ahLst/>
                <a:cxnLst/>
                <a:rect l="l" t="t" r="r" b="b"/>
                <a:pathLst>
                  <a:path w="9377" h="3697" extrusionOk="0">
                    <a:moveTo>
                      <a:pt x="9377" y="1"/>
                    </a:moveTo>
                    <a:lnTo>
                      <a:pt x="1" y="3697"/>
                    </a:lnTo>
                    <a:lnTo>
                      <a:pt x="2196" y="3622"/>
                    </a:lnTo>
                    <a:lnTo>
                      <a:pt x="9377" y="904"/>
                    </a:lnTo>
                    <a:lnTo>
                      <a:pt x="9377" y="1"/>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 name="Google Shape;3949;p74"/>
              <p:cNvSpPr/>
              <p:nvPr/>
            </p:nvSpPr>
            <p:spPr>
              <a:xfrm>
                <a:off x="5232792" y="3833159"/>
                <a:ext cx="577788" cy="95322"/>
              </a:xfrm>
              <a:custGeom>
                <a:avLst/>
                <a:gdLst/>
                <a:ahLst/>
                <a:cxnLst/>
                <a:rect l="l" t="t" r="r" b="b"/>
                <a:pathLst>
                  <a:path w="22197" h="3662" extrusionOk="0">
                    <a:moveTo>
                      <a:pt x="1" y="0"/>
                    </a:moveTo>
                    <a:lnTo>
                      <a:pt x="1" y="3661"/>
                    </a:lnTo>
                    <a:lnTo>
                      <a:pt x="22197" y="3661"/>
                    </a:lnTo>
                    <a:lnTo>
                      <a:pt x="221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 name="Google Shape;3950;p74"/>
              <p:cNvSpPr/>
              <p:nvPr/>
            </p:nvSpPr>
            <p:spPr>
              <a:xfrm>
                <a:off x="5232792" y="3833263"/>
                <a:ext cx="528253" cy="96259"/>
              </a:xfrm>
              <a:custGeom>
                <a:avLst/>
                <a:gdLst/>
                <a:ahLst/>
                <a:cxnLst/>
                <a:rect l="l" t="t" r="r" b="b"/>
                <a:pathLst>
                  <a:path w="20294" h="3698" extrusionOk="0">
                    <a:moveTo>
                      <a:pt x="11356" y="1"/>
                    </a:moveTo>
                    <a:lnTo>
                      <a:pt x="1" y="3657"/>
                    </a:lnTo>
                    <a:lnTo>
                      <a:pt x="10333" y="3697"/>
                    </a:lnTo>
                    <a:lnTo>
                      <a:pt x="20293" y="1"/>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 name="Google Shape;3951;p74"/>
              <p:cNvSpPr/>
              <p:nvPr/>
            </p:nvSpPr>
            <p:spPr>
              <a:xfrm>
                <a:off x="5566497" y="3833263"/>
                <a:ext cx="244083" cy="96259"/>
              </a:xfrm>
              <a:custGeom>
                <a:avLst/>
                <a:gdLst/>
                <a:ahLst/>
                <a:cxnLst/>
                <a:rect l="l" t="t" r="r" b="b"/>
                <a:pathLst>
                  <a:path w="9377" h="3698" extrusionOk="0">
                    <a:moveTo>
                      <a:pt x="9377" y="1"/>
                    </a:moveTo>
                    <a:lnTo>
                      <a:pt x="1" y="3697"/>
                    </a:lnTo>
                    <a:lnTo>
                      <a:pt x="2196" y="3617"/>
                    </a:lnTo>
                    <a:lnTo>
                      <a:pt x="9377" y="908"/>
                    </a:lnTo>
                    <a:lnTo>
                      <a:pt x="9377" y="1"/>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 name="Google Shape;3952;p74"/>
              <p:cNvSpPr/>
              <p:nvPr/>
            </p:nvSpPr>
            <p:spPr>
              <a:xfrm>
                <a:off x="5232792" y="3961982"/>
                <a:ext cx="577788" cy="95192"/>
              </a:xfrm>
              <a:custGeom>
                <a:avLst/>
                <a:gdLst/>
                <a:ahLst/>
                <a:cxnLst/>
                <a:rect l="l" t="t" r="r" b="b"/>
                <a:pathLst>
                  <a:path w="22197" h="3657" extrusionOk="0">
                    <a:moveTo>
                      <a:pt x="1" y="0"/>
                    </a:moveTo>
                    <a:lnTo>
                      <a:pt x="1" y="3657"/>
                    </a:lnTo>
                    <a:lnTo>
                      <a:pt x="22197" y="3657"/>
                    </a:lnTo>
                    <a:lnTo>
                      <a:pt x="221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 name="Google Shape;3953;p74"/>
              <p:cNvSpPr/>
              <p:nvPr/>
            </p:nvSpPr>
            <p:spPr>
              <a:xfrm>
                <a:off x="5232792" y="3961982"/>
                <a:ext cx="528253" cy="96233"/>
              </a:xfrm>
              <a:custGeom>
                <a:avLst/>
                <a:gdLst/>
                <a:ahLst/>
                <a:cxnLst/>
                <a:rect l="l" t="t" r="r" b="b"/>
                <a:pathLst>
                  <a:path w="20294" h="3697" extrusionOk="0">
                    <a:moveTo>
                      <a:pt x="11356" y="0"/>
                    </a:moveTo>
                    <a:lnTo>
                      <a:pt x="1" y="3657"/>
                    </a:lnTo>
                    <a:lnTo>
                      <a:pt x="10333" y="3697"/>
                    </a:lnTo>
                    <a:lnTo>
                      <a:pt x="20293" y="5"/>
                    </a:lnTo>
                    <a:lnTo>
                      <a:pt x="11356"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 name="Google Shape;3954;p74"/>
              <p:cNvSpPr/>
              <p:nvPr/>
            </p:nvSpPr>
            <p:spPr>
              <a:xfrm>
                <a:off x="5566497" y="3962086"/>
                <a:ext cx="244083" cy="96129"/>
              </a:xfrm>
              <a:custGeom>
                <a:avLst/>
                <a:gdLst/>
                <a:ahLst/>
                <a:cxnLst/>
                <a:rect l="l" t="t" r="r" b="b"/>
                <a:pathLst>
                  <a:path w="9377" h="3693" extrusionOk="0">
                    <a:moveTo>
                      <a:pt x="9377" y="1"/>
                    </a:moveTo>
                    <a:lnTo>
                      <a:pt x="1" y="3693"/>
                    </a:lnTo>
                    <a:lnTo>
                      <a:pt x="2196" y="3618"/>
                    </a:lnTo>
                    <a:lnTo>
                      <a:pt x="9377" y="904"/>
                    </a:lnTo>
                    <a:lnTo>
                      <a:pt x="9377" y="1"/>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 name="Google Shape;3955;p74"/>
              <p:cNvSpPr/>
              <p:nvPr/>
            </p:nvSpPr>
            <p:spPr>
              <a:xfrm>
                <a:off x="5232792" y="4086431"/>
                <a:ext cx="577788" cy="95192"/>
              </a:xfrm>
              <a:custGeom>
                <a:avLst/>
                <a:gdLst/>
                <a:ahLst/>
                <a:cxnLst/>
                <a:rect l="l" t="t" r="r" b="b"/>
                <a:pathLst>
                  <a:path w="22197" h="3657" extrusionOk="0">
                    <a:moveTo>
                      <a:pt x="1" y="0"/>
                    </a:moveTo>
                    <a:lnTo>
                      <a:pt x="1" y="3657"/>
                    </a:lnTo>
                    <a:lnTo>
                      <a:pt x="22197" y="3657"/>
                    </a:lnTo>
                    <a:lnTo>
                      <a:pt x="221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 name="Google Shape;3956;p74"/>
              <p:cNvSpPr/>
              <p:nvPr/>
            </p:nvSpPr>
            <p:spPr>
              <a:xfrm>
                <a:off x="5232792" y="4086431"/>
                <a:ext cx="528253" cy="96233"/>
              </a:xfrm>
              <a:custGeom>
                <a:avLst/>
                <a:gdLst/>
                <a:ahLst/>
                <a:cxnLst/>
                <a:rect l="l" t="t" r="r" b="b"/>
                <a:pathLst>
                  <a:path w="20294" h="3697" extrusionOk="0">
                    <a:moveTo>
                      <a:pt x="11356" y="0"/>
                    </a:moveTo>
                    <a:lnTo>
                      <a:pt x="1" y="3652"/>
                    </a:lnTo>
                    <a:lnTo>
                      <a:pt x="10324" y="3697"/>
                    </a:lnTo>
                    <a:lnTo>
                      <a:pt x="20293"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 name="Google Shape;3957;p74"/>
              <p:cNvSpPr/>
              <p:nvPr/>
            </p:nvSpPr>
            <p:spPr>
              <a:xfrm>
                <a:off x="5566497" y="4086431"/>
                <a:ext cx="244083" cy="96233"/>
              </a:xfrm>
              <a:custGeom>
                <a:avLst/>
                <a:gdLst/>
                <a:ahLst/>
                <a:cxnLst/>
                <a:rect l="l" t="t" r="r" b="b"/>
                <a:pathLst>
                  <a:path w="9377" h="3697" extrusionOk="0">
                    <a:moveTo>
                      <a:pt x="9377" y="0"/>
                    </a:moveTo>
                    <a:lnTo>
                      <a:pt x="1" y="3697"/>
                    </a:lnTo>
                    <a:lnTo>
                      <a:pt x="1" y="3697"/>
                    </a:lnTo>
                    <a:lnTo>
                      <a:pt x="2196" y="3621"/>
                    </a:lnTo>
                    <a:lnTo>
                      <a:pt x="9377" y="903"/>
                    </a:lnTo>
                    <a:lnTo>
                      <a:pt x="9377"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 name="Google Shape;3958;p74"/>
              <p:cNvSpPr/>
              <p:nvPr/>
            </p:nvSpPr>
            <p:spPr>
              <a:xfrm>
                <a:off x="5232792" y="4215254"/>
                <a:ext cx="577788" cy="95322"/>
              </a:xfrm>
              <a:custGeom>
                <a:avLst/>
                <a:gdLst/>
                <a:ahLst/>
                <a:cxnLst/>
                <a:rect l="l" t="t" r="r" b="b"/>
                <a:pathLst>
                  <a:path w="22197" h="3662" extrusionOk="0">
                    <a:moveTo>
                      <a:pt x="1" y="0"/>
                    </a:moveTo>
                    <a:lnTo>
                      <a:pt x="1" y="3661"/>
                    </a:lnTo>
                    <a:lnTo>
                      <a:pt x="22197" y="3661"/>
                    </a:lnTo>
                    <a:lnTo>
                      <a:pt x="221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 name="Google Shape;3959;p74"/>
              <p:cNvSpPr/>
              <p:nvPr/>
            </p:nvSpPr>
            <p:spPr>
              <a:xfrm>
                <a:off x="5232792" y="4215254"/>
                <a:ext cx="528253" cy="96233"/>
              </a:xfrm>
              <a:custGeom>
                <a:avLst/>
                <a:gdLst/>
                <a:ahLst/>
                <a:cxnLst/>
                <a:rect l="l" t="t" r="r" b="b"/>
                <a:pathLst>
                  <a:path w="20294" h="3697" extrusionOk="0">
                    <a:moveTo>
                      <a:pt x="11356" y="0"/>
                    </a:moveTo>
                    <a:lnTo>
                      <a:pt x="1" y="3657"/>
                    </a:lnTo>
                    <a:lnTo>
                      <a:pt x="10324" y="3697"/>
                    </a:lnTo>
                    <a:lnTo>
                      <a:pt x="20293"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 name="Google Shape;3960;p74"/>
              <p:cNvSpPr/>
              <p:nvPr/>
            </p:nvSpPr>
            <p:spPr>
              <a:xfrm>
                <a:off x="5566497" y="4215254"/>
                <a:ext cx="244083" cy="96363"/>
              </a:xfrm>
              <a:custGeom>
                <a:avLst/>
                <a:gdLst/>
                <a:ahLst/>
                <a:cxnLst/>
                <a:rect l="l" t="t" r="r" b="b"/>
                <a:pathLst>
                  <a:path w="9377" h="3702" extrusionOk="0">
                    <a:moveTo>
                      <a:pt x="9377" y="0"/>
                    </a:moveTo>
                    <a:lnTo>
                      <a:pt x="1" y="3701"/>
                    </a:lnTo>
                    <a:lnTo>
                      <a:pt x="2196" y="3617"/>
                    </a:lnTo>
                    <a:lnTo>
                      <a:pt x="9377" y="908"/>
                    </a:lnTo>
                    <a:lnTo>
                      <a:pt x="9377" y="0"/>
                    </a:ln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 name="Google Shape;3961;p74"/>
              <p:cNvSpPr/>
              <p:nvPr/>
            </p:nvSpPr>
            <p:spPr>
              <a:xfrm>
                <a:off x="5199500" y="3671721"/>
                <a:ext cx="610976" cy="14889"/>
              </a:xfrm>
              <a:custGeom>
                <a:avLst/>
                <a:gdLst/>
                <a:ahLst/>
                <a:cxnLst/>
                <a:rect l="l" t="t" r="r" b="b"/>
                <a:pathLst>
                  <a:path w="23472" h="572" extrusionOk="0">
                    <a:moveTo>
                      <a:pt x="1" y="0"/>
                    </a:moveTo>
                    <a:lnTo>
                      <a:pt x="1" y="571"/>
                    </a:lnTo>
                    <a:lnTo>
                      <a:pt x="23471" y="571"/>
                    </a:lnTo>
                    <a:lnTo>
                      <a:pt x="234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 name="Google Shape;3962;p74"/>
              <p:cNvSpPr/>
              <p:nvPr/>
            </p:nvSpPr>
            <p:spPr>
              <a:xfrm>
                <a:off x="5199500" y="3671721"/>
                <a:ext cx="610742" cy="7393"/>
              </a:xfrm>
              <a:custGeom>
                <a:avLst/>
                <a:gdLst/>
                <a:ahLst/>
                <a:cxnLst/>
                <a:rect l="l" t="t" r="r" b="b"/>
                <a:pathLst>
                  <a:path w="23463" h="284" extrusionOk="0">
                    <a:moveTo>
                      <a:pt x="1" y="0"/>
                    </a:moveTo>
                    <a:lnTo>
                      <a:pt x="1" y="284"/>
                    </a:lnTo>
                    <a:lnTo>
                      <a:pt x="23462" y="284"/>
                    </a:lnTo>
                    <a:lnTo>
                      <a:pt x="23462" y="0"/>
                    </a:lnTo>
                    <a:close/>
                  </a:path>
                </a:pathLst>
              </a:custGeom>
              <a:solidFill>
                <a:srgbClr val="E5EEF3">
                  <a:alpha val="36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 name="Google Shape;3963;p74"/>
              <p:cNvSpPr/>
              <p:nvPr/>
            </p:nvSpPr>
            <p:spPr>
              <a:xfrm>
                <a:off x="5199500" y="3796171"/>
                <a:ext cx="629405" cy="14759"/>
              </a:xfrm>
              <a:custGeom>
                <a:avLst/>
                <a:gdLst/>
                <a:ahLst/>
                <a:cxnLst/>
                <a:rect l="l" t="t" r="r" b="b"/>
                <a:pathLst>
                  <a:path w="24180" h="567" extrusionOk="0">
                    <a:moveTo>
                      <a:pt x="1" y="0"/>
                    </a:moveTo>
                    <a:lnTo>
                      <a:pt x="1" y="567"/>
                    </a:lnTo>
                    <a:lnTo>
                      <a:pt x="24180" y="567"/>
                    </a:lnTo>
                    <a:lnTo>
                      <a:pt x="2418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 name="Google Shape;3964;p74"/>
              <p:cNvSpPr/>
              <p:nvPr/>
            </p:nvSpPr>
            <p:spPr>
              <a:xfrm>
                <a:off x="5199500" y="3796171"/>
                <a:ext cx="630316" cy="7393"/>
              </a:xfrm>
              <a:custGeom>
                <a:avLst/>
                <a:gdLst/>
                <a:ahLst/>
                <a:cxnLst/>
                <a:rect l="l" t="t" r="r" b="b"/>
                <a:pathLst>
                  <a:path w="24215" h="284" extrusionOk="0">
                    <a:moveTo>
                      <a:pt x="1" y="0"/>
                    </a:moveTo>
                    <a:lnTo>
                      <a:pt x="1" y="284"/>
                    </a:lnTo>
                    <a:lnTo>
                      <a:pt x="24215" y="284"/>
                    </a:lnTo>
                    <a:lnTo>
                      <a:pt x="24215" y="0"/>
                    </a:lnTo>
                    <a:close/>
                  </a:path>
                </a:pathLst>
              </a:custGeom>
              <a:solidFill>
                <a:srgbClr val="E5EEF3">
                  <a:alpha val="36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 name="Google Shape;3965;p74"/>
              <p:cNvSpPr/>
              <p:nvPr/>
            </p:nvSpPr>
            <p:spPr>
              <a:xfrm>
                <a:off x="5199500" y="3924993"/>
                <a:ext cx="611315" cy="14889"/>
              </a:xfrm>
              <a:custGeom>
                <a:avLst/>
                <a:gdLst/>
                <a:ahLst/>
                <a:cxnLst/>
                <a:rect l="l" t="t" r="r" b="b"/>
                <a:pathLst>
                  <a:path w="23485" h="572" extrusionOk="0">
                    <a:moveTo>
                      <a:pt x="1" y="0"/>
                    </a:moveTo>
                    <a:lnTo>
                      <a:pt x="1" y="572"/>
                    </a:lnTo>
                    <a:lnTo>
                      <a:pt x="23485" y="572"/>
                    </a:lnTo>
                    <a:lnTo>
                      <a:pt x="234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 name="Google Shape;3966;p74"/>
              <p:cNvSpPr/>
              <p:nvPr/>
            </p:nvSpPr>
            <p:spPr>
              <a:xfrm>
                <a:off x="5199500" y="3924993"/>
                <a:ext cx="612121" cy="7523"/>
              </a:xfrm>
              <a:custGeom>
                <a:avLst/>
                <a:gdLst/>
                <a:ahLst/>
                <a:cxnLst/>
                <a:rect l="l" t="t" r="r" b="b"/>
                <a:pathLst>
                  <a:path w="23516" h="289" extrusionOk="0">
                    <a:moveTo>
                      <a:pt x="1" y="0"/>
                    </a:moveTo>
                    <a:lnTo>
                      <a:pt x="1" y="288"/>
                    </a:lnTo>
                    <a:lnTo>
                      <a:pt x="23516" y="288"/>
                    </a:lnTo>
                    <a:lnTo>
                      <a:pt x="23516" y="0"/>
                    </a:lnTo>
                    <a:close/>
                  </a:path>
                </a:pathLst>
              </a:custGeom>
              <a:solidFill>
                <a:srgbClr val="E5EEF3">
                  <a:alpha val="36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 name="Google Shape;3967;p74"/>
              <p:cNvSpPr/>
              <p:nvPr/>
            </p:nvSpPr>
            <p:spPr>
              <a:xfrm>
                <a:off x="5199500" y="4053946"/>
                <a:ext cx="626750" cy="14759"/>
              </a:xfrm>
              <a:custGeom>
                <a:avLst/>
                <a:gdLst/>
                <a:ahLst/>
                <a:cxnLst/>
                <a:rect l="l" t="t" r="r" b="b"/>
                <a:pathLst>
                  <a:path w="24078" h="567" extrusionOk="0">
                    <a:moveTo>
                      <a:pt x="1" y="0"/>
                    </a:moveTo>
                    <a:lnTo>
                      <a:pt x="1" y="567"/>
                    </a:lnTo>
                    <a:lnTo>
                      <a:pt x="24078" y="567"/>
                    </a:lnTo>
                    <a:lnTo>
                      <a:pt x="2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 name="Google Shape;3968;p74"/>
              <p:cNvSpPr/>
              <p:nvPr/>
            </p:nvSpPr>
            <p:spPr>
              <a:xfrm>
                <a:off x="5199500" y="4053946"/>
                <a:ext cx="627453" cy="7497"/>
              </a:xfrm>
              <a:custGeom>
                <a:avLst/>
                <a:gdLst/>
                <a:ahLst/>
                <a:cxnLst/>
                <a:rect l="l" t="t" r="r" b="b"/>
                <a:pathLst>
                  <a:path w="24105" h="288" extrusionOk="0">
                    <a:moveTo>
                      <a:pt x="1" y="0"/>
                    </a:moveTo>
                    <a:lnTo>
                      <a:pt x="1" y="288"/>
                    </a:lnTo>
                    <a:lnTo>
                      <a:pt x="24104" y="288"/>
                    </a:lnTo>
                    <a:lnTo>
                      <a:pt x="24104" y="0"/>
                    </a:lnTo>
                    <a:close/>
                  </a:path>
                </a:pathLst>
              </a:custGeom>
              <a:solidFill>
                <a:srgbClr val="E5EEF3">
                  <a:alpha val="36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 name="Google Shape;3969;p74"/>
              <p:cNvSpPr/>
              <p:nvPr/>
            </p:nvSpPr>
            <p:spPr>
              <a:xfrm>
                <a:off x="5199500" y="4178161"/>
                <a:ext cx="626750" cy="14889"/>
              </a:xfrm>
              <a:custGeom>
                <a:avLst/>
                <a:gdLst/>
                <a:ahLst/>
                <a:cxnLst/>
                <a:rect l="l" t="t" r="r" b="b"/>
                <a:pathLst>
                  <a:path w="24078" h="572" extrusionOk="0">
                    <a:moveTo>
                      <a:pt x="1" y="0"/>
                    </a:moveTo>
                    <a:lnTo>
                      <a:pt x="1" y="571"/>
                    </a:lnTo>
                    <a:lnTo>
                      <a:pt x="24078" y="571"/>
                    </a:lnTo>
                    <a:lnTo>
                      <a:pt x="2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 name="Google Shape;3970;p74"/>
              <p:cNvSpPr/>
              <p:nvPr/>
            </p:nvSpPr>
            <p:spPr>
              <a:xfrm>
                <a:off x="5199500" y="4178161"/>
                <a:ext cx="627453" cy="7393"/>
              </a:xfrm>
              <a:custGeom>
                <a:avLst/>
                <a:gdLst/>
                <a:ahLst/>
                <a:cxnLst/>
                <a:rect l="l" t="t" r="r" b="b"/>
                <a:pathLst>
                  <a:path w="24105" h="284" extrusionOk="0">
                    <a:moveTo>
                      <a:pt x="1" y="0"/>
                    </a:moveTo>
                    <a:lnTo>
                      <a:pt x="1" y="283"/>
                    </a:lnTo>
                    <a:lnTo>
                      <a:pt x="24104" y="283"/>
                    </a:lnTo>
                    <a:lnTo>
                      <a:pt x="24104" y="0"/>
                    </a:lnTo>
                    <a:close/>
                  </a:path>
                </a:pathLst>
              </a:custGeom>
              <a:solidFill>
                <a:srgbClr val="E5EEF3">
                  <a:alpha val="36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 name="Google Shape;3971;p74"/>
              <p:cNvSpPr/>
              <p:nvPr/>
            </p:nvSpPr>
            <p:spPr>
              <a:xfrm>
                <a:off x="5199500" y="4307087"/>
                <a:ext cx="631019" cy="14889"/>
              </a:xfrm>
              <a:custGeom>
                <a:avLst/>
                <a:gdLst/>
                <a:ahLst/>
                <a:cxnLst/>
                <a:rect l="l" t="t" r="r" b="b"/>
                <a:pathLst>
                  <a:path w="24242" h="572" extrusionOk="0">
                    <a:moveTo>
                      <a:pt x="1" y="1"/>
                    </a:moveTo>
                    <a:lnTo>
                      <a:pt x="1" y="572"/>
                    </a:lnTo>
                    <a:lnTo>
                      <a:pt x="24242" y="572"/>
                    </a:lnTo>
                    <a:lnTo>
                      <a:pt x="24242" y="1"/>
                    </a:lnTo>
                    <a:close/>
                  </a:path>
                </a:pathLst>
              </a:custGeom>
              <a:solidFill>
                <a:srgbClr val="AA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 name="Google Shape;3972;p74"/>
              <p:cNvSpPr/>
              <p:nvPr/>
            </p:nvSpPr>
            <p:spPr>
              <a:xfrm>
                <a:off x="5199500" y="4307087"/>
                <a:ext cx="631722" cy="7393"/>
              </a:xfrm>
              <a:custGeom>
                <a:avLst/>
                <a:gdLst/>
                <a:ahLst/>
                <a:cxnLst/>
                <a:rect l="l" t="t" r="r" b="b"/>
                <a:pathLst>
                  <a:path w="24269" h="284" extrusionOk="0">
                    <a:moveTo>
                      <a:pt x="1" y="1"/>
                    </a:moveTo>
                    <a:lnTo>
                      <a:pt x="1" y="284"/>
                    </a:lnTo>
                    <a:lnTo>
                      <a:pt x="24268" y="284"/>
                    </a:lnTo>
                    <a:lnTo>
                      <a:pt x="24268" y="1"/>
                    </a:lnTo>
                    <a:close/>
                  </a:path>
                </a:pathLst>
              </a:custGeom>
              <a:solidFill>
                <a:srgbClr val="E5EEF3">
                  <a:alpha val="36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 name="Google Shape;3973;p74"/>
              <p:cNvSpPr/>
              <p:nvPr/>
            </p:nvSpPr>
            <p:spPr>
              <a:xfrm>
                <a:off x="5834424" y="4353863"/>
                <a:ext cx="126193" cy="49587"/>
              </a:xfrm>
              <a:custGeom>
                <a:avLst/>
                <a:gdLst/>
                <a:ahLst/>
                <a:cxnLst/>
                <a:rect l="l" t="t" r="r" b="b"/>
                <a:pathLst>
                  <a:path w="4848" h="1905" extrusionOk="0">
                    <a:moveTo>
                      <a:pt x="0" y="1"/>
                    </a:moveTo>
                    <a:lnTo>
                      <a:pt x="0" y="1904"/>
                    </a:lnTo>
                    <a:lnTo>
                      <a:pt x="4847" y="1904"/>
                    </a:lnTo>
                    <a:lnTo>
                      <a:pt x="48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 name="Google Shape;3974;p74"/>
              <p:cNvSpPr/>
              <p:nvPr/>
            </p:nvSpPr>
            <p:spPr>
              <a:xfrm>
                <a:off x="5886484" y="4402852"/>
                <a:ext cx="98445" cy="237159"/>
              </a:xfrm>
              <a:custGeom>
                <a:avLst/>
                <a:gdLst/>
                <a:ahLst/>
                <a:cxnLst/>
                <a:rect l="l" t="t" r="r" b="b"/>
                <a:pathLst>
                  <a:path w="3782" h="9111" extrusionOk="0">
                    <a:moveTo>
                      <a:pt x="1" y="0"/>
                    </a:moveTo>
                    <a:lnTo>
                      <a:pt x="1" y="9111"/>
                    </a:lnTo>
                    <a:lnTo>
                      <a:pt x="3781" y="9111"/>
                    </a:lnTo>
                    <a:lnTo>
                      <a:pt x="378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 name="Google Shape;3975;p74"/>
              <p:cNvSpPr/>
              <p:nvPr/>
            </p:nvSpPr>
            <p:spPr>
              <a:xfrm>
                <a:off x="5809513" y="3509008"/>
                <a:ext cx="141994" cy="41622"/>
              </a:xfrm>
              <a:custGeom>
                <a:avLst/>
                <a:gdLst/>
                <a:ahLst/>
                <a:cxnLst/>
                <a:rect l="l" t="t" r="r" b="b"/>
                <a:pathLst>
                  <a:path w="5455" h="1599" extrusionOk="0">
                    <a:moveTo>
                      <a:pt x="1" y="1"/>
                    </a:moveTo>
                    <a:lnTo>
                      <a:pt x="1" y="1599"/>
                    </a:lnTo>
                    <a:lnTo>
                      <a:pt x="5455" y="1599"/>
                    </a:lnTo>
                    <a:lnTo>
                      <a:pt x="545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 name="Google Shape;3976;p74"/>
              <p:cNvSpPr/>
              <p:nvPr/>
            </p:nvSpPr>
            <p:spPr>
              <a:xfrm>
                <a:off x="5809513" y="3551072"/>
                <a:ext cx="141187" cy="28841"/>
              </a:xfrm>
              <a:custGeom>
                <a:avLst/>
                <a:gdLst/>
                <a:ahLst/>
                <a:cxnLst/>
                <a:rect l="l" t="t" r="r" b="b"/>
                <a:pathLst>
                  <a:path w="5424" h="1108" extrusionOk="0">
                    <a:moveTo>
                      <a:pt x="1" y="1"/>
                    </a:moveTo>
                    <a:lnTo>
                      <a:pt x="1" y="1107"/>
                    </a:lnTo>
                    <a:lnTo>
                      <a:pt x="5424" y="1107"/>
                    </a:lnTo>
                    <a:lnTo>
                      <a:pt x="542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 name="Google Shape;3977;p74"/>
              <p:cNvSpPr/>
              <p:nvPr/>
            </p:nvSpPr>
            <p:spPr>
              <a:xfrm>
                <a:off x="5810450" y="3675626"/>
                <a:ext cx="140952" cy="28841"/>
              </a:xfrm>
              <a:custGeom>
                <a:avLst/>
                <a:gdLst/>
                <a:ahLst/>
                <a:cxnLst/>
                <a:rect l="l" t="t" r="r" b="b"/>
                <a:pathLst>
                  <a:path w="5415" h="1108" extrusionOk="0">
                    <a:moveTo>
                      <a:pt x="0" y="1"/>
                    </a:moveTo>
                    <a:lnTo>
                      <a:pt x="0" y="1108"/>
                    </a:lnTo>
                    <a:lnTo>
                      <a:pt x="5414" y="1108"/>
                    </a:lnTo>
                    <a:lnTo>
                      <a:pt x="541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 name="Google Shape;3978;p74"/>
              <p:cNvSpPr/>
              <p:nvPr/>
            </p:nvSpPr>
            <p:spPr>
              <a:xfrm>
                <a:off x="5810216" y="3671825"/>
                <a:ext cx="141057" cy="7991"/>
              </a:xfrm>
              <a:custGeom>
                <a:avLst/>
                <a:gdLst/>
                <a:ahLst/>
                <a:cxnLst/>
                <a:rect l="l" t="t" r="r" b="b"/>
                <a:pathLst>
                  <a:path w="5419" h="307" extrusionOk="0">
                    <a:moveTo>
                      <a:pt x="0" y="1"/>
                    </a:moveTo>
                    <a:lnTo>
                      <a:pt x="0" y="306"/>
                    </a:lnTo>
                    <a:lnTo>
                      <a:pt x="5419" y="306"/>
                    </a:lnTo>
                    <a:lnTo>
                      <a:pt x="5419" y="1"/>
                    </a:ln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 name="Google Shape;3979;p74"/>
              <p:cNvSpPr/>
              <p:nvPr/>
            </p:nvSpPr>
            <p:spPr>
              <a:xfrm>
                <a:off x="5810216" y="3679218"/>
                <a:ext cx="141291" cy="7497"/>
              </a:xfrm>
              <a:custGeom>
                <a:avLst/>
                <a:gdLst/>
                <a:ahLst/>
                <a:cxnLst/>
                <a:rect l="l" t="t" r="r" b="b"/>
                <a:pathLst>
                  <a:path w="5428" h="288" extrusionOk="0">
                    <a:moveTo>
                      <a:pt x="0" y="0"/>
                    </a:moveTo>
                    <a:lnTo>
                      <a:pt x="0" y="288"/>
                    </a:lnTo>
                    <a:lnTo>
                      <a:pt x="5428" y="288"/>
                    </a:lnTo>
                    <a:lnTo>
                      <a:pt x="542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 name="Google Shape;3980;p74"/>
              <p:cNvSpPr/>
              <p:nvPr/>
            </p:nvSpPr>
            <p:spPr>
              <a:xfrm>
                <a:off x="5810450" y="3580001"/>
                <a:ext cx="140250" cy="99604"/>
              </a:xfrm>
              <a:custGeom>
                <a:avLst/>
                <a:gdLst/>
                <a:ahLst/>
                <a:cxnLst/>
                <a:rect l="l" t="t" r="r" b="b"/>
                <a:pathLst>
                  <a:path w="5388" h="3538" extrusionOk="0">
                    <a:moveTo>
                      <a:pt x="0" y="1"/>
                    </a:moveTo>
                    <a:lnTo>
                      <a:pt x="0" y="3538"/>
                    </a:lnTo>
                    <a:lnTo>
                      <a:pt x="5388" y="3538"/>
                    </a:lnTo>
                    <a:lnTo>
                      <a:pt x="538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 name="Google Shape;3981;p74"/>
              <p:cNvSpPr/>
              <p:nvPr/>
            </p:nvSpPr>
            <p:spPr>
              <a:xfrm>
                <a:off x="5810450" y="3704571"/>
                <a:ext cx="140250" cy="94489"/>
              </a:xfrm>
              <a:custGeom>
                <a:avLst/>
                <a:gdLst/>
                <a:ahLst/>
                <a:cxnLst/>
                <a:rect l="l" t="t" r="r" b="b"/>
                <a:pathLst>
                  <a:path w="5388" h="3630" extrusionOk="0">
                    <a:moveTo>
                      <a:pt x="0" y="0"/>
                    </a:moveTo>
                    <a:lnTo>
                      <a:pt x="0" y="3630"/>
                    </a:lnTo>
                    <a:lnTo>
                      <a:pt x="5388" y="3630"/>
                    </a:lnTo>
                    <a:lnTo>
                      <a:pt x="538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 name="Google Shape;3982;p74"/>
              <p:cNvSpPr/>
              <p:nvPr/>
            </p:nvSpPr>
            <p:spPr>
              <a:xfrm>
                <a:off x="5810450" y="3830608"/>
                <a:ext cx="140250" cy="94515"/>
              </a:xfrm>
              <a:custGeom>
                <a:avLst/>
                <a:gdLst/>
                <a:ahLst/>
                <a:cxnLst/>
                <a:rect l="l" t="t" r="r" b="b"/>
                <a:pathLst>
                  <a:path w="5388" h="3631" extrusionOk="0">
                    <a:moveTo>
                      <a:pt x="0" y="1"/>
                    </a:moveTo>
                    <a:lnTo>
                      <a:pt x="0" y="3631"/>
                    </a:lnTo>
                    <a:lnTo>
                      <a:pt x="5388" y="3631"/>
                    </a:lnTo>
                    <a:lnTo>
                      <a:pt x="538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 name="Google Shape;3983;p74"/>
              <p:cNvSpPr/>
              <p:nvPr/>
            </p:nvSpPr>
            <p:spPr>
              <a:xfrm>
                <a:off x="5810320" y="3931917"/>
                <a:ext cx="140952" cy="29622"/>
              </a:xfrm>
              <a:custGeom>
                <a:avLst/>
                <a:gdLst/>
                <a:ahLst/>
                <a:cxnLst/>
                <a:rect l="l" t="t" r="r" b="b"/>
                <a:pathLst>
                  <a:path w="5415" h="1138" extrusionOk="0">
                    <a:moveTo>
                      <a:pt x="1" y="0"/>
                    </a:moveTo>
                    <a:lnTo>
                      <a:pt x="1" y="1138"/>
                    </a:lnTo>
                    <a:lnTo>
                      <a:pt x="5415" y="1138"/>
                    </a:lnTo>
                    <a:lnTo>
                      <a:pt x="541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 name="Google Shape;3984;p74"/>
              <p:cNvSpPr/>
              <p:nvPr/>
            </p:nvSpPr>
            <p:spPr>
              <a:xfrm>
                <a:off x="5810216" y="3925227"/>
                <a:ext cx="141057" cy="8095"/>
              </a:xfrm>
              <a:custGeom>
                <a:avLst/>
                <a:gdLst/>
                <a:ahLst/>
                <a:cxnLst/>
                <a:rect l="l" t="t" r="r" b="b"/>
                <a:pathLst>
                  <a:path w="5419" h="311" extrusionOk="0">
                    <a:moveTo>
                      <a:pt x="0" y="0"/>
                    </a:moveTo>
                    <a:lnTo>
                      <a:pt x="0" y="310"/>
                    </a:lnTo>
                    <a:lnTo>
                      <a:pt x="5419" y="310"/>
                    </a:lnTo>
                    <a:lnTo>
                      <a:pt x="54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 name="Google Shape;3985;p74"/>
              <p:cNvSpPr/>
              <p:nvPr/>
            </p:nvSpPr>
            <p:spPr>
              <a:xfrm>
                <a:off x="5810216" y="3932932"/>
                <a:ext cx="141291" cy="7653"/>
              </a:xfrm>
              <a:custGeom>
                <a:avLst/>
                <a:gdLst/>
                <a:ahLst/>
                <a:cxnLst/>
                <a:rect l="l" t="t" r="r" b="b"/>
                <a:pathLst>
                  <a:path w="5428" h="294" extrusionOk="0">
                    <a:moveTo>
                      <a:pt x="0" y="1"/>
                    </a:moveTo>
                    <a:lnTo>
                      <a:pt x="0" y="293"/>
                    </a:lnTo>
                    <a:lnTo>
                      <a:pt x="5428" y="293"/>
                    </a:lnTo>
                    <a:lnTo>
                      <a:pt x="54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 name="Google Shape;3986;p74"/>
              <p:cNvSpPr/>
              <p:nvPr/>
            </p:nvSpPr>
            <p:spPr>
              <a:xfrm>
                <a:off x="5810450" y="3961513"/>
                <a:ext cx="140250" cy="92328"/>
              </a:xfrm>
              <a:custGeom>
                <a:avLst/>
                <a:gdLst/>
                <a:ahLst/>
                <a:cxnLst/>
                <a:rect l="l" t="t" r="r" b="b"/>
                <a:pathLst>
                  <a:path w="5388" h="3547" extrusionOk="0">
                    <a:moveTo>
                      <a:pt x="0" y="1"/>
                    </a:moveTo>
                    <a:lnTo>
                      <a:pt x="0" y="3547"/>
                    </a:lnTo>
                    <a:lnTo>
                      <a:pt x="5388" y="3547"/>
                    </a:lnTo>
                    <a:lnTo>
                      <a:pt x="538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 name="Google Shape;3987;p74"/>
              <p:cNvSpPr/>
              <p:nvPr/>
            </p:nvSpPr>
            <p:spPr>
              <a:xfrm>
                <a:off x="5810320" y="4058189"/>
                <a:ext cx="140952" cy="28269"/>
              </a:xfrm>
              <a:custGeom>
                <a:avLst/>
                <a:gdLst/>
                <a:ahLst/>
                <a:cxnLst/>
                <a:rect l="l" t="t" r="r" b="b"/>
                <a:pathLst>
                  <a:path w="5415" h="1086" extrusionOk="0">
                    <a:moveTo>
                      <a:pt x="1" y="1"/>
                    </a:moveTo>
                    <a:lnTo>
                      <a:pt x="1" y="1085"/>
                    </a:lnTo>
                    <a:lnTo>
                      <a:pt x="5415" y="1085"/>
                    </a:lnTo>
                    <a:lnTo>
                      <a:pt x="541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 name="Google Shape;3988;p74"/>
              <p:cNvSpPr/>
              <p:nvPr/>
            </p:nvSpPr>
            <p:spPr>
              <a:xfrm>
                <a:off x="5810450" y="4053946"/>
                <a:ext cx="141057" cy="7731"/>
              </a:xfrm>
              <a:custGeom>
                <a:avLst/>
                <a:gdLst/>
                <a:ahLst/>
                <a:cxnLst/>
                <a:rect l="l" t="t" r="r" b="b"/>
                <a:pathLst>
                  <a:path w="5419" h="297" extrusionOk="0">
                    <a:moveTo>
                      <a:pt x="0" y="0"/>
                    </a:moveTo>
                    <a:lnTo>
                      <a:pt x="0" y="297"/>
                    </a:lnTo>
                    <a:lnTo>
                      <a:pt x="5419" y="297"/>
                    </a:lnTo>
                    <a:lnTo>
                      <a:pt x="54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 name="Google Shape;3989;p74"/>
              <p:cNvSpPr/>
              <p:nvPr/>
            </p:nvSpPr>
            <p:spPr>
              <a:xfrm>
                <a:off x="5810450" y="4061182"/>
                <a:ext cx="141525" cy="7523"/>
              </a:xfrm>
              <a:custGeom>
                <a:avLst/>
                <a:gdLst/>
                <a:ahLst/>
                <a:cxnLst/>
                <a:rect l="l" t="t" r="r" b="b"/>
                <a:pathLst>
                  <a:path w="5437" h="289" extrusionOk="0">
                    <a:moveTo>
                      <a:pt x="0" y="1"/>
                    </a:moveTo>
                    <a:lnTo>
                      <a:pt x="0" y="289"/>
                    </a:lnTo>
                    <a:lnTo>
                      <a:pt x="5436" y="289"/>
                    </a:lnTo>
                    <a:lnTo>
                      <a:pt x="54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 name="Google Shape;3990;p74"/>
              <p:cNvSpPr/>
              <p:nvPr/>
            </p:nvSpPr>
            <p:spPr>
              <a:xfrm>
                <a:off x="5811125" y="4086200"/>
                <a:ext cx="140146" cy="95325"/>
              </a:xfrm>
              <a:custGeom>
                <a:avLst/>
                <a:gdLst/>
                <a:ahLst/>
                <a:cxnLst/>
                <a:rect l="l" t="t" r="r" b="b"/>
                <a:pathLst>
                  <a:path w="5384" h="3653" extrusionOk="0">
                    <a:moveTo>
                      <a:pt x="1" y="0"/>
                    </a:moveTo>
                    <a:lnTo>
                      <a:pt x="1" y="3652"/>
                    </a:lnTo>
                    <a:lnTo>
                      <a:pt x="5384" y="3652"/>
                    </a:lnTo>
                    <a:lnTo>
                      <a:pt x="5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 name="Google Shape;3991;p74"/>
              <p:cNvSpPr/>
              <p:nvPr/>
            </p:nvSpPr>
            <p:spPr>
              <a:xfrm>
                <a:off x="5810450" y="4215358"/>
                <a:ext cx="140250" cy="95088"/>
              </a:xfrm>
              <a:custGeom>
                <a:avLst/>
                <a:gdLst/>
                <a:ahLst/>
                <a:cxnLst/>
                <a:rect l="l" t="t" r="r" b="b"/>
                <a:pathLst>
                  <a:path w="5388" h="3653" extrusionOk="0">
                    <a:moveTo>
                      <a:pt x="0" y="1"/>
                    </a:moveTo>
                    <a:lnTo>
                      <a:pt x="0" y="3653"/>
                    </a:lnTo>
                    <a:lnTo>
                      <a:pt x="5388" y="3653"/>
                    </a:lnTo>
                    <a:lnTo>
                      <a:pt x="538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 name="Google Shape;3992;p74"/>
              <p:cNvSpPr/>
              <p:nvPr/>
            </p:nvSpPr>
            <p:spPr>
              <a:xfrm>
                <a:off x="5810320" y="4186204"/>
                <a:ext cx="140952" cy="29180"/>
              </a:xfrm>
              <a:custGeom>
                <a:avLst/>
                <a:gdLst/>
                <a:ahLst/>
                <a:cxnLst/>
                <a:rect l="l" t="t" r="r" b="b"/>
                <a:pathLst>
                  <a:path w="5415" h="1121" extrusionOk="0">
                    <a:moveTo>
                      <a:pt x="1" y="1"/>
                    </a:moveTo>
                    <a:lnTo>
                      <a:pt x="1" y="1121"/>
                    </a:lnTo>
                    <a:lnTo>
                      <a:pt x="5415" y="1121"/>
                    </a:lnTo>
                    <a:lnTo>
                      <a:pt x="54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 name="Google Shape;3993;p74"/>
              <p:cNvSpPr/>
              <p:nvPr/>
            </p:nvSpPr>
            <p:spPr>
              <a:xfrm>
                <a:off x="5810320" y="4178161"/>
                <a:ext cx="141083" cy="8069"/>
              </a:xfrm>
              <a:custGeom>
                <a:avLst/>
                <a:gdLst/>
                <a:ahLst/>
                <a:cxnLst/>
                <a:rect l="l" t="t" r="r" b="b"/>
                <a:pathLst>
                  <a:path w="5420" h="310" extrusionOk="0">
                    <a:moveTo>
                      <a:pt x="1" y="0"/>
                    </a:moveTo>
                    <a:lnTo>
                      <a:pt x="1" y="310"/>
                    </a:lnTo>
                    <a:lnTo>
                      <a:pt x="5419" y="310"/>
                    </a:lnTo>
                    <a:lnTo>
                      <a:pt x="54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 name="Google Shape;3994;p74"/>
              <p:cNvSpPr/>
              <p:nvPr/>
            </p:nvSpPr>
            <p:spPr>
              <a:xfrm>
                <a:off x="5810320" y="4185631"/>
                <a:ext cx="141421" cy="7757"/>
              </a:xfrm>
              <a:custGeom>
                <a:avLst/>
                <a:gdLst/>
                <a:ahLst/>
                <a:cxnLst/>
                <a:rect l="l" t="t" r="r" b="b"/>
                <a:pathLst>
                  <a:path w="5433" h="298" extrusionOk="0">
                    <a:moveTo>
                      <a:pt x="1" y="1"/>
                    </a:moveTo>
                    <a:lnTo>
                      <a:pt x="1" y="297"/>
                    </a:lnTo>
                    <a:lnTo>
                      <a:pt x="5432" y="297"/>
                    </a:lnTo>
                    <a:lnTo>
                      <a:pt x="54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 name="Google Shape;3995;p74"/>
              <p:cNvSpPr/>
              <p:nvPr/>
            </p:nvSpPr>
            <p:spPr>
              <a:xfrm>
                <a:off x="5810684" y="4314922"/>
                <a:ext cx="140822" cy="39201"/>
              </a:xfrm>
              <a:custGeom>
                <a:avLst/>
                <a:gdLst/>
                <a:ahLst/>
                <a:cxnLst/>
                <a:rect l="l" t="t" r="r" b="b"/>
                <a:pathLst>
                  <a:path w="5410" h="1506" extrusionOk="0">
                    <a:moveTo>
                      <a:pt x="0" y="1"/>
                    </a:moveTo>
                    <a:lnTo>
                      <a:pt x="0" y="1506"/>
                    </a:lnTo>
                    <a:lnTo>
                      <a:pt x="5410" y="1506"/>
                    </a:lnTo>
                    <a:lnTo>
                      <a:pt x="54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 name="Google Shape;3996;p74"/>
              <p:cNvSpPr/>
              <p:nvPr/>
            </p:nvSpPr>
            <p:spPr>
              <a:xfrm>
                <a:off x="5810450" y="4306749"/>
                <a:ext cx="141057" cy="8095"/>
              </a:xfrm>
              <a:custGeom>
                <a:avLst/>
                <a:gdLst/>
                <a:ahLst/>
                <a:cxnLst/>
                <a:rect l="l" t="t" r="r" b="b"/>
                <a:pathLst>
                  <a:path w="5419" h="311" extrusionOk="0">
                    <a:moveTo>
                      <a:pt x="0" y="0"/>
                    </a:moveTo>
                    <a:lnTo>
                      <a:pt x="0" y="310"/>
                    </a:lnTo>
                    <a:lnTo>
                      <a:pt x="5419" y="310"/>
                    </a:lnTo>
                    <a:lnTo>
                      <a:pt x="54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 name="Google Shape;3997;p74"/>
              <p:cNvSpPr/>
              <p:nvPr/>
            </p:nvSpPr>
            <p:spPr>
              <a:xfrm>
                <a:off x="5810450" y="4314246"/>
                <a:ext cx="141525" cy="7497"/>
              </a:xfrm>
              <a:custGeom>
                <a:avLst/>
                <a:gdLst/>
                <a:ahLst/>
                <a:cxnLst/>
                <a:rect l="l" t="t" r="r" b="b"/>
                <a:pathLst>
                  <a:path w="5437" h="288" extrusionOk="0">
                    <a:moveTo>
                      <a:pt x="0" y="0"/>
                    </a:moveTo>
                    <a:lnTo>
                      <a:pt x="0" y="288"/>
                    </a:lnTo>
                    <a:lnTo>
                      <a:pt x="5436" y="288"/>
                    </a:lnTo>
                    <a:lnTo>
                      <a:pt x="54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 name="Google Shape;3998;p74"/>
              <p:cNvSpPr/>
              <p:nvPr/>
            </p:nvSpPr>
            <p:spPr>
              <a:xfrm>
                <a:off x="5810320" y="3802964"/>
                <a:ext cx="140952" cy="29648"/>
              </a:xfrm>
              <a:custGeom>
                <a:avLst/>
                <a:gdLst/>
                <a:ahLst/>
                <a:cxnLst/>
                <a:rect l="l" t="t" r="r" b="b"/>
                <a:pathLst>
                  <a:path w="5415" h="1139" extrusionOk="0">
                    <a:moveTo>
                      <a:pt x="1" y="1"/>
                    </a:moveTo>
                    <a:lnTo>
                      <a:pt x="1" y="1138"/>
                    </a:lnTo>
                    <a:lnTo>
                      <a:pt x="5415" y="1138"/>
                    </a:lnTo>
                    <a:lnTo>
                      <a:pt x="541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 name="Google Shape;3999;p74"/>
              <p:cNvSpPr/>
              <p:nvPr/>
            </p:nvSpPr>
            <p:spPr>
              <a:xfrm>
                <a:off x="5810216" y="3796405"/>
                <a:ext cx="141057" cy="8095"/>
              </a:xfrm>
              <a:custGeom>
                <a:avLst/>
                <a:gdLst/>
                <a:ahLst/>
                <a:cxnLst/>
                <a:rect l="l" t="t" r="r" b="b"/>
                <a:pathLst>
                  <a:path w="5419" h="311" extrusionOk="0">
                    <a:moveTo>
                      <a:pt x="0" y="0"/>
                    </a:moveTo>
                    <a:lnTo>
                      <a:pt x="0" y="310"/>
                    </a:lnTo>
                    <a:lnTo>
                      <a:pt x="5419" y="310"/>
                    </a:lnTo>
                    <a:lnTo>
                      <a:pt x="54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 name="Google Shape;4000;p74"/>
              <p:cNvSpPr/>
              <p:nvPr/>
            </p:nvSpPr>
            <p:spPr>
              <a:xfrm>
                <a:off x="5810216" y="3804006"/>
                <a:ext cx="141291" cy="7627"/>
              </a:xfrm>
              <a:custGeom>
                <a:avLst/>
                <a:gdLst/>
                <a:ahLst/>
                <a:cxnLst/>
                <a:rect l="l" t="t" r="r" b="b"/>
                <a:pathLst>
                  <a:path w="5428" h="293" extrusionOk="0">
                    <a:moveTo>
                      <a:pt x="0" y="0"/>
                    </a:moveTo>
                    <a:lnTo>
                      <a:pt x="0" y="293"/>
                    </a:lnTo>
                    <a:lnTo>
                      <a:pt x="5428" y="293"/>
                    </a:lnTo>
                    <a:lnTo>
                      <a:pt x="542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 name="Google Shape;4001;p74"/>
              <p:cNvSpPr/>
              <p:nvPr/>
            </p:nvSpPr>
            <p:spPr>
              <a:xfrm>
                <a:off x="5811361" y="3509008"/>
                <a:ext cx="14655" cy="813438"/>
              </a:xfrm>
              <a:custGeom>
                <a:avLst/>
                <a:gdLst/>
                <a:ahLst/>
                <a:cxnLst/>
                <a:rect l="l" t="t" r="r" b="b"/>
                <a:pathLst>
                  <a:path w="563" h="31250" extrusionOk="0">
                    <a:moveTo>
                      <a:pt x="1" y="1"/>
                    </a:moveTo>
                    <a:lnTo>
                      <a:pt x="1" y="31249"/>
                    </a:lnTo>
                    <a:lnTo>
                      <a:pt x="563" y="31249"/>
                    </a:lnTo>
                    <a:lnTo>
                      <a:pt x="56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 name="Google Shape;4002;p74"/>
              <p:cNvSpPr/>
              <p:nvPr/>
            </p:nvSpPr>
            <p:spPr>
              <a:xfrm>
                <a:off x="5797435" y="3507160"/>
                <a:ext cx="16841" cy="846964"/>
              </a:xfrm>
              <a:custGeom>
                <a:avLst/>
                <a:gdLst/>
                <a:ahLst/>
                <a:cxnLst/>
                <a:rect l="l" t="t" r="r" b="b"/>
                <a:pathLst>
                  <a:path w="647" h="32538" extrusionOk="0">
                    <a:moveTo>
                      <a:pt x="0" y="1"/>
                    </a:moveTo>
                    <a:lnTo>
                      <a:pt x="0" y="32538"/>
                    </a:lnTo>
                    <a:lnTo>
                      <a:pt x="646" y="32538"/>
                    </a:lnTo>
                    <a:lnTo>
                      <a:pt x="6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03" name="Google Shape;4003;p74"/>
            <p:cNvGrpSpPr/>
            <p:nvPr/>
          </p:nvGrpSpPr>
          <p:grpSpPr>
            <a:xfrm>
              <a:off x="6647942" y="4166171"/>
              <a:ext cx="947859" cy="622029"/>
              <a:chOff x="-4805100" y="2274074"/>
              <a:chExt cx="2548008" cy="1672121"/>
            </a:xfrm>
          </p:grpSpPr>
          <p:sp>
            <p:nvSpPr>
              <p:cNvPr id="4004" name="Google Shape;4004;p74"/>
              <p:cNvSpPr/>
              <p:nvPr/>
            </p:nvSpPr>
            <p:spPr>
              <a:xfrm>
                <a:off x="-4794367" y="2274367"/>
                <a:ext cx="2537275" cy="1671826"/>
              </a:xfrm>
              <a:custGeom>
                <a:avLst/>
                <a:gdLst/>
                <a:ahLst/>
                <a:cxnLst/>
                <a:rect l="l" t="t" r="r" b="b"/>
                <a:pathLst>
                  <a:path w="26000" h="17132" extrusionOk="0">
                    <a:moveTo>
                      <a:pt x="5778" y="1"/>
                    </a:moveTo>
                    <a:cubicBezTo>
                      <a:pt x="5414" y="1"/>
                      <a:pt x="5016" y="222"/>
                      <a:pt x="4886" y="495"/>
                    </a:cubicBezTo>
                    <a:lnTo>
                      <a:pt x="61" y="10749"/>
                    </a:lnTo>
                    <a:cubicBezTo>
                      <a:pt x="0" y="10879"/>
                      <a:pt x="12" y="10998"/>
                      <a:pt x="82" y="11083"/>
                    </a:cubicBezTo>
                    <a:cubicBezTo>
                      <a:pt x="82" y="11083"/>
                      <a:pt x="283" y="11408"/>
                      <a:pt x="453" y="11669"/>
                    </a:cubicBezTo>
                    <a:cubicBezTo>
                      <a:pt x="522" y="11775"/>
                      <a:pt x="674" y="11836"/>
                      <a:pt x="872" y="11836"/>
                    </a:cubicBezTo>
                    <a:lnTo>
                      <a:pt x="12282" y="11836"/>
                    </a:lnTo>
                    <a:lnTo>
                      <a:pt x="12282" y="16387"/>
                    </a:lnTo>
                    <a:lnTo>
                      <a:pt x="10970" y="16387"/>
                    </a:lnTo>
                    <a:cubicBezTo>
                      <a:pt x="10764" y="16387"/>
                      <a:pt x="10597" y="16554"/>
                      <a:pt x="10597" y="16758"/>
                    </a:cubicBezTo>
                    <a:cubicBezTo>
                      <a:pt x="10597" y="16964"/>
                      <a:pt x="10764" y="17131"/>
                      <a:pt x="10970" y="17131"/>
                    </a:cubicBezTo>
                    <a:lnTo>
                      <a:pt x="14262" y="17131"/>
                    </a:lnTo>
                    <a:cubicBezTo>
                      <a:pt x="14465" y="17131"/>
                      <a:pt x="14632" y="16964"/>
                      <a:pt x="14632" y="16758"/>
                    </a:cubicBezTo>
                    <a:cubicBezTo>
                      <a:pt x="14632" y="16554"/>
                      <a:pt x="14465" y="16387"/>
                      <a:pt x="14262" y="16387"/>
                    </a:cubicBezTo>
                    <a:lnTo>
                      <a:pt x="13032" y="16387"/>
                    </a:lnTo>
                    <a:lnTo>
                      <a:pt x="13032" y="11836"/>
                    </a:lnTo>
                    <a:lnTo>
                      <a:pt x="20228" y="11836"/>
                    </a:lnTo>
                    <a:cubicBezTo>
                      <a:pt x="20249" y="11836"/>
                      <a:pt x="20273" y="11836"/>
                      <a:pt x="20298" y="11833"/>
                    </a:cubicBezTo>
                    <a:lnTo>
                      <a:pt x="20313" y="11833"/>
                    </a:lnTo>
                    <a:cubicBezTo>
                      <a:pt x="20334" y="11833"/>
                      <a:pt x="20352" y="11827"/>
                      <a:pt x="20371" y="11824"/>
                    </a:cubicBezTo>
                    <a:lnTo>
                      <a:pt x="20383" y="11824"/>
                    </a:lnTo>
                    <a:cubicBezTo>
                      <a:pt x="20401" y="11821"/>
                      <a:pt x="20425" y="11818"/>
                      <a:pt x="20443" y="11812"/>
                    </a:cubicBezTo>
                    <a:lnTo>
                      <a:pt x="20447" y="11812"/>
                    </a:lnTo>
                    <a:cubicBezTo>
                      <a:pt x="20741" y="11748"/>
                      <a:pt x="21017" y="11563"/>
                      <a:pt x="21121" y="11347"/>
                    </a:cubicBezTo>
                    <a:lnTo>
                      <a:pt x="25945" y="1091"/>
                    </a:lnTo>
                    <a:cubicBezTo>
                      <a:pt x="26000" y="951"/>
                      <a:pt x="25973" y="835"/>
                      <a:pt x="25906" y="738"/>
                    </a:cubicBezTo>
                    <a:cubicBezTo>
                      <a:pt x="25796" y="577"/>
                      <a:pt x="25557" y="183"/>
                      <a:pt x="25557" y="183"/>
                    </a:cubicBezTo>
                    <a:cubicBezTo>
                      <a:pt x="25487" y="70"/>
                      <a:pt x="25335" y="1"/>
                      <a:pt x="25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 name="Google Shape;4005;p74"/>
              <p:cNvSpPr/>
              <p:nvPr/>
            </p:nvSpPr>
            <p:spPr>
              <a:xfrm>
                <a:off x="-3764132" y="2933653"/>
                <a:ext cx="393863" cy="1012542"/>
              </a:xfrm>
              <a:custGeom>
                <a:avLst/>
                <a:gdLst/>
                <a:ahLst/>
                <a:cxnLst/>
                <a:rect l="l" t="t" r="r" b="b"/>
                <a:pathLst>
                  <a:path w="4036" h="10376" extrusionOk="0">
                    <a:moveTo>
                      <a:pt x="2059" y="0"/>
                    </a:moveTo>
                    <a:cubicBezTo>
                      <a:pt x="1849" y="0"/>
                      <a:pt x="1685" y="167"/>
                      <a:pt x="1685" y="374"/>
                    </a:cubicBezTo>
                    <a:lnTo>
                      <a:pt x="1685" y="9628"/>
                    </a:lnTo>
                    <a:lnTo>
                      <a:pt x="374" y="9628"/>
                    </a:lnTo>
                    <a:cubicBezTo>
                      <a:pt x="167" y="9628"/>
                      <a:pt x="0" y="9798"/>
                      <a:pt x="0" y="10002"/>
                    </a:cubicBezTo>
                    <a:cubicBezTo>
                      <a:pt x="0" y="10208"/>
                      <a:pt x="167" y="10375"/>
                      <a:pt x="374" y="10375"/>
                    </a:cubicBezTo>
                    <a:lnTo>
                      <a:pt x="3665" y="10375"/>
                    </a:lnTo>
                    <a:cubicBezTo>
                      <a:pt x="3868" y="10375"/>
                      <a:pt x="4035" y="10208"/>
                      <a:pt x="4035" y="10002"/>
                    </a:cubicBezTo>
                    <a:cubicBezTo>
                      <a:pt x="4032" y="9798"/>
                      <a:pt x="3865" y="9628"/>
                      <a:pt x="3659" y="9628"/>
                    </a:cubicBezTo>
                    <a:lnTo>
                      <a:pt x="2432" y="9628"/>
                    </a:lnTo>
                    <a:lnTo>
                      <a:pt x="2432" y="374"/>
                    </a:lnTo>
                    <a:cubicBezTo>
                      <a:pt x="2432" y="167"/>
                      <a:pt x="2265" y="0"/>
                      <a:pt x="205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 name="Google Shape;4006;p74"/>
              <p:cNvSpPr/>
              <p:nvPr/>
            </p:nvSpPr>
            <p:spPr>
              <a:xfrm>
                <a:off x="-4790559" y="2292713"/>
                <a:ext cx="2529663" cy="1136670"/>
              </a:xfrm>
              <a:custGeom>
                <a:avLst/>
                <a:gdLst/>
                <a:ahLst/>
                <a:cxnLst/>
                <a:rect l="l" t="t" r="r" b="b"/>
                <a:pathLst>
                  <a:path w="25922" h="11648" extrusionOk="0">
                    <a:moveTo>
                      <a:pt x="25478" y="1"/>
                    </a:moveTo>
                    <a:lnTo>
                      <a:pt x="6076" y="411"/>
                    </a:lnTo>
                    <a:cubicBezTo>
                      <a:pt x="5712" y="411"/>
                      <a:pt x="5308" y="629"/>
                      <a:pt x="5184" y="903"/>
                    </a:cubicBezTo>
                    <a:lnTo>
                      <a:pt x="1" y="10895"/>
                    </a:lnTo>
                    <a:cubicBezTo>
                      <a:pt x="1" y="10895"/>
                      <a:pt x="201" y="11214"/>
                      <a:pt x="371" y="11481"/>
                    </a:cubicBezTo>
                    <a:cubicBezTo>
                      <a:pt x="441" y="11587"/>
                      <a:pt x="593" y="11648"/>
                      <a:pt x="790" y="11648"/>
                    </a:cubicBezTo>
                    <a:lnTo>
                      <a:pt x="20140" y="11648"/>
                    </a:lnTo>
                    <a:cubicBezTo>
                      <a:pt x="20505" y="11648"/>
                      <a:pt x="20908" y="11426"/>
                      <a:pt x="21033" y="11153"/>
                    </a:cubicBezTo>
                    <a:lnTo>
                      <a:pt x="25858" y="903"/>
                    </a:lnTo>
                    <a:cubicBezTo>
                      <a:pt x="25921" y="766"/>
                      <a:pt x="25894" y="654"/>
                      <a:pt x="25827" y="553"/>
                    </a:cubicBezTo>
                    <a:cubicBezTo>
                      <a:pt x="25721" y="399"/>
                      <a:pt x="25478" y="1"/>
                      <a:pt x="25478" y="1"/>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 name="Google Shape;4007;p74"/>
              <p:cNvSpPr/>
              <p:nvPr/>
            </p:nvSpPr>
            <p:spPr>
              <a:xfrm>
                <a:off x="-4790852" y="2325307"/>
                <a:ext cx="2019964" cy="1104077"/>
              </a:xfrm>
              <a:custGeom>
                <a:avLst/>
                <a:gdLst/>
                <a:ahLst/>
                <a:cxnLst/>
                <a:rect l="l" t="t" r="r" b="b"/>
                <a:pathLst>
                  <a:path w="20699" h="11314" extrusionOk="0">
                    <a:moveTo>
                      <a:pt x="9544" y="1"/>
                    </a:moveTo>
                    <a:lnTo>
                      <a:pt x="6079" y="77"/>
                    </a:lnTo>
                    <a:cubicBezTo>
                      <a:pt x="5715" y="77"/>
                      <a:pt x="5314" y="295"/>
                      <a:pt x="5187" y="569"/>
                    </a:cubicBezTo>
                    <a:lnTo>
                      <a:pt x="1" y="10561"/>
                    </a:lnTo>
                    <a:cubicBezTo>
                      <a:pt x="1" y="10561"/>
                      <a:pt x="204" y="10886"/>
                      <a:pt x="374" y="11147"/>
                    </a:cubicBezTo>
                    <a:cubicBezTo>
                      <a:pt x="441" y="11253"/>
                      <a:pt x="593" y="11314"/>
                      <a:pt x="790" y="11314"/>
                    </a:cubicBezTo>
                    <a:lnTo>
                      <a:pt x="20143" y="11314"/>
                    </a:lnTo>
                    <a:cubicBezTo>
                      <a:pt x="20335" y="11314"/>
                      <a:pt x="20532" y="11253"/>
                      <a:pt x="20699" y="11159"/>
                    </a:cubicBezTo>
                    <a:lnTo>
                      <a:pt x="95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 name="Google Shape;4008;p74"/>
              <p:cNvSpPr/>
              <p:nvPr/>
            </p:nvSpPr>
            <p:spPr>
              <a:xfrm>
                <a:off x="-4805100" y="2274074"/>
                <a:ext cx="2513073" cy="1097246"/>
              </a:xfrm>
              <a:custGeom>
                <a:avLst/>
                <a:gdLst/>
                <a:ahLst/>
                <a:cxnLst/>
                <a:rect l="l" t="t" r="r" b="b"/>
                <a:pathLst>
                  <a:path w="25752" h="11244" extrusionOk="0">
                    <a:moveTo>
                      <a:pt x="5846" y="0"/>
                    </a:moveTo>
                    <a:cubicBezTo>
                      <a:pt x="5481" y="0"/>
                      <a:pt x="5084" y="219"/>
                      <a:pt x="4953" y="495"/>
                    </a:cubicBezTo>
                    <a:lnTo>
                      <a:pt x="128" y="10749"/>
                    </a:lnTo>
                    <a:cubicBezTo>
                      <a:pt x="1" y="11022"/>
                      <a:pt x="195" y="11244"/>
                      <a:pt x="559" y="11244"/>
                    </a:cubicBezTo>
                    <a:lnTo>
                      <a:pt x="19910" y="11244"/>
                    </a:lnTo>
                    <a:cubicBezTo>
                      <a:pt x="20274" y="11244"/>
                      <a:pt x="20675" y="11022"/>
                      <a:pt x="20802" y="10749"/>
                    </a:cubicBezTo>
                    <a:lnTo>
                      <a:pt x="25627" y="495"/>
                    </a:lnTo>
                    <a:cubicBezTo>
                      <a:pt x="25751" y="219"/>
                      <a:pt x="25563" y="0"/>
                      <a:pt x="251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 name="Google Shape;4009;p74"/>
              <p:cNvSpPr/>
              <p:nvPr/>
            </p:nvSpPr>
            <p:spPr>
              <a:xfrm>
                <a:off x="-4725078" y="2322379"/>
                <a:ext cx="2344442" cy="1000637"/>
              </a:xfrm>
              <a:custGeom>
                <a:avLst/>
                <a:gdLst/>
                <a:ahLst/>
                <a:cxnLst/>
                <a:rect l="l" t="t" r="r" b="b"/>
                <a:pathLst>
                  <a:path w="24024" h="10254" extrusionOk="0">
                    <a:moveTo>
                      <a:pt x="4825" y="0"/>
                    </a:moveTo>
                    <a:lnTo>
                      <a:pt x="3675" y="2448"/>
                    </a:lnTo>
                    <a:lnTo>
                      <a:pt x="8089" y="2448"/>
                    </a:lnTo>
                    <a:lnTo>
                      <a:pt x="9237" y="0"/>
                    </a:lnTo>
                    <a:close/>
                    <a:moveTo>
                      <a:pt x="9753" y="0"/>
                    </a:moveTo>
                    <a:lnTo>
                      <a:pt x="8605" y="2448"/>
                    </a:lnTo>
                    <a:lnTo>
                      <a:pt x="13014" y="2448"/>
                    </a:lnTo>
                    <a:lnTo>
                      <a:pt x="14168" y="0"/>
                    </a:lnTo>
                    <a:close/>
                    <a:moveTo>
                      <a:pt x="14684" y="0"/>
                    </a:moveTo>
                    <a:lnTo>
                      <a:pt x="13533" y="2448"/>
                    </a:lnTo>
                    <a:lnTo>
                      <a:pt x="17945" y="2448"/>
                    </a:lnTo>
                    <a:lnTo>
                      <a:pt x="19099" y="0"/>
                    </a:lnTo>
                    <a:close/>
                    <a:moveTo>
                      <a:pt x="19615" y="0"/>
                    </a:moveTo>
                    <a:lnTo>
                      <a:pt x="18464" y="2448"/>
                    </a:lnTo>
                    <a:lnTo>
                      <a:pt x="22876" y="2448"/>
                    </a:lnTo>
                    <a:lnTo>
                      <a:pt x="24024" y="0"/>
                    </a:lnTo>
                    <a:close/>
                    <a:moveTo>
                      <a:pt x="3599" y="2602"/>
                    </a:moveTo>
                    <a:lnTo>
                      <a:pt x="2448" y="5050"/>
                    </a:lnTo>
                    <a:lnTo>
                      <a:pt x="6863" y="5050"/>
                    </a:lnTo>
                    <a:lnTo>
                      <a:pt x="8013" y="2602"/>
                    </a:lnTo>
                    <a:close/>
                    <a:moveTo>
                      <a:pt x="8530" y="2602"/>
                    </a:moveTo>
                    <a:lnTo>
                      <a:pt x="7379" y="5050"/>
                    </a:lnTo>
                    <a:lnTo>
                      <a:pt x="11787" y="5050"/>
                    </a:lnTo>
                    <a:lnTo>
                      <a:pt x="12938" y="2602"/>
                    </a:lnTo>
                    <a:close/>
                    <a:moveTo>
                      <a:pt x="13457" y="2602"/>
                    </a:moveTo>
                    <a:lnTo>
                      <a:pt x="12310" y="5050"/>
                    </a:lnTo>
                    <a:lnTo>
                      <a:pt x="16721" y="5050"/>
                    </a:lnTo>
                    <a:lnTo>
                      <a:pt x="17872" y="2602"/>
                    </a:lnTo>
                    <a:close/>
                    <a:moveTo>
                      <a:pt x="18391" y="2602"/>
                    </a:moveTo>
                    <a:lnTo>
                      <a:pt x="17244" y="5050"/>
                    </a:lnTo>
                    <a:lnTo>
                      <a:pt x="21655" y="5050"/>
                    </a:lnTo>
                    <a:lnTo>
                      <a:pt x="22806" y="2602"/>
                    </a:lnTo>
                    <a:close/>
                    <a:moveTo>
                      <a:pt x="2372" y="5208"/>
                    </a:moveTo>
                    <a:lnTo>
                      <a:pt x="1221" y="7655"/>
                    </a:lnTo>
                    <a:lnTo>
                      <a:pt x="5636" y="7655"/>
                    </a:lnTo>
                    <a:lnTo>
                      <a:pt x="6787" y="5208"/>
                    </a:lnTo>
                    <a:close/>
                    <a:moveTo>
                      <a:pt x="7306" y="5208"/>
                    </a:moveTo>
                    <a:lnTo>
                      <a:pt x="6155" y="7655"/>
                    </a:lnTo>
                    <a:lnTo>
                      <a:pt x="10570" y="7655"/>
                    </a:lnTo>
                    <a:lnTo>
                      <a:pt x="11721" y="5208"/>
                    </a:lnTo>
                    <a:close/>
                    <a:moveTo>
                      <a:pt x="12240" y="5208"/>
                    </a:moveTo>
                    <a:lnTo>
                      <a:pt x="11086" y="7655"/>
                    </a:lnTo>
                    <a:lnTo>
                      <a:pt x="15501" y="7655"/>
                    </a:lnTo>
                    <a:lnTo>
                      <a:pt x="16652" y="5208"/>
                    </a:lnTo>
                    <a:close/>
                    <a:moveTo>
                      <a:pt x="17168" y="5208"/>
                    </a:moveTo>
                    <a:lnTo>
                      <a:pt x="16017" y="7655"/>
                    </a:lnTo>
                    <a:lnTo>
                      <a:pt x="20432" y="7655"/>
                    </a:lnTo>
                    <a:lnTo>
                      <a:pt x="21579" y="5208"/>
                    </a:lnTo>
                    <a:close/>
                    <a:moveTo>
                      <a:pt x="1151" y="7807"/>
                    </a:moveTo>
                    <a:lnTo>
                      <a:pt x="1" y="10254"/>
                    </a:lnTo>
                    <a:lnTo>
                      <a:pt x="4409" y="10254"/>
                    </a:lnTo>
                    <a:lnTo>
                      <a:pt x="5560" y="7807"/>
                    </a:lnTo>
                    <a:close/>
                    <a:moveTo>
                      <a:pt x="6082" y="7807"/>
                    </a:moveTo>
                    <a:lnTo>
                      <a:pt x="4928" y="10254"/>
                    </a:lnTo>
                    <a:lnTo>
                      <a:pt x="9343" y="10254"/>
                    </a:lnTo>
                    <a:lnTo>
                      <a:pt x="10494" y="7807"/>
                    </a:lnTo>
                    <a:close/>
                    <a:moveTo>
                      <a:pt x="11013" y="7807"/>
                    </a:moveTo>
                    <a:lnTo>
                      <a:pt x="9859" y="10254"/>
                    </a:lnTo>
                    <a:lnTo>
                      <a:pt x="14274" y="10254"/>
                    </a:lnTo>
                    <a:lnTo>
                      <a:pt x="15425" y="7807"/>
                    </a:lnTo>
                    <a:close/>
                    <a:moveTo>
                      <a:pt x="15941" y="7807"/>
                    </a:moveTo>
                    <a:lnTo>
                      <a:pt x="14790" y="10254"/>
                    </a:lnTo>
                    <a:lnTo>
                      <a:pt x="19199" y="10254"/>
                    </a:lnTo>
                    <a:lnTo>
                      <a:pt x="20350" y="7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 name="Google Shape;4010;p74"/>
              <p:cNvSpPr/>
              <p:nvPr/>
            </p:nvSpPr>
            <p:spPr>
              <a:xfrm>
                <a:off x="-4725078" y="2322672"/>
                <a:ext cx="2344735" cy="1000637"/>
              </a:xfrm>
              <a:custGeom>
                <a:avLst/>
                <a:gdLst/>
                <a:ahLst/>
                <a:cxnLst/>
                <a:rect l="l" t="t" r="r" b="b"/>
                <a:pathLst>
                  <a:path w="24027" h="10254" extrusionOk="0">
                    <a:moveTo>
                      <a:pt x="19618" y="0"/>
                    </a:moveTo>
                    <a:lnTo>
                      <a:pt x="19178" y="939"/>
                    </a:lnTo>
                    <a:lnTo>
                      <a:pt x="19178" y="939"/>
                    </a:lnTo>
                    <a:lnTo>
                      <a:pt x="20869" y="0"/>
                    </a:lnTo>
                    <a:close/>
                    <a:moveTo>
                      <a:pt x="8949" y="605"/>
                    </a:moveTo>
                    <a:lnTo>
                      <a:pt x="5624" y="2445"/>
                    </a:lnTo>
                    <a:lnTo>
                      <a:pt x="8083" y="2445"/>
                    </a:lnTo>
                    <a:lnTo>
                      <a:pt x="8949" y="605"/>
                    </a:lnTo>
                    <a:close/>
                    <a:moveTo>
                      <a:pt x="10051" y="0"/>
                    </a:moveTo>
                    <a:lnTo>
                      <a:pt x="9653" y="219"/>
                    </a:lnTo>
                    <a:lnTo>
                      <a:pt x="8605" y="2448"/>
                    </a:lnTo>
                    <a:lnTo>
                      <a:pt x="8693" y="2448"/>
                    </a:lnTo>
                    <a:cubicBezTo>
                      <a:pt x="10172" y="1628"/>
                      <a:pt x="11648" y="811"/>
                      <a:pt x="13120" y="0"/>
                    </a:cubicBezTo>
                    <a:close/>
                    <a:moveTo>
                      <a:pt x="18236" y="0"/>
                    </a:moveTo>
                    <a:lnTo>
                      <a:pt x="13810" y="2448"/>
                    </a:lnTo>
                    <a:lnTo>
                      <a:pt x="16442" y="2448"/>
                    </a:lnTo>
                    <a:lnTo>
                      <a:pt x="18476" y="1324"/>
                    </a:lnTo>
                    <a:lnTo>
                      <a:pt x="19102" y="0"/>
                    </a:lnTo>
                    <a:close/>
                    <a:moveTo>
                      <a:pt x="23911" y="0"/>
                    </a:moveTo>
                    <a:cubicBezTo>
                      <a:pt x="22439" y="817"/>
                      <a:pt x="20960" y="1631"/>
                      <a:pt x="19484" y="2448"/>
                    </a:cubicBezTo>
                    <a:lnTo>
                      <a:pt x="21834" y="2448"/>
                    </a:lnTo>
                    <a:lnTo>
                      <a:pt x="23243" y="1670"/>
                    </a:lnTo>
                    <a:lnTo>
                      <a:pt x="24027" y="0"/>
                    </a:lnTo>
                    <a:close/>
                    <a:moveTo>
                      <a:pt x="13530" y="2599"/>
                    </a:moveTo>
                    <a:lnTo>
                      <a:pt x="13436" y="2654"/>
                    </a:lnTo>
                    <a:lnTo>
                      <a:pt x="12510" y="4619"/>
                    </a:lnTo>
                    <a:lnTo>
                      <a:pt x="16163" y="2599"/>
                    </a:lnTo>
                    <a:close/>
                    <a:moveTo>
                      <a:pt x="19199" y="2599"/>
                    </a:moveTo>
                    <a:lnTo>
                      <a:pt x="18103" y="3207"/>
                    </a:lnTo>
                    <a:lnTo>
                      <a:pt x="17277" y="4965"/>
                    </a:lnTo>
                    <a:lnTo>
                      <a:pt x="21552" y="2599"/>
                    </a:lnTo>
                    <a:close/>
                    <a:moveTo>
                      <a:pt x="12738" y="3040"/>
                    </a:moveTo>
                    <a:lnTo>
                      <a:pt x="9103" y="5047"/>
                    </a:lnTo>
                    <a:lnTo>
                      <a:pt x="11739" y="5047"/>
                    </a:lnTo>
                    <a:lnTo>
                      <a:pt x="11812" y="5010"/>
                    </a:lnTo>
                    <a:lnTo>
                      <a:pt x="12738" y="3040"/>
                    </a:lnTo>
                    <a:close/>
                    <a:moveTo>
                      <a:pt x="17405" y="3595"/>
                    </a:moveTo>
                    <a:cubicBezTo>
                      <a:pt x="16530" y="4081"/>
                      <a:pt x="15656" y="4561"/>
                      <a:pt x="14778" y="5047"/>
                    </a:cubicBezTo>
                    <a:lnTo>
                      <a:pt x="16721" y="5047"/>
                    </a:lnTo>
                    <a:lnTo>
                      <a:pt x="17405" y="3595"/>
                    </a:lnTo>
                    <a:close/>
                    <a:moveTo>
                      <a:pt x="5347" y="2603"/>
                    </a:moveTo>
                    <a:cubicBezTo>
                      <a:pt x="4561" y="3037"/>
                      <a:pt x="3778" y="3474"/>
                      <a:pt x="2991" y="3905"/>
                    </a:cubicBezTo>
                    <a:lnTo>
                      <a:pt x="2451" y="5053"/>
                    </a:lnTo>
                    <a:lnTo>
                      <a:pt x="3993" y="5053"/>
                    </a:lnTo>
                    <a:lnTo>
                      <a:pt x="7871" y="2903"/>
                    </a:lnTo>
                    <a:lnTo>
                      <a:pt x="8016" y="2603"/>
                    </a:lnTo>
                    <a:close/>
                    <a:moveTo>
                      <a:pt x="2375" y="5205"/>
                    </a:moveTo>
                    <a:lnTo>
                      <a:pt x="1907" y="6197"/>
                    </a:lnTo>
                    <a:lnTo>
                      <a:pt x="1907" y="6197"/>
                    </a:lnTo>
                    <a:lnTo>
                      <a:pt x="3708" y="5205"/>
                    </a:lnTo>
                    <a:close/>
                    <a:moveTo>
                      <a:pt x="14496" y="5199"/>
                    </a:moveTo>
                    <a:lnTo>
                      <a:pt x="11438" y="6890"/>
                    </a:lnTo>
                    <a:lnTo>
                      <a:pt x="11083" y="7649"/>
                    </a:lnTo>
                    <a:lnTo>
                      <a:pt x="12422" y="7649"/>
                    </a:lnTo>
                    <a:lnTo>
                      <a:pt x="16579" y="5350"/>
                    </a:lnTo>
                    <a:lnTo>
                      <a:pt x="16645" y="5199"/>
                    </a:lnTo>
                    <a:close/>
                    <a:moveTo>
                      <a:pt x="6073" y="6729"/>
                    </a:moveTo>
                    <a:lnTo>
                      <a:pt x="4397" y="7652"/>
                    </a:lnTo>
                    <a:lnTo>
                      <a:pt x="5636" y="7652"/>
                    </a:lnTo>
                    <a:lnTo>
                      <a:pt x="6073" y="6729"/>
                    </a:lnTo>
                    <a:close/>
                    <a:moveTo>
                      <a:pt x="8824" y="5205"/>
                    </a:moveTo>
                    <a:lnTo>
                      <a:pt x="6772" y="6337"/>
                    </a:lnTo>
                    <a:lnTo>
                      <a:pt x="6155" y="7652"/>
                    </a:lnTo>
                    <a:lnTo>
                      <a:pt x="7033" y="7652"/>
                    </a:lnTo>
                    <a:lnTo>
                      <a:pt x="11456" y="5205"/>
                    </a:lnTo>
                    <a:close/>
                    <a:moveTo>
                      <a:pt x="10740" y="7284"/>
                    </a:moveTo>
                    <a:lnTo>
                      <a:pt x="10072" y="7652"/>
                    </a:lnTo>
                    <a:lnTo>
                      <a:pt x="10567" y="7652"/>
                    </a:lnTo>
                    <a:lnTo>
                      <a:pt x="10740" y="7284"/>
                    </a:lnTo>
                    <a:close/>
                    <a:moveTo>
                      <a:pt x="21443" y="5496"/>
                    </a:moveTo>
                    <a:lnTo>
                      <a:pt x="17541" y="7652"/>
                    </a:lnTo>
                    <a:lnTo>
                      <a:pt x="20426" y="7652"/>
                    </a:lnTo>
                    <a:lnTo>
                      <a:pt x="21443" y="5496"/>
                    </a:lnTo>
                    <a:close/>
                    <a:moveTo>
                      <a:pt x="6082" y="7804"/>
                    </a:moveTo>
                    <a:lnTo>
                      <a:pt x="5848" y="8305"/>
                    </a:lnTo>
                    <a:lnTo>
                      <a:pt x="6750" y="7804"/>
                    </a:lnTo>
                    <a:close/>
                    <a:moveTo>
                      <a:pt x="11010" y="7804"/>
                    </a:moveTo>
                    <a:lnTo>
                      <a:pt x="10612" y="8651"/>
                    </a:lnTo>
                    <a:lnTo>
                      <a:pt x="10612" y="8651"/>
                    </a:lnTo>
                    <a:lnTo>
                      <a:pt x="12140" y="7804"/>
                    </a:lnTo>
                    <a:close/>
                    <a:moveTo>
                      <a:pt x="9793" y="7804"/>
                    </a:moveTo>
                    <a:lnTo>
                      <a:pt x="5366" y="10251"/>
                    </a:lnTo>
                    <a:lnTo>
                      <a:pt x="7719" y="10251"/>
                    </a:lnTo>
                    <a:lnTo>
                      <a:pt x="9914" y="9036"/>
                    </a:lnTo>
                    <a:lnTo>
                      <a:pt x="10494" y="7804"/>
                    </a:lnTo>
                    <a:close/>
                    <a:moveTo>
                      <a:pt x="14778" y="9176"/>
                    </a:moveTo>
                    <a:lnTo>
                      <a:pt x="12835" y="10251"/>
                    </a:lnTo>
                    <a:lnTo>
                      <a:pt x="14274" y="10251"/>
                    </a:lnTo>
                    <a:lnTo>
                      <a:pt x="14778" y="9176"/>
                    </a:lnTo>
                    <a:close/>
                    <a:moveTo>
                      <a:pt x="4118" y="7807"/>
                    </a:moveTo>
                    <a:lnTo>
                      <a:pt x="107" y="10023"/>
                    </a:lnTo>
                    <a:lnTo>
                      <a:pt x="1" y="10254"/>
                    </a:lnTo>
                    <a:lnTo>
                      <a:pt x="2323" y="10254"/>
                    </a:lnTo>
                    <a:lnTo>
                      <a:pt x="5147" y="8696"/>
                    </a:lnTo>
                    <a:lnTo>
                      <a:pt x="5563" y="7807"/>
                    </a:lnTo>
                    <a:close/>
                    <a:moveTo>
                      <a:pt x="17262" y="7807"/>
                    </a:moveTo>
                    <a:lnTo>
                      <a:pt x="15483" y="8793"/>
                    </a:lnTo>
                    <a:lnTo>
                      <a:pt x="14793" y="10254"/>
                    </a:lnTo>
                    <a:lnTo>
                      <a:pt x="15947" y="10254"/>
                    </a:lnTo>
                    <a:cubicBezTo>
                      <a:pt x="17414" y="9443"/>
                      <a:pt x="18883" y="8630"/>
                      <a:pt x="20350" y="7819"/>
                    </a:cubicBezTo>
                    <a:cubicBezTo>
                      <a:pt x="20356" y="7807"/>
                      <a:pt x="17262" y="7807"/>
                      <a:pt x="17262" y="7807"/>
                    </a:cubicBez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11" name="Google Shape;4011;p74"/>
            <p:cNvGrpSpPr/>
            <p:nvPr/>
          </p:nvGrpSpPr>
          <p:grpSpPr>
            <a:xfrm>
              <a:off x="7410491" y="4250695"/>
              <a:ext cx="1171064" cy="768507"/>
              <a:chOff x="-4805100" y="2274074"/>
              <a:chExt cx="2548008" cy="1672121"/>
            </a:xfrm>
          </p:grpSpPr>
          <p:sp>
            <p:nvSpPr>
              <p:cNvPr id="4012" name="Google Shape;4012;p74"/>
              <p:cNvSpPr/>
              <p:nvPr/>
            </p:nvSpPr>
            <p:spPr>
              <a:xfrm>
                <a:off x="-4794367" y="2274367"/>
                <a:ext cx="2537275" cy="1671826"/>
              </a:xfrm>
              <a:custGeom>
                <a:avLst/>
                <a:gdLst/>
                <a:ahLst/>
                <a:cxnLst/>
                <a:rect l="l" t="t" r="r" b="b"/>
                <a:pathLst>
                  <a:path w="26000" h="17132" extrusionOk="0">
                    <a:moveTo>
                      <a:pt x="5778" y="1"/>
                    </a:moveTo>
                    <a:cubicBezTo>
                      <a:pt x="5414" y="1"/>
                      <a:pt x="5016" y="222"/>
                      <a:pt x="4886" y="495"/>
                    </a:cubicBezTo>
                    <a:lnTo>
                      <a:pt x="61" y="10749"/>
                    </a:lnTo>
                    <a:cubicBezTo>
                      <a:pt x="0" y="10879"/>
                      <a:pt x="12" y="10998"/>
                      <a:pt x="82" y="11083"/>
                    </a:cubicBezTo>
                    <a:cubicBezTo>
                      <a:pt x="82" y="11083"/>
                      <a:pt x="283" y="11408"/>
                      <a:pt x="453" y="11669"/>
                    </a:cubicBezTo>
                    <a:cubicBezTo>
                      <a:pt x="522" y="11775"/>
                      <a:pt x="674" y="11836"/>
                      <a:pt x="872" y="11836"/>
                    </a:cubicBezTo>
                    <a:lnTo>
                      <a:pt x="12282" y="11836"/>
                    </a:lnTo>
                    <a:lnTo>
                      <a:pt x="12282" y="16387"/>
                    </a:lnTo>
                    <a:lnTo>
                      <a:pt x="10970" y="16387"/>
                    </a:lnTo>
                    <a:cubicBezTo>
                      <a:pt x="10764" y="16387"/>
                      <a:pt x="10597" y="16554"/>
                      <a:pt x="10597" y="16758"/>
                    </a:cubicBezTo>
                    <a:cubicBezTo>
                      <a:pt x="10597" y="16964"/>
                      <a:pt x="10764" y="17131"/>
                      <a:pt x="10970" y="17131"/>
                    </a:cubicBezTo>
                    <a:lnTo>
                      <a:pt x="14262" y="17131"/>
                    </a:lnTo>
                    <a:cubicBezTo>
                      <a:pt x="14465" y="17131"/>
                      <a:pt x="14632" y="16964"/>
                      <a:pt x="14632" y="16758"/>
                    </a:cubicBezTo>
                    <a:cubicBezTo>
                      <a:pt x="14632" y="16554"/>
                      <a:pt x="14465" y="16387"/>
                      <a:pt x="14262" y="16387"/>
                    </a:cubicBezTo>
                    <a:lnTo>
                      <a:pt x="13032" y="16387"/>
                    </a:lnTo>
                    <a:lnTo>
                      <a:pt x="13032" y="11836"/>
                    </a:lnTo>
                    <a:lnTo>
                      <a:pt x="20228" y="11836"/>
                    </a:lnTo>
                    <a:cubicBezTo>
                      <a:pt x="20249" y="11836"/>
                      <a:pt x="20273" y="11836"/>
                      <a:pt x="20298" y="11833"/>
                    </a:cubicBezTo>
                    <a:lnTo>
                      <a:pt x="20313" y="11833"/>
                    </a:lnTo>
                    <a:cubicBezTo>
                      <a:pt x="20334" y="11833"/>
                      <a:pt x="20352" y="11827"/>
                      <a:pt x="20371" y="11824"/>
                    </a:cubicBezTo>
                    <a:lnTo>
                      <a:pt x="20383" y="11824"/>
                    </a:lnTo>
                    <a:cubicBezTo>
                      <a:pt x="20401" y="11821"/>
                      <a:pt x="20425" y="11818"/>
                      <a:pt x="20443" y="11812"/>
                    </a:cubicBezTo>
                    <a:lnTo>
                      <a:pt x="20447" y="11812"/>
                    </a:lnTo>
                    <a:cubicBezTo>
                      <a:pt x="20741" y="11748"/>
                      <a:pt x="21017" y="11563"/>
                      <a:pt x="21121" y="11347"/>
                    </a:cubicBezTo>
                    <a:lnTo>
                      <a:pt x="25945" y="1091"/>
                    </a:lnTo>
                    <a:cubicBezTo>
                      <a:pt x="26000" y="951"/>
                      <a:pt x="25973" y="835"/>
                      <a:pt x="25906" y="738"/>
                    </a:cubicBezTo>
                    <a:cubicBezTo>
                      <a:pt x="25796" y="577"/>
                      <a:pt x="25557" y="183"/>
                      <a:pt x="25557" y="183"/>
                    </a:cubicBezTo>
                    <a:cubicBezTo>
                      <a:pt x="25487" y="70"/>
                      <a:pt x="25335" y="1"/>
                      <a:pt x="251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 name="Google Shape;4013;p74"/>
              <p:cNvSpPr/>
              <p:nvPr/>
            </p:nvSpPr>
            <p:spPr>
              <a:xfrm>
                <a:off x="-3764132" y="2933653"/>
                <a:ext cx="393863" cy="1012542"/>
              </a:xfrm>
              <a:custGeom>
                <a:avLst/>
                <a:gdLst/>
                <a:ahLst/>
                <a:cxnLst/>
                <a:rect l="l" t="t" r="r" b="b"/>
                <a:pathLst>
                  <a:path w="4036" h="10376" extrusionOk="0">
                    <a:moveTo>
                      <a:pt x="2059" y="0"/>
                    </a:moveTo>
                    <a:cubicBezTo>
                      <a:pt x="1849" y="0"/>
                      <a:pt x="1685" y="167"/>
                      <a:pt x="1685" y="374"/>
                    </a:cubicBezTo>
                    <a:lnTo>
                      <a:pt x="1685" y="9628"/>
                    </a:lnTo>
                    <a:lnTo>
                      <a:pt x="374" y="9628"/>
                    </a:lnTo>
                    <a:cubicBezTo>
                      <a:pt x="167" y="9628"/>
                      <a:pt x="0" y="9798"/>
                      <a:pt x="0" y="10002"/>
                    </a:cubicBezTo>
                    <a:cubicBezTo>
                      <a:pt x="0" y="10208"/>
                      <a:pt x="167" y="10375"/>
                      <a:pt x="374" y="10375"/>
                    </a:cubicBezTo>
                    <a:lnTo>
                      <a:pt x="3665" y="10375"/>
                    </a:lnTo>
                    <a:cubicBezTo>
                      <a:pt x="3868" y="10375"/>
                      <a:pt x="4035" y="10208"/>
                      <a:pt x="4035" y="10002"/>
                    </a:cubicBezTo>
                    <a:cubicBezTo>
                      <a:pt x="4032" y="9798"/>
                      <a:pt x="3865" y="9628"/>
                      <a:pt x="3659" y="9628"/>
                    </a:cubicBezTo>
                    <a:lnTo>
                      <a:pt x="2432" y="9628"/>
                    </a:lnTo>
                    <a:lnTo>
                      <a:pt x="2432" y="374"/>
                    </a:lnTo>
                    <a:cubicBezTo>
                      <a:pt x="2432" y="167"/>
                      <a:pt x="2265" y="0"/>
                      <a:pt x="205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 name="Google Shape;4014;p74"/>
              <p:cNvSpPr/>
              <p:nvPr/>
            </p:nvSpPr>
            <p:spPr>
              <a:xfrm>
                <a:off x="-4790559" y="2292713"/>
                <a:ext cx="2529663" cy="1136670"/>
              </a:xfrm>
              <a:custGeom>
                <a:avLst/>
                <a:gdLst/>
                <a:ahLst/>
                <a:cxnLst/>
                <a:rect l="l" t="t" r="r" b="b"/>
                <a:pathLst>
                  <a:path w="25922" h="11648" extrusionOk="0">
                    <a:moveTo>
                      <a:pt x="25478" y="1"/>
                    </a:moveTo>
                    <a:lnTo>
                      <a:pt x="6076" y="411"/>
                    </a:lnTo>
                    <a:cubicBezTo>
                      <a:pt x="5712" y="411"/>
                      <a:pt x="5308" y="629"/>
                      <a:pt x="5184" y="903"/>
                    </a:cubicBezTo>
                    <a:lnTo>
                      <a:pt x="1" y="10895"/>
                    </a:lnTo>
                    <a:cubicBezTo>
                      <a:pt x="1" y="10895"/>
                      <a:pt x="201" y="11214"/>
                      <a:pt x="371" y="11481"/>
                    </a:cubicBezTo>
                    <a:cubicBezTo>
                      <a:pt x="441" y="11587"/>
                      <a:pt x="593" y="11648"/>
                      <a:pt x="790" y="11648"/>
                    </a:cubicBezTo>
                    <a:lnTo>
                      <a:pt x="20140" y="11648"/>
                    </a:lnTo>
                    <a:cubicBezTo>
                      <a:pt x="20505" y="11648"/>
                      <a:pt x="20908" y="11426"/>
                      <a:pt x="21033" y="11153"/>
                    </a:cubicBezTo>
                    <a:lnTo>
                      <a:pt x="25858" y="903"/>
                    </a:lnTo>
                    <a:cubicBezTo>
                      <a:pt x="25921" y="766"/>
                      <a:pt x="25894" y="654"/>
                      <a:pt x="25827" y="553"/>
                    </a:cubicBezTo>
                    <a:cubicBezTo>
                      <a:pt x="25721" y="399"/>
                      <a:pt x="25478" y="1"/>
                      <a:pt x="25478" y="1"/>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 name="Google Shape;4015;p74"/>
              <p:cNvSpPr/>
              <p:nvPr/>
            </p:nvSpPr>
            <p:spPr>
              <a:xfrm>
                <a:off x="-4790852" y="2325307"/>
                <a:ext cx="2019964" cy="1104077"/>
              </a:xfrm>
              <a:custGeom>
                <a:avLst/>
                <a:gdLst/>
                <a:ahLst/>
                <a:cxnLst/>
                <a:rect l="l" t="t" r="r" b="b"/>
                <a:pathLst>
                  <a:path w="20699" h="11314" extrusionOk="0">
                    <a:moveTo>
                      <a:pt x="9544" y="1"/>
                    </a:moveTo>
                    <a:lnTo>
                      <a:pt x="6079" y="77"/>
                    </a:lnTo>
                    <a:cubicBezTo>
                      <a:pt x="5715" y="77"/>
                      <a:pt x="5314" y="295"/>
                      <a:pt x="5187" y="569"/>
                    </a:cubicBezTo>
                    <a:lnTo>
                      <a:pt x="1" y="10561"/>
                    </a:lnTo>
                    <a:cubicBezTo>
                      <a:pt x="1" y="10561"/>
                      <a:pt x="204" y="10886"/>
                      <a:pt x="374" y="11147"/>
                    </a:cubicBezTo>
                    <a:cubicBezTo>
                      <a:pt x="441" y="11253"/>
                      <a:pt x="593" y="11314"/>
                      <a:pt x="790" y="11314"/>
                    </a:cubicBezTo>
                    <a:lnTo>
                      <a:pt x="20143" y="11314"/>
                    </a:lnTo>
                    <a:cubicBezTo>
                      <a:pt x="20335" y="11314"/>
                      <a:pt x="20532" y="11253"/>
                      <a:pt x="20699" y="11159"/>
                    </a:cubicBezTo>
                    <a:lnTo>
                      <a:pt x="95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 name="Google Shape;4016;p74"/>
              <p:cNvSpPr/>
              <p:nvPr/>
            </p:nvSpPr>
            <p:spPr>
              <a:xfrm>
                <a:off x="-4805100" y="2274074"/>
                <a:ext cx="2513073" cy="1097246"/>
              </a:xfrm>
              <a:custGeom>
                <a:avLst/>
                <a:gdLst/>
                <a:ahLst/>
                <a:cxnLst/>
                <a:rect l="l" t="t" r="r" b="b"/>
                <a:pathLst>
                  <a:path w="25752" h="11244" extrusionOk="0">
                    <a:moveTo>
                      <a:pt x="5846" y="0"/>
                    </a:moveTo>
                    <a:cubicBezTo>
                      <a:pt x="5481" y="0"/>
                      <a:pt x="5084" y="219"/>
                      <a:pt x="4953" y="495"/>
                    </a:cubicBezTo>
                    <a:lnTo>
                      <a:pt x="128" y="10749"/>
                    </a:lnTo>
                    <a:cubicBezTo>
                      <a:pt x="1" y="11022"/>
                      <a:pt x="195" y="11244"/>
                      <a:pt x="559" y="11244"/>
                    </a:cubicBezTo>
                    <a:lnTo>
                      <a:pt x="19910" y="11244"/>
                    </a:lnTo>
                    <a:cubicBezTo>
                      <a:pt x="20274" y="11244"/>
                      <a:pt x="20675" y="11022"/>
                      <a:pt x="20802" y="10749"/>
                    </a:cubicBezTo>
                    <a:lnTo>
                      <a:pt x="25627" y="495"/>
                    </a:lnTo>
                    <a:cubicBezTo>
                      <a:pt x="25751" y="219"/>
                      <a:pt x="25563" y="0"/>
                      <a:pt x="251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 name="Google Shape;4017;p74"/>
              <p:cNvSpPr/>
              <p:nvPr/>
            </p:nvSpPr>
            <p:spPr>
              <a:xfrm>
                <a:off x="-4725078" y="2322379"/>
                <a:ext cx="2344442" cy="1000637"/>
              </a:xfrm>
              <a:custGeom>
                <a:avLst/>
                <a:gdLst/>
                <a:ahLst/>
                <a:cxnLst/>
                <a:rect l="l" t="t" r="r" b="b"/>
                <a:pathLst>
                  <a:path w="24024" h="10254" extrusionOk="0">
                    <a:moveTo>
                      <a:pt x="4825" y="0"/>
                    </a:moveTo>
                    <a:lnTo>
                      <a:pt x="3675" y="2448"/>
                    </a:lnTo>
                    <a:lnTo>
                      <a:pt x="8089" y="2448"/>
                    </a:lnTo>
                    <a:lnTo>
                      <a:pt x="9237" y="0"/>
                    </a:lnTo>
                    <a:close/>
                    <a:moveTo>
                      <a:pt x="9753" y="0"/>
                    </a:moveTo>
                    <a:lnTo>
                      <a:pt x="8605" y="2448"/>
                    </a:lnTo>
                    <a:lnTo>
                      <a:pt x="13014" y="2448"/>
                    </a:lnTo>
                    <a:lnTo>
                      <a:pt x="14168" y="0"/>
                    </a:lnTo>
                    <a:close/>
                    <a:moveTo>
                      <a:pt x="14684" y="0"/>
                    </a:moveTo>
                    <a:lnTo>
                      <a:pt x="13533" y="2448"/>
                    </a:lnTo>
                    <a:lnTo>
                      <a:pt x="17945" y="2448"/>
                    </a:lnTo>
                    <a:lnTo>
                      <a:pt x="19099" y="0"/>
                    </a:lnTo>
                    <a:close/>
                    <a:moveTo>
                      <a:pt x="19615" y="0"/>
                    </a:moveTo>
                    <a:lnTo>
                      <a:pt x="18464" y="2448"/>
                    </a:lnTo>
                    <a:lnTo>
                      <a:pt x="22876" y="2448"/>
                    </a:lnTo>
                    <a:lnTo>
                      <a:pt x="24024" y="0"/>
                    </a:lnTo>
                    <a:close/>
                    <a:moveTo>
                      <a:pt x="3599" y="2602"/>
                    </a:moveTo>
                    <a:lnTo>
                      <a:pt x="2448" y="5050"/>
                    </a:lnTo>
                    <a:lnTo>
                      <a:pt x="6863" y="5050"/>
                    </a:lnTo>
                    <a:lnTo>
                      <a:pt x="8013" y="2602"/>
                    </a:lnTo>
                    <a:close/>
                    <a:moveTo>
                      <a:pt x="8530" y="2602"/>
                    </a:moveTo>
                    <a:lnTo>
                      <a:pt x="7379" y="5050"/>
                    </a:lnTo>
                    <a:lnTo>
                      <a:pt x="11787" y="5050"/>
                    </a:lnTo>
                    <a:lnTo>
                      <a:pt x="12938" y="2602"/>
                    </a:lnTo>
                    <a:close/>
                    <a:moveTo>
                      <a:pt x="13457" y="2602"/>
                    </a:moveTo>
                    <a:lnTo>
                      <a:pt x="12310" y="5050"/>
                    </a:lnTo>
                    <a:lnTo>
                      <a:pt x="16721" y="5050"/>
                    </a:lnTo>
                    <a:lnTo>
                      <a:pt x="17872" y="2602"/>
                    </a:lnTo>
                    <a:close/>
                    <a:moveTo>
                      <a:pt x="18391" y="2602"/>
                    </a:moveTo>
                    <a:lnTo>
                      <a:pt x="17244" y="5050"/>
                    </a:lnTo>
                    <a:lnTo>
                      <a:pt x="21655" y="5050"/>
                    </a:lnTo>
                    <a:lnTo>
                      <a:pt x="22806" y="2602"/>
                    </a:lnTo>
                    <a:close/>
                    <a:moveTo>
                      <a:pt x="2372" y="5208"/>
                    </a:moveTo>
                    <a:lnTo>
                      <a:pt x="1221" y="7655"/>
                    </a:lnTo>
                    <a:lnTo>
                      <a:pt x="5636" y="7655"/>
                    </a:lnTo>
                    <a:lnTo>
                      <a:pt x="6787" y="5208"/>
                    </a:lnTo>
                    <a:close/>
                    <a:moveTo>
                      <a:pt x="7306" y="5208"/>
                    </a:moveTo>
                    <a:lnTo>
                      <a:pt x="6155" y="7655"/>
                    </a:lnTo>
                    <a:lnTo>
                      <a:pt x="10570" y="7655"/>
                    </a:lnTo>
                    <a:lnTo>
                      <a:pt x="11721" y="5208"/>
                    </a:lnTo>
                    <a:close/>
                    <a:moveTo>
                      <a:pt x="12240" y="5208"/>
                    </a:moveTo>
                    <a:lnTo>
                      <a:pt x="11086" y="7655"/>
                    </a:lnTo>
                    <a:lnTo>
                      <a:pt x="15501" y="7655"/>
                    </a:lnTo>
                    <a:lnTo>
                      <a:pt x="16652" y="5208"/>
                    </a:lnTo>
                    <a:close/>
                    <a:moveTo>
                      <a:pt x="17168" y="5208"/>
                    </a:moveTo>
                    <a:lnTo>
                      <a:pt x="16017" y="7655"/>
                    </a:lnTo>
                    <a:lnTo>
                      <a:pt x="20432" y="7655"/>
                    </a:lnTo>
                    <a:lnTo>
                      <a:pt x="21579" y="5208"/>
                    </a:lnTo>
                    <a:close/>
                    <a:moveTo>
                      <a:pt x="1151" y="7807"/>
                    </a:moveTo>
                    <a:lnTo>
                      <a:pt x="1" y="10254"/>
                    </a:lnTo>
                    <a:lnTo>
                      <a:pt x="4409" y="10254"/>
                    </a:lnTo>
                    <a:lnTo>
                      <a:pt x="5560" y="7807"/>
                    </a:lnTo>
                    <a:close/>
                    <a:moveTo>
                      <a:pt x="6082" y="7807"/>
                    </a:moveTo>
                    <a:lnTo>
                      <a:pt x="4928" y="10254"/>
                    </a:lnTo>
                    <a:lnTo>
                      <a:pt x="9343" y="10254"/>
                    </a:lnTo>
                    <a:lnTo>
                      <a:pt x="10494" y="7807"/>
                    </a:lnTo>
                    <a:close/>
                    <a:moveTo>
                      <a:pt x="11013" y="7807"/>
                    </a:moveTo>
                    <a:lnTo>
                      <a:pt x="9859" y="10254"/>
                    </a:lnTo>
                    <a:lnTo>
                      <a:pt x="14274" y="10254"/>
                    </a:lnTo>
                    <a:lnTo>
                      <a:pt x="15425" y="7807"/>
                    </a:lnTo>
                    <a:close/>
                    <a:moveTo>
                      <a:pt x="15941" y="7807"/>
                    </a:moveTo>
                    <a:lnTo>
                      <a:pt x="14790" y="10254"/>
                    </a:lnTo>
                    <a:lnTo>
                      <a:pt x="19199" y="10254"/>
                    </a:lnTo>
                    <a:lnTo>
                      <a:pt x="20350" y="780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 name="Google Shape;4018;p74"/>
              <p:cNvSpPr/>
              <p:nvPr/>
            </p:nvSpPr>
            <p:spPr>
              <a:xfrm>
                <a:off x="-4725078" y="2322672"/>
                <a:ext cx="2344735" cy="1000637"/>
              </a:xfrm>
              <a:custGeom>
                <a:avLst/>
                <a:gdLst/>
                <a:ahLst/>
                <a:cxnLst/>
                <a:rect l="l" t="t" r="r" b="b"/>
                <a:pathLst>
                  <a:path w="24027" h="10254" extrusionOk="0">
                    <a:moveTo>
                      <a:pt x="19618" y="0"/>
                    </a:moveTo>
                    <a:lnTo>
                      <a:pt x="19178" y="939"/>
                    </a:lnTo>
                    <a:lnTo>
                      <a:pt x="19178" y="939"/>
                    </a:lnTo>
                    <a:lnTo>
                      <a:pt x="20869" y="0"/>
                    </a:lnTo>
                    <a:close/>
                    <a:moveTo>
                      <a:pt x="8949" y="605"/>
                    </a:moveTo>
                    <a:lnTo>
                      <a:pt x="5624" y="2445"/>
                    </a:lnTo>
                    <a:lnTo>
                      <a:pt x="8083" y="2445"/>
                    </a:lnTo>
                    <a:lnTo>
                      <a:pt x="8949" y="605"/>
                    </a:lnTo>
                    <a:close/>
                    <a:moveTo>
                      <a:pt x="10051" y="0"/>
                    </a:moveTo>
                    <a:lnTo>
                      <a:pt x="9653" y="219"/>
                    </a:lnTo>
                    <a:lnTo>
                      <a:pt x="8605" y="2448"/>
                    </a:lnTo>
                    <a:lnTo>
                      <a:pt x="8693" y="2448"/>
                    </a:lnTo>
                    <a:cubicBezTo>
                      <a:pt x="10172" y="1628"/>
                      <a:pt x="11648" y="811"/>
                      <a:pt x="13120" y="0"/>
                    </a:cubicBezTo>
                    <a:close/>
                    <a:moveTo>
                      <a:pt x="18236" y="0"/>
                    </a:moveTo>
                    <a:lnTo>
                      <a:pt x="13810" y="2448"/>
                    </a:lnTo>
                    <a:lnTo>
                      <a:pt x="16442" y="2448"/>
                    </a:lnTo>
                    <a:lnTo>
                      <a:pt x="18476" y="1324"/>
                    </a:lnTo>
                    <a:lnTo>
                      <a:pt x="19102" y="0"/>
                    </a:lnTo>
                    <a:close/>
                    <a:moveTo>
                      <a:pt x="23911" y="0"/>
                    </a:moveTo>
                    <a:cubicBezTo>
                      <a:pt x="22439" y="817"/>
                      <a:pt x="20960" y="1631"/>
                      <a:pt x="19484" y="2448"/>
                    </a:cubicBezTo>
                    <a:lnTo>
                      <a:pt x="21834" y="2448"/>
                    </a:lnTo>
                    <a:lnTo>
                      <a:pt x="23243" y="1670"/>
                    </a:lnTo>
                    <a:lnTo>
                      <a:pt x="24027" y="0"/>
                    </a:lnTo>
                    <a:close/>
                    <a:moveTo>
                      <a:pt x="13530" y="2599"/>
                    </a:moveTo>
                    <a:lnTo>
                      <a:pt x="13436" y="2654"/>
                    </a:lnTo>
                    <a:lnTo>
                      <a:pt x="12510" y="4619"/>
                    </a:lnTo>
                    <a:lnTo>
                      <a:pt x="16163" y="2599"/>
                    </a:lnTo>
                    <a:close/>
                    <a:moveTo>
                      <a:pt x="19199" y="2599"/>
                    </a:moveTo>
                    <a:lnTo>
                      <a:pt x="18103" y="3207"/>
                    </a:lnTo>
                    <a:lnTo>
                      <a:pt x="17277" y="4965"/>
                    </a:lnTo>
                    <a:lnTo>
                      <a:pt x="21552" y="2599"/>
                    </a:lnTo>
                    <a:close/>
                    <a:moveTo>
                      <a:pt x="12738" y="3040"/>
                    </a:moveTo>
                    <a:lnTo>
                      <a:pt x="9103" y="5047"/>
                    </a:lnTo>
                    <a:lnTo>
                      <a:pt x="11739" y="5047"/>
                    </a:lnTo>
                    <a:lnTo>
                      <a:pt x="11812" y="5010"/>
                    </a:lnTo>
                    <a:lnTo>
                      <a:pt x="12738" y="3040"/>
                    </a:lnTo>
                    <a:close/>
                    <a:moveTo>
                      <a:pt x="17405" y="3595"/>
                    </a:moveTo>
                    <a:cubicBezTo>
                      <a:pt x="16530" y="4081"/>
                      <a:pt x="15656" y="4561"/>
                      <a:pt x="14778" y="5047"/>
                    </a:cubicBezTo>
                    <a:lnTo>
                      <a:pt x="16721" y="5047"/>
                    </a:lnTo>
                    <a:lnTo>
                      <a:pt x="17405" y="3595"/>
                    </a:lnTo>
                    <a:close/>
                    <a:moveTo>
                      <a:pt x="5347" y="2603"/>
                    </a:moveTo>
                    <a:cubicBezTo>
                      <a:pt x="4561" y="3037"/>
                      <a:pt x="3778" y="3474"/>
                      <a:pt x="2991" y="3905"/>
                    </a:cubicBezTo>
                    <a:lnTo>
                      <a:pt x="2451" y="5053"/>
                    </a:lnTo>
                    <a:lnTo>
                      <a:pt x="3993" y="5053"/>
                    </a:lnTo>
                    <a:lnTo>
                      <a:pt x="7871" y="2903"/>
                    </a:lnTo>
                    <a:lnTo>
                      <a:pt x="8016" y="2603"/>
                    </a:lnTo>
                    <a:close/>
                    <a:moveTo>
                      <a:pt x="2375" y="5205"/>
                    </a:moveTo>
                    <a:lnTo>
                      <a:pt x="1907" y="6197"/>
                    </a:lnTo>
                    <a:lnTo>
                      <a:pt x="1907" y="6197"/>
                    </a:lnTo>
                    <a:lnTo>
                      <a:pt x="3708" y="5205"/>
                    </a:lnTo>
                    <a:close/>
                    <a:moveTo>
                      <a:pt x="14496" y="5199"/>
                    </a:moveTo>
                    <a:lnTo>
                      <a:pt x="11438" y="6890"/>
                    </a:lnTo>
                    <a:lnTo>
                      <a:pt x="11083" y="7649"/>
                    </a:lnTo>
                    <a:lnTo>
                      <a:pt x="12422" y="7649"/>
                    </a:lnTo>
                    <a:lnTo>
                      <a:pt x="16579" y="5350"/>
                    </a:lnTo>
                    <a:lnTo>
                      <a:pt x="16645" y="5199"/>
                    </a:lnTo>
                    <a:close/>
                    <a:moveTo>
                      <a:pt x="6073" y="6729"/>
                    </a:moveTo>
                    <a:lnTo>
                      <a:pt x="4397" y="7652"/>
                    </a:lnTo>
                    <a:lnTo>
                      <a:pt x="5636" y="7652"/>
                    </a:lnTo>
                    <a:lnTo>
                      <a:pt x="6073" y="6729"/>
                    </a:lnTo>
                    <a:close/>
                    <a:moveTo>
                      <a:pt x="8824" y="5205"/>
                    </a:moveTo>
                    <a:lnTo>
                      <a:pt x="6772" y="6337"/>
                    </a:lnTo>
                    <a:lnTo>
                      <a:pt x="6155" y="7652"/>
                    </a:lnTo>
                    <a:lnTo>
                      <a:pt x="7033" y="7652"/>
                    </a:lnTo>
                    <a:lnTo>
                      <a:pt x="11456" y="5205"/>
                    </a:lnTo>
                    <a:close/>
                    <a:moveTo>
                      <a:pt x="10740" y="7284"/>
                    </a:moveTo>
                    <a:lnTo>
                      <a:pt x="10072" y="7652"/>
                    </a:lnTo>
                    <a:lnTo>
                      <a:pt x="10567" y="7652"/>
                    </a:lnTo>
                    <a:lnTo>
                      <a:pt x="10740" y="7284"/>
                    </a:lnTo>
                    <a:close/>
                    <a:moveTo>
                      <a:pt x="21443" y="5496"/>
                    </a:moveTo>
                    <a:lnTo>
                      <a:pt x="17541" y="7652"/>
                    </a:lnTo>
                    <a:lnTo>
                      <a:pt x="20426" y="7652"/>
                    </a:lnTo>
                    <a:lnTo>
                      <a:pt x="21443" y="5496"/>
                    </a:lnTo>
                    <a:close/>
                    <a:moveTo>
                      <a:pt x="6082" y="7804"/>
                    </a:moveTo>
                    <a:lnTo>
                      <a:pt x="5848" y="8305"/>
                    </a:lnTo>
                    <a:lnTo>
                      <a:pt x="6750" y="7804"/>
                    </a:lnTo>
                    <a:close/>
                    <a:moveTo>
                      <a:pt x="11010" y="7804"/>
                    </a:moveTo>
                    <a:lnTo>
                      <a:pt x="10612" y="8651"/>
                    </a:lnTo>
                    <a:lnTo>
                      <a:pt x="10612" y="8651"/>
                    </a:lnTo>
                    <a:lnTo>
                      <a:pt x="12140" y="7804"/>
                    </a:lnTo>
                    <a:close/>
                    <a:moveTo>
                      <a:pt x="9793" y="7804"/>
                    </a:moveTo>
                    <a:lnTo>
                      <a:pt x="5366" y="10251"/>
                    </a:lnTo>
                    <a:lnTo>
                      <a:pt x="7719" y="10251"/>
                    </a:lnTo>
                    <a:lnTo>
                      <a:pt x="9914" y="9036"/>
                    </a:lnTo>
                    <a:lnTo>
                      <a:pt x="10494" y="7804"/>
                    </a:lnTo>
                    <a:close/>
                    <a:moveTo>
                      <a:pt x="14778" y="9176"/>
                    </a:moveTo>
                    <a:lnTo>
                      <a:pt x="12835" y="10251"/>
                    </a:lnTo>
                    <a:lnTo>
                      <a:pt x="14274" y="10251"/>
                    </a:lnTo>
                    <a:lnTo>
                      <a:pt x="14778" y="9176"/>
                    </a:lnTo>
                    <a:close/>
                    <a:moveTo>
                      <a:pt x="4118" y="7807"/>
                    </a:moveTo>
                    <a:lnTo>
                      <a:pt x="107" y="10023"/>
                    </a:lnTo>
                    <a:lnTo>
                      <a:pt x="1" y="10254"/>
                    </a:lnTo>
                    <a:lnTo>
                      <a:pt x="2323" y="10254"/>
                    </a:lnTo>
                    <a:lnTo>
                      <a:pt x="5147" y="8696"/>
                    </a:lnTo>
                    <a:lnTo>
                      <a:pt x="5563" y="7807"/>
                    </a:lnTo>
                    <a:close/>
                    <a:moveTo>
                      <a:pt x="17262" y="7807"/>
                    </a:moveTo>
                    <a:lnTo>
                      <a:pt x="15483" y="8793"/>
                    </a:lnTo>
                    <a:lnTo>
                      <a:pt x="14793" y="10254"/>
                    </a:lnTo>
                    <a:lnTo>
                      <a:pt x="15947" y="10254"/>
                    </a:lnTo>
                    <a:cubicBezTo>
                      <a:pt x="17414" y="9443"/>
                      <a:pt x="18883" y="8630"/>
                      <a:pt x="20350" y="7819"/>
                    </a:cubicBezTo>
                    <a:cubicBezTo>
                      <a:pt x="20356" y="7807"/>
                      <a:pt x="17262" y="7807"/>
                      <a:pt x="17262" y="7807"/>
                    </a:cubicBezTo>
                    <a:close/>
                  </a:path>
                </a:pathLst>
              </a:custGeom>
              <a:solidFill>
                <a:srgbClr val="FFFFFF">
                  <a:alpha val="4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19" name="Google Shape;4019;p74"/>
            <p:cNvGrpSpPr/>
            <p:nvPr/>
          </p:nvGrpSpPr>
          <p:grpSpPr>
            <a:xfrm>
              <a:off x="6752072" y="4661997"/>
              <a:ext cx="402264" cy="281281"/>
              <a:chOff x="530364" y="78205"/>
              <a:chExt cx="1410464" cy="986605"/>
            </a:xfrm>
          </p:grpSpPr>
          <p:sp>
            <p:nvSpPr>
              <p:cNvPr id="4020" name="Google Shape;4020;p74"/>
              <p:cNvSpPr/>
              <p:nvPr/>
            </p:nvSpPr>
            <p:spPr>
              <a:xfrm>
                <a:off x="602021" y="78205"/>
                <a:ext cx="1338808" cy="986605"/>
              </a:xfrm>
              <a:custGeom>
                <a:avLst/>
                <a:gdLst/>
                <a:ahLst/>
                <a:cxnLst/>
                <a:rect l="l" t="t" r="r" b="b"/>
                <a:pathLst>
                  <a:path w="16610" h="12240" extrusionOk="0">
                    <a:moveTo>
                      <a:pt x="5733" y="0"/>
                    </a:moveTo>
                    <a:cubicBezTo>
                      <a:pt x="5038" y="0"/>
                      <a:pt x="4482" y="562"/>
                      <a:pt x="4482" y="1251"/>
                    </a:cubicBezTo>
                    <a:cubicBezTo>
                      <a:pt x="4482" y="1482"/>
                      <a:pt x="4552" y="1706"/>
                      <a:pt x="4665" y="1892"/>
                    </a:cubicBezTo>
                    <a:lnTo>
                      <a:pt x="3359" y="1892"/>
                    </a:lnTo>
                    <a:cubicBezTo>
                      <a:pt x="2551" y="1892"/>
                      <a:pt x="1896" y="2554"/>
                      <a:pt x="1896" y="3358"/>
                    </a:cubicBezTo>
                    <a:cubicBezTo>
                      <a:pt x="1896" y="3467"/>
                      <a:pt x="1911" y="3568"/>
                      <a:pt x="1926" y="3662"/>
                    </a:cubicBezTo>
                    <a:cubicBezTo>
                      <a:pt x="1149" y="4026"/>
                      <a:pt x="605" y="4813"/>
                      <a:pt x="605" y="5726"/>
                    </a:cubicBezTo>
                    <a:cubicBezTo>
                      <a:pt x="605" y="6352"/>
                      <a:pt x="854" y="6914"/>
                      <a:pt x="1261" y="7320"/>
                    </a:cubicBezTo>
                    <a:lnTo>
                      <a:pt x="1085" y="7320"/>
                    </a:lnTo>
                    <a:cubicBezTo>
                      <a:pt x="484" y="7320"/>
                      <a:pt x="1" y="7806"/>
                      <a:pt x="1" y="8398"/>
                    </a:cubicBezTo>
                    <a:cubicBezTo>
                      <a:pt x="10" y="9006"/>
                      <a:pt x="493" y="9482"/>
                      <a:pt x="1091" y="9482"/>
                    </a:cubicBezTo>
                    <a:lnTo>
                      <a:pt x="1398" y="9482"/>
                    </a:lnTo>
                    <a:cubicBezTo>
                      <a:pt x="1231" y="9701"/>
                      <a:pt x="1133" y="9971"/>
                      <a:pt x="1133" y="10260"/>
                    </a:cubicBezTo>
                    <a:cubicBezTo>
                      <a:pt x="1133" y="10921"/>
                      <a:pt x="1625" y="11459"/>
                      <a:pt x="2272" y="11535"/>
                    </a:cubicBezTo>
                    <a:cubicBezTo>
                      <a:pt x="2263" y="11599"/>
                      <a:pt x="2254" y="11662"/>
                      <a:pt x="2254" y="11720"/>
                    </a:cubicBezTo>
                    <a:cubicBezTo>
                      <a:pt x="2254" y="11908"/>
                      <a:pt x="2305" y="12075"/>
                      <a:pt x="2354" y="12239"/>
                    </a:cubicBezTo>
                    <a:lnTo>
                      <a:pt x="14654" y="12239"/>
                    </a:lnTo>
                    <a:cubicBezTo>
                      <a:pt x="14693" y="12142"/>
                      <a:pt x="14721" y="12045"/>
                      <a:pt x="14721" y="11936"/>
                    </a:cubicBezTo>
                    <a:cubicBezTo>
                      <a:pt x="14721" y="11626"/>
                      <a:pt x="14554" y="11368"/>
                      <a:pt x="14314" y="11204"/>
                    </a:cubicBezTo>
                    <a:lnTo>
                      <a:pt x="14760" y="11204"/>
                    </a:lnTo>
                    <a:cubicBezTo>
                      <a:pt x="15167" y="11204"/>
                      <a:pt x="15495" y="10876"/>
                      <a:pt x="15495" y="10466"/>
                    </a:cubicBezTo>
                    <a:cubicBezTo>
                      <a:pt x="15495" y="10311"/>
                      <a:pt x="15431" y="10172"/>
                      <a:pt x="15343" y="10053"/>
                    </a:cubicBezTo>
                    <a:cubicBezTo>
                      <a:pt x="16087" y="9792"/>
                      <a:pt x="16609" y="9097"/>
                      <a:pt x="16609" y="8268"/>
                    </a:cubicBezTo>
                    <a:cubicBezTo>
                      <a:pt x="16609" y="7454"/>
                      <a:pt x="16087" y="6756"/>
                      <a:pt x="15349" y="6498"/>
                    </a:cubicBezTo>
                    <a:cubicBezTo>
                      <a:pt x="15434" y="6258"/>
                      <a:pt x="15492" y="5997"/>
                      <a:pt x="15492" y="5726"/>
                    </a:cubicBezTo>
                    <a:cubicBezTo>
                      <a:pt x="15492" y="4715"/>
                      <a:pt x="14827" y="3874"/>
                      <a:pt x="13916" y="3571"/>
                    </a:cubicBezTo>
                    <a:cubicBezTo>
                      <a:pt x="13928" y="3501"/>
                      <a:pt x="13943" y="3434"/>
                      <a:pt x="13943" y="3358"/>
                    </a:cubicBezTo>
                    <a:cubicBezTo>
                      <a:pt x="13943" y="2554"/>
                      <a:pt x="13285" y="1892"/>
                      <a:pt x="12468" y="1892"/>
                    </a:cubicBezTo>
                    <a:lnTo>
                      <a:pt x="12286" y="1892"/>
                    </a:lnTo>
                    <a:cubicBezTo>
                      <a:pt x="12401" y="1706"/>
                      <a:pt x="12468" y="1482"/>
                      <a:pt x="12468" y="1251"/>
                    </a:cubicBezTo>
                    <a:cubicBezTo>
                      <a:pt x="12468" y="562"/>
                      <a:pt x="11918" y="0"/>
                      <a:pt x="112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 name="Google Shape;4021;p74"/>
              <p:cNvSpPr/>
              <p:nvPr/>
            </p:nvSpPr>
            <p:spPr>
              <a:xfrm>
                <a:off x="530364" y="78205"/>
                <a:ext cx="1111347" cy="986605"/>
              </a:xfrm>
              <a:custGeom>
                <a:avLst/>
                <a:gdLst/>
                <a:ahLst/>
                <a:cxnLst/>
                <a:rect l="l" t="t" r="r" b="b"/>
                <a:pathLst>
                  <a:path w="13788" h="12240" extrusionOk="0">
                    <a:moveTo>
                      <a:pt x="5730" y="0"/>
                    </a:moveTo>
                    <a:cubicBezTo>
                      <a:pt x="5040" y="0"/>
                      <a:pt x="4482" y="562"/>
                      <a:pt x="4482" y="1251"/>
                    </a:cubicBezTo>
                    <a:cubicBezTo>
                      <a:pt x="4482" y="1482"/>
                      <a:pt x="4555" y="1706"/>
                      <a:pt x="4670" y="1892"/>
                    </a:cubicBezTo>
                    <a:lnTo>
                      <a:pt x="3361" y="1892"/>
                    </a:lnTo>
                    <a:cubicBezTo>
                      <a:pt x="2554" y="1892"/>
                      <a:pt x="1898" y="2554"/>
                      <a:pt x="1898" y="3358"/>
                    </a:cubicBezTo>
                    <a:cubicBezTo>
                      <a:pt x="1898" y="3467"/>
                      <a:pt x="1913" y="3568"/>
                      <a:pt x="1934" y="3662"/>
                    </a:cubicBezTo>
                    <a:cubicBezTo>
                      <a:pt x="1148" y="4026"/>
                      <a:pt x="607" y="4813"/>
                      <a:pt x="607" y="5726"/>
                    </a:cubicBezTo>
                    <a:cubicBezTo>
                      <a:pt x="607" y="6352"/>
                      <a:pt x="856" y="6914"/>
                      <a:pt x="1260" y="7320"/>
                    </a:cubicBezTo>
                    <a:cubicBezTo>
                      <a:pt x="489" y="7320"/>
                      <a:pt x="6" y="7806"/>
                      <a:pt x="6" y="8398"/>
                    </a:cubicBezTo>
                    <a:cubicBezTo>
                      <a:pt x="0" y="9006"/>
                      <a:pt x="480" y="9482"/>
                      <a:pt x="1078" y="9482"/>
                    </a:cubicBezTo>
                    <a:lnTo>
                      <a:pt x="1382" y="9482"/>
                    </a:lnTo>
                    <a:cubicBezTo>
                      <a:pt x="1221" y="9701"/>
                      <a:pt x="1118" y="9971"/>
                      <a:pt x="1118" y="10260"/>
                    </a:cubicBezTo>
                    <a:cubicBezTo>
                      <a:pt x="1118" y="10921"/>
                      <a:pt x="1619" y="11459"/>
                      <a:pt x="2256" y="11535"/>
                    </a:cubicBezTo>
                    <a:cubicBezTo>
                      <a:pt x="2253" y="11599"/>
                      <a:pt x="2238" y="11662"/>
                      <a:pt x="2238" y="11720"/>
                    </a:cubicBezTo>
                    <a:cubicBezTo>
                      <a:pt x="2238" y="11908"/>
                      <a:pt x="2287" y="12075"/>
                      <a:pt x="2344" y="12239"/>
                    </a:cubicBezTo>
                    <a:lnTo>
                      <a:pt x="11830" y="12239"/>
                    </a:lnTo>
                    <a:cubicBezTo>
                      <a:pt x="11863" y="12142"/>
                      <a:pt x="11893" y="12045"/>
                      <a:pt x="11893" y="11936"/>
                    </a:cubicBezTo>
                    <a:cubicBezTo>
                      <a:pt x="11893" y="11626"/>
                      <a:pt x="11726" y="11368"/>
                      <a:pt x="11486" y="11204"/>
                    </a:cubicBezTo>
                    <a:lnTo>
                      <a:pt x="11933" y="11204"/>
                    </a:lnTo>
                    <a:cubicBezTo>
                      <a:pt x="12337" y="11204"/>
                      <a:pt x="12665" y="10876"/>
                      <a:pt x="12665" y="10466"/>
                    </a:cubicBezTo>
                    <a:cubicBezTo>
                      <a:pt x="12665" y="10311"/>
                      <a:pt x="12601" y="10172"/>
                      <a:pt x="12519" y="10053"/>
                    </a:cubicBezTo>
                    <a:cubicBezTo>
                      <a:pt x="13254" y="9792"/>
                      <a:pt x="13788" y="9097"/>
                      <a:pt x="13788" y="8268"/>
                    </a:cubicBezTo>
                    <a:cubicBezTo>
                      <a:pt x="13788" y="7454"/>
                      <a:pt x="13260" y="6756"/>
                      <a:pt x="12528" y="6498"/>
                    </a:cubicBezTo>
                    <a:cubicBezTo>
                      <a:pt x="12610" y="6258"/>
                      <a:pt x="12665" y="5997"/>
                      <a:pt x="12665" y="5726"/>
                    </a:cubicBezTo>
                    <a:cubicBezTo>
                      <a:pt x="12665" y="4715"/>
                      <a:pt x="12003" y="3874"/>
                      <a:pt x="11092" y="3571"/>
                    </a:cubicBezTo>
                    <a:cubicBezTo>
                      <a:pt x="11104" y="3501"/>
                      <a:pt x="11113" y="3434"/>
                      <a:pt x="11113" y="3358"/>
                    </a:cubicBezTo>
                    <a:cubicBezTo>
                      <a:pt x="11113" y="2554"/>
                      <a:pt x="10463" y="1892"/>
                      <a:pt x="9650" y="1892"/>
                    </a:cubicBezTo>
                    <a:lnTo>
                      <a:pt x="9464" y="1892"/>
                    </a:lnTo>
                    <a:cubicBezTo>
                      <a:pt x="9583" y="1706"/>
                      <a:pt x="9650" y="1482"/>
                      <a:pt x="9650" y="1251"/>
                    </a:cubicBezTo>
                    <a:cubicBezTo>
                      <a:pt x="9650" y="562"/>
                      <a:pt x="9094" y="0"/>
                      <a:pt x="84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 name="Google Shape;4022;p74"/>
              <p:cNvSpPr/>
              <p:nvPr/>
            </p:nvSpPr>
            <p:spPr>
              <a:xfrm>
                <a:off x="530364" y="666054"/>
                <a:ext cx="847535" cy="398753"/>
              </a:xfrm>
              <a:custGeom>
                <a:avLst/>
                <a:gdLst/>
                <a:ahLst/>
                <a:cxnLst/>
                <a:rect l="l" t="t" r="r" b="b"/>
                <a:pathLst>
                  <a:path w="10515" h="4947" extrusionOk="0">
                    <a:moveTo>
                      <a:pt x="1230" y="0"/>
                    </a:moveTo>
                    <a:cubicBezTo>
                      <a:pt x="480" y="34"/>
                      <a:pt x="0" y="519"/>
                      <a:pt x="0" y="1111"/>
                    </a:cubicBezTo>
                    <a:cubicBezTo>
                      <a:pt x="0" y="1713"/>
                      <a:pt x="480" y="2189"/>
                      <a:pt x="1078" y="2189"/>
                    </a:cubicBezTo>
                    <a:lnTo>
                      <a:pt x="1382" y="2189"/>
                    </a:lnTo>
                    <a:cubicBezTo>
                      <a:pt x="1221" y="2408"/>
                      <a:pt x="1118" y="2678"/>
                      <a:pt x="1118" y="2967"/>
                    </a:cubicBezTo>
                    <a:cubicBezTo>
                      <a:pt x="1118" y="3628"/>
                      <a:pt x="1619" y="4166"/>
                      <a:pt x="2256" y="4242"/>
                    </a:cubicBezTo>
                    <a:cubicBezTo>
                      <a:pt x="2253" y="4306"/>
                      <a:pt x="2238" y="4369"/>
                      <a:pt x="2238" y="4427"/>
                    </a:cubicBezTo>
                    <a:cubicBezTo>
                      <a:pt x="2238" y="4615"/>
                      <a:pt x="2287" y="4782"/>
                      <a:pt x="2344" y="4946"/>
                    </a:cubicBezTo>
                    <a:lnTo>
                      <a:pt x="7764" y="4946"/>
                    </a:lnTo>
                    <a:cubicBezTo>
                      <a:pt x="7615" y="4688"/>
                      <a:pt x="7403" y="4476"/>
                      <a:pt x="7111" y="4388"/>
                    </a:cubicBezTo>
                    <a:cubicBezTo>
                      <a:pt x="7403" y="4296"/>
                      <a:pt x="7609" y="4093"/>
                      <a:pt x="7676" y="3786"/>
                    </a:cubicBezTo>
                    <a:lnTo>
                      <a:pt x="9343" y="3786"/>
                    </a:lnTo>
                    <a:cubicBezTo>
                      <a:pt x="9990" y="3786"/>
                      <a:pt x="10515" y="3261"/>
                      <a:pt x="10515" y="2611"/>
                    </a:cubicBezTo>
                    <a:cubicBezTo>
                      <a:pt x="10515" y="1962"/>
                      <a:pt x="9993" y="1439"/>
                      <a:pt x="9343" y="1439"/>
                    </a:cubicBezTo>
                    <a:lnTo>
                      <a:pt x="7260" y="1439"/>
                    </a:lnTo>
                    <a:cubicBezTo>
                      <a:pt x="7281" y="1348"/>
                      <a:pt x="7312" y="1269"/>
                      <a:pt x="7312" y="1172"/>
                    </a:cubicBezTo>
                    <a:cubicBezTo>
                      <a:pt x="7312" y="531"/>
                      <a:pt x="6780" y="0"/>
                      <a:pt x="6137" y="0"/>
                    </a:cubicBezTo>
                    <a:close/>
                  </a:path>
                </a:pathLst>
              </a:custGeom>
              <a:solidFill>
                <a:srgbClr val="F9E925">
                  <a:alpha val="2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 name="Google Shape;4023;p74"/>
              <p:cNvSpPr/>
              <p:nvPr/>
            </p:nvSpPr>
            <p:spPr>
              <a:xfrm>
                <a:off x="924353" y="78688"/>
                <a:ext cx="615803" cy="401413"/>
              </a:xfrm>
              <a:custGeom>
                <a:avLst/>
                <a:gdLst/>
                <a:ahLst/>
                <a:cxnLst/>
                <a:rect l="l" t="t" r="r" b="b"/>
                <a:pathLst>
                  <a:path w="7640" h="4980" extrusionOk="0">
                    <a:moveTo>
                      <a:pt x="2247" y="0"/>
                    </a:moveTo>
                    <a:cubicBezTo>
                      <a:pt x="2211" y="100"/>
                      <a:pt x="2181" y="197"/>
                      <a:pt x="2181" y="301"/>
                    </a:cubicBezTo>
                    <a:cubicBezTo>
                      <a:pt x="2181" y="756"/>
                      <a:pt x="2484" y="1124"/>
                      <a:pt x="2894" y="1251"/>
                    </a:cubicBezTo>
                    <a:cubicBezTo>
                      <a:pt x="2648" y="1327"/>
                      <a:pt x="2475" y="1500"/>
                      <a:pt x="2418" y="1758"/>
                    </a:cubicBezTo>
                    <a:lnTo>
                      <a:pt x="997" y="1758"/>
                    </a:lnTo>
                    <a:cubicBezTo>
                      <a:pt x="447" y="1758"/>
                      <a:pt x="1" y="2201"/>
                      <a:pt x="1" y="2760"/>
                    </a:cubicBezTo>
                    <a:cubicBezTo>
                      <a:pt x="1" y="3307"/>
                      <a:pt x="447" y="3756"/>
                      <a:pt x="997" y="3756"/>
                    </a:cubicBezTo>
                    <a:lnTo>
                      <a:pt x="2767" y="3756"/>
                    </a:lnTo>
                    <a:cubicBezTo>
                      <a:pt x="2748" y="3832"/>
                      <a:pt x="2721" y="3902"/>
                      <a:pt x="2721" y="3984"/>
                    </a:cubicBezTo>
                    <a:cubicBezTo>
                      <a:pt x="2721" y="4533"/>
                      <a:pt x="3167" y="4980"/>
                      <a:pt x="3720" y="4980"/>
                    </a:cubicBezTo>
                    <a:lnTo>
                      <a:pt x="7640" y="4980"/>
                    </a:lnTo>
                    <a:cubicBezTo>
                      <a:pt x="7403" y="4321"/>
                      <a:pt x="6872" y="3795"/>
                      <a:pt x="6201" y="3574"/>
                    </a:cubicBezTo>
                    <a:cubicBezTo>
                      <a:pt x="6213" y="3504"/>
                      <a:pt x="6219" y="3437"/>
                      <a:pt x="6219" y="3361"/>
                    </a:cubicBezTo>
                    <a:cubicBezTo>
                      <a:pt x="6219" y="2557"/>
                      <a:pt x="5572" y="1895"/>
                      <a:pt x="4758" y="1895"/>
                    </a:cubicBezTo>
                    <a:lnTo>
                      <a:pt x="4573" y="1895"/>
                    </a:lnTo>
                    <a:cubicBezTo>
                      <a:pt x="4689" y="1710"/>
                      <a:pt x="4758" y="1485"/>
                      <a:pt x="4758" y="1254"/>
                    </a:cubicBezTo>
                    <a:cubicBezTo>
                      <a:pt x="4758" y="562"/>
                      <a:pt x="4200" y="0"/>
                      <a:pt x="3511" y="0"/>
                    </a:cubicBezTo>
                    <a:close/>
                  </a:path>
                </a:pathLst>
              </a:custGeom>
              <a:solidFill>
                <a:srgbClr val="E5EEF3">
                  <a:alpha val="324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24" name="Google Shape;4024;p74"/>
            <p:cNvGrpSpPr/>
            <p:nvPr/>
          </p:nvGrpSpPr>
          <p:grpSpPr>
            <a:xfrm>
              <a:off x="7893397" y="4821247"/>
              <a:ext cx="402264" cy="281281"/>
              <a:chOff x="530364" y="78205"/>
              <a:chExt cx="1410464" cy="986605"/>
            </a:xfrm>
          </p:grpSpPr>
          <p:sp>
            <p:nvSpPr>
              <p:cNvPr id="4025" name="Google Shape;4025;p74"/>
              <p:cNvSpPr/>
              <p:nvPr/>
            </p:nvSpPr>
            <p:spPr>
              <a:xfrm>
                <a:off x="602021" y="78205"/>
                <a:ext cx="1338808" cy="986605"/>
              </a:xfrm>
              <a:custGeom>
                <a:avLst/>
                <a:gdLst/>
                <a:ahLst/>
                <a:cxnLst/>
                <a:rect l="l" t="t" r="r" b="b"/>
                <a:pathLst>
                  <a:path w="16610" h="12240" extrusionOk="0">
                    <a:moveTo>
                      <a:pt x="5733" y="0"/>
                    </a:moveTo>
                    <a:cubicBezTo>
                      <a:pt x="5038" y="0"/>
                      <a:pt x="4482" y="562"/>
                      <a:pt x="4482" y="1251"/>
                    </a:cubicBezTo>
                    <a:cubicBezTo>
                      <a:pt x="4482" y="1482"/>
                      <a:pt x="4552" y="1706"/>
                      <a:pt x="4665" y="1892"/>
                    </a:cubicBezTo>
                    <a:lnTo>
                      <a:pt x="3359" y="1892"/>
                    </a:lnTo>
                    <a:cubicBezTo>
                      <a:pt x="2551" y="1892"/>
                      <a:pt x="1896" y="2554"/>
                      <a:pt x="1896" y="3358"/>
                    </a:cubicBezTo>
                    <a:cubicBezTo>
                      <a:pt x="1896" y="3467"/>
                      <a:pt x="1911" y="3568"/>
                      <a:pt x="1926" y="3662"/>
                    </a:cubicBezTo>
                    <a:cubicBezTo>
                      <a:pt x="1149" y="4026"/>
                      <a:pt x="605" y="4813"/>
                      <a:pt x="605" y="5726"/>
                    </a:cubicBezTo>
                    <a:cubicBezTo>
                      <a:pt x="605" y="6352"/>
                      <a:pt x="854" y="6914"/>
                      <a:pt x="1261" y="7320"/>
                    </a:cubicBezTo>
                    <a:lnTo>
                      <a:pt x="1085" y="7320"/>
                    </a:lnTo>
                    <a:cubicBezTo>
                      <a:pt x="484" y="7320"/>
                      <a:pt x="1" y="7806"/>
                      <a:pt x="1" y="8398"/>
                    </a:cubicBezTo>
                    <a:cubicBezTo>
                      <a:pt x="10" y="9006"/>
                      <a:pt x="493" y="9482"/>
                      <a:pt x="1091" y="9482"/>
                    </a:cubicBezTo>
                    <a:lnTo>
                      <a:pt x="1398" y="9482"/>
                    </a:lnTo>
                    <a:cubicBezTo>
                      <a:pt x="1231" y="9701"/>
                      <a:pt x="1133" y="9971"/>
                      <a:pt x="1133" y="10260"/>
                    </a:cubicBezTo>
                    <a:cubicBezTo>
                      <a:pt x="1133" y="10921"/>
                      <a:pt x="1625" y="11459"/>
                      <a:pt x="2272" y="11535"/>
                    </a:cubicBezTo>
                    <a:cubicBezTo>
                      <a:pt x="2263" y="11599"/>
                      <a:pt x="2254" y="11662"/>
                      <a:pt x="2254" y="11720"/>
                    </a:cubicBezTo>
                    <a:cubicBezTo>
                      <a:pt x="2254" y="11908"/>
                      <a:pt x="2305" y="12075"/>
                      <a:pt x="2354" y="12239"/>
                    </a:cubicBezTo>
                    <a:lnTo>
                      <a:pt x="14654" y="12239"/>
                    </a:lnTo>
                    <a:cubicBezTo>
                      <a:pt x="14693" y="12142"/>
                      <a:pt x="14721" y="12045"/>
                      <a:pt x="14721" y="11936"/>
                    </a:cubicBezTo>
                    <a:cubicBezTo>
                      <a:pt x="14721" y="11626"/>
                      <a:pt x="14554" y="11368"/>
                      <a:pt x="14314" y="11204"/>
                    </a:cubicBezTo>
                    <a:lnTo>
                      <a:pt x="14760" y="11204"/>
                    </a:lnTo>
                    <a:cubicBezTo>
                      <a:pt x="15167" y="11204"/>
                      <a:pt x="15495" y="10876"/>
                      <a:pt x="15495" y="10466"/>
                    </a:cubicBezTo>
                    <a:cubicBezTo>
                      <a:pt x="15495" y="10311"/>
                      <a:pt x="15431" y="10172"/>
                      <a:pt x="15343" y="10053"/>
                    </a:cubicBezTo>
                    <a:cubicBezTo>
                      <a:pt x="16087" y="9792"/>
                      <a:pt x="16609" y="9097"/>
                      <a:pt x="16609" y="8268"/>
                    </a:cubicBezTo>
                    <a:cubicBezTo>
                      <a:pt x="16609" y="7454"/>
                      <a:pt x="16087" y="6756"/>
                      <a:pt x="15349" y="6498"/>
                    </a:cubicBezTo>
                    <a:cubicBezTo>
                      <a:pt x="15434" y="6258"/>
                      <a:pt x="15492" y="5997"/>
                      <a:pt x="15492" y="5726"/>
                    </a:cubicBezTo>
                    <a:cubicBezTo>
                      <a:pt x="15492" y="4715"/>
                      <a:pt x="14827" y="3874"/>
                      <a:pt x="13916" y="3571"/>
                    </a:cubicBezTo>
                    <a:cubicBezTo>
                      <a:pt x="13928" y="3501"/>
                      <a:pt x="13943" y="3434"/>
                      <a:pt x="13943" y="3358"/>
                    </a:cubicBezTo>
                    <a:cubicBezTo>
                      <a:pt x="13943" y="2554"/>
                      <a:pt x="13285" y="1892"/>
                      <a:pt x="12468" y="1892"/>
                    </a:cubicBezTo>
                    <a:lnTo>
                      <a:pt x="12286" y="1892"/>
                    </a:lnTo>
                    <a:cubicBezTo>
                      <a:pt x="12401" y="1706"/>
                      <a:pt x="12468" y="1482"/>
                      <a:pt x="12468" y="1251"/>
                    </a:cubicBezTo>
                    <a:cubicBezTo>
                      <a:pt x="12468" y="562"/>
                      <a:pt x="11918" y="0"/>
                      <a:pt x="112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 name="Google Shape;4026;p74"/>
              <p:cNvSpPr/>
              <p:nvPr/>
            </p:nvSpPr>
            <p:spPr>
              <a:xfrm>
                <a:off x="530364" y="78205"/>
                <a:ext cx="1111347" cy="986605"/>
              </a:xfrm>
              <a:custGeom>
                <a:avLst/>
                <a:gdLst/>
                <a:ahLst/>
                <a:cxnLst/>
                <a:rect l="l" t="t" r="r" b="b"/>
                <a:pathLst>
                  <a:path w="13788" h="12240" extrusionOk="0">
                    <a:moveTo>
                      <a:pt x="5730" y="0"/>
                    </a:moveTo>
                    <a:cubicBezTo>
                      <a:pt x="5040" y="0"/>
                      <a:pt x="4482" y="562"/>
                      <a:pt x="4482" y="1251"/>
                    </a:cubicBezTo>
                    <a:cubicBezTo>
                      <a:pt x="4482" y="1482"/>
                      <a:pt x="4555" y="1706"/>
                      <a:pt x="4670" y="1892"/>
                    </a:cubicBezTo>
                    <a:lnTo>
                      <a:pt x="3361" y="1892"/>
                    </a:lnTo>
                    <a:cubicBezTo>
                      <a:pt x="2554" y="1892"/>
                      <a:pt x="1898" y="2554"/>
                      <a:pt x="1898" y="3358"/>
                    </a:cubicBezTo>
                    <a:cubicBezTo>
                      <a:pt x="1898" y="3467"/>
                      <a:pt x="1913" y="3568"/>
                      <a:pt x="1934" y="3662"/>
                    </a:cubicBezTo>
                    <a:cubicBezTo>
                      <a:pt x="1148" y="4026"/>
                      <a:pt x="607" y="4813"/>
                      <a:pt x="607" y="5726"/>
                    </a:cubicBezTo>
                    <a:cubicBezTo>
                      <a:pt x="607" y="6352"/>
                      <a:pt x="856" y="6914"/>
                      <a:pt x="1260" y="7320"/>
                    </a:cubicBezTo>
                    <a:cubicBezTo>
                      <a:pt x="489" y="7320"/>
                      <a:pt x="6" y="7806"/>
                      <a:pt x="6" y="8398"/>
                    </a:cubicBezTo>
                    <a:cubicBezTo>
                      <a:pt x="0" y="9006"/>
                      <a:pt x="480" y="9482"/>
                      <a:pt x="1078" y="9482"/>
                    </a:cubicBezTo>
                    <a:lnTo>
                      <a:pt x="1382" y="9482"/>
                    </a:lnTo>
                    <a:cubicBezTo>
                      <a:pt x="1221" y="9701"/>
                      <a:pt x="1118" y="9971"/>
                      <a:pt x="1118" y="10260"/>
                    </a:cubicBezTo>
                    <a:cubicBezTo>
                      <a:pt x="1118" y="10921"/>
                      <a:pt x="1619" y="11459"/>
                      <a:pt x="2256" y="11535"/>
                    </a:cubicBezTo>
                    <a:cubicBezTo>
                      <a:pt x="2253" y="11599"/>
                      <a:pt x="2238" y="11662"/>
                      <a:pt x="2238" y="11720"/>
                    </a:cubicBezTo>
                    <a:cubicBezTo>
                      <a:pt x="2238" y="11908"/>
                      <a:pt x="2287" y="12075"/>
                      <a:pt x="2344" y="12239"/>
                    </a:cubicBezTo>
                    <a:lnTo>
                      <a:pt x="11830" y="12239"/>
                    </a:lnTo>
                    <a:cubicBezTo>
                      <a:pt x="11863" y="12142"/>
                      <a:pt x="11893" y="12045"/>
                      <a:pt x="11893" y="11936"/>
                    </a:cubicBezTo>
                    <a:cubicBezTo>
                      <a:pt x="11893" y="11626"/>
                      <a:pt x="11726" y="11368"/>
                      <a:pt x="11486" y="11204"/>
                    </a:cubicBezTo>
                    <a:lnTo>
                      <a:pt x="11933" y="11204"/>
                    </a:lnTo>
                    <a:cubicBezTo>
                      <a:pt x="12337" y="11204"/>
                      <a:pt x="12665" y="10876"/>
                      <a:pt x="12665" y="10466"/>
                    </a:cubicBezTo>
                    <a:cubicBezTo>
                      <a:pt x="12665" y="10311"/>
                      <a:pt x="12601" y="10172"/>
                      <a:pt x="12519" y="10053"/>
                    </a:cubicBezTo>
                    <a:cubicBezTo>
                      <a:pt x="13254" y="9792"/>
                      <a:pt x="13788" y="9097"/>
                      <a:pt x="13788" y="8268"/>
                    </a:cubicBezTo>
                    <a:cubicBezTo>
                      <a:pt x="13788" y="7454"/>
                      <a:pt x="13260" y="6756"/>
                      <a:pt x="12528" y="6498"/>
                    </a:cubicBezTo>
                    <a:cubicBezTo>
                      <a:pt x="12610" y="6258"/>
                      <a:pt x="12665" y="5997"/>
                      <a:pt x="12665" y="5726"/>
                    </a:cubicBezTo>
                    <a:cubicBezTo>
                      <a:pt x="12665" y="4715"/>
                      <a:pt x="12003" y="3874"/>
                      <a:pt x="11092" y="3571"/>
                    </a:cubicBezTo>
                    <a:cubicBezTo>
                      <a:pt x="11104" y="3501"/>
                      <a:pt x="11113" y="3434"/>
                      <a:pt x="11113" y="3358"/>
                    </a:cubicBezTo>
                    <a:cubicBezTo>
                      <a:pt x="11113" y="2554"/>
                      <a:pt x="10463" y="1892"/>
                      <a:pt x="9650" y="1892"/>
                    </a:cubicBezTo>
                    <a:lnTo>
                      <a:pt x="9464" y="1892"/>
                    </a:lnTo>
                    <a:cubicBezTo>
                      <a:pt x="9583" y="1706"/>
                      <a:pt x="9650" y="1482"/>
                      <a:pt x="9650" y="1251"/>
                    </a:cubicBezTo>
                    <a:cubicBezTo>
                      <a:pt x="9650" y="562"/>
                      <a:pt x="9094" y="0"/>
                      <a:pt x="84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 name="Google Shape;4027;p74"/>
              <p:cNvSpPr/>
              <p:nvPr/>
            </p:nvSpPr>
            <p:spPr>
              <a:xfrm>
                <a:off x="530364" y="666054"/>
                <a:ext cx="847535" cy="398753"/>
              </a:xfrm>
              <a:custGeom>
                <a:avLst/>
                <a:gdLst/>
                <a:ahLst/>
                <a:cxnLst/>
                <a:rect l="l" t="t" r="r" b="b"/>
                <a:pathLst>
                  <a:path w="10515" h="4947" extrusionOk="0">
                    <a:moveTo>
                      <a:pt x="1230" y="0"/>
                    </a:moveTo>
                    <a:cubicBezTo>
                      <a:pt x="480" y="34"/>
                      <a:pt x="0" y="519"/>
                      <a:pt x="0" y="1111"/>
                    </a:cubicBezTo>
                    <a:cubicBezTo>
                      <a:pt x="0" y="1713"/>
                      <a:pt x="480" y="2189"/>
                      <a:pt x="1078" y="2189"/>
                    </a:cubicBezTo>
                    <a:lnTo>
                      <a:pt x="1382" y="2189"/>
                    </a:lnTo>
                    <a:cubicBezTo>
                      <a:pt x="1221" y="2408"/>
                      <a:pt x="1118" y="2678"/>
                      <a:pt x="1118" y="2967"/>
                    </a:cubicBezTo>
                    <a:cubicBezTo>
                      <a:pt x="1118" y="3628"/>
                      <a:pt x="1619" y="4166"/>
                      <a:pt x="2256" y="4242"/>
                    </a:cubicBezTo>
                    <a:cubicBezTo>
                      <a:pt x="2253" y="4306"/>
                      <a:pt x="2238" y="4369"/>
                      <a:pt x="2238" y="4427"/>
                    </a:cubicBezTo>
                    <a:cubicBezTo>
                      <a:pt x="2238" y="4615"/>
                      <a:pt x="2287" y="4782"/>
                      <a:pt x="2344" y="4946"/>
                    </a:cubicBezTo>
                    <a:lnTo>
                      <a:pt x="7764" y="4946"/>
                    </a:lnTo>
                    <a:cubicBezTo>
                      <a:pt x="7615" y="4688"/>
                      <a:pt x="7403" y="4476"/>
                      <a:pt x="7111" y="4388"/>
                    </a:cubicBezTo>
                    <a:cubicBezTo>
                      <a:pt x="7403" y="4296"/>
                      <a:pt x="7609" y="4093"/>
                      <a:pt x="7676" y="3786"/>
                    </a:cubicBezTo>
                    <a:lnTo>
                      <a:pt x="9343" y="3786"/>
                    </a:lnTo>
                    <a:cubicBezTo>
                      <a:pt x="9990" y="3786"/>
                      <a:pt x="10515" y="3261"/>
                      <a:pt x="10515" y="2611"/>
                    </a:cubicBezTo>
                    <a:cubicBezTo>
                      <a:pt x="10515" y="1962"/>
                      <a:pt x="9993" y="1439"/>
                      <a:pt x="9343" y="1439"/>
                    </a:cubicBezTo>
                    <a:lnTo>
                      <a:pt x="7260" y="1439"/>
                    </a:lnTo>
                    <a:cubicBezTo>
                      <a:pt x="7281" y="1348"/>
                      <a:pt x="7312" y="1269"/>
                      <a:pt x="7312" y="1172"/>
                    </a:cubicBezTo>
                    <a:cubicBezTo>
                      <a:pt x="7312" y="531"/>
                      <a:pt x="6780" y="0"/>
                      <a:pt x="6137" y="0"/>
                    </a:cubicBezTo>
                    <a:close/>
                  </a:path>
                </a:pathLst>
              </a:custGeom>
              <a:solidFill>
                <a:srgbClr val="F9E925">
                  <a:alpha val="2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 name="Google Shape;4028;p74"/>
              <p:cNvSpPr/>
              <p:nvPr/>
            </p:nvSpPr>
            <p:spPr>
              <a:xfrm>
                <a:off x="924353" y="78688"/>
                <a:ext cx="615803" cy="401413"/>
              </a:xfrm>
              <a:custGeom>
                <a:avLst/>
                <a:gdLst/>
                <a:ahLst/>
                <a:cxnLst/>
                <a:rect l="l" t="t" r="r" b="b"/>
                <a:pathLst>
                  <a:path w="7640" h="4980" extrusionOk="0">
                    <a:moveTo>
                      <a:pt x="2247" y="0"/>
                    </a:moveTo>
                    <a:cubicBezTo>
                      <a:pt x="2211" y="100"/>
                      <a:pt x="2181" y="197"/>
                      <a:pt x="2181" y="301"/>
                    </a:cubicBezTo>
                    <a:cubicBezTo>
                      <a:pt x="2181" y="756"/>
                      <a:pt x="2484" y="1124"/>
                      <a:pt x="2894" y="1251"/>
                    </a:cubicBezTo>
                    <a:cubicBezTo>
                      <a:pt x="2648" y="1327"/>
                      <a:pt x="2475" y="1500"/>
                      <a:pt x="2418" y="1758"/>
                    </a:cubicBezTo>
                    <a:lnTo>
                      <a:pt x="997" y="1758"/>
                    </a:lnTo>
                    <a:cubicBezTo>
                      <a:pt x="447" y="1758"/>
                      <a:pt x="1" y="2201"/>
                      <a:pt x="1" y="2760"/>
                    </a:cubicBezTo>
                    <a:cubicBezTo>
                      <a:pt x="1" y="3307"/>
                      <a:pt x="447" y="3756"/>
                      <a:pt x="997" y="3756"/>
                    </a:cubicBezTo>
                    <a:lnTo>
                      <a:pt x="2767" y="3756"/>
                    </a:lnTo>
                    <a:cubicBezTo>
                      <a:pt x="2748" y="3832"/>
                      <a:pt x="2721" y="3902"/>
                      <a:pt x="2721" y="3984"/>
                    </a:cubicBezTo>
                    <a:cubicBezTo>
                      <a:pt x="2721" y="4533"/>
                      <a:pt x="3167" y="4980"/>
                      <a:pt x="3720" y="4980"/>
                    </a:cubicBezTo>
                    <a:lnTo>
                      <a:pt x="7640" y="4980"/>
                    </a:lnTo>
                    <a:cubicBezTo>
                      <a:pt x="7403" y="4321"/>
                      <a:pt x="6872" y="3795"/>
                      <a:pt x="6201" y="3574"/>
                    </a:cubicBezTo>
                    <a:cubicBezTo>
                      <a:pt x="6213" y="3504"/>
                      <a:pt x="6219" y="3437"/>
                      <a:pt x="6219" y="3361"/>
                    </a:cubicBezTo>
                    <a:cubicBezTo>
                      <a:pt x="6219" y="2557"/>
                      <a:pt x="5572" y="1895"/>
                      <a:pt x="4758" y="1895"/>
                    </a:cubicBezTo>
                    <a:lnTo>
                      <a:pt x="4573" y="1895"/>
                    </a:lnTo>
                    <a:cubicBezTo>
                      <a:pt x="4689" y="1710"/>
                      <a:pt x="4758" y="1485"/>
                      <a:pt x="4758" y="1254"/>
                    </a:cubicBezTo>
                    <a:cubicBezTo>
                      <a:pt x="4758" y="562"/>
                      <a:pt x="4200" y="0"/>
                      <a:pt x="3511" y="0"/>
                    </a:cubicBezTo>
                    <a:close/>
                  </a:path>
                </a:pathLst>
              </a:custGeom>
              <a:solidFill>
                <a:srgbClr val="E5EEF3">
                  <a:alpha val="324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29" name="Google Shape;4029;p74"/>
            <p:cNvGrpSpPr/>
            <p:nvPr/>
          </p:nvGrpSpPr>
          <p:grpSpPr>
            <a:xfrm>
              <a:off x="8716237" y="4482920"/>
              <a:ext cx="578854" cy="404705"/>
              <a:chOff x="530364" y="78205"/>
              <a:chExt cx="1410464" cy="986605"/>
            </a:xfrm>
          </p:grpSpPr>
          <p:sp>
            <p:nvSpPr>
              <p:cNvPr id="4030" name="Google Shape;4030;p74"/>
              <p:cNvSpPr/>
              <p:nvPr/>
            </p:nvSpPr>
            <p:spPr>
              <a:xfrm>
                <a:off x="602021" y="78205"/>
                <a:ext cx="1338808" cy="986605"/>
              </a:xfrm>
              <a:custGeom>
                <a:avLst/>
                <a:gdLst/>
                <a:ahLst/>
                <a:cxnLst/>
                <a:rect l="l" t="t" r="r" b="b"/>
                <a:pathLst>
                  <a:path w="16610" h="12240" extrusionOk="0">
                    <a:moveTo>
                      <a:pt x="5733" y="0"/>
                    </a:moveTo>
                    <a:cubicBezTo>
                      <a:pt x="5038" y="0"/>
                      <a:pt x="4482" y="562"/>
                      <a:pt x="4482" y="1251"/>
                    </a:cubicBezTo>
                    <a:cubicBezTo>
                      <a:pt x="4482" y="1482"/>
                      <a:pt x="4552" y="1706"/>
                      <a:pt x="4665" y="1892"/>
                    </a:cubicBezTo>
                    <a:lnTo>
                      <a:pt x="3359" y="1892"/>
                    </a:lnTo>
                    <a:cubicBezTo>
                      <a:pt x="2551" y="1892"/>
                      <a:pt x="1896" y="2554"/>
                      <a:pt x="1896" y="3358"/>
                    </a:cubicBezTo>
                    <a:cubicBezTo>
                      <a:pt x="1896" y="3467"/>
                      <a:pt x="1911" y="3568"/>
                      <a:pt x="1926" y="3662"/>
                    </a:cubicBezTo>
                    <a:cubicBezTo>
                      <a:pt x="1149" y="4026"/>
                      <a:pt x="605" y="4813"/>
                      <a:pt x="605" y="5726"/>
                    </a:cubicBezTo>
                    <a:cubicBezTo>
                      <a:pt x="605" y="6352"/>
                      <a:pt x="854" y="6914"/>
                      <a:pt x="1261" y="7320"/>
                    </a:cubicBezTo>
                    <a:lnTo>
                      <a:pt x="1085" y="7320"/>
                    </a:lnTo>
                    <a:cubicBezTo>
                      <a:pt x="484" y="7320"/>
                      <a:pt x="1" y="7806"/>
                      <a:pt x="1" y="8398"/>
                    </a:cubicBezTo>
                    <a:cubicBezTo>
                      <a:pt x="10" y="9006"/>
                      <a:pt x="493" y="9482"/>
                      <a:pt x="1091" y="9482"/>
                    </a:cubicBezTo>
                    <a:lnTo>
                      <a:pt x="1398" y="9482"/>
                    </a:lnTo>
                    <a:cubicBezTo>
                      <a:pt x="1231" y="9701"/>
                      <a:pt x="1133" y="9971"/>
                      <a:pt x="1133" y="10260"/>
                    </a:cubicBezTo>
                    <a:cubicBezTo>
                      <a:pt x="1133" y="10921"/>
                      <a:pt x="1625" y="11459"/>
                      <a:pt x="2272" y="11535"/>
                    </a:cubicBezTo>
                    <a:cubicBezTo>
                      <a:pt x="2263" y="11599"/>
                      <a:pt x="2254" y="11662"/>
                      <a:pt x="2254" y="11720"/>
                    </a:cubicBezTo>
                    <a:cubicBezTo>
                      <a:pt x="2254" y="11908"/>
                      <a:pt x="2305" y="12075"/>
                      <a:pt x="2354" y="12239"/>
                    </a:cubicBezTo>
                    <a:lnTo>
                      <a:pt x="14654" y="12239"/>
                    </a:lnTo>
                    <a:cubicBezTo>
                      <a:pt x="14693" y="12142"/>
                      <a:pt x="14721" y="12045"/>
                      <a:pt x="14721" y="11936"/>
                    </a:cubicBezTo>
                    <a:cubicBezTo>
                      <a:pt x="14721" y="11626"/>
                      <a:pt x="14554" y="11368"/>
                      <a:pt x="14314" y="11204"/>
                    </a:cubicBezTo>
                    <a:lnTo>
                      <a:pt x="14760" y="11204"/>
                    </a:lnTo>
                    <a:cubicBezTo>
                      <a:pt x="15167" y="11204"/>
                      <a:pt x="15495" y="10876"/>
                      <a:pt x="15495" y="10466"/>
                    </a:cubicBezTo>
                    <a:cubicBezTo>
                      <a:pt x="15495" y="10311"/>
                      <a:pt x="15431" y="10172"/>
                      <a:pt x="15343" y="10053"/>
                    </a:cubicBezTo>
                    <a:cubicBezTo>
                      <a:pt x="16087" y="9792"/>
                      <a:pt x="16609" y="9097"/>
                      <a:pt x="16609" y="8268"/>
                    </a:cubicBezTo>
                    <a:cubicBezTo>
                      <a:pt x="16609" y="7454"/>
                      <a:pt x="16087" y="6756"/>
                      <a:pt x="15349" y="6498"/>
                    </a:cubicBezTo>
                    <a:cubicBezTo>
                      <a:pt x="15434" y="6258"/>
                      <a:pt x="15492" y="5997"/>
                      <a:pt x="15492" y="5726"/>
                    </a:cubicBezTo>
                    <a:cubicBezTo>
                      <a:pt x="15492" y="4715"/>
                      <a:pt x="14827" y="3874"/>
                      <a:pt x="13916" y="3571"/>
                    </a:cubicBezTo>
                    <a:cubicBezTo>
                      <a:pt x="13928" y="3501"/>
                      <a:pt x="13943" y="3434"/>
                      <a:pt x="13943" y="3358"/>
                    </a:cubicBezTo>
                    <a:cubicBezTo>
                      <a:pt x="13943" y="2554"/>
                      <a:pt x="13285" y="1892"/>
                      <a:pt x="12468" y="1892"/>
                    </a:cubicBezTo>
                    <a:lnTo>
                      <a:pt x="12286" y="1892"/>
                    </a:lnTo>
                    <a:cubicBezTo>
                      <a:pt x="12401" y="1706"/>
                      <a:pt x="12468" y="1482"/>
                      <a:pt x="12468" y="1251"/>
                    </a:cubicBezTo>
                    <a:cubicBezTo>
                      <a:pt x="12468" y="562"/>
                      <a:pt x="11918" y="0"/>
                      <a:pt x="112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 name="Google Shape;4031;p74"/>
              <p:cNvSpPr/>
              <p:nvPr/>
            </p:nvSpPr>
            <p:spPr>
              <a:xfrm>
                <a:off x="530364" y="78205"/>
                <a:ext cx="1111347" cy="986605"/>
              </a:xfrm>
              <a:custGeom>
                <a:avLst/>
                <a:gdLst/>
                <a:ahLst/>
                <a:cxnLst/>
                <a:rect l="l" t="t" r="r" b="b"/>
                <a:pathLst>
                  <a:path w="13788" h="12240" extrusionOk="0">
                    <a:moveTo>
                      <a:pt x="5730" y="0"/>
                    </a:moveTo>
                    <a:cubicBezTo>
                      <a:pt x="5040" y="0"/>
                      <a:pt x="4482" y="562"/>
                      <a:pt x="4482" y="1251"/>
                    </a:cubicBezTo>
                    <a:cubicBezTo>
                      <a:pt x="4482" y="1482"/>
                      <a:pt x="4555" y="1706"/>
                      <a:pt x="4670" y="1892"/>
                    </a:cubicBezTo>
                    <a:lnTo>
                      <a:pt x="3361" y="1892"/>
                    </a:lnTo>
                    <a:cubicBezTo>
                      <a:pt x="2554" y="1892"/>
                      <a:pt x="1898" y="2554"/>
                      <a:pt x="1898" y="3358"/>
                    </a:cubicBezTo>
                    <a:cubicBezTo>
                      <a:pt x="1898" y="3467"/>
                      <a:pt x="1913" y="3568"/>
                      <a:pt x="1934" y="3662"/>
                    </a:cubicBezTo>
                    <a:cubicBezTo>
                      <a:pt x="1148" y="4026"/>
                      <a:pt x="607" y="4813"/>
                      <a:pt x="607" y="5726"/>
                    </a:cubicBezTo>
                    <a:cubicBezTo>
                      <a:pt x="607" y="6352"/>
                      <a:pt x="856" y="6914"/>
                      <a:pt x="1260" y="7320"/>
                    </a:cubicBezTo>
                    <a:cubicBezTo>
                      <a:pt x="489" y="7320"/>
                      <a:pt x="6" y="7806"/>
                      <a:pt x="6" y="8398"/>
                    </a:cubicBezTo>
                    <a:cubicBezTo>
                      <a:pt x="0" y="9006"/>
                      <a:pt x="480" y="9482"/>
                      <a:pt x="1078" y="9482"/>
                    </a:cubicBezTo>
                    <a:lnTo>
                      <a:pt x="1382" y="9482"/>
                    </a:lnTo>
                    <a:cubicBezTo>
                      <a:pt x="1221" y="9701"/>
                      <a:pt x="1118" y="9971"/>
                      <a:pt x="1118" y="10260"/>
                    </a:cubicBezTo>
                    <a:cubicBezTo>
                      <a:pt x="1118" y="10921"/>
                      <a:pt x="1619" y="11459"/>
                      <a:pt x="2256" y="11535"/>
                    </a:cubicBezTo>
                    <a:cubicBezTo>
                      <a:pt x="2253" y="11599"/>
                      <a:pt x="2238" y="11662"/>
                      <a:pt x="2238" y="11720"/>
                    </a:cubicBezTo>
                    <a:cubicBezTo>
                      <a:pt x="2238" y="11908"/>
                      <a:pt x="2287" y="12075"/>
                      <a:pt x="2344" y="12239"/>
                    </a:cubicBezTo>
                    <a:lnTo>
                      <a:pt x="11830" y="12239"/>
                    </a:lnTo>
                    <a:cubicBezTo>
                      <a:pt x="11863" y="12142"/>
                      <a:pt x="11893" y="12045"/>
                      <a:pt x="11893" y="11936"/>
                    </a:cubicBezTo>
                    <a:cubicBezTo>
                      <a:pt x="11893" y="11626"/>
                      <a:pt x="11726" y="11368"/>
                      <a:pt x="11486" y="11204"/>
                    </a:cubicBezTo>
                    <a:lnTo>
                      <a:pt x="11933" y="11204"/>
                    </a:lnTo>
                    <a:cubicBezTo>
                      <a:pt x="12337" y="11204"/>
                      <a:pt x="12665" y="10876"/>
                      <a:pt x="12665" y="10466"/>
                    </a:cubicBezTo>
                    <a:cubicBezTo>
                      <a:pt x="12665" y="10311"/>
                      <a:pt x="12601" y="10172"/>
                      <a:pt x="12519" y="10053"/>
                    </a:cubicBezTo>
                    <a:cubicBezTo>
                      <a:pt x="13254" y="9792"/>
                      <a:pt x="13788" y="9097"/>
                      <a:pt x="13788" y="8268"/>
                    </a:cubicBezTo>
                    <a:cubicBezTo>
                      <a:pt x="13788" y="7454"/>
                      <a:pt x="13260" y="6756"/>
                      <a:pt x="12528" y="6498"/>
                    </a:cubicBezTo>
                    <a:cubicBezTo>
                      <a:pt x="12610" y="6258"/>
                      <a:pt x="12665" y="5997"/>
                      <a:pt x="12665" y="5726"/>
                    </a:cubicBezTo>
                    <a:cubicBezTo>
                      <a:pt x="12665" y="4715"/>
                      <a:pt x="12003" y="3874"/>
                      <a:pt x="11092" y="3571"/>
                    </a:cubicBezTo>
                    <a:cubicBezTo>
                      <a:pt x="11104" y="3501"/>
                      <a:pt x="11113" y="3434"/>
                      <a:pt x="11113" y="3358"/>
                    </a:cubicBezTo>
                    <a:cubicBezTo>
                      <a:pt x="11113" y="2554"/>
                      <a:pt x="10463" y="1892"/>
                      <a:pt x="9650" y="1892"/>
                    </a:cubicBezTo>
                    <a:lnTo>
                      <a:pt x="9464" y="1892"/>
                    </a:lnTo>
                    <a:cubicBezTo>
                      <a:pt x="9583" y="1706"/>
                      <a:pt x="9650" y="1482"/>
                      <a:pt x="9650" y="1251"/>
                    </a:cubicBezTo>
                    <a:cubicBezTo>
                      <a:pt x="9650" y="562"/>
                      <a:pt x="9094" y="0"/>
                      <a:pt x="84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 name="Google Shape;4032;p74"/>
              <p:cNvSpPr/>
              <p:nvPr/>
            </p:nvSpPr>
            <p:spPr>
              <a:xfrm>
                <a:off x="530364" y="666054"/>
                <a:ext cx="847535" cy="398753"/>
              </a:xfrm>
              <a:custGeom>
                <a:avLst/>
                <a:gdLst/>
                <a:ahLst/>
                <a:cxnLst/>
                <a:rect l="l" t="t" r="r" b="b"/>
                <a:pathLst>
                  <a:path w="10515" h="4947" extrusionOk="0">
                    <a:moveTo>
                      <a:pt x="1230" y="0"/>
                    </a:moveTo>
                    <a:cubicBezTo>
                      <a:pt x="480" y="34"/>
                      <a:pt x="0" y="519"/>
                      <a:pt x="0" y="1111"/>
                    </a:cubicBezTo>
                    <a:cubicBezTo>
                      <a:pt x="0" y="1713"/>
                      <a:pt x="480" y="2189"/>
                      <a:pt x="1078" y="2189"/>
                    </a:cubicBezTo>
                    <a:lnTo>
                      <a:pt x="1382" y="2189"/>
                    </a:lnTo>
                    <a:cubicBezTo>
                      <a:pt x="1221" y="2408"/>
                      <a:pt x="1118" y="2678"/>
                      <a:pt x="1118" y="2967"/>
                    </a:cubicBezTo>
                    <a:cubicBezTo>
                      <a:pt x="1118" y="3628"/>
                      <a:pt x="1619" y="4166"/>
                      <a:pt x="2256" y="4242"/>
                    </a:cubicBezTo>
                    <a:cubicBezTo>
                      <a:pt x="2253" y="4306"/>
                      <a:pt x="2238" y="4369"/>
                      <a:pt x="2238" y="4427"/>
                    </a:cubicBezTo>
                    <a:cubicBezTo>
                      <a:pt x="2238" y="4615"/>
                      <a:pt x="2287" y="4782"/>
                      <a:pt x="2344" y="4946"/>
                    </a:cubicBezTo>
                    <a:lnTo>
                      <a:pt x="7764" y="4946"/>
                    </a:lnTo>
                    <a:cubicBezTo>
                      <a:pt x="7615" y="4688"/>
                      <a:pt x="7403" y="4476"/>
                      <a:pt x="7111" y="4388"/>
                    </a:cubicBezTo>
                    <a:cubicBezTo>
                      <a:pt x="7403" y="4296"/>
                      <a:pt x="7609" y="4093"/>
                      <a:pt x="7676" y="3786"/>
                    </a:cubicBezTo>
                    <a:lnTo>
                      <a:pt x="9343" y="3786"/>
                    </a:lnTo>
                    <a:cubicBezTo>
                      <a:pt x="9990" y="3786"/>
                      <a:pt x="10515" y="3261"/>
                      <a:pt x="10515" y="2611"/>
                    </a:cubicBezTo>
                    <a:cubicBezTo>
                      <a:pt x="10515" y="1962"/>
                      <a:pt x="9993" y="1439"/>
                      <a:pt x="9343" y="1439"/>
                    </a:cubicBezTo>
                    <a:lnTo>
                      <a:pt x="7260" y="1439"/>
                    </a:lnTo>
                    <a:cubicBezTo>
                      <a:pt x="7281" y="1348"/>
                      <a:pt x="7312" y="1269"/>
                      <a:pt x="7312" y="1172"/>
                    </a:cubicBezTo>
                    <a:cubicBezTo>
                      <a:pt x="7312" y="531"/>
                      <a:pt x="6780" y="0"/>
                      <a:pt x="6137" y="0"/>
                    </a:cubicBezTo>
                    <a:close/>
                  </a:path>
                </a:pathLst>
              </a:custGeom>
              <a:solidFill>
                <a:srgbClr val="F9E925">
                  <a:alpha val="2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 name="Google Shape;4033;p74"/>
              <p:cNvSpPr/>
              <p:nvPr/>
            </p:nvSpPr>
            <p:spPr>
              <a:xfrm>
                <a:off x="924353" y="78688"/>
                <a:ext cx="615803" cy="401413"/>
              </a:xfrm>
              <a:custGeom>
                <a:avLst/>
                <a:gdLst/>
                <a:ahLst/>
                <a:cxnLst/>
                <a:rect l="l" t="t" r="r" b="b"/>
                <a:pathLst>
                  <a:path w="7640" h="4980" extrusionOk="0">
                    <a:moveTo>
                      <a:pt x="2247" y="0"/>
                    </a:moveTo>
                    <a:cubicBezTo>
                      <a:pt x="2211" y="100"/>
                      <a:pt x="2181" y="197"/>
                      <a:pt x="2181" y="301"/>
                    </a:cubicBezTo>
                    <a:cubicBezTo>
                      <a:pt x="2181" y="756"/>
                      <a:pt x="2484" y="1124"/>
                      <a:pt x="2894" y="1251"/>
                    </a:cubicBezTo>
                    <a:cubicBezTo>
                      <a:pt x="2648" y="1327"/>
                      <a:pt x="2475" y="1500"/>
                      <a:pt x="2418" y="1758"/>
                    </a:cubicBezTo>
                    <a:lnTo>
                      <a:pt x="997" y="1758"/>
                    </a:lnTo>
                    <a:cubicBezTo>
                      <a:pt x="447" y="1758"/>
                      <a:pt x="1" y="2201"/>
                      <a:pt x="1" y="2760"/>
                    </a:cubicBezTo>
                    <a:cubicBezTo>
                      <a:pt x="1" y="3307"/>
                      <a:pt x="447" y="3756"/>
                      <a:pt x="997" y="3756"/>
                    </a:cubicBezTo>
                    <a:lnTo>
                      <a:pt x="2767" y="3756"/>
                    </a:lnTo>
                    <a:cubicBezTo>
                      <a:pt x="2748" y="3832"/>
                      <a:pt x="2721" y="3902"/>
                      <a:pt x="2721" y="3984"/>
                    </a:cubicBezTo>
                    <a:cubicBezTo>
                      <a:pt x="2721" y="4533"/>
                      <a:pt x="3167" y="4980"/>
                      <a:pt x="3720" y="4980"/>
                    </a:cubicBezTo>
                    <a:lnTo>
                      <a:pt x="7640" y="4980"/>
                    </a:lnTo>
                    <a:cubicBezTo>
                      <a:pt x="7403" y="4321"/>
                      <a:pt x="6872" y="3795"/>
                      <a:pt x="6201" y="3574"/>
                    </a:cubicBezTo>
                    <a:cubicBezTo>
                      <a:pt x="6213" y="3504"/>
                      <a:pt x="6219" y="3437"/>
                      <a:pt x="6219" y="3361"/>
                    </a:cubicBezTo>
                    <a:cubicBezTo>
                      <a:pt x="6219" y="2557"/>
                      <a:pt x="5572" y="1895"/>
                      <a:pt x="4758" y="1895"/>
                    </a:cubicBezTo>
                    <a:lnTo>
                      <a:pt x="4573" y="1895"/>
                    </a:lnTo>
                    <a:cubicBezTo>
                      <a:pt x="4689" y="1710"/>
                      <a:pt x="4758" y="1485"/>
                      <a:pt x="4758" y="1254"/>
                    </a:cubicBezTo>
                    <a:cubicBezTo>
                      <a:pt x="4758" y="562"/>
                      <a:pt x="4200" y="0"/>
                      <a:pt x="3511" y="0"/>
                    </a:cubicBezTo>
                    <a:close/>
                  </a:path>
                </a:pathLst>
              </a:custGeom>
              <a:solidFill>
                <a:srgbClr val="E5EEF3">
                  <a:alpha val="324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026" name="Picture 2" descr="Graduation Cap Vector Illustration Academy Hat Icon Stock Illustration -  Download Image Now - iStock">
            <a:extLst>
              <a:ext uri="{FF2B5EF4-FFF2-40B4-BE49-F238E27FC236}">
                <a16:creationId xmlns:a16="http://schemas.microsoft.com/office/drawing/2014/main" id="{68698171-599E-4753-AE84-10669E83F3CB}"/>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6322" t="26346" r="15646" b="12562"/>
          <a:stretch/>
        </p:blipFill>
        <p:spPr bwMode="auto">
          <a:xfrm>
            <a:off x="2936137" y="1936494"/>
            <a:ext cx="3384300" cy="30390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144" y="309495"/>
            <a:ext cx="4533600" cy="726000"/>
          </a:xfrm>
        </p:spPr>
        <p:txBody>
          <a:bodyPr/>
          <a:lstStyle/>
          <a:p>
            <a:pPr algn="l"/>
            <a:r>
              <a:rPr lang="en-US" dirty="0">
                <a:solidFill>
                  <a:schemeClr val="bg2">
                    <a:lumMod val="25000"/>
                  </a:schemeClr>
                </a:solidFill>
              </a:rPr>
              <a:t>Main idea of the project</a:t>
            </a:r>
            <a:endParaRPr lang="ar-EG" dirty="0">
              <a:solidFill>
                <a:schemeClr val="bg2">
                  <a:lumMod val="25000"/>
                </a:schemeClr>
              </a:solidFill>
            </a:endParaRPr>
          </a:p>
        </p:txBody>
      </p:sp>
      <p:sp>
        <p:nvSpPr>
          <p:cNvPr id="3" name="Subtitle 2"/>
          <p:cNvSpPr>
            <a:spLocks noGrp="1"/>
          </p:cNvSpPr>
          <p:nvPr>
            <p:ph type="subTitle" idx="1"/>
          </p:nvPr>
        </p:nvSpPr>
        <p:spPr>
          <a:xfrm>
            <a:off x="209550" y="1402660"/>
            <a:ext cx="5791200" cy="2883915"/>
          </a:xfrm>
        </p:spPr>
        <p:txBody>
          <a:bodyPr/>
          <a:lstStyle/>
          <a:p>
            <a:pPr algn="l"/>
            <a:r>
              <a:rPr lang="en-US" dirty="0"/>
              <a:t>       </a:t>
            </a:r>
            <a:r>
              <a:rPr lang="en-US" sz="1600" dirty="0"/>
              <a:t>The project involved suggesting the replacement of the existing heating and air conditioning system found in the medical complex and Al-</a:t>
            </a:r>
            <a:r>
              <a:rPr lang="en-US" sz="1600" dirty="0" err="1"/>
              <a:t>Rawda</a:t>
            </a:r>
            <a:r>
              <a:rPr lang="en-US" sz="1600" dirty="0"/>
              <a:t> Mosque. The proposal was to upgrade from the current split unit system to a more advanced and energy-efficient option like the VRF system. In the current project, a suitable VRF system was specifically designed for the location, and its effectiveness and economic feasibility were verified.</a:t>
            </a:r>
            <a:endParaRPr lang="ar-EG" sz="16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ackgroundRemoval t="1425" b="99145" l="1524" r="100000">
                        <a14:foregroundMark x1="57317" y1="14815" x2="18902" y2="23932"/>
                        <a14:foregroundMark x1="19207" y1="32194" x2="15854" y2="64387"/>
                        <a14:foregroundMark x1="74695" y1="5698" x2="74695" y2="28205"/>
                        <a14:foregroundMark x1="64634" y1="18234" x2="84451" y2="17949"/>
                        <a14:foregroundMark x1="82012" y1="21937" x2="78963" y2="26211"/>
                        <a14:foregroundMark x1="42988" y1="57265" x2="52744" y2="39316"/>
                        <a14:foregroundMark x1="53049" y1="35897" x2="35976" y2="42450"/>
                        <a14:foregroundMark x1="52134" y1="39886" x2="60671" y2="59259"/>
                        <a14:foregroundMark x1="86890" y1="55840" x2="63720" y2="84900"/>
                        <a14:foregroundMark x1="20122" y1="71510" x2="33841" y2="82051"/>
                        <a14:foregroundMark x1="33537" y1="86040" x2="39329" y2="96011"/>
                        <a14:foregroundMark x1="29878" y1="91168" x2="22256" y2="90313"/>
                        <a14:foregroundMark x1="66768" y1="10256" x2="71951" y2="8547"/>
                      </a14:backgroundRemoval>
                    </a14:imgEffect>
                  </a14:imgLayer>
                </a14:imgProps>
              </a:ext>
              <a:ext uri="{28A0092B-C50C-407E-A947-70E740481C1C}">
                <a14:useLocalDpi xmlns:a14="http://schemas.microsoft.com/office/drawing/2010/main" val="0"/>
              </a:ext>
            </a:extLst>
          </a:blip>
          <a:stretch>
            <a:fillRect/>
          </a:stretch>
        </p:blipFill>
        <p:spPr>
          <a:xfrm>
            <a:off x="5867400" y="1035495"/>
            <a:ext cx="3381153" cy="3618246"/>
          </a:xfrm>
          <a:prstGeom prst="rect">
            <a:avLst/>
          </a:prstGeom>
        </p:spPr>
      </p:pic>
    </p:spTree>
    <p:extLst>
      <p:ext uri="{BB962C8B-B14F-4D97-AF65-F5344CB8AC3E}">
        <p14:creationId xmlns:p14="http://schemas.microsoft.com/office/powerpoint/2010/main" val="1309319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6"/>
        <p:cNvGrpSpPr/>
        <p:nvPr/>
      </p:nvGrpSpPr>
      <p:grpSpPr>
        <a:xfrm>
          <a:off x="0" y="0"/>
          <a:ext cx="0" cy="0"/>
          <a:chOff x="0" y="0"/>
          <a:chExt cx="0" cy="0"/>
        </a:xfrm>
      </p:grpSpPr>
      <p:sp>
        <p:nvSpPr>
          <p:cNvPr id="1531" name="Google Shape;1531;p46"/>
          <p:cNvSpPr txBox="1">
            <a:spLocks noGrp="1"/>
          </p:cNvSpPr>
          <p:nvPr>
            <p:ph type="subTitle" idx="1"/>
          </p:nvPr>
        </p:nvSpPr>
        <p:spPr>
          <a:xfrm>
            <a:off x="255181" y="1309650"/>
            <a:ext cx="5443870" cy="3343412"/>
          </a:xfrm>
          <a:prstGeom prst="rect">
            <a:avLst/>
          </a:prstGeom>
        </p:spPr>
        <p:txBody>
          <a:bodyPr spcFirstLastPara="1" wrap="square" lIns="91425" tIns="91425" rIns="91425" bIns="91425" anchor="t" anchorCtr="0">
            <a:noAutofit/>
          </a:bodyPr>
          <a:lstStyle/>
          <a:p>
            <a:pPr marL="0" lvl="0" indent="0">
              <a:spcAft>
                <a:spcPts val="1000"/>
              </a:spcAft>
            </a:pPr>
            <a:r>
              <a:rPr lang="en-US" dirty="0">
                <a:solidFill>
                  <a:schemeClr val="bg1"/>
                </a:solidFill>
              </a:rPr>
              <a:t>The most common and used HVAC system in Palestine is the split unit systems, and this system is currently used in the mosque and the medical complex .</a:t>
            </a:r>
          </a:p>
          <a:p>
            <a:pPr marL="0" lvl="0" indent="0">
              <a:spcAft>
                <a:spcPts val="1000"/>
              </a:spcAft>
            </a:pPr>
            <a:r>
              <a:rPr lang="en-US" dirty="0">
                <a:solidFill>
                  <a:schemeClr val="bg1"/>
                </a:solidFill>
              </a:rPr>
              <a:t>Some of the </a:t>
            </a:r>
            <a:r>
              <a:rPr lang="en-US" b="1" dirty="0">
                <a:solidFill>
                  <a:schemeClr val="bg1"/>
                </a:solidFill>
              </a:rPr>
              <a:t>disadvantages</a:t>
            </a:r>
            <a:r>
              <a:rPr lang="en-US" dirty="0">
                <a:solidFill>
                  <a:schemeClr val="bg1"/>
                </a:solidFill>
              </a:rPr>
              <a:t> of this system used in the complex:</a:t>
            </a:r>
          </a:p>
          <a:p>
            <a:pPr marL="0" lvl="0" indent="0">
              <a:spcAft>
                <a:spcPts val="1000"/>
              </a:spcAft>
            </a:pPr>
            <a:endParaRPr lang="en-US" dirty="0">
              <a:solidFill>
                <a:schemeClr val="bg1"/>
              </a:solidFill>
            </a:endParaRPr>
          </a:p>
          <a:p>
            <a:pPr marL="342900" lvl="0" indent="-342900">
              <a:spcAft>
                <a:spcPts val="1000"/>
              </a:spcAft>
              <a:buFont typeface="+mj-lt"/>
              <a:buAutoNum type="arabicPeriod"/>
            </a:pPr>
            <a:r>
              <a:rPr lang="en-US" dirty="0">
                <a:solidFill>
                  <a:schemeClr val="bg1"/>
                </a:solidFill>
              </a:rPr>
              <a:t>Wrong installation .</a:t>
            </a:r>
          </a:p>
          <a:p>
            <a:pPr marL="342900" lvl="0" indent="-342900">
              <a:spcAft>
                <a:spcPts val="1000"/>
              </a:spcAft>
              <a:buFont typeface="+mj-lt"/>
              <a:buAutoNum type="arabicPeriod"/>
            </a:pPr>
            <a:r>
              <a:rPr lang="en-US" dirty="0">
                <a:solidFill>
                  <a:schemeClr val="bg1"/>
                </a:solidFill>
              </a:rPr>
              <a:t>Costly .</a:t>
            </a:r>
          </a:p>
          <a:p>
            <a:pPr marL="342900" lvl="0" indent="-342900">
              <a:spcAft>
                <a:spcPts val="1000"/>
              </a:spcAft>
              <a:buFont typeface="+mj-lt"/>
              <a:buAutoNum type="arabicPeriod"/>
            </a:pPr>
            <a:endParaRPr lang="en-US" dirty="0">
              <a:solidFill>
                <a:schemeClr val="bg1"/>
              </a:solidFill>
            </a:endParaRPr>
          </a:p>
        </p:txBody>
      </p:sp>
      <p:sp>
        <p:nvSpPr>
          <p:cNvPr id="1532" name="Google Shape;1532;p46"/>
          <p:cNvSpPr txBox="1">
            <a:spLocks noGrp="1"/>
          </p:cNvSpPr>
          <p:nvPr>
            <p:ph type="title"/>
          </p:nvPr>
        </p:nvSpPr>
        <p:spPr>
          <a:xfrm>
            <a:off x="334052" y="420372"/>
            <a:ext cx="771030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4000" dirty="0">
                <a:solidFill>
                  <a:schemeClr val="bg2">
                    <a:lumMod val="25000"/>
                  </a:schemeClr>
                </a:solidFill>
              </a:rPr>
              <a:t>Problem statement</a:t>
            </a:r>
            <a:endParaRPr sz="4000" dirty="0">
              <a:solidFill>
                <a:schemeClr val="bg2">
                  <a:lumMod val="25000"/>
                </a:schemeClr>
              </a:solidFill>
            </a:endParaRPr>
          </a:p>
        </p:txBody>
      </p:sp>
      <p:pic>
        <p:nvPicPr>
          <p:cNvPr id="5" name="Picture 4">
            <a:extLst>
              <a:ext uri="{FF2B5EF4-FFF2-40B4-BE49-F238E27FC236}">
                <a16:creationId xmlns:a16="http://schemas.microsoft.com/office/drawing/2014/main" id="{9A492137-8C16-5B25-C2AA-2572C311D25C}"/>
              </a:ext>
            </a:extLst>
          </p:cNvPr>
          <p:cNvPicPr>
            <a:picLocks noChangeAspect="1"/>
          </p:cNvPicPr>
          <p:nvPr/>
        </p:nvPicPr>
        <p:blipFill>
          <a:blip r:embed="rId3"/>
          <a:stretch>
            <a:fillRect/>
          </a:stretch>
        </p:blipFill>
        <p:spPr>
          <a:xfrm>
            <a:off x="5334000" y="2371662"/>
            <a:ext cx="3810000" cy="269563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93"/>
        <p:cNvGrpSpPr/>
        <p:nvPr/>
      </p:nvGrpSpPr>
      <p:grpSpPr>
        <a:xfrm>
          <a:off x="0" y="0"/>
          <a:ext cx="0" cy="0"/>
          <a:chOff x="0" y="0"/>
          <a:chExt cx="0" cy="0"/>
        </a:xfrm>
      </p:grpSpPr>
      <p:sp>
        <p:nvSpPr>
          <p:cNvPr id="2129" name="Google Shape;2129;p51"/>
          <p:cNvSpPr txBox="1">
            <a:spLocks noGrp="1"/>
          </p:cNvSpPr>
          <p:nvPr>
            <p:ph type="title"/>
          </p:nvPr>
        </p:nvSpPr>
        <p:spPr>
          <a:xfrm>
            <a:off x="716800" y="612648"/>
            <a:ext cx="771030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hlink"/>
              </a:buClr>
              <a:buSzPts val="1100"/>
              <a:buFont typeface="Arial"/>
              <a:buNone/>
            </a:pPr>
            <a:r>
              <a:rPr lang="en" sz="4000" dirty="0">
                <a:solidFill>
                  <a:schemeClr val="bg1"/>
                </a:solidFill>
              </a:rPr>
              <a:t>METHODOLOGY</a:t>
            </a:r>
            <a:endParaRPr sz="4000" dirty="0">
              <a:solidFill>
                <a:schemeClr val="bg1"/>
              </a:solidFill>
            </a:endParaRPr>
          </a:p>
        </p:txBody>
      </p:sp>
      <p:sp>
        <p:nvSpPr>
          <p:cNvPr id="2130" name="Google Shape;2130;p51"/>
          <p:cNvSpPr txBox="1">
            <a:spLocks noGrp="1"/>
          </p:cNvSpPr>
          <p:nvPr>
            <p:ph type="subTitle" idx="2"/>
          </p:nvPr>
        </p:nvSpPr>
        <p:spPr>
          <a:xfrm>
            <a:off x="2154670" y="1752714"/>
            <a:ext cx="2073000" cy="5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t>General Analysis by visits .</a:t>
            </a:r>
            <a:endParaRPr b="1" dirty="0"/>
          </a:p>
        </p:txBody>
      </p:sp>
      <p:sp>
        <p:nvSpPr>
          <p:cNvPr id="2132" name="Google Shape;2132;p51"/>
          <p:cNvSpPr txBox="1">
            <a:spLocks noGrp="1"/>
          </p:cNvSpPr>
          <p:nvPr>
            <p:ph type="subTitle" idx="4"/>
          </p:nvPr>
        </p:nvSpPr>
        <p:spPr>
          <a:xfrm>
            <a:off x="4967925" y="1774728"/>
            <a:ext cx="2073000" cy="579300"/>
          </a:xfrm>
          <a:prstGeom prst="rect">
            <a:avLst/>
          </a:prstGeom>
        </p:spPr>
        <p:txBody>
          <a:bodyPr spcFirstLastPara="1" wrap="square" lIns="91425" tIns="91425" rIns="91425" bIns="91425" anchor="t" anchorCtr="0">
            <a:noAutofit/>
          </a:bodyPr>
          <a:lstStyle/>
          <a:p>
            <a:pPr marL="0" lvl="0" indent="0"/>
            <a:r>
              <a:rPr lang="en-US" b="1" dirty="0"/>
              <a:t>View existing system     , bills and data.</a:t>
            </a:r>
            <a:endParaRPr b="1" dirty="0"/>
          </a:p>
        </p:txBody>
      </p:sp>
      <p:sp>
        <p:nvSpPr>
          <p:cNvPr id="2134" name="Google Shape;2134;p51"/>
          <p:cNvSpPr txBox="1">
            <a:spLocks noGrp="1"/>
          </p:cNvSpPr>
          <p:nvPr>
            <p:ph type="subTitle" idx="6"/>
          </p:nvPr>
        </p:nvSpPr>
        <p:spPr>
          <a:xfrm>
            <a:off x="2216272" y="3016123"/>
            <a:ext cx="2073000" cy="837882"/>
          </a:xfrm>
          <a:prstGeom prst="rect">
            <a:avLst/>
          </a:prstGeom>
        </p:spPr>
        <p:txBody>
          <a:bodyPr spcFirstLastPara="1" wrap="square" lIns="91425" tIns="91425" rIns="91425" bIns="91425" anchor="t" anchorCtr="0">
            <a:noAutofit/>
          </a:bodyPr>
          <a:lstStyle/>
          <a:p>
            <a:pPr marL="0" lvl="0" indent="0" algn="l"/>
            <a:r>
              <a:rPr lang="en-US" b="1" dirty="0"/>
              <a:t>Take dimensional measurements.</a:t>
            </a:r>
          </a:p>
          <a:p>
            <a:pPr marL="0" lvl="0" indent="0" algn="l"/>
            <a:endParaRPr lang="en-US" b="1" dirty="0"/>
          </a:p>
          <a:p>
            <a:pPr marL="0" lvl="0" indent="0" algn="l"/>
            <a:endParaRPr b="1" dirty="0"/>
          </a:p>
        </p:txBody>
      </p:sp>
      <p:sp>
        <p:nvSpPr>
          <p:cNvPr id="2136" name="Google Shape;2136;p51"/>
          <p:cNvSpPr txBox="1">
            <a:spLocks noGrp="1"/>
          </p:cNvSpPr>
          <p:nvPr>
            <p:ph type="subTitle" idx="8"/>
          </p:nvPr>
        </p:nvSpPr>
        <p:spPr>
          <a:xfrm>
            <a:off x="5061783" y="3068336"/>
            <a:ext cx="2073000" cy="579300"/>
          </a:xfrm>
          <a:prstGeom prst="rect">
            <a:avLst/>
          </a:prstGeom>
        </p:spPr>
        <p:txBody>
          <a:bodyPr spcFirstLastPara="1" wrap="square" lIns="91425" tIns="91425" rIns="91425" bIns="91425" anchor="t" anchorCtr="0">
            <a:noAutofit/>
          </a:bodyPr>
          <a:lstStyle/>
          <a:p>
            <a:pPr marL="0" lvl="0" indent="0" algn="l"/>
            <a:r>
              <a:rPr lang="en-US" b="1" dirty="0"/>
              <a:t>Calculate the heating and cooling load</a:t>
            </a:r>
            <a:r>
              <a:rPr lang="en-US" dirty="0"/>
              <a:t>.</a:t>
            </a:r>
            <a:endParaRPr dirty="0"/>
          </a:p>
        </p:txBody>
      </p:sp>
      <p:sp>
        <p:nvSpPr>
          <p:cNvPr id="2137" name="Google Shape;2137;p51"/>
          <p:cNvSpPr/>
          <p:nvPr/>
        </p:nvSpPr>
        <p:spPr>
          <a:xfrm>
            <a:off x="277600" y="3128550"/>
            <a:ext cx="1602351" cy="828950"/>
          </a:xfrm>
          <a:custGeom>
            <a:avLst/>
            <a:gdLst/>
            <a:ahLst/>
            <a:cxnLst/>
            <a:rect l="l" t="t" r="r" b="b"/>
            <a:pathLst>
              <a:path w="3723" h="1926" extrusionOk="0">
                <a:moveTo>
                  <a:pt x="2168" y="0"/>
                </a:moveTo>
                <a:cubicBezTo>
                  <a:pt x="2004" y="0"/>
                  <a:pt x="1867" y="134"/>
                  <a:pt x="1867" y="301"/>
                </a:cubicBezTo>
                <a:cubicBezTo>
                  <a:pt x="1867" y="319"/>
                  <a:pt x="1867" y="340"/>
                  <a:pt x="1870" y="353"/>
                </a:cubicBezTo>
                <a:lnTo>
                  <a:pt x="1330" y="353"/>
                </a:lnTo>
                <a:cubicBezTo>
                  <a:pt x="1105" y="353"/>
                  <a:pt x="914" y="523"/>
                  <a:pt x="884" y="741"/>
                </a:cubicBezTo>
                <a:lnTo>
                  <a:pt x="361" y="741"/>
                </a:lnTo>
                <a:cubicBezTo>
                  <a:pt x="161" y="741"/>
                  <a:pt x="0" y="905"/>
                  <a:pt x="9" y="1102"/>
                </a:cubicBezTo>
                <a:cubicBezTo>
                  <a:pt x="9" y="1303"/>
                  <a:pt x="167" y="1467"/>
                  <a:pt x="368" y="1467"/>
                </a:cubicBezTo>
                <a:lnTo>
                  <a:pt x="1209" y="1467"/>
                </a:lnTo>
                <a:cubicBezTo>
                  <a:pt x="1257" y="1622"/>
                  <a:pt x="1400" y="1731"/>
                  <a:pt x="1594" y="1731"/>
                </a:cubicBezTo>
                <a:cubicBezTo>
                  <a:pt x="1652" y="1846"/>
                  <a:pt x="1773" y="1925"/>
                  <a:pt x="1910" y="1925"/>
                </a:cubicBezTo>
                <a:lnTo>
                  <a:pt x="2211" y="1925"/>
                </a:lnTo>
                <a:cubicBezTo>
                  <a:pt x="2347" y="1925"/>
                  <a:pt x="2469" y="1849"/>
                  <a:pt x="2523" y="1731"/>
                </a:cubicBezTo>
                <a:lnTo>
                  <a:pt x="2897" y="1731"/>
                </a:lnTo>
                <a:cubicBezTo>
                  <a:pt x="3049" y="1731"/>
                  <a:pt x="3176" y="1643"/>
                  <a:pt x="3243" y="1518"/>
                </a:cubicBezTo>
                <a:lnTo>
                  <a:pt x="3364" y="1518"/>
                </a:lnTo>
                <a:cubicBezTo>
                  <a:pt x="3562" y="1518"/>
                  <a:pt x="3723" y="1361"/>
                  <a:pt x="3723" y="1160"/>
                </a:cubicBezTo>
                <a:cubicBezTo>
                  <a:pt x="3723" y="969"/>
                  <a:pt x="3577" y="808"/>
                  <a:pt x="3386" y="799"/>
                </a:cubicBezTo>
                <a:cubicBezTo>
                  <a:pt x="3383" y="553"/>
                  <a:pt x="3185" y="353"/>
                  <a:pt x="2939" y="353"/>
                </a:cubicBezTo>
                <a:lnTo>
                  <a:pt x="2781" y="353"/>
                </a:lnTo>
                <a:cubicBezTo>
                  <a:pt x="2781" y="340"/>
                  <a:pt x="2787" y="319"/>
                  <a:pt x="2787" y="301"/>
                </a:cubicBezTo>
                <a:cubicBezTo>
                  <a:pt x="2787" y="134"/>
                  <a:pt x="2651" y="0"/>
                  <a:pt x="2487" y="0"/>
                </a:cubicBezTo>
                <a:close/>
              </a:path>
            </a:pathLst>
          </a:custGeom>
          <a:gradFill>
            <a:gsLst>
              <a:gs pos="0">
                <a:srgbClr val="E5EEF3">
                  <a:alpha val="58431"/>
                </a:srgbClr>
              </a:gs>
              <a:gs pos="100000">
                <a:srgbClr val="E5EEF3">
                  <a:alpha val="22352"/>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134;p51"/>
          <p:cNvSpPr txBox="1">
            <a:spLocks noGrp="1"/>
          </p:cNvSpPr>
          <p:nvPr>
            <p:ph type="subTitle" idx="6"/>
          </p:nvPr>
        </p:nvSpPr>
        <p:spPr>
          <a:xfrm>
            <a:off x="5061783" y="4231629"/>
            <a:ext cx="2073000" cy="837882"/>
          </a:xfrm>
          <a:prstGeom prst="rect">
            <a:avLst/>
          </a:prstGeom>
        </p:spPr>
        <p:txBody>
          <a:bodyPr spcFirstLastPara="1" wrap="square" lIns="91425" tIns="91425" rIns="91425" bIns="91425" anchor="t" anchorCtr="0">
            <a:noAutofit/>
          </a:bodyPr>
          <a:lstStyle/>
          <a:p>
            <a:pPr marL="0" lvl="0" indent="0" algn="l"/>
            <a:r>
              <a:rPr lang="en-US" b="1" dirty="0"/>
              <a:t>Economic feasibility calculation.</a:t>
            </a:r>
          </a:p>
        </p:txBody>
      </p:sp>
      <p:sp>
        <p:nvSpPr>
          <p:cNvPr id="63" name="Google Shape;2134;p51"/>
          <p:cNvSpPr txBox="1">
            <a:spLocks noGrp="1"/>
          </p:cNvSpPr>
          <p:nvPr>
            <p:ph type="subTitle" idx="6"/>
          </p:nvPr>
        </p:nvSpPr>
        <p:spPr>
          <a:xfrm>
            <a:off x="2097708" y="4271081"/>
            <a:ext cx="2073000" cy="837882"/>
          </a:xfrm>
          <a:prstGeom prst="rect">
            <a:avLst/>
          </a:prstGeom>
        </p:spPr>
        <p:txBody>
          <a:bodyPr spcFirstLastPara="1" wrap="square" lIns="91425" tIns="91425" rIns="91425" bIns="91425" anchor="t" anchorCtr="0">
            <a:noAutofit/>
          </a:bodyPr>
          <a:lstStyle/>
          <a:p>
            <a:pPr marL="0" lvl="0" indent="0" algn="l"/>
            <a:r>
              <a:rPr lang="en-US" b="1" dirty="0"/>
              <a:t>Suggestion for a new system.</a:t>
            </a:r>
            <a:endParaRPr b="1"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4834" y="1048876"/>
            <a:ext cx="763468" cy="76346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6667" t="2885" r="26875" b="14237"/>
          <a:stretch/>
        </p:blipFill>
        <p:spPr>
          <a:xfrm>
            <a:off x="2766806" y="1106130"/>
            <a:ext cx="636909" cy="68378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84601" y="2396317"/>
            <a:ext cx="683701" cy="76324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09759" y="3704958"/>
            <a:ext cx="653055" cy="622093"/>
          </a:xfrm>
          <a:prstGeom prst="rect">
            <a:avLst/>
          </a:prstGeom>
        </p:spPr>
      </p:pic>
      <p:pic>
        <p:nvPicPr>
          <p:cNvPr id="16" name="Picture 15"/>
          <p:cNvPicPr>
            <a:picLocks noChangeAspect="1"/>
          </p:cNvPicPr>
          <p:nvPr/>
        </p:nvPicPr>
        <p:blipFill rotWithShape="1">
          <a:blip r:embed="rId7">
            <a:extLst>
              <a:ext uri="{BEBA8EAE-BF5A-486C-A8C5-ECC9F3942E4B}">
                <a14:imgProps xmlns:a14="http://schemas.microsoft.com/office/drawing/2010/main">
                  <a14:imgLayer r:embed="rId8">
                    <a14:imgEffect>
                      <a14:backgroundRemoval t="9544" b="85893" l="10000" r="90000">
                        <a14:foregroundMark x1="33467" y1="36031" x2="43687" y2="62042"/>
                        <a14:foregroundMark x1="47094" y1="29480" x2="40281" y2="62042"/>
                      </a14:backgroundRemoval>
                    </a14:imgEffect>
                  </a14:imgLayer>
                </a14:imgProps>
              </a:ext>
              <a:ext uri="{28A0092B-C50C-407E-A947-70E740481C1C}">
                <a14:useLocalDpi xmlns:a14="http://schemas.microsoft.com/office/drawing/2010/main" val="0"/>
              </a:ext>
            </a:extLst>
          </a:blip>
          <a:srcRect b="4563"/>
          <a:stretch/>
        </p:blipFill>
        <p:spPr>
          <a:xfrm>
            <a:off x="2787230" y="2354028"/>
            <a:ext cx="693956" cy="688835"/>
          </a:xfrm>
          <a:prstGeom prst="rect">
            <a:avLst/>
          </a:prstGeom>
        </p:spPr>
      </p:pic>
      <p:pic>
        <p:nvPicPr>
          <p:cNvPr id="17" name="Picture 16"/>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foregroundMark x1="73833" y1="33884" x2="35833" y2="84711"/>
                        <a14:foregroundMark x1="81000" y1="72039" x2="52167" y2="23003"/>
                      </a14:backgroundRemoval>
                    </a14:imgEffect>
                  </a14:imgLayer>
                </a14:imgProps>
              </a:ext>
              <a:ext uri="{28A0092B-C50C-407E-A947-70E740481C1C}">
                <a14:useLocalDpi xmlns:a14="http://schemas.microsoft.com/office/drawing/2010/main" val="0"/>
              </a:ext>
            </a:extLst>
          </a:blip>
          <a:stretch>
            <a:fillRect/>
          </a:stretch>
        </p:blipFill>
        <p:spPr>
          <a:xfrm>
            <a:off x="5656219" y="3704957"/>
            <a:ext cx="647650" cy="64683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7"/>
          </p:nvPr>
        </p:nvSpPr>
        <p:spPr>
          <a:xfrm>
            <a:off x="3250532" y="2926854"/>
            <a:ext cx="2070300" cy="467100"/>
          </a:xfrm>
        </p:spPr>
        <p:txBody>
          <a:bodyPr/>
          <a:lstStyle/>
          <a:p>
            <a:endParaRPr lang="en-US" sz="3200" dirty="0">
              <a:solidFill>
                <a:schemeClr val="bg1"/>
              </a:solidFill>
            </a:endParaRPr>
          </a:p>
          <a:p>
            <a:endParaRPr lang="en-US" sz="3200" dirty="0">
              <a:solidFill>
                <a:schemeClr val="bg1"/>
              </a:solidFill>
            </a:endParaRPr>
          </a:p>
          <a:p>
            <a:endParaRPr lang="en-US" sz="3200" dirty="0">
              <a:solidFill>
                <a:schemeClr val="bg1"/>
              </a:solidFill>
            </a:endParaRPr>
          </a:p>
          <a:p>
            <a:r>
              <a:rPr lang="en-US" sz="3200" dirty="0">
                <a:solidFill>
                  <a:schemeClr val="bg1"/>
                </a:solidFill>
              </a:rPr>
              <a:t>COMPLEX</a:t>
            </a:r>
            <a:r>
              <a:rPr lang="en-US" sz="2000" dirty="0">
                <a:solidFill>
                  <a:schemeClr val="bg1"/>
                </a:solidFill>
              </a:rPr>
              <a:t> </a:t>
            </a:r>
            <a:endParaRPr lang="ar-EG" sz="2000" dirty="0">
              <a:solidFill>
                <a:schemeClr val="bg1"/>
              </a:solidFill>
            </a:endParaRPr>
          </a:p>
        </p:txBody>
      </p:sp>
      <p:sp>
        <p:nvSpPr>
          <p:cNvPr id="10" name="Title 9"/>
          <p:cNvSpPr>
            <a:spLocks noGrp="1"/>
          </p:cNvSpPr>
          <p:nvPr>
            <p:ph type="title"/>
          </p:nvPr>
        </p:nvSpPr>
        <p:spPr>
          <a:xfrm>
            <a:off x="316750" y="446062"/>
            <a:ext cx="7710300" cy="572700"/>
          </a:xfrm>
        </p:spPr>
        <p:txBody>
          <a:bodyPr/>
          <a:lstStyle/>
          <a:p>
            <a:pPr algn="l"/>
            <a:r>
              <a:rPr lang="en-US" sz="4000" dirty="0">
                <a:solidFill>
                  <a:schemeClr val="bg1"/>
                </a:solidFill>
              </a:rPr>
              <a:t>Case study </a:t>
            </a:r>
            <a:endParaRPr lang="ar-EG" sz="4000" dirty="0">
              <a:solidFill>
                <a:schemeClr val="bg1"/>
              </a:solidFill>
            </a:endParaRPr>
          </a:p>
        </p:txBody>
      </p:sp>
      <p:sp>
        <p:nvSpPr>
          <p:cNvPr id="18" name="Google Shape;2174;p52"/>
          <p:cNvSpPr txBox="1">
            <a:spLocks noGrp="1"/>
          </p:cNvSpPr>
          <p:nvPr>
            <p:ph type="subTitle" idx="4294967295"/>
          </p:nvPr>
        </p:nvSpPr>
        <p:spPr>
          <a:xfrm>
            <a:off x="1826324" y="3997608"/>
            <a:ext cx="19671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t>Al-</a:t>
            </a:r>
            <a:r>
              <a:rPr lang="en-US" b="1" dirty="0" err="1"/>
              <a:t>Rawda</a:t>
            </a:r>
            <a:r>
              <a:rPr lang="en-US" b="1" dirty="0"/>
              <a:t> Mosque </a:t>
            </a:r>
            <a:endParaRPr b="1" dirty="0"/>
          </a:p>
        </p:txBody>
      </p:sp>
      <p:sp>
        <p:nvSpPr>
          <p:cNvPr id="19" name="Google Shape;2174;p52"/>
          <p:cNvSpPr txBox="1">
            <a:spLocks noGrp="1"/>
          </p:cNvSpPr>
          <p:nvPr>
            <p:ph type="subTitle" idx="4294967295"/>
          </p:nvPr>
        </p:nvSpPr>
        <p:spPr>
          <a:xfrm>
            <a:off x="4956523" y="3977944"/>
            <a:ext cx="2250375"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err="1">
                <a:latin typeface="+mj-lt"/>
              </a:rPr>
              <a:t>Taddamun</a:t>
            </a:r>
            <a:r>
              <a:rPr lang="en-US" b="1" dirty="0">
                <a:latin typeface="+mj-lt"/>
              </a:rPr>
              <a:t> dispensary</a:t>
            </a:r>
            <a:endParaRPr b="1" dirty="0">
              <a:latin typeface="+mj-lt"/>
            </a:endParaRPr>
          </a:p>
        </p:txBody>
      </p:sp>
      <p:sp>
        <p:nvSpPr>
          <p:cNvPr id="20" name="Rectangle 19"/>
          <p:cNvSpPr/>
          <p:nvPr/>
        </p:nvSpPr>
        <p:spPr>
          <a:xfrm>
            <a:off x="1728787" y="3873771"/>
            <a:ext cx="2162175" cy="7810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1" name="Rectangle 20"/>
          <p:cNvSpPr/>
          <p:nvPr/>
        </p:nvSpPr>
        <p:spPr>
          <a:xfrm>
            <a:off x="4956523" y="3873771"/>
            <a:ext cx="2162175" cy="7810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pic>
        <p:nvPicPr>
          <p:cNvPr id="22" name="Picture 21"/>
          <p:cNvPicPr/>
          <p:nvPr/>
        </p:nvPicPr>
        <p:blipFill>
          <a:blip r:embed="rId2" cstate="print">
            <a:extLst>
              <a:ext uri="{28A0092B-C50C-407E-A947-70E740481C1C}">
                <a14:useLocalDpi xmlns:a14="http://schemas.microsoft.com/office/drawing/2010/main" val="0"/>
              </a:ext>
            </a:extLst>
          </a:blip>
          <a:stretch>
            <a:fillRect/>
          </a:stretch>
        </p:blipFill>
        <p:spPr>
          <a:xfrm>
            <a:off x="2587527" y="550236"/>
            <a:ext cx="3756123" cy="2202489"/>
          </a:xfrm>
          <a:prstGeom prst="rect">
            <a:avLst/>
          </a:prstGeom>
        </p:spPr>
      </p:pic>
      <p:cxnSp>
        <p:nvCxnSpPr>
          <p:cNvPr id="26" name="Straight Arrow Connector 25"/>
          <p:cNvCxnSpPr>
            <a:stCxn id="8" idx="2"/>
          </p:cNvCxnSpPr>
          <p:nvPr/>
        </p:nvCxnSpPr>
        <p:spPr>
          <a:xfrm flipH="1">
            <a:off x="3282379" y="3393954"/>
            <a:ext cx="1003303" cy="499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8" idx="2"/>
          </p:cNvCxnSpPr>
          <p:nvPr/>
        </p:nvCxnSpPr>
        <p:spPr>
          <a:xfrm>
            <a:off x="4285682" y="3393954"/>
            <a:ext cx="1311272" cy="499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177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650" y="460600"/>
            <a:ext cx="7710300" cy="572700"/>
          </a:xfrm>
        </p:spPr>
        <p:txBody>
          <a:bodyPr/>
          <a:lstStyle/>
          <a:p>
            <a:pPr algn="l"/>
            <a:r>
              <a:rPr lang="en-US" sz="2400" dirty="0">
                <a:solidFill>
                  <a:schemeClr val="bg1"/>
                </a:solidFill>
              </a:rPr>
              <a:t>Construction of the complex</a:t>
            </a:r>
            <a:endParaRPr lang="ar-EG" sz="2400" dirty="0">
              <a:solidFill>
                <a:schemeClr val="bg1"/>
              </a:solidFill>
            </a:endParaRPr>
          </a:p>
        </p:txBody>
      </p:sp>
      <p:sp>
        <p:nvSpPr>
          <p:cNvPr id="3" name="Google Shape;2195;p53"/>
          <p:cNvSpPr txBox="1"/>
          <p:nvPr/>
        </p:nvSpPr>
        <p:spPr>
          <a:xfrm flipH="1">
            <a:off x="557150" y="1762450"/>
            <a:ext cx="2510700" cy="990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dirty="0">
              <a:solidFill>
                <a:schemeClr val="lt1"/>
              </a:solidFill>
              <a:latin typeface="Barlow"/>
              <a:ea typeface="Barlow"/>
              <a:cs typeface="Barlow"/>
              <a:sym typeface="Barlow"/>
            </a:endParaRPr>
          </a:p>
        </p:txBody>
      </p:sp>
      <p:pic>
        <p:nvPicPr>
          <p:cNvPr id="5" name="Picture 4"/>
          <p:cNvPicPr>
            <a:picLocks noChangeAspect="1"/>
          </p:cNvPicPr>
          <p:nvPr/>
        </p:nvPicPr>
        <p:blipFill rotWithShape="1">
          <a:blip r:embed="rId2"/>
          <a:srcRect l="28455" t="38689" r="26523" b="31425"/>
          <a:stretch/>
        </p:blipFill>
        <p:spPr>
          <a:xfrm>
            <a:off x="895350" y="1276350"/>
            <a:ext cx="4134672" cy="1543089"/>
          </a:xfrm>
          <a:prstGeom prst="rect">
            <a:avLst/>
          </a:prstGeom>
        </p:spPr>
      </p:pic>
      <p:pic>
        <p:nvPicPr>
          <p:cNvPr id="6" name="Picture 5"/>
          <p:cNvPicPr>
            <a:picLocks noChangeAspect="1"/>
          </p:cNvPicPr>
          <p:nvPr/>
        </p:nvPicPr>
        <p:blipFill rotWithShape="1">
          <a:blip r:embed="rId3"/>
          <a:srcRect l="29564" t="47245" r="28176" b="30222"/>
          <a:stretch/>
        </p:blipFill>
        <p:spPr>
          <a:xfrm>
            <a:off x="844445" y="2968326"/>
            <a:ext cx="4185577" cy="1254758"/>
          </a:xfrm>
          <a:prstGeom prst="rect">
            <a:avLst/>
          </a:prstGeom>
        </p:spPr>
      </p:pic>
      <p:pic>
        <p:nvPicPr>
          <p:cNvPr id="7" name="Picture 6"/>
          <p:cNvPicPr>
            <a:picLocks noChangeAspect="1"/>
          </p:cNvPicPr>
          <p:nvPr/>
        </p:nvPicPr>
        <p:blipFill rotWithShape="1">
          <a:blip r:embed="rId4"/>
          <a:srcRect l="15700" t="35739" r="38357" b="35716"/>
          <a:stretch/>
        </p:blipFill>
        <p:spPr>
          <a:xfrm>
            <a:off x="5184379" y="2290054"/>
            <a:ext cx="3836791" cy="1340250"/>
          </a:xfrm>
          <a:prstGeom prst="rect">
            <a:avLst/>
          </a:prstGeom>
        </p:spPr>
      </p:pic>
    </p:spTree>
    <p:extLst>
      <p:ext uri="{BB962C8B-B14F-4D97-AF65-F5344CB8AC3E}">
        <p14:creationId xmlns:p14="http://schemas.microsoft.com/office/powerpoint/2010/main" val="1099985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92"/>
        <p:cNvGrpSpPr/>
        <p:nvPr/>
      </p:nvGrpSpPr>
      <p:grpSpPr>
        <a:xfrm>
          <a:off x="0" y="0"/>
          <a:ext cx="0" cy="0"/>
          <a:chOff x="0" y="0"/>
          <a:chExt cx="0" cy="0"/>
        </a:xfrm>
      </p:grpSpPr>
      <p:sp>
        <p:nvSpPr>
          <p:cNvPr id="2193" name="Google Shape;2193;p53"/>
          <p:cNvSpPr txBox="1">
            <a:spLocks noGrp="1"/>
          </p:cNvSpPr>
          <p:nvPr>
            <p:ph type="title"/>
          </p:nvPr>
        </p:nvSpPr>
        <p:spPr>
          <a:xfrm>
            <a:off x="707275" y="399450"/>
            <a:ext cx="7710300" cy="572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dirty="0">
                <a:solidFill>
                  <a:schemeClr val="bg1"/>
                </a:solidFill>
              </a:rPr>
              <a:t>Al-</a:t>
            </a:r>
            <a:r>
              <a:rPr lang="en-US" sz="2800" dirty="0" err="1">
                <a:solidFill>
                  <a:schemeClr val="bg1"/>
                </a:solidFill>
              </a:rPr>
              <a:t>rawda</a:t>
            </a:r>
            <a:r>
              <a:rPr lang="en-US" sz="2800" dirty="0">
                <a:solidFill>
                  <a:schemeClr val="bg1"/>
                </a:solidFill>
              </a:rPr>
              <a:t> mosque</a:t>
            </a:r>
            <a:endParaRPr sz="2800" dirty="0">
              <a:solidFill>
                <a:schemeClr val="bg1"/>
              </a:solidFill>
            </a:endParaRPr>
          </a:p>
        </p:txBody>
      </p:sp>
      <mc:AlternateContent xmlns:mc="http://schemas.openxmlformats.org/markup-compatibility/2006" xmlns:a14="http://schemas.microsoft.com/office/drawing/2010/main">
        <mc:Choice Requires="a14">
          <p:sp>
            <p:nvSpPr>
              <p:cNvPr id="2195" name="Google Shape;2195;p53"/>
              <p:cNvSpPr txBox="1"/>
              <p:nvPr/>
            </p:nvSpPr>
            <p:spPr>
              <a:xfrm flipH="1">
                <a:off x="894150" y="1423686"/>
                <a:ext cx="4414900" cy="3357863"/>
              </a:xfrm>
              <a:prstGeom prst="rect">
                <a:avLst/>
              </a:prstGeom>
              <a:noFill/>
              <a:ln>
                <a:noFill/>
              </a:ln>
            </p:spPr>
            <p:txBody>
              <a:bodyPr spcFirstLastPara="1" wrap="square" lIns="91425" tIns="91425" rIns="91425" bIns="91425" anchor="t" anchorCtr="0">
                <a:noAutofit/>
              </a:bodyPr>
              <a:lstStyle/>
              <a:p>
                <a:pPr marL="285750" lvl="0" indent="-285750" rtl="0">
                  <a:spcBef>
                    <a:spcPts val="0"/>
                  </a:spcBef>
                  <a:spcAft>
                    <a:spcPts val="0"/>
                  </a:spcAft>
                  <a:buFont typeface="Arial" panose="020B0604020202020204" pitchFamily="34" charset="0"/>
                  <a:buChar char="•"/>
                </a:pPr>
                <a:r>
                  <a:rPr lang="en-US" dirty="0">
                    <a:solidFill>
                      <a:schemeClr val="lt1"/>
                    </a:solidFill>
                    <a:latin typeface="Barlow"/>
                    <a:ea typeface="Barlow"/>
                    <a:cs typeface="Barlow"/>
                    <a:sym typeface="Barlow"/>
                  </a:rPr>
                  <a:t>Area = 565 </a:t>
                </a:r>
                <a14:m>
                  <m:oMath xmlns:m="http://schemas.openxmlformats.org/officeDocument/2006/math">
                    <m:sSup>
                      <m:sSupPr>
                        <m:ctrlPr>
                          <a:rPr lang="en-US" b="0" i="1" smtClean="0">
                            <a:solidFill>
                              <a:schemeClr val="lt1"/>
                            </a:solidFill>
                            <a:latin typeface="Cambria Math" panose="02040503050406030204" pitchFamily="18" charset="0"/>
                            <a:ea typeface="Barlow"/>
                            <a:cs typeface="Barlow"/>
                            <a:sym typeface="Barlow"/>
                          </a:rPr>
                        </m:ctrlPr>
                      </m:sSupPr>
                      <m:e>
                        <m:r>
                          <a:rPr lang="en-US" b="0" i="1" smtClean="0">
                            <a:solidFill>
                              <a:schemeClr val="lt1"/>
                            </a:solidFill>
                            <a:latin typeface="Cambria Math" panose="02040503050406030204" pitchFamily="18" charset="0"/>
                            <a:ea typeface="Barlow"/>
                            <a:cs typeface="Barlow"/>
                            <a:sym typeface="Barlow"/>
                          </a:rPr>
                          <m:t>𝑚</m:t>
                        </m:r>
                      </m:e>
                      <m:sup>
                        <m:r>
                          <a:rPr lang="en-US" b="0" i="1" smtClean="0">
                            <a:solidFill>
                              <a:schemeClr val="lt1"/>
                            </a:solidFill>
                            <a:latin typeface="Cambria Math" panose="02040503050406030204" pitchFamily="18" charset="0"/>
                            <a:ea typeface="Barlow"/>
                            <a:cs typeface="Barlow"/>
                            <a:sym typeface="Barlow"/>
                          </a:rPr>
                          <m:t>2</m:t>
                        </m:r>
                      </m:sup>
                    </m:sSup>
                  </m:oMath>
                </a14:m>
                <a:r>
                  <a:rPr lang="en-US" dirty="0">
                    <a:solidFill>
                      <a:schemeClr val="lt1"/>
                    </a:solidFill>
                    <a:latin typeface="Barlow"/>
                    <a:ea typeface="Barlow"/>
                    <a:cs typeface="Barlow"/>
                    <a:sym typeface="Barlow"/>
                  </a:rPr>
                  <a:t> </a:t>
                </a:r>
              </a:p>
              <a:p>
                <a:pPr marL="0" lvl="0" indent="0" rtl="0">
                  <a:spcBef>
                    <a:spcPts val="0"/>
                  </a:spcBef>
                  <a:spcAft>
                    <a:spcPts val="0"/>
                  </a:spcAft>
                  <a:buNone/>
                </a:pPr>
                <a:endParaRPr lang="en-US" dirty="0">
                  <a:solidFill>
                    <a:schemeClr val="lt1"/>
                  </a:solidFill>
                  <a:latin typeface="Barlow"/>
                  <a:ea typeface="Barlow"/>
                  <a:cs typeface="Barlow"/>
                  <a:sym typeface="Barlow"/>
                </a:endParaRPr>
              </a:p>
              <a:p>
                <a:pPr marL="285750" lvl="0" indent="-285750">
                  <a:buFont typeface="Arial" panose="020B0604020202020204" pitchFamily="34" charset="0"/>
                  <a:buChar char="•"/>
                </a:pPr>
                <a:r>
                  <a:rPr lang="en-US" dirty="0">
                    <a:latin typeface="Barlow" panose="020B0604020202020204" charset="0"/>
                  </a:rPr>
                  <a:t>7 air conditioners of 3 kilowatts ( Split unit system)</a:t>
                </a:r>
              </a:p>
              <a:p>
                <a:pPr lvl="0"/>
                <a:endParaRPr lang="en-US" dirty="0">
                  <a:latin typeface="Barlow" panose="020B0604020202020204" charset="0"/>
                </a:endParaRPr>
              </a:p>
              <a:p>
                <a:pPr marL="285750" lvl="0" indent="-285750">
                  <a:buFont typeface="Arial" panose="020B0604020202020204" pitchFamily="34" charset="0"/>
                  <a:buChar char="•"/>
                </a:pPr>
                <a:r>
                  <a:rPr lang="en-US" dirty="0">
                    <a:latin typeface="Barlow" panose="020B0604020202020204" charset="0"/>
                  </a:rPr>
                  <a:t>24 fans of 92 W </a:t>
                </a:r>
              </a:p>
              <a:p>
                <a:pPr marL="285750" lvl="0" indent="-285750">
                  <a:buFont typeface="Arial" panose="020B0604020202020204" pitchFamily="34" charset="0"/>
                  <a:buChar char="•"/>
                </a:pPr>
                <a:endParaRPr lang="en-US" dirty="0">
                  <a:latin typeface="Barlow" panose="020B0604020202020204" charset="0"/>
                </a:endParaRPr>
              </a:p>
              <a:p>
                <a:pPr marL="285750" lvl="0" indent="-285750">
                  <a:buFont typeface="Arial" panose="020B0604020202020204" pitchFamily="34" charset="0"/>
                  <a:buChar char="•"/>
                </a:pPr>
                <a:r>
                  <a:rPr lang="en-US" dirty="0">
                    <a:latin typeface="Barlow" panose="020B0604020202020204" charset="0"/>
                  </a:rPr>
                  <a:t>100 LED &amp; 7 fluorescent lights </a:t>
                </a:r>
              </a:p>
              <a:p>
                <a:pPr marL="285750" lvl="0" indent="-285750">
                  <a:buFont typeface="Arial" panose="020B0604020202020204" pitchFamily="34" charset="0"/>
                  <a:buChar char="•"/>
                </a:pPr>
                <a:endParaRPr lang="en-US" dirty="0">
                  <a:latin typeface="Barlow" panose="020B0604020202020204" charset="0"/>
                </a:endParaRPr>
              </a:p>
              <a:p>
                <a:pPr marL="285750" lvl="0" indent="-285750">
                  <a:buFont typeface="Arial" panose="020B0604020202020204" pitchFamily="34" charset="0"/>
                  <a:buChar char="•"/>
                </a:pPr>
                <a:r>
                  <a:rPr lang="en-US" dirty="0">
                    <a:latin typeface="Barlow" panose="020B0604020202020204" charset="0"/>
                  </a:rPr>
                  <a:t>31 glass windows </a:t>
                </a:r>
              </a:p>
              <a:p>
                <a:pPr marL="285750" lvl="0" indent="-285750">
                  <a:buFont typeface="Arial" panose="020B0604020202020204" pitchFamily="34" charset="0"/>
                  <a:buChar char="•"/>
                </a:pPr>
                <a:endParaRPr lang="en-US" dirty="0">
                  <a:latin typeface="Barlow" panose="020B0604020202020204" charset="0"/>
                </a:endParaRPr>
              </a:p>
              <a:p>
                <a:pPr marL="285750" lvl="0" indent="-285750">
                  <a:buFont typeface="Arial" panose="020B0604020202020204" pitchFamily="34" charset="0"/>
                  <a:buChar char="•"/>
                </a:pPr>
                <a:r>
                  <a:rPr lang="en-US" dirty="0">
                    <a:latin typeface="Barlow" panose="020B0604020202020204" charset="0"/>
                  </a:rPr>
                  <a:t>3 wood doors </a:t>
                </a:r>
              </a:p>
              <a:p>
                <a:pPr lvl="0"/>
                <a:endParaRPr lang="en-US" dirty="0">
                  <a:latin typeface="Barlow" panose="020B0604020202020204" charset="0"/>
                </a:endParaRPr>
              </a:p>
              <a:p>
                <a:pPr lvl="0"/>
                <a:r>
                  <a:rPr lang="en-US" dirty="0">
                    <a:latin typeface="Barlow" panose="020B0604020202020204" charset="0"/>
                  </a:rPr>
                  <a:t> </a:t>
                </a:r>
                <a:endParaRPr dirty="0">
                  <a:solidFill>
                    <a:schemeClr val="lt1"/>
                  </a:solidFill>
                  <a:latin typeface="Barlow" panose="020B0604020202020204" charset="0"/>
                  <a:ea typeface="Barlow"/>
                  <a:cs typeface="Barlow"/>
                  <a:sym typeface="Barlow"/>
                </a:endParaRPr>
              </a:p>
            </p:txBody>
          </p:sp>
        </mc:Choice>
        <mc:Fallback xmlns="">
          <p:sp>
            <p:nvSpPr>
              <p:cNvPr id="2195" name="Google Shape;2195;p53"/>
              <p:cNvSpPr txBox="1">
                <a:spLocks noRot="1" noChangeAspect="1" noMove="1" noResize="1" noEditPoints="1" noAdjustHandles="1" noChangeArrowheads="1" noChangeShapeType="1" noTextEdit="1"/>
              </p:cNvSpPr>
              <p:nvPr/>
            </p:nvSpPr>
            <p:spPr>
              <a:xfrm flipH="1">
                <a:off x="894150" y="1423686"/>
                <a:ext cx="4414900" cy="3357863"/>
              </a:xfrm>
              <a:prstGeom prst="rect">
                <a:avLst/>
              </a:prstGeom>
              <a:blipFill>
                <a:blip r:embed="rId3"/>
                <a:stretch>
                  <a:fillRect l="-276"/>
                </a:stretch>
              </a:blipFill>
              <a:ln>
                <a:noFill/>
              </a:ln>
            </p:spPr>
            <p:txBody>
              <a:bodyPr/>
              <a:lstStyle/>
              <a:p>
                <a:r>
                  <a:rPr lang="ar-EG">
                    <a:noFill/>
                  </a:rPr>
                  <a:t> </a:t>
                </a:r>
              </a:p>
            </p:txBody>
          </p:sp>
        </mc:Fallback>
      </mc:AlternateContent>
      <p:pic>
        <p:nvPicPr>
          <p:cNvPr id="18" name="Picture 17"/>
          <p:cNvPicPr/>
          <p:nvPr/>
        </p:nvPicPr>
        <p:blipFill rotWithShape="1">
          <a:blip r:embed="rId4">
            <a:extLst>
              <a:ext uri="{28A0092B-C50C-407E-A947-70E740481C1C}">
                <a14:useLocalDpi xmlns:a14="http://schemas.microsoft.com/office/drawing/2010/main" val="0"/>
              </a:ext>
            </a:extLst>
          </a:blip>
          <a:srcRect l="20009" t="17328" r="44901" b="6210"/>
          <a:stretch/>
        </p:blipFill>
        <p:spPr bwMode="auto">
          <a:xfrm>
            <a:off x="5761463" y="685800"/>
            <a:ext cx="3003396" cy="34575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54031310"/>
      </p:ext>
    </p:extLst>
  </p:cSld>
  <p:clrMapOvr>
    <a:masterClrMapping/>
  </p:clrMapOvr>
</p:sld>
</file>

<file path=ppt/theme/theme1.xml><?xml version="1.0" encoding="utf-8"?>
<a:theme xmlns:a="http://schemas.openxmlformats.org/drawingml/2006/main" name="Engineering Major for College: Environmental Health Engineering by Slidesgo">
  <a:themeElements>
    <a:clrScheme name="Simple Light">
      <a:dk1>
        <a:srgbClr val="878787"/>
      </a:dk1>
      <a:lt1>
        <a:srgbClr val="434343"/>
      </a:lt1>
      <a:dk2>
        <a:srgbClr val="E5EEF3"/>
      </a:dk2>
      <a:lt2>
        <a:srgbClr val="9CAB9F"/>
      </a:lt2>
      <a:accent1>
        <a:srgbClr val="617915"/>
      </a:accent1>
      <a:accent2>
        <a:srgbClr val="A2BD4D"/>
      </a:accent2>
      <a:accent3>
        <a:srgbClr val="F9E925"/>
      </a:accent3>
      <a:accent4>
        <a:srgbClr val="E3AF7D"/>
      </a:accent4>
      <a:accent5>
        <a:srgbClr val="C2934F"/>
      </a:accent5>
      <a:accent6>
        <a:srgbClr val="557B9B"/>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1370</TotalTime>
  <Words>1437</Words>
  <Application>Microsoft Office PowerPoint</Application>
  <PresentationFormat>On-screen Show (16:9)</PresentationFormat>
  <Paragraphs>334</Paragraphs>
  <Slides>37</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37</vt:i4>
      </vt:variant>
    </vt:vector>
  </HeadingPairs>
  <TitlesOfParts>
    <vt:vector size="47" baseType="lpstr">
      <vt:lpstr>Bebas Neue</vt:lpstr>
      <vt:lpstr>Barlow</vt:lpstr>
      <vt:lpstr>Arial</vt:lpstr>
      <vt:lpstr>Cambria</vt:lpstr>
      <vt:lpstr>Cambria Math</vt:lpstr>
      <vt:lpstr>Chewy</vt:lpstr>
      <vt:lpstr>Calibri</vt:lpstr>
      <vt:lpstr>Muli</vt:lpstr>
      <vt:lpstr>Times New Roman</vt:lpstr>
      <vt:lpstr>Engineering Major for College: Environmental Health Engineering by Slidesgo</vt:lpstr>
      <vt:lpstr>Assessment and Redesigning of HVAC system for Al-Rawda Complex </vt:lpstr>
      <vt:lpstr> TEAM MEMBERS  </vt:lpstr>
      <vt:lpstr>1</vt:lpstr>
      <vt:lpstr>Main idea of the project</vt:lpstr>
      <vt:lpstr>Problem statement</vt:lpstr>
      <vt:lpstr>METHODOLOGY</vt:lpstr>
      <vt:lpstr>Case study </vt:lpstr>
      <vt:lpstr>Construction of the complex</vt:lpstr>
      <vt:lpstr>Al-rawda mosque</vt:lpstr>
      <vt:lpstr>Taddamun dispensary   </vt:lpstr>
      <vt:lpstr>COST </vt:lpstr>
      <vt:lpstr>THERMAL LOAD CALCULATION</vt:lpstr>
      <vt:lpstr>PowerPoint Presentation</vt:lpstr>
      <vt:lpstr>load summary </vt:lpstr>
      <vt:lpstr>PowerPoint Presentation</vt:lpstr>
      <vt:lpstr>PowerPoint Presentation</vt:lpstr>
      <vt:lpstr>PowerPoint Presentation</vt:lpstr>
      <vt:lpstr>Ventilation rate </vt:lpstr>
      <vt:lpstr>PowerPoint Presentation</vt:lpstr>
      <vt:lpstr>Detailed design</vt:lpstr>
      <vt:lpstr>PowerPoint Presentation</vt:lpstr>
      <vt:lpstr>PowerPoint Presentation</vt:lpstr>
      <vt:lpstr>PowerPoint Presentation</vt:lpstr>
      <vt:lpstr>PowerPoint Presentation</vt:lpstr>
      <vt:lpstr>PowerPoint Presentation</vt:lpstr>
      <vt:lpstr>PowerPoint Presentation</vt:lpstr>
      <vt:lpstr>Feasibility study</vt:lpstr>
      <vt:lpstr>ECONOMIC Parametrs </vt:lpstr>
      <vt:lpstr>PowerPoint Presentation</vt:lpstr>
      <vt:lpstr>PowerPoint Presentation</vt:lpstr>
      <vt:lpstr>PowerPoint Presentation</vt:lpstr>
      <vt:lpstr>PowerPoint Presentation</vt:lpstr>
      <vt:lpstr>PowerPoint Presentation</vt:lpstr>
      <vt:lpstr>PowerPoint Presentation</vt:lpstr>
      <vt:lpstr> results</vt:lpstr>
      <vt:lpstr>Conclusion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and Redesigning of HVAC system for Al-Rawda Complex</dc:title>
  <dc:creator>alshelleh</dc:creator>
  <cp:lastModifiedBy>Ahmed Muhareb</cp:lastModifiedBy>
  <cp:revision>103</cp:revision>
  <dcterms:modified xsi:type="dcterms:W3CDTF">2023-06-08T14:25:01Z</dcterms:modified>
</cp:coreProperties>
</file>