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6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363366" y="5367588"/>
            <a:ext cx="5924633" cy="491941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822082" cy="917393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788226" y="255382"/>
            <a:ext cx="2769107" cy="2712564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172778" y="8113836"/>
            <a:ext cx="1028699" cy="62864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740886" y="4079402"/>
            <a:ext cx="1123950" cy="13716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69762" y="3523040"/>
            <a:ext cx="11228705" cy="2274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50" b="0" i="0">
                <a:solidFill>
                  <a:srgbClr val="EFECE4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50" b="0" i="0">
                <a:solidFill>
                  <a:srgbClr val="EFECE4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50" b="0" i="0">
                <a:solidFill>
                  <a:srgbClr val="EFECE4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50" b="0" i="0">
                <a:solidFill>
                  <a:srgbClr val="EFECE4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446" y="264002"/>
            <a:ext cx="16255107" cy="32947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50" b="0" i="0">
                <a:solidFill>
                  <a:srgbClr val="EFECE4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44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44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44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jp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7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2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3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4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5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6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7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8.png"/><Relationship Id="rId3" Type="http://schemas.openxmlformats.org/officeDocument/2006/relationships/image" Target="../media/image79.jpg"/><Relationship Id="rId4" Type="http://schemas.openxmlformats.org/officeDocument/2006/relationships/image" Target="../media/image50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png"/><Relationship Id="rId3" Type="http://schemas.openxmlformats.org/officeDocument/2006/relationships/image" Target="../media/image83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png"/><Relationship Id="rId3" Type="http://schemas.openxmlformats.org/officeDocument/2006/relationships/image" Target="../media/image8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jpg"/><Relationship Id="rId3" Type="http://schemas.openxmlformats.org/officeDocument/2006/relationships/image" Target="../media/image86.jpg"/><Relationship Id="rId4" Type="http://schemas.openxmlformats.org/officeDocument/2006/relationships/image" Target="../media/image87.jpg"/><Relationship Id="rId5" Type="http://schemas.openxmlformats.org/officeDocument/2006/relationships/image" Target="../media/image88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8" Type="http://schemas.openxmlformats.org/officeDocument/2006/relationships/image" Target="../media/image95.png"/><Relationship Id="rId9" Type="http://schemas.openxmlformats.org/officeDocument/2006/relationships/image" Target="../media/image96.png"/><Relationship Id="rId10" Type="http://schemas.openxmlformats.org/officeDocument/2006/relationships/image" Target="../media/image97.png"/><Relationship Id="rId11" Type="http://schemas.openxmlformats.org/officeDocument/2006/relationships/image" Target="../media/image98.png"/><Relationship Id="rId12" Type="http://schemas.openxmlformats.org/officeDocument/2006/relationships/image" Target="../media/image99.png"/><Relationship Id="rId13" Type="http://schemas.openxmlformats.org/officeDocument/2006/relationships/image" Target="../media/image100.png"/><Relationship Id="rId14" Type="http://schemas.openxmlformats.org/officeDocument/2006/relationships/image" Target="../media/image101.png"/><Relationship Id="rId15" Type="http://schemas.openxmlformats.org/officeDocument/2006/relationships/image" Target="../media/image102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3.png"/><Relationship Id="rId3" Type="http://schemas.openxmlformats.org/officeDocument/2006/relationships/hyperlink" Target="https://web.whatsapp.com/" TargetMode="External"/><Relationship Id="rId4" Type="http://schemas.openxmlformats.org/officeDocument/2006/relationships/image" Target="../media/image104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5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6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7.jp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8.jp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png"/><Relationship Id="rId3" Type="http://schemas.openxmlformats.org/officeDocument/2006/relationships/image" Target="../media/image110.jpg"/><Relationship Id="rId4" Type="http://schemas.openxmlformats.org/officeDocument/2006/relationships/image" Target="../media/image111.jp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png"/><Relationship Id="rId3" Type="http://schemas.openxmlformats.org/officeDocument/2006/relationships/image" Target="../media/image112.png"/><Relationship Id="rId4" Type="http://schemas.openxmlformats.org/officeDocument/2006/relationships/image" Target="../media/image113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png"/><Relationship Id="rId3" Type="http://schemas.openxmlformats.org/officeDocument/2006/relationships/image" Target="../media/image114.jpg"/><Relationship Id="rId4" Type="http://schemas.openxmlformats.org/officeDocument/2006/relationships/image" Target="../media/image11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9.png"/><Relationship Id="rId3" Type="http://schemas.openxmlformats.org/officeDocument/2006/relationships/image" Target="../media/image116.jpg"/><Relationship Id="rId4" Type="http://schemas.openxmlformats.org/officeDocument/2006/relationships/image" Target="../media/image117.jpg"/><Relationship Id="rId5" Type="http://schemas.openxmlformats.org/officeDocument/2006/relationships/image" Target="../media/image118.jp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9.jpg"/><Relationship Id="rId3" Type="http://schemas.openxmlformats.org/officeDocument/2006/relationships/image" Target="../media/image120.jpg"/><Relationship Id="rId4" Type="http://schemas.openxmlformats.org/officeDocument/2006/relationships/image" Target="../media/image121.jpg"/><Relationship Id="rId5" Type="http://schemas.openxmlformats.org/officeDocument/2006/relationships/image" Target="../media/image122.jp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3.jpg"/><Relationship Id="rId3" Type="http://schemas.openxmlformats.org/officeDocument/2006/relationships/image" Target="../media/image124.jpg"/><Relationship Id="rId4" Type="http://schemas.openxmlformats.org/officeDocument/2006/relationships/image" Target="../media/image125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6.jp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Relationship Id="rId3" Type="http://schemas.openxmlformats.org/officeDocument/2006/relationships/image" Target="../media/image128.png"/><Relationship Id="rId4" Type="http://schemas.openxmlformats.org/officeDocument/2006/relationships/image" Target="../media/image12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7.png"/><Relationship Id="rId4" Type="http://schemas.openxmlformats.org/officeDocument/2006/relationships/image" Target="../media/image34.png"/><Relationship Id="rId5" Type="http://schemas.openxmlformats.org/officeDocument/2006/relationships/image" Target="../media/image38.png"/><Relationship Id="rId6" Type="http://schemas.openxmlformats.org/officeDocument/2006/relationships/image" Target="../media/image36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92773" y="169566"/>
            <a:ext cx="5905499" cy="564830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3156535" y="6332393"/>
            <a:ext cx="11844020" cy="169037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3950" spc="130">
                <a:latin typeface="Trebuchet MS"/>
                <a:cs typeface="Trebuchet MS"/>
              </a:rPr>
              <a:t>College</a:t>
            </a:r>
            <a:r>
              <a:rPr dirty="0" sz="3950" spc="-140">
                <a:latin typeface="Trebuchet MS"/>
                <a:cs typeface="Trebuchet MS"/>
              </a:rPr>
              <a:t> </a:t>
            </a:r>
            <a:r>
              <a:rPr dirty="0" sz="3950" spc="155">
                <a:latin typeface="Trebuchet MS"/>
                <a:cs typeface="Trebuchet MS"/>
              </a:rPr>
              <a:t>of</a:t>
            </a:r>
            <a:r>
              <a:rPr dirty="0" sz="3950" spc="-140">
                <a:latin typeface="Trebuchet MS"/>
                <a:cs typeface="Trebuchet MS"/>
              </a:rPr>
              <a:t> </a:t>
            </a:r>
            <a:r>
              <a:rPr dirty="0" sz="3950" spc="170">
                <a:latin typeface="Trebuchet MS"/>
                <a:cs typeface="Trebuchet MS"/>
              </a:rPr>
              <a:t>Engineering</a:t>
            </a:r>
            <a:r>
              <a:rPr dirty="0" sz="3950" spc="-140">
                <a:latin typeface="Trebuchet MS"/>
                <a:cs typeface="Trebuchet MS"/>
              </a:rPr>
              <a:t> </a:t>
            </a:r>
            <a:r>
              <a:rPr dirty="0" sz="3950" spc="110">
                <a:latin typeface="Trebuchet MS"/>
                <a:cs typeface="Trebuchet MS"/>
              </a:rPr>
              <a:t>&amp;</a:t>
            </a:r>
            <a:r>
              <a:rPr dirty="0" sz="3950" spc="-140">
                <a:latin typeface="Trebuchet MS"/>
                <a:cs typeface="Trebuchet MS"/>
              </a:rPr>
              <a:t> </a:t>
            </a:r>
            <a:r>
              <a:rPr dirty="0" sz="3950" spc="114">
                <a:latin typeface="Trebuchet MS"/>
                <a:cs typeface="Trebuchet MS"/>
              </a:rPr>
              <a:t>Information</a:t>
            </a:r>
            <a:r>
              <a:rPr dirty="0" sz="3950" spc="-140">
                <a:latin typeface="Trebuchet MS"/>
                <a:cs typeface="Trebuchet MS"/>
              </a:rPr>
              <a:t> </a:t>
            </a:r>
            <a:r>
              <a:rPr dirty="0" sz="3950" spc="170">
                <a:latin typeface="Trebuchet MS"/>
                <a:cs typeface="Trebuchet MS"/>
              </a:rPr>
              <a:t>Technology</a:t>
            </a:r>
            <a:endParaRPr sz="39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5"/>
              </a:spcBef>
            </a:pPr>
            <a:endParaRPr sz="3950">
              <a:latin typeface="Trebuchet MS"/>
              <a:cs typeface="Trebuchet MS"/>
            </a:endParaRPr>
          </a:p>
          <a:p>
            <a:pPr marL="1127760">
              <a:lnSpc>
                <a:spcPct val="100000"/>
              </a:lnSpc>
              <a:spcBef>
                <a:spcPts val="5"/>
              </a:spcBef>
            </a:pPr>
            <a:r>
              <a:rPr dirty="0" sz="3050" spc="114">
                <a:latin typeface="Trebuchet MS"/>
                <a:cs typeface="Trebuchet MS"/>
              </a:rPr>
              <a:t>Department</a:t>
            </a:r>
            <a:r>
              <a:rPr dirty="0" sz="3050" spc="-105">
                <a:latin typeface="Trebuchet MS"/>
                <a:cs typeface="Trebuchet MS"/>
              </a:rPr>
              <a:t> </a:t>
            </a:r>
            <a:r>
              <a:rPr dirty="0" sz="3050" spc="125">
                <a:latin typeface="Trebuchet MS"/>
                <a:cs typeface="Trebuchet MS"/>
              </a:rPr>
              <a:t>of</a:t>
            </a:r>
            <a:r>
              <a:rPr dirty="0" sz="3050" spc="-105">
                <a:latin typeface="Trebuchet MS"/>
                <a:cs typeface="Trebuchet MS"/>
              </a:rPr>
              <a:t> </a:t>
            </a:r>
            <a:r>
              <a:rPr dirty="0" sz="3050" spc="204">
                <a:latin typeface="Trebuchet MS"/>
                <a:cs typeface="Trebuchet MS"/>
              </a:rPr>
              <a:t>Management</a:t>
            </a:r>
            <a:r>
              <a:rPr dirty="0" sz="3050" spc="-100">
                <a:latin typeface="Trebuchet MS"/>
                <a:cs typeface="Trebuchet MS"/>
              </a:rPr>
              <a:t> </a:t>
            </a:r>
            <a:r>
              <a:rPr dirty="0" sz="3050" spc="90">
                <a:latin typeface="Trebuchet MS"/>
                <a:cs typeface="Trebuchet MS"/>
              </a:rPr>
              <a:t>Information</a:t>
            </a:r>
            <a:r>
              <a:rPr dirty="0" sz="3050" spc="-105">
                <a:latin typeface="Trebuchet MS"/>
                <a:cs typeface="Trebuchet MS"/>
              </a:rPr>
              <a:t> </a:t>
            </a:r>
            <a:r>
              <a:rPr dirty="0" sz="3050" spc="165">
                <a:latin typeface="Trebuchet MS"/>
                <a:cs typeface="Trebuchet MS"/>
              </a:rPr>
              <a:t>Systems</a:t>
            </a:r>
            <a:endParaRPr sz="3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923" y="6292748"/>
              <a:ext cx="13582649" cy="399425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9466" y="0"/>
              <a:ext cx="10548533" cy="306817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787894" y="8399304"/>
              <a:ext cx="14486255" cy="0"/>
            </a:xfrm>
            <a:custGeom>
              <a:avLst/>
              <a:gdLst/>
              <a:ahLst/>
              <a:cxnLst/>
              <a:rect l="l" t="t" r="r" b="b"/>
              <a:pathLst>
                <a:path w="14486255" h="0">
                  <a:moveTo>
                    <a:pt x="0" y="0"/>
                  </a:moveTo>
                  <a:lnTo>
                    <a:pt x="14485810" y="0"/>
                  </a:lnTo>
                </a:path>
              </a:pathLst>
            </a:custGeom>
            <a:ln w="28575">
              <a:solidFill>
                <a:srgbClr val="BEA23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926908"/>
              <a:ext cx="17400270" cy="5996305"/>
            </a:xfrm>
            <a:custGeom>
              <a:avLst/>
              <a:gdLst/>
              <a:ahLst/>
              <a:cxnLst/>
              <a:rect l="l" t="t" r="r" b="b"/>
              <a:pathLst>
                <a:path w="17400270" h="5996305">
                  <a:moveTo>
                    <a:pt x="111391" y="955040"/>
                  </a:moveTo>
                  <a:lnTo>
                    <a:pt x="84124" y="947724"/>
                  </a:lnTo>
                  <a:lnTo>
                    <a:pt x="56464" y="939761"/>
                  </a:lnTo>
                  <a:lnTo>
                    <a:pt x="28524" y="931189"/>
                  </a:lnTo>
                  <a:lnTo>
                    <a:pt x="381" y="922020"/>
                  </a:lnTo>
                  <a:lnTo>
                    <a:pt x="0" y="923188"/>
                  </a:lnTo>
                  <a:lnTo>
                    <a:pt x="0" y="983932"/>
                  </a:lnTo>
                  <a:lnTo>
                    <a:pt x="10769" y="987437"/>
                  </a:lnTo>
                  <a:lnTo>
                    <a:pt x="39712" y="996327"/>
                  </a:lnTo>
                  <a:lnTo>
                    <a:pt x="68376" y="1004570"/>
                  </a:lnTo>
                  <a:lnTo>
                    <a:pt x="96659" y="1012139"/>
                  </a:lnTo>
                  <a:lnTo>
                    <a:pt x="111391" y="955040"/>
                  </a:lnTo>
                  <a:close/>
                </a:path>
                <a:path w="17400270" h="5996305">
                  <a:moveTo>
                    <a:pt x="338366" y="993013"/>
                  </a:moveTo>
                  <a:lnTo>
                    <a:pt x="310591" y="990752"/>
                  </a:lnTo>
                  <a:lnTo>
                    <a:pt x="282194" y="987717"/>
                  </a:lnTo>
                  <a:lnTo>
                    <a:pt x="253352" y="983894"/>
                  </a:lnTo>
                  <a:lnTo>
                    <a:pt x="224218" y="979309"/>
                  </a:lnTo>
                  <a:lnTo>
                    <a:pt x="214363" y="1037475"/>
                  </a:lnTo>
                  <a:lnTo>
                    <a:pt x="222935" y="1038834"/>
                  </a:lnTo>
                  <a:lnTo>
                    <a:pt x="334492" y="1048727"/>
                  </a:lnTo>
                  <a:lnTo>
                    <a:pt x="338353" y="993216"/>
                  </a:lnTo>
                  <a:lnTo>
                    <a:pt x="338366" y="993013"/>
                  </a:lnTo>
                  <a:close/>
                </a:path>
                <a:path w="17400270" h="5996305">
                  <a:moveTo>
                    <a:pt x="559816" y="385127"/>
                  </a:moveTo>
                  <a:lnTo>
                    <a:pt x="509117" y="354965"/>
                  </a:lnTo>
                  <a:lnTo>
                    <a:pt x="493839" y="384060"/>
                  </a:lnTo>
                  <a:lnTo>
                    <a:pt x="481914" y="414350"/>
                  </a:lnTo>
                  <a:lnTo>
                    <a:pt x="473379" y="445693"/>
                  </a:lnTo>
                  <a:lnTo>
                    <a:pt x="468274" y="478015"/>
                  </a:lnTo>
                  <a:lnTo>
                    <a:pt x="526948" y="484073"/>
                  </a:lnTo>
                  <a:lnTo>
                    <a:pt x="531063" y="458089"/>
                  </a:lnTo>
                  <a:lnTo>
                    <a:pt x="537933" y="432879"/>
                  </a:lnTo>
                  <a:lnTo>
                    <a:pt x="547522" y="408533"/>
                  </a:lnTo>
                  <a:lnTo>
                    <a:pt x="559816" y="385127"/>
                  </a:lnTo>
                  <a:close/>
                </a:path>
                <a:path w="17400270" h="5996305">
                  <a:moveTo>
                    <a:pt x="576859" y="1037691"/>
                  </a:moveTo>
                  <a:lnTo>
                    <a:pt x="565137" y="979881"/>
                  </a:lnTo>
                  <a:lnTo>
                    <a:pt x="537832" y="984872"/>
                  </a:lnTo>
                  <a:lnTo>
                    <a:pt x="509892" y="988898"/>
                  </a:lnTo>
                  <a:lnTo>
                    <a:pt x="481444" y="991933"/>
                  </a:lnTo>
                  <a:lnTo>
                    <a:pt x="452577" y="993990"/>
                  </a:lnTo>
                  <a:lnTo>
                    <a:pt x="455739" y="1052893"/>
                  </a:lnTo>
                  <a:lnTo>
                    <a:pt x="486752" y="1050671"/>
                  </a:lnTo>
                  <a:lnTo>
                    <a:pt x="517359" y="1047394"/>
                  </a:lnTo>
                  <a:lnTo>
                    <a:pt x="547433" y="1043063"/>
                  </a:lnTo>
                  <a:lnTo>
                    <a:pt x="576859" y="1037691"/>
                  </a:lnTo>
                  <a:close/>
                </a:path>
                <a:path w="17400270" h="5996305">
                  <a:moveTo>
                    <a:pt x="587730" y="683628"/>
                  </a:moveTo>
                  <a:lnTo>
                    <a:pt x="571919" y="660895"/>
                  </a:lnTo>
                  <a:lnTo>
                    <a:pt x="558342" y="637425"/>
                  </a:lnTo>
                  <a:lnTo>
                    <a:pt x="547052" y="613295"/>
                  </a:lnTo>
                  <a:lnTo>
                    <a:pt x="538073" y="588581"/>
                  </a:lnTo>
                  <a:lnTo>
                    <a:pt x="481774" y="606209"/>
                  </a:lnTo>
                  <a:lnTo>
                    <a:pt x="492480" y="635711"/>
                  </a:lnTo>
                  <a:lnTo>
                    <a:pt x="505904" y="664438"/>
                  </a:lnTo>
                  <a:lnTo>
                    <a:pt x="521982" y="692315"/>
                  </a:lnTo>
                  <a:lnTo>
                    <a:pt x="540677" y="719239"/>
                  </a:lnTo>
                  <a:lnTo>
                    <a:pt x="587730" y="683628"/>
                  </a:lnTo>
                  <a:close/>
                </a:path>
                <a:path w="17400270" h="5996305">
                  <a:moveTo>
                    <a:pt x="726770" y="254635"/>
                  </a:moveTo>
                  <a:lnTo>
                    <a:pt x="705993" y="199415"/>
                  </a:lnTo>
                  <a:lnTo>
                    <a:pt x="675652" y="212013"/>
                  </a:lnTo>
                  <a:lnTo>
                    <a:pt x="647026" y="226275"/>
                  </a:lnTo>
                  <a:lnTo>
                    <a:pt x="620204" y="242163"/>
                  </a:lnTo>
                  <a:lnTo>
                    <a:pt x="595274" y="259613"/>
                  </a:lnTo>
                  <a:lnTo>
                    <a:pt x="630986" y="306565"/>
                  </a:lnTo>
                  <a:lnTo>
                    <a:pt x="652424" y="291566"/>
                  </a:lnTo>
                  <a:lnTo>
                    <a:pt x="675589" y="277888"/>
                  </a:lnTo>
                  <a:lnTo>
                    <a:pt x="700392" y="265557"/>
                  </a:lnTo>
                  <a:lnTo>
                    <a:pt x="726770" y="254635"/>
                  </a:lnTo>
                  <a:close/>
                </a:path>
                <a:path w="17400270" h="5996305">
                  <a:moveTo>
                    <a:pt x="761758" y="815314"/>
                  </a:moveTo>
                  <a:lnTo>
                    <a:pt x="735914" y="803262"/>
                  </a:lnTo>
                  <a:lnTo>
                    <a:pt x="711212" y="790028"/>
                  </a:lnTo>
                  <a:lnTo>
                    <a:pt x="687743" y="775652"/>
                  </a:lnTo>
                  <a:lnTo>
                    <a:pt x="665581" y="760183"/>
                  </a:lnTo>
                  <a:lnTo>
                    <a:pt x="630364" y="807478"/>
                  </a:lnTo>
                  <a:lnTo>
                    <a:pt x="655307" y="824890"/>
                  </a:lnTo>
                  <a:lnTo>
                    <a:pt x="681672" y="841070"/>
                  </a:lnTo>
                  <a:lnTo>
                    <a:pt x="709358" y="855941"/>
                  </a:lnTo>
                  <a:lnTo>
                    <a:pt x="738276" y="869442"/>
                  </a:lnTo>
                  <a:lnTo>
                    <a:pt x="761758" y="815314"/>
                  </a:lnTo>
                  <a:close/>
                </a:path>
                <a:path w="17400270" h="5996305">
                  <a:moveTo>
                    <a:pt x="804938" y="948270"/>
                  </a:moveTo>
                  <a:lnTo>
                    <a:pt x="773582" y="898296"/>
                  </a:lnTo>
                  <a:lnTo>
                    <a:pt x="749782" y="912431"/>
                  </a:lnTo>
                  <a:lnTo>
                    <a:pt x="725081" y="925525"/>
                  </a:lnTo>
                  <a:lnTo>
                    <a:pt x="699554" y="937539"/>
                  </a:lnTo>
                  <a:lnTo>
                    <a:pt x="673315" y="948436"/>
                  </a:lnTo>
                  <a:lnTo>
                    <a:pt x="694664" y="1003414"/>
                  </a:lnTo>
                  <a:lnTo>
                    <a:pt x="723506" y="991438"/>
                  </a:lnTo>
                  <a:lnTo>
                    <a:pt x="751560" y="978217"/>
                  </a:lnTo>
                  <a:lnTo>
                    <a:pt x="778738" y="963815"/>
                  </a:lnTo>
                  <a:lnTo>
                    <a:pt x="804938" y="948270"/>
                  </a:lnTo>
                  <a:close/>
                </a:path>
                <a:path w="17400270" h="5996305">
                  <a:moveTo>
                    <a:pt x="959027" y="201282"/>
                  </a:moveTo>
                  <a:lnTo>
                    <a:pt x="929576" y="186626"/>
                  </a:lnTo>
                  <a:lnTo>
                    <a:pt x="897928" y="176618"/>
                  </a:lnTo>
                  <a:lnTo>
                    <a:pt x="864374" y="171323"/>
                  </a:lnTo>
                  <a:lnTo>
                    <a:pt x="829233" y="170789"/>
                  </a:lnTo>
                  <a:lnTo>
                    <a:pt x="832269" y="229679"/>
                  </a:lnTo>
                  <a:lnTo>
                    <a:pt x="858685" y="230060"/>
                  </a:lnTo>
                  <a:lnTo>
                    <a:pt x="883678" y="233883"/>
                  </a:lnTo>
                  <a:lnTo>
                    <a:pt x="907059" y="241134"/>
                  </a:lnTo>
                  <a:lnTo>
                    <a:pt x="928649" y="251815"/>
                  </a:lnTo>
                  <a:lnTo>
                    <a:pt x="937526" y="237045"/>
                  </a:lnTo>
                  <a:lnTo>
                    <a:pt x="959027" y="201282"/>
                  </a:lnTo>
                  <a:close/>
                </a:path>
                <a:path w="17400270" h="5996305">
                  <a:moveTo>
                    <a:pt x="982611" y="777786"/>
                  </a:moveTo>
                  <a:lnTo>
                    <a:pt x="933869" y="744537"/>
                  </a:lnTo>
                  <a:lnTo>
                    <a:pt x="917511" y="767194"/>
                  </a:lnTo>
                  <a:lnTo>
                    <a:pt x="900010" y="788987"/>
                  </a:lnTo>
                  <a:lnTo>
                    <a:pt x="881392" y="809840"/>
                  </a:lnTo>
                  <a:lnTo>
                    <a:pt x="861720" y="829678"/>
                  </a:lnTo>
                  <a:lnTo>
                    <a:pt x="884212" y="853135"/>
                  </a:lnTo>
                  <a:lnTo>
                    <a:pt x="878916" y="852106"/>
                  </a:lnTo>
                  <a:lnTo>
                    <a:pt x="873721" y="850988"/>
                  </a:lnTo>
                  <a:lnTo>
                    <a:pt x="868553" y="849820"/>
                  </a:lnTo>
                  <a:lnTo>
                    <a:pt x="855586" y="907338"/>
                  </a:lnTo>
                  <a:lnTo>
                    <a:pt x="907503" y="917054"/>
                  </a:lnTo>
                  <a:lnTo>
                    <a:pt x="962418" y="923658"/>
                  </a:lnTo>
                  <a:lnTo>
                    <a:pt x="976680" y="924801"/>
                  </a:lnTo>
                  <a:lnTo>
                    <a:pt x="980668" y="866089"/>
                  </a:lnTo>
                  <a:lnTo>
                    <a:pt x="980681" y="865949"/>
                  </a:lnTo>
                  <a:lnTo>
                    <a:pt x="941666" y="862279"/>
                  </a:lnTo>
                  <a:lnTo>
                    <a:pt x="916165" y="858812"/>
                  </a:lnTo>
                  <a:lnTo>
                    <a:pt x="918616" y="856183"/>
                  </a:lnTo>
                  <a:lnTo>
                    <a:pt x="934097" y="839660"/>
                  </a:lnTo>
                  <a:lnTo>
                    <a:pt x="951191" y="819746"/>
                  </a:lnTo>
                  <a:lnTo>
                    <a:pt x="967371" y="799096"/>
                  </a:lnTo>
                  <a:lnTo>
                    <a:pt x="982611" y="777786"/>
                  </a:lnTo>
                  <a:close/>
                </a:path>
                <a:path w="17400270" h="5996305">
                  <a:moveTo>
                    <a:pt x="1075575" y="549236"/>
                  </a:moveTo>
                  <a:lnTo>
                    <a:pt x="1017422" y="539394"/>
                  </a:lnTo>
                  <a:lnTo>
                    <a:pt x="1012050" y="566432"/>
                  </a:lnTo>
                  <a:lnTo>
                    <a:pt x="1005116" y="593331"/>
                  </a:lnTo>
                  <a:lnTo>
                    <a:pt x="996670" y="619975"/>
                  </a:lnTo>
                  <a:lnTo>
                    <a:pt x="986713" y="646290"/>
                  </a:lnTo>
                  <a:lnTo>
                    <a:pt x="1041273" y="668655"/>
                  </a:lnTo>
                  <a:lnTo>
                    <a:pt x="1052385" y="639305"/>
                  </a:lnTo>
                  <a:lnTo>
                    <a:pt x="1061821" y="609536"/>
                  </a:lnTo>
                  <a:lnTo>
                    <a:pt x="1069555" y="579475"/>
                  </a:lnTo>
                  <a:lnTo>
                    <a:pt x="1075575" y="549236"/>
                  </a:lnTo>
                  <a:close/>
                </a:path>
                <a:path w="17400270" h="5996305">
                  <a:moveTo>
                    <a:pt x="1080833" y="424091"/>
                  </a:moveTo>
                  <a:lnTo>
                    <a:pt x="1076337" y="390537"/>
                  </a:lnTo>
                  <a:lnTo>
                    <a:pt x="1069263" y="358686"/>
                  </a:lnTo>
                  <a:lnTo>
                    <a:pt x="1059637" y="328625"/>
                  </a:lnTo>
                  <a:lnTo>
                    <a:pt x="1047508" y="300482"/>
                  </a:lnTo>
                  <a:lnTo>
                    <a:pt x="994600" y="326605"/>
                  </a:lnTo>
                  <a:lnTo>
                    <a:pt x="1004582" y="349796"/>
                  </a:lnTo>
                  <a:lnTo>
                    <a:pt x="1012520" y="374751"/>
                  </a:lnTo>
                  <a:lnTo>
                    <a:pt x="1018374" y="401358"/>
                  </a:lnTo>
                  <a:lnTo>
                    <a:pt x="1022121" y="429539"/>
                  </a:lnTo>
                  <a:lnTo>
                    <a:pt x="1080833" y="424091"/>
                  </a:lnTo>
                  <a:close/>
                </a:path>
                <a:path w="17400270" h="5996305">
                  <a:moveTo>
                    <a:pt x="1219174" y="908608"/>
                  </a:moveTo>
                  <a:lnTo>
                    <a:pt x="1206754" y="850963"/>
                  </a:lnTo>
                  <a:lnTo>
                    <a:pt x="1179410" y="856322"/>
                  </a:lnTo>
                  <a:lnTo>
                    <a:pt x="1151534" y="860679"/>
                  </a:lnTo>
                  <a:lnTo>
                    <a:pt x="1123251" y="864006"/>
                  </a:lnTo>
                  <a:lnTo>
                    <a:pt x="1094676" y="866317"/>
                  </a:lnTo>
                  <a:lnTo>
                    <a:pt x="1098372" y="925169"/>
                  </a:lnTo>
                  <a:lnTo>
                    <a:pt x="1129169" y="922693"/>
                  </a:lnTo>
                  <a:lnTo>
                    <a:pt x="1159637" y="919099"/>
                  </a:lnTo>
                  <a:lnTo>
                    <a:pt x="1189672" y="914400"/>
                  </a:lnTo>
                  <a:lnTo>
                    <a:pt x="1219174" y="908608"/>
                  </a:lnTo>
                  <a:close/>
                </a:path>
                <a:path w="17400270" h="5996305">
                  <a:moveTo>
                    <a:pt x="1446212" y="818972"/>
                  </a:moveTo>
                  <a:lnTo>
                    <a:pt x="1415757" y="768464"/>
                  </a:lnTo>
                  <a:lnTo>
                    <a:pt x="1391221" y="782548"/>
                  </a:lnTo>
                  <a:lnTo>
                    <a:pt x="1366151" y="795604"/>
                  </a:lnTo>
                  <a:lnTo>
                    <a:pt x="1340637" y="807567"/>
                  </a:lnTo>
                  <a:lnTo>
                    <a:pt x="1314767" y="818388"/>
                  </a:lnTo>
                  <a:lnTo>
                    <a:pt x="1336395" y="873264"/>
                  </a:lnTo>
                  <a:lnTo>
                    <a:pt x="1364538" y="861491"/>
                  </a:lnTo>
                  <a:lnTo>
                    <a:pt x="1392288" y="848499"/>
                  </a:lnTo>
                  <a:lnTo>
                    <a:pt x="1419542" y="834301"/>
                  </a:lnTo>
                  <a:lnTo>
                    <a:pt x="1446212" y="818972"/>
                  </a:lnTo>
                  <a:close/>
                </a:path>
                <a:path w="17400270" h="5996305">
                  <a:moveTo>
                    <a:pt x="1632991" y="662444"/>
                  </a:moveTo>
                  <a:lnTo>
                    <a:pt x="1588998" y="623163"/>
                  </a:lnTo>
                  <a:lnTo>
                    <a:pt x="1569427" y="644385"/>
                  </a:lnTo>
                  <a:lnTo>
                    <a:pt x="1549285" y="664730"/>
                  </a:lnTo>
                  <a:lnTo>
                    <a:pt x="1528673" y="684136"/>
                  </a:lnTo>
                  <a:lnTo>
                    <a:pt x="1507655" y="702538"/>
                  </a:lnTo>
                  <a:lnTo>
                    <a:pt x="1545691" y="747598"/>
                  </a:lnTo>
                  <a:lnTo>
                    <a:pt x="1568272" y="727837"/>
                  </a:lnTo>
                  <a:lnTo>
                    <a:pt x="1590395" y="707009"/>
                  </a:lnTo>
                  <a:lnTo>
                    <a:pt x="1611985" y="685190"/>
                  </a:lnTo>
                  <a:lnTo>
                    <a:pt x="1632991" y="662444"/>
                  </a:lnTo>
                  <a:close/>
                </a:path>
                <a:path w="17400270" h="5996305">
                  <a:moveTo>
                    <a:pt x="1771586" y="463804"/>
                  </a:moveTo>
                  <a:lnTo>
                    <a:pt x="1719872" y="435457"/>
                  </a:lnTo>
                  <a:lnTo>
                    <a:pt x="1705495" y="460908"/>
                  </a:lnTo>
                  <a:lnTo>
                    <a:pt x="1690624" y="485749"/>
                  </a:lnTo>
                  <a:lnTo>
                    <a:pt x="1675295" y="509917"/>
                  </a:lnTo>
                  <a:lnTo>
                    <a:pt x="1659572" y="533298"/>
                  </a:lnTo>
                  <a:lnTo>
                    <a:pt x="1708048" y="566851"/>
                  </a:lnTo>
                  <a:lnTo>
                    <a:pt x="1724647" y="542188"/>
                  </a:lnTo>
                  <a:lnTo>
                    <a:pt x="1740789" y="516737"/>
                  </a:lnTo>
                  <a:lnTo>
                    <a:pt x="1756460" y="490575"/>
                  </a:lnTo>
                  <a:lnTo>
                    <a:pt x="1771586" y="463804"/>
                  </a:lnTo>
                  <a:close/>
                </a:path>
                <a:path w="17400270" h="5996305">
                  <a:moveTo>
                    <a:pt x="1868144" y="242951"/>
                  </a:moveTo>
                  <a:lnTo>
                    <a:pt x="1812378" y="223824"/>
                  </a:lnTo>
                  <a:lnTo>
                    <a:pt x="1802599" y="251409"/>
                  </a:lnTo>
                  <a:lnTo>
                    <a:pt x="1792351" y="278650"/>
                  </a:lnTo>
                  <a:lnTo>
                    <a:pt x="1781657" y="305460"/>
                  </a:lnTo>
                  <a:lnTo>
                    <a:pt x="1770545" y="331749"/>
                  </a:lnTo>
                  <a:lnTo>
                    <a:pt x="1824583" y="355269"/>
                  </a:lnTo>
                  <a:lnTo>
                    <a:pt x="1836166" y="327914"/>
                  </a:lnTo>
                  <a:lnTo>
                    <a:pt x="1847303" y="299999"/>
                  </a:lnTo>
                  <a:lnTo>
                    <a:pt x="1857971" y="271640"/>
                  </a:lnTo>
                  <a:lnTo>
                    <a:pt x="1868144" y="242951"/>
                  </a:lnTo>
                  <a:close/>
                </a:path>
                <a:path w="17400270" h="5996305">
                  <a:moveTo>
                    <a:pt x="1928025" y="8178"/>
                  </a:moveTo>
                  <a:lnTo>
                    <a:pt x="1869605" y="0"/>
                  </a:lnTo>
                  <a:lnTo>
                    <a:pt x="1868309" y="8293"/>
                  </a:lnTo>
                  <a:lnTo>
                    <a:pt x="1864194" y="31153"/>
                  </a:lnTo>
                  <a:lnTo>
                    <a:pt x="1856790" y="66636"/>
                  </a:lnTo>
                  <a:lnTo>
                    <a:pt x="1845665" y="112776"/>
                  </a:lnTo>
                  <a:lnTo>
                    <a:pt x="1902764" y="127546"/>
                  </a:lnTo>
                  <a:lnTo>
                    <a:pt x="1914461" y="79070"/>
                  </a:lnTo>
                  <a:lnTo>
                    <a:pt x="1922208" y="41833"/>
                  </a:lnTo>
                  <a:lnTo>
                    <a:pt x="1926551" y="17602"/>
                  </a:lnTo>
                  <a:lnTo>
                    <a:pt x="1928025" y="8178"/>
                  </a:lnTo>
                  <a:close/>
                </a:path>
                <a:path w="17400270" h="5996305">
                  <a:moveTo>
                    <a:pt x="16807193" y="5626125"/>
                  </a:moveTo>
                  <a:lnTo>
                    <a:pt x="16805885" y="5610149"/>
                  </a:lnTo>
                  <a:lnTo>
                    <a:pt x="16805161" y="5594274"/>
                  </a:lnTo>
                  <a:lnTo>
                    <a:pt x="16804996" y="5578538"/>
                  </a:lnTo>
                  <a:lnTo>
                    <a:pt x="16805390" y="5563032"/>
                  </a:lnTo>
                  <a:lnTo>
                    <a:pt x="16772662" y="5561609"/>
                  </a:lnTo>
                  <a:lnTo>
                    <a:pt x="16772243" y="5578259"/>
                  </a:lnTo>
                  <a:lnTo>
                    <a:pt x="16772420" y="5595137"/>
                  </a:lnTo>
                  <a:lnTo>
                    <a:pt x="16773195" y="5612181"/>
                  </a:lnTo>
                  <a:lnTo>
                    <a:pt x="16774579" y="5629313"/>
                  </a:lnTo>
                  <a:lnTo>
                    <a:pt x="16807193" y="5626125"/>
                  </a:lnTo>
                  <a:close/>
                </a:path>
                <a:path w="17400270" h="5996305">
                  <a:moveTo>
                    <a:pt x="16830675" y="5440642"/>
                  </a:moveTo>
                  <a:lnTo>
                    <a:pt x="16789197" y="5460974"/>
                  </a:lnTo>
                  <a:lnTo>
                    <a:pt x="16780967" y="5494109"/>
                  </a:lnTo>
                  <a:lnTo>
                    <a:pt x="16813060" y="5500675"/>
                  </a:lnTo>
                  <a:lnTo>
                    <a:pt x="16816527" y="5485358"/>
                  </a:lnTo>
                  <a:lnTo>
                    <a:pt x="16820642" y="5470207"/>
                  </a:lnTo>
                  <a:lnTo>
                    <a:pt x="16825354" y="5455272"/>
                  </a:lnTo>
                  <a:lnTo>
                    <a:pt x="16830675" y="5440642"/>
                  </a:lnTo>
                  <a:close/>
                </a:path>
                <a:path w="17400270" h="5996305">
                  <a:moveTo>
                    <a:pt x="16834587" y="5750242"/>
                  </a:moveTo>
                  <a:lnTo>
                    <a:pt x="16829608" y="5734786"/>
                  </a:lnTo>
                  <a:lnTo>
                    <a:pt x="16825049" y="5719369"/>
                  </a:lnTo>
                  <a:lnTo>
                    <a:pt x="16820960" y="5704014"/>
                  </a:lnTo>
                  <a:lnTo>
                    <a:pt x="16817328" y="5688787"/>
                  </a:lnTo>
                  <a:lnTo>
                    <a:pt x="16785374" y="5695950"/>
                  </a:lnTo>
                  <a:lnTo>
                    <a:pt x="16789197" y="5712015"/>
                  </a:lnTo>
                  <a:lnTo>
                    <a:pt x="16793515" y="5728195"/>
                  </a:lnTo>
                  <a:lnTo>
                    <a:pt x="16798303" y="5744438"/>
                  </a:lnTo>
                  <a:lnTo>
                    <a:pt x="16803535" y="5760694"/>
                  </a:lnTo>
                  <a:lnTo>
                    <a:pt x="16834587" y="5750242"/>
                  </a:lnTo>
                  <a:close/>
                </a:path>
                <a:path w="17400270" h="5996305">
                  <a:moveTo>
                    <a:pt x="16886212" y="5867692"/>
                  </a:moveTo>
                  <a:lnTo>
                    <a:pt x="16878618" y="5853315"/>
                  </a:lnTo>
                  <a:lnTo>
                    <a:pt x="16871353" y="5838876"/>
                  </a:lnTo>
                  <a:lnTo>
                    <a:pt x="16864432" y="5824410"/>
                  </a:lnTo>
                  <a:lnTo>
                    <a:pt x="16857879" y="5809983"/>
                  </a:lnTo>
                  <a:lnTo>
                    <a:pt x="16827919" y="5823191"/>
                  </a:lnTo>
                  <a:lnTo>
                    <a:pt x="16834739" y="5838215"/>
                  </a:lnTo>
                  <a:lnTo>
                    <a:pt x="16841940" y="5853277"/>
                  </a:lnTo>
                  <a:lnTo>
                    <a:pt x="16849509" y="5868314"/>
                  </a:lnTo>
                  <a:lnTo>
                    <a:pt x="16857409" y="5883262"/>
                  </a:lnTo>
                  <a:lnTo>
                    <a:pt x="16886212" y="5867692"/>
                  </a:lnTo>
                  <a:close/>
                </a:path>
                <a:path w="17400270" h="5996305">
                  <a:moveTo>
                    <a:pt x="16893947" y="5332704"/>
                  </a:moveTo>
                  <a:lnTo>
                    <a:pt x="16868521" y="5312067"/>
                  </a:lnTo>
                  <a:lnTo>
                    <a:pt x="16857942" y="5325567"/>
                  </a:lnTo>
                  <a:lnTo>
                    <a:pt x="16847947" y="5339359"/>
                  </a:lnTo>
                  <a:lnTo>
                    <a:pt x="16838549" y="5353405"/>
                  </a:lnTo>
                  <a:lnTo>
                    <a:pt x="16829812" y="5367629"/>
                  </a:lnTo>
                  <a:lnTo>
                    <a:pt x="16858031" y="5384254"/>
                  </a:lnTo>
                  <a:lnTo>
                    <a:pt x="16866134" y="5371071"/>
                  </a:lnTo>
                  <a:lnTo>
                    <a:pt x="16874846" y="5358054"/>
                  </a:lnTo>
                  <a:lnTo>
                    <a:pt x="16884130" y="5345239"/>
                  </a:lnTo>
                  <a:lnTo>
                    <a:pt x="16893947" y="5332704"/>
                  </a:lnTo>
                  <a:close/>
                </a:path>
                <a:path w="17400270" h="5996305">
                  <a:moveTo>
                    <a:pt x="16956075" y="5975312"/>
                  </a:moveTo>
                  <a:lnTo>
                    <a:pt x="16953180" y="5971667"/>
                  </a:lnTo>
                  <a:lnTo>
                    <a:pt x="16945394" y="5961380"/>
                  </a:lnTo>
                  <a:lnTo>
                    <a:pt x="16933685" y="5944997"/>
                  </a:lnTo>
                  <a:lnTo>
                    <a:pt x="16919029" y="5923089"/>
                  </a:lnTo>
                  <a:lnTo>
                    <a:pt x="16891508" y="5940844"/>
                  </a:lnTo>
                  <a:lnTo>
                    <a:pt x="16906901" y="5963869"/>
                  </a:lnTo>
                  <a:lnTo>
                    <a:pt x="16919194" y="5981052"/>
                  </a:lnTo>
                  <a:lnTo>
                    <a:pt x="16927449" y="5991949"/>
                  </a:lnTo>
                  <a:lnTo>
                    <a:pt x="16930751" y="5996102"/>
                  </a:lnTo>
                  <a:lnTo>
                    <a:pt x="16956075" y="5975312"/>
                  </a:lnTo>
                  <a:close/>
                </a:path>
                <a:path w="17400270" h="5996305">
                  <a:moveTo>
                    <a:pt x="17004221" y="5312867"/>
                  </a:moveTo>
                  <a:lnTo>
                    <a:pt x="17001122" y="5297652"/>
                  </a:lnTo>
                  <a:lnTo>
                    <a:pt x="16998811" y="5282298"/>
                  </a:lnTo>
                  <a:lnTo>
                    <a:pt x="16997299" y="5266855"/>
                  </a:lnTo>
                  <a:lnTo>
                    <a:pt x="16996601" y="5251348"/>
                  </a:lnTo>
                  <a:lnTo>
                    <a:pt x="16978554" y="5251704"/>
                  </a:lnTo>
                  <a:lnTo>
                    <a:pt x="16980967" y="5249938"/>
                  </a:lnTo>
                  <a:lnTo>
                    <a:pt x="16983380" y="5248224"/>
                  </a:lnTo>
                  <a:lnTo>
                    <a:pt x="16985806" y="5246560"/>
                  </a:lnTo>
                  <a:lnTo>
                    <a:pt x="16967200" y="5219611"/>
                  </a:lnTo>
                  <a:lnTo>
                    <a:pt x="16932059" y="5246789"/>
                  </a:lnTo>
                  <a:lnTo>
                    <a:pt x="16914483" y="5262499"/>
                  </a:lnTo>
                  <a:lnTo>
                    <a:pt x="16936949" y="5286222"/>
                  </a:lnTo>
                  <a:lnTo>
                    <a:pt x="16940124" y="5283352"/>
                  </a:lnTo>
                  <a:lnTo>
                    <a:pt x="16947744" y="5276469"/>
                  </a:lnTo>
                  <a:lnTo>
                    <a:pt x="16953192" y="5271732"/>
                  </a:lnTo>
                  <a:lnTo>
                    <a:pt x="16958691" y="5267109"/>
                  </a:lnTo>
                  <a:lnTo>
                    <a:pt x="16964216" y="5262613"/>
                  </a:lnTo>
                  <a:lnTo>
                    <a:pt x="16964356" y="5264607"/>
                  </a:lnTo>
                  <a:lnTo>
                    <a:pt x="16965283" y="5277155"/>
                  </a:lnTo>
                  <a:lnTo>
                    <a:pt x="16966984" y="5291633"/>
                  </a:lnTo>
                  <a:lnTo>
                    <a:pt x="16969321" y="5306009"/>
                  </a:lnTo>
                  <a:lnTo>
                    <a:pt x="16972293" y="5320258"/>
                  </a:lnTo>
                  <a:lnTo>
                    <a:pt x="17004221" y="5312867"/>
                  </a:lnTo>
                  <a:close/>
                </a:path>
                <a:path w="17400270" h="5996305">
                  <a:moveTo>
                    <a:pt x="17019016" y="5129695"/>
                  </a:moveTo>
                  <a:lnTo>
                    <a:pt x="16977398" y="5150434"/>
                  </a:lnTo>
                  <a:lnTo>
                    <a:pt x="16969537" y="5183517"/>
                  </a:lnTo>
                  <a:lnTo>
                    <a:pt x="17001757" y="5189525"/>
                  </a:lnTo>
                  <a:lnTo>
                    <a:pt x="17004945" y="5174475"/>
                  </a:lnTo>
                  <a:lnTo>
                    <a:pt x="17008894" y="5159464"/>
                  </a:lnTo>
                  <a:lnTo>
                    <a:pt x="17013593" y="5144516"/>
                  </a:lnTo>
                  <a:lnTo>
                    <a:pt x="17019016" y="5129695"/>
                  </a:lnTo>
                  <a:close/>
                </a:path>
                <a:path w="17400270" h="5996305">
                  <a:moveTo>
                    <a:pt x="17056558" y="5424208"/>
                  </a:moveTo>
                  <a:lnTo>
                    <a:pt x="17047541" y="5411838"/>
                  </a:lnTo>
                  <a:lnTo>
                    <a:pt x="17039159" y="5398884"/>
                  </a:lnTo>
                  <a:lnTo>
                    <a:pt x="17031462" y="5385397"/>
                  </a:lnTo>
                  <a:lnTo>
                    <a:pt x="17024452" y="5371427"/>
                  </a:lnTo>
                  <a:lnTo>
                    <a:pt x="16994785" y="5385295"/>
                  </a:lnTo>
                  <a:lnTo>
                    <a:pt x="17002595" y="5400891"/>
                  </a:lnTo>
                  <a:lnTo>
                    <a:pt x="17011193" y="5415940"/>
                  </a:lnTo>
                  <a:lnTo>
                    <a:pt x="17020566" y="5430418"/>
                  </a:lnTo>
                  <a:lnTo>
                    <a:pt x="17030650" y="5444261"/>
                  </a:lnTo>
                  <a:lnTo>
                    <a:pt x="17056558" y="5424208"/>
                  </a:lnTo>
                  <a:close/>
                </a:path>
                <a:path w="17400270" h="5996305">
                  <a:moveTo>
                    <a:pt x="17083507" y="5022393"/>
                  </a:moveTo>
                  <a:lnTo>
                    <a:pt x="17058259" y="5001501"/>
                  </a:lnTo>
                  <a:lnTo>
                    <a:pt x="17047490" y="5015014"/>
                  </a:lnTo>
                  <a:lnTo>
                    <a:pt x="17037304" y="5028743"/>
                  </a:lnTo>
                  <a:lnTo>
                    <a:pt x="17027754" y="5042649"/>
                  </a:lnTo>
                  <a:lnTo>
                    <a:pt x="17018877" y="5056695"/>
                  </a:lnTo>
                  <a:lnTo>
                    <a:pt x="17046906" y="5073675"/>
                  </a:lnTo>
                  <a:lnTo>
                    <a:pt x="17055148" y="5060645"/>
                  </a:lnTo>
                  <a:lnTo>
                    <a:pt x="17064012" y="5047716"/>
                  </a:lnTo>
                  <a:lnTo>
                    <a:pt x="17073474" y="5034953"/>
                  </a:lnTo>
                  <a:lnTo>
                    <a:pt x="17083507" y="5022393"/>
                  </a:lnTo>
                  <a:close/>
                </a:path>
                <a:path w="17400270" h="5996305">
                  <a:moveTo>
                    <a:pt x="17098823" y="5197399"/>
                  </a:moveTo>
                  <a:lnTo>
                    <a:pt x="17092765" y="5165204"/>
                  </a:lnTo>
                  <a:lnTo>
                    <a:pt x="17076255" y="5168836"/>
                  </a:lnTo>
                  <a:lnTo>
                    <a:pt x="17059733" y="5173523"/>
                  </a:lnTo>
                  <a:lnTo>
                    <a:pt x="17043235" y="5179238"/>
                  </a:lnTo>
                  <a:lnTo>
                    <a:pt x="17026827" y="5185956"/>
                  </a:lnTo>
                  <a:lnTo>
                    <a:pt x="17040098" y="5215928"/>
                  </a:lnTo>
                  <a:lnTo>
                    <a:pt x="17054754" y="5209908"/>
                  </a:lnTo>
                  <a:lnTo>
                    <a:pt x="17069461" y="5204803"/>
                  </a:lnTo>
                  <a:lnTo>
                    <a:pt x="17084167" y="5200624"/>
                  </a:lnTo>
                  <a:lnTo>
                    <a:pt x="17098823" y="5197399"/>
                  </a:lnTo>
                  <a:close/>
                </a:path>
                <a:path w="17400270" h="5996305">
                  <a:moveTo>
                    <a:pt x="17152062" y="5494998"/>
                  </a:moveTo>
                  <a:lnTo>
                    <a:pt x="17138828" y="5490337"/>
                  </a:lnTo>
                  <a:lnTo>
                    <a:pt x="17125646" y="5484190"/>
                  </a:lnTo>
                  <a:lnTo>
                    <a:pt x="17112577" y="5476570"/>
                  </a:lnTo>
                  <a:lnTo>
                    <a:pt x="17099649" y="5467489"/>
                  </a:lnTo>
                  <a:lnTo>
                    <a:pt x="17079786" y="5493512"/>
                  </a:lnTo>
                  <a:lnTo>
                    <a:pt x="17095178" y="5504307"/>
                  </a:lnTo>
                  <a:lnTo>
                    <a:pt x="17110850" y="5513413"/>
                  </a:lnTo>
                  <a:lnTo>
                    <a:pt x="17126750" y="5520791"/>
                  </a:lnTo>
                  <a:lnTo>
                    <a:pt x="17142816" y="5526430"/>
                  </a:lnTo>
                  <a:lnTo>
                    <a:pt x="17152062" y="5494998"/>
                  </a:lnTo>
                  <a:close/>
                </a:path>
                <a:path w="17400270" h="5996305">
                  <a:moveTo>
                    <a:pt x="17175455" y="4934648"/>
                  </a:moveTo>
                  <a:lnTo>
                    <a:pt x="17155414" y="4908728"/>
                  </a:lnTo>
                  <a:lnTo>
                    <a:pt x="17144607" y="4917262"/>
                  </a:lnTo>
                  <a:lnTo>
                    <a:pt x="17135882" y="4924412"/>
                  </a:lnTo>
                  <a:lnTo>
                    <a:pt x="17104779" y="4952682"/>
                  </a:lnTo>
                  <a:lnTo>
                    <a:pt x="17126814" y="4976025"/>
                  </a:lnTo>
                  <a:lnTo>
                    <a:pt x="17138282" y="4965611"/>
                  </a:lnTo>
                  <a:lnTo>
                    <a:pt x="17150207" y="4955159"/>
                  </a:lnTo>
                  <a:lnTo>
                    <a:pt x="17162628" y="4944821"/>
                  </a:lnTo>
                  <a:lnTo>
                    <a:pt x="17175455" y="4934648"/>
                  </a:lnTo>
                  <a:close/>
                </a:path>
                <a:path w="17400270" h="5996305">
                  <a:moveTo>
                    <a:pt x="17230903" y="5180292"/>
                  </a:moveTo>
                  <a:lnTo>
                    <a:pt x="17214825" y="5173548"/>
                  </a:lnTo>
                  <a:lnTo>
                    <a:pt x="17198036" y="5168214"/>
                  </a:lnTo>
                  <a:lnTo>
                    <a:pt x="17180598" y="5164290"/>
                  </a:lnTo>
                  <a:lnTo>
                    <a:pt x="17162564" y="5161788"/>
                  </a:lnTo>
                  <a:lnTo>
                    <a:pt x="17159389" y="5194414"/>
                  </a:lnTo>
                  <a:lnTo>
                    <a:pt x="17174629" y="5196522"/>
                  </a:lnTo>
                  <a:lnTo>
                    <a:pt x="17189323" y="5199812"/>
                  </a:lnTo>
                  <a:lnTo>
                    <a:pt x="17203433" y="5204282"/>
                  </a:lnTo>
                  <a:lnTo>
                    <a:pt x="17216908" y="5209921"/>
                  </a:lnTo>
                  <a:lnTo>
                    <a:pt x="17230903" y="5180292"/>
                  </a:lnTo>
                  <a:close/>
                </a:path>
                <a:path w="17400270" h="5996305">
                  <a:moveTo>
                    <a:pt x="17277944" y="5486095"/>
                  </a:moveTo>
                  <a:lnTo>
                    <a:pt x="17252760" y="5465178"/>
                  </a:lnTo>
                  <a:lnTo>
                    <a:pt x="17242651" y="5475821"/>
                  </a:lnTo>
                  <a:lnTo>
                    <a:pt x="17231691" y="5484584"/>
                  </a:lnTo>
                  <a:lnTo>
                    <a:pt x="17219918" y="5491404"/>
                  </a:lnTo>
                  <a:lnTo>
                    <a:pt x="17207434" y="5496204"/>
                  </a:lnTo>
                  <a:lnTo>
                    <a:pt x="17210126" y="5505386"/>
                  </a:lnTo>
                  <a:lnTo>
                    <a:pt x="17216641" y="5527637"/>
                  </a:lnTo>
                  <a:lnTo>
                    <a:pt x="17233710" y="5521122"/>
                  </a:lnTo>
                  <a:lnTo>
                    <a:pt x="17249712" y="5511965"/>
                  </a:lnTo>
                  <a:lnTo>
                    <a:pt x="17264507" y="5500255"/>
                  </a:lnTo>
                  <a:lnTo>
                    <a:pt x="17277944" y="5486095"/>
                  </a:lnTo>
                  <a:close/>
                </a:path>
                <a:path w="17400270" h="5996305">
                  <a:moveTo>
                    <a:pt x="17283113" y="4864786"/>
                  </a:moveTo>
                  <a:lnTo>
                    <a:pt x="17267339" y="4836084"/>
                  </a:lnTo>
                  <a:lnTo>
                    <a:pt x="17252493" y="4844402"/>
                  </a:lnTo>
                  <a:lnTo>
                    <a:pt x="17237964" y="4852886"/>
                  </a:lnTo>
                  <a:lnTo>
                    <a:pt x="17223804" y="4861484"/>
                  </a:lnTo>
                  <a:lnTo>
                    <a:pt x="17210075" y="4870183"/>
                  </a:lnTo>
                  <a:lnTo>
                    <a:pt x="17227842" y="4897691"/>
                  </a:lnTo>
                  <a:lnTo>
                    <a:pt x="17241101" y="4889309"/>
                  </a:lnTo>
                  <a:lnTo>
                    <a:pt x="17254766" y="4881016"/>
                  </a:lnTo>
                  <a:lnTo>
                    <a:pt x="17268787" y="4872825"/>
                  </a:lnTo>
                  <a:lnTo>
                    <a:pt x="17283113" y="4864786"/>
                  </a:lnTo>
                  <a:close/>
                </a:path>
                <a:path w="17400270" h="5996305">
                  <a:moveTo>
                    <a:pt x="17323219" y="5286019"/>
                  </a:moveTo>
                  <a:lnTo>
                    <a:pt x="17317085" y="5268836"/>
                  </a:lnTo>
                  <a:lnTo>
                    <a:pt x="17309211" y="5252567"/>
                  </a:lnTo>
                  <a:lnTo>
                    <a:pt x="17299623" y="5237277"/>
                  </a:lnTo>
                  <a:lnTo>
                    <a:pt x="17288345" y="5223027"/>
                  </a:lnTo>
                  <a:lnTo>
                    <a:pt x="17263783" y="5244706"/>
                  </a:lnTo>
                  <a:lnTo>
                    <a:pt x="17272851" y="5256174"/>
                  </a:lnTo>
                  <a:lnTo>
                    <a:pt x="17280560" y="5268468"/>
                  </a:lnTo>
                  <a:lnTo>
                    <a:pt x="17286897" y="5281549"/>
                  </a:lnTo>
                  <a:lnTo>
                    <a:pt x="17291825" y="5295379"/>
                  </a:lnTo>
                  <a:lnTo>
                    <a:pt x="17323219" y="5286019"/>
                  </a:lnTo>
                  <a:close/>
                </a:path>
                <a:path w="17400270" h="5996305">
                  <a:moveTo>
                    <a:pt x="17329735" y="5357114"/>
                  </a:moveTo>
                  <a:lnTo>
                    <a:pt x="17297121" y="5354028"/>
                  </a:lnTo>
                  <a:lnTo>
                    <a:pt x="17295178" y="5368417"/>
                  </a:lnTo>
                  <a:lnTo>
                    <a:pt x="17292041" y="5383034"/>
                  </a:lnTo>
                  <a:lnTo>
                    <a:pt x="17287736" y="5397805"/>
                  </a:lnTo>
                  <a:lnTo>
                    <a:pt x="17282275" y="5412689"/>
                  </a:lnTo>
                  <a:lnTo>
                    <a:pt x="17312640" y="5424995"/>
                  </a:lnTo>
                  <a:lnTo>
                    <a:pt x="17318927" y="5407863"/>
                  </a:lnTo>
                  <a:lnTo>
                    <a:pt x="17323867" y="5390794"/>
                  </a:lnTo>
                  <a:lnTo>
                    <a:pt x="17327487" y="5373865"/>
                  </a:lnTo>
                  <a:lnTo>
                    <a:pt x="17329735" y="5357114"/>
                  </a:lnTo>
                  <a:close/>
                </a:path>
                <a:path w="17400270" h="5996305">
                  <a:moveTo>
                    <a:pt x="17399712" y="4809248"/>
                  </a:moveTo>
                  <a:lnTo>
                    <a:pt x="17387164" y="4778972"/>
                  </a:lnTo>
                  <a:lnTo>
                    <a:pt x="17371556" y="4785563"/>
                  </a:lnTo>
                  <a:lnTo>
                    <a:pt x="17356214" y="4792243"/>
                  </a:lnTo>
                  <a:lnTo>
                    <a:pt x="17341190" y="4799012"/>
                  </a:lnTo>
                  <a:lnTo>
                    <a:pt x="17326534" y="4805845"/>
                  </a:lnTo>
                  <a:lnTo>
                    <a:pt x="17340580" y="4835449"/>
                  </a:lnTo>
                  <a:lnTo>
                    <a:pt x="17354855" y="4828781"/>
                  </a:lnTo>
                  <a:lnTo>
                    <a:pt x="17369498" y="4822190"/>
                  </a:lnTo>
                  <a:lnTo>
                    <a:pt x="17384472" y="4815675"/>
                  </a:lnTo>
                  <a:lnTo>
                    <a:pt x="17399712" y="4809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36162" y="169717"/>
              <a:ext cx="14392259" cy="8229599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0371263" y="993298"/>
              <a:ext cx="335915" cy="392430"/>
            </a:xfrm>
            <a:custGeom>
              <a:avLst/>
              <a:gdLst/>
              <a:ahLst/>
              <a:cxnLst/>
              <a:rect l="l" t="t" r="r" b="b"/>
              <a:pathLst>
                <a:path w="335915" h="392430">
                  <a:moveTo>
                    <a:pt x="259762" y="391912"/>
                  </a:moveTo>
                  <a:lnTo>
                    <a:pt x="76140" y="391912"/>
                  </a:lnTo>
                  <a:lnTo>
                    <a:pt x="71141" y="386929"/>
                  </a:lnTo>
                  <a:lnTo>
                    <a:pt x="71141" y="380782"/>
                  </a:lnTo>
                  <a:lnTo>
                    <a:pt x="67944" y="335977"/>
                  </a:lnTo>
                  <a:lnTo>
                    <a:pt x="59592" y="304788"/>
                  </a:lnTo>
                  <a:lnTo>
                    <a:pt x="47946" y="282851"/>
                  </a:lnTo>
                  <a:lnTo>
                    <a:pt x="34866" y="265799"/>
                  </a:lnTo>
                  <a:lnTo>
                    <a:pt x="21848" y="249058"/>
                  </a:lnTo>
                  <a:lnTo>
                    <a:pt x="10703" y="229366"/>
                  </a:lnTo>
                  <a:lnTo>
                    <a:pt x="2924" y="203305"/>
                  </a:lnTo>
                  <a:lnTo>
                    <a:pt x="0" y="167457"/>
                  </a:lnTo>
                  <a:lnTo>
                    <a:pt x="3412" y="133727"/>
                  </a:lnTo>
                  <a:lnTo>
                    <a:pt x="28682" y="73865"/>
                  </a:lnTo>
                  <a:lnTo>
                    <a:pt x="74045" y="28626"/>
                  </a:lnTo>
                  <a:lnTo>
                    <a:pt x="134102" y="3412"/>
                  </a:lnTo>
                  <a:lnTo>
                    <a:pt x="167950" y="0"/>
                  </a:lnTo>
                  <a:lnTo>
                    <a:pt x="201799" y="3412"/>
                  </a:lnTo>
                  <a:lnTo>
                    <a:pt x="233327" y="13179"/>
                  </a:lnTo>
                  <a:lnTo>
                    <a:pt x="249934" y="22171"/>
                  </a:lnTo>
                  <a:lnTo>
                    <a:pt x="167950" y="22171"/>
                  </a:lnTo>
                  <a:lnTo>
                    <a:pt x="138602" y="25130"/>
                  </a:lnTo>
                  <a:lnTo>
                    <a:pt x="86526" y="46995"/>
                  </a:lnTo>
                  <a:lnTo>
                    <a:pt x="47193" y="86226"/>
                  </a:lnTo>
                  <a:lnTo>
                    <a:pt x="25283" y="138173"/>
                  </a:lnTo>
                  <a:lnTo>
                    <a:pt x="22325" y="167457"/>
                  </a:lnTo>
                  <a:lnTo>
                    <a:pt x="24825" y="198212"/>
                  </a:lnTo>
                  <a:lnTo>
                    <a:pt x="31476" y="220547"/>
                  </a:lnTo>
                  <a:lnTo>
                    <a:pt x="41003" y="237401"/>
                  </a:lnTo>
                  <a:lnTo>
                    <a:pt x="66331" y="270084"/>
                  </a:lnTo>
                  <a:lnTo>
                    <a:pt x="79144" y="293113"/>
                  </a:lnTo>
                  <a:lnTo>
                    <a:pt x="88747" y="324928"/>
                  </a:lnTo>
                  <a:lnTo>
                    <a:pt x="93316" y="369652"/>
                  </a:lnTo>
                  <a:lnTo>
                    <a:pt x="265554" y="369652"/>
                  </a:lnTo>
                  <a:lnTo>
                    <a:pt x="264759" y="380782"/>
                  </a:lnTo>
                  <a:lnTo>
                    <a:pt x="264759" y="386929"/>
                  </a:lnTo>
                  <a:lnTo>
                    <a:pt x="259762" y="391912"/>
                  </a:lnTo>
                  <a:close/>
                </a:path>
                <a:path w="335915" h="392430">
                  <a:moveTo>
                    <a:pt x="265554" y="369652"/>
                  </a:moveTo>
                  <a:lnTo>
                    <a:pt x="242584" y="369652"/>
                  </a:lnTo>
                  <a:lnTo>
                    <a:pt x="247154" y="324928"/>
                  </a:lnTo>
                  <a:lnTo>
                    <a:pt x="256757" y="293113"/>
                  </a:lnTo>
                  <a:lnTo>
                    <a:pt x="269570" y="270084"/>
                  </a:lnTo>
                  <a:lnTo>
                    <a:pt x="294898" y="237401"/>
                  </a:lnTo>
                  <a:lnTo>
                    <a:pt x="304425" y="220546"/>
                  </a:lnTo>
                  <a:lnTo>
                    <a:pt x="311075" y="198212"/>
                  </a:lnTo>
                  <a:lnTo>
                    <a:pt x="313575" y="167457"/>
                  </a:lnTo>
                  <a:lnTo>
                    <a:pt x="310617" y="138173"/>
                  </a:lnTo>
                  <a:lnTo>
                    <a:pt x="288708" y="86226"/>
                  </a:lnTo>
                  <a:lnTo>
                    <a:pt x="249375" y="46995"/>
                  </a:lnTo>
                  <a:lnTo>
                    <a:pt x="197299" y="25130"/>
                  </a:lnTo>
                  <a:lnTo>
                    <a:pt x="167950" y="22171"/>
                  </a:lnTo>
                  <a:lnTo>
                    <a:pt x="249934" y="22171"/>
                  </a:lnTo>
                  <a:lnTo>
                    <a:pt x="286711" y="49080"/>
                  </a:lnTo>
                  <a:lnTo>
                    <a:pt x="322703" y="102305"/>
                  </a:lnTo>
                  <a:lnTo>
                    <a:pt x="335901" y="167457"/>
                  </a:lnTo>
                  <a:lnTo>
                    <a:pt x="332977" y="203305"/>
                  </a:lnTo>
                  <a:lnTo>
                    <a:pt x="325198" y="229366"/>
                  </a:lnTo>
                  <a:lnTo>
                    <a:pt x="314054" y="249058"/>
                  </a:lnTo>
                  <a:lnTo>
                    <a:pt x="301036" y="265799"/>
                  </a:lnTo>
                  <a:lnTo>
                    <a:pt x="287956" y="282851"/>
                  </a:lnTo>
                  <a:lnTo>
                    <a:pt x="276309" y="304788"/>
                  </a:lnTo>
                  <a:lnTo>
                    <a:pt x="267957" y="335977"/>
                  </a:lnTo>
                  <a:lnTo>
                    <a:pt x="265554" y="3696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27313" y="1161471"/>
              <a:ext cx="223797" cy="366976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0182021" y="833119"/>
              <a:ext cx="714375" cy="541655"/>
            </a:xfrm>
            <a:custGeom>
              <a:avLst/>
              <a:gdLst/>
              <a:ahLst/>
              <a:cxnLst/>
              <a:rect l="l" t="t" r="r" b="b"/>
              <a:pathLst>
                <a:path w="714375" h="541655">
                  <a:moveTo>
                    <a:pt x="71907" y="349973"/>
                  </a:moveTo>
                  <a:lnTo>
                    <a:pt x="66903" y="344995"/>
                  </a:lnTo>
                  <a:lnTo>
                    <a:pt x="11163" y="344995"/>
                  </a:lnTo>
                  <a:lnTo>
                    <a:pt x="4991" y="344995"/>
                  </a:lnTo>
                  <a:lnTo>
                    <a:pt x="0" y="349973"/>
                  </a:lnTo>
                  <a:lnTo>
                    <a:pt x="0" y="362267"/>
                  </a:lnTo>
                  <a:lnTo>
                    <a:pt x="4991" y="367245"/>
                  </a:lnTo>
                  <a:lnTo>
                    <a:pt x="66903" y="367245"/>
                  </a:lnTo>
                  <a:lnTo>
                    <a:pt x="71907" y="362267"/>
                  </a:lnTo>
                  <a:lnTo>
                    <a:pt x="71907" y="349973"/>
                  </a:lnTo>
                  <a:close/>
                </a:path>
                <a:path w="714375" h="541655">
                  <a:moveTo>
                    <a:pt x="113157" y="503682"/>
                  </a:moveTo>
                  <a:lnTo>
                    <a:pt x="107035" y="493077"/>
                  </a:lnTo>
                  <a:lnTo>
                    <a:pt x="100241" y="491248"/>
                  </a:lnTo>
                  <a:lnTo>
                    <a:pt x="51981" y="519010"/>
                  </a:lnTo>
                  <a:lnTo>
                    <a:pt x="46659" y="522058"/>
                  </a:lnTo>
                  <a:lnTo>
                    <a:pt x="44831" y="528828"/>
                  </a:lnTo>
                  <a:lnTo>
                    <a:pt x="50939" y="539445"/>
                  </a:lnTo>
                  <a:lnTo>
                    <a:pt x="57734" y="541274"/>
                  </a:lnTo>
                  <a:lnTo>
                    <a:pt x="111315" y="510451"/>
                  </a:lnTo>
                  <a:lnTo>
                    <a:pt x="113157" y="503682"/>
                  </a:lnTo>
                  <a:close/>
                </a:path>
                <a:path w="714375" h="541655">
                  <a:moveTo>
                    <a:pt x="113157" y="208559"/>
                  </a:moveTo>
                  <a:lnTo>
                    <a:pt x="111315" y="201777"/>
                  </a:lnTo>
                  <a:lnTo>
                    <a:pt x="63055" y="174015"/>
                  </a:lnTo>
                  <a:lnTo>
                    <a:pt x="57734" y="170967"/>
                  </a:lnTo>
                  <a:lnTo>
                    <a:pt x="50939" y="172796"/>
                  </a:lnTo>
                  <a:lnTo>
                    <a:pt x="44831" y="183413"/>
                  </a:lnTo>
                  <a:lnTo>
                    <a:pt x="46659" y="190182"/>
                  </a:lnTo>
                  <a:lnTo>
                    <a:pt x="100241" y="220992"/>
                  </a:lnTo>
                  <a:lnTo>
                    <a:pt x="107035" y="219163"/>
                  </a:lnTo>
                  <a:lnTo>
                    <a:pt x="113157" y="208559"/>
                  </a:lnTo>
                  <a:close/>
                </a:path>
                <a:path w="714375" h="541655">
                  <a:moveTo>
                    <a:pt x="221653" y="99949"/>
                  </a:moveTo>
                  <a:lnTo>
                    <a:pt x="193802" y="51828"/>
                  </a:lnTo>
                  <a:lnTo>
                    <a:pt x="190754" y="46520"/>
                  </a:lnTo>
                  <a:lnTo>
                    <a:pt x="183959" y="44691"/>
                  </a:lnTo>
                  <a:lnTo>
                    <a:pt x="173316" y="50787"/>
                  </a:lnTo>
                  <a:lnTo>
                    <a:pt x="171475" y="57569"/>
                  </a:lnTo>
                  <a:lnTo>
                    <a:pt x="202387" y="110985"/>
                  </a:lnTo>
                  <a:lnTo>
                    <a:pt x="209181" y="112814"/>
                  </a:lnTo>
                  <a:lnTo>
                    <a:pt x="219824" y="106718"/>
                  </a:lnTo>
                  <a:lnTo>
                    <a:pt x="221653" y="99949"/>
                  </a:lnTo>
                  <a:close/>
                </a:path>
                <a:path w="714375" h="541655">
                  <a:moveTo>
                    <a:pt x="368350" y="4978"/>
                  </a:moveTo>
                  <a:lnTo>
                    <a:pt x="363347" y="0"/>
                  </a:lnTo>
                  <a:lnTo>
                    <a:pt x="351015" y="0"/>
                  </a:lnTo>
                  <a:lnTo>
                    <a:pt x="346024" y="4978"/>
                  </a:lnTo>
                  <a:lnTo>
                    <a:pt x="346024" y="66713"/>
                  </a:lnTo>
                  <a:lnTo>
                    <a:pt x="351015" y="71691"/>
                  </a:lnTo>
                  <a:lnTo>
                    <a:pt x="363347" y="71691"/>
                  </a:lnTo>
                  <a:lnTo>
                    <a:pt x="368350" y="66713"/>
                  </a:lnTo>
                  <a:lnTo>
                    <a:pt x="368350" y="11125"/>
                  </a:lnTo>
                  <a:lnTo>
                    <a:pt x="368350" y="4978"/>
                  </a:lnTo>
                  <a:close/>
                </a:path>
                <a:path w="714375" h="541655">
                  <a:moveTo>
                    <a:pt x="542886" y="57569"/>
                  </a:moveTo>
                  <a:lnTo>
                    <a:pt x="541058" y="50787"/>
                  </a:lnTo>
                  <a:lnTo>
                    <a:pt x="530415" y="44691"/>
                  </a:lnTo>
                  <a:lnTo>
                    <a:pt x="523621" y="46520"/>
                  </a:lnTo>
                  <a:lnTo>
                    <a:pt x="492709" y="99949"/>
                  </a:lnTo>
                  <a:lnTo>
                    <a:pt x="494550" y="106718"/>
                  </a:lnTo>
                  <a:lnTo>
                    <a:pt x="505193" y="112814"/>
                  </a:lnTo>
                  <a:lnTo>
                    <a:pt x="511987" y="110985"/>
                  </a:lnTo>
                  <a:lnTo>
                    <a:pt x="539838" y="62877"/>
                  </a:lnTo>
                  <a:lnTo>
                    <a:pt x="542886" y="57569"/>
                  </a:lnTo>
                  <a:close/>
                </a:path>
                <a:path w="714375" h="541655">
                  <a:moveTo>
                    <a:pt x="669544" y="528828"/>
                  </a:moveTo>
                  <a:lnTo>
                    <a:pt x="667715" y="522058"/>
                  </a:lnTo>
                  <a:lnTo>
                    <a:pt x="614133" y="491248"/>
                  </a:lnTo>
                  <a:lnTo>
                    <a:pt x="607339" y="493077"/>
                  </a:lnTo>
                  <a:lnTo>
                    <a:pt x="601218" y="503682"/>
                  </a:lnTo>
                  <a:lnTo>
                    <a:pt x="603059" y="510451"/>
                  </a:lnTo>
                  <a:lnTo>
                    <a:pt x="651319" y="538226"/>
                  </a:lnTo>
                  <a:lnTo>
                    <a:pt x="656640" y="541274"/>
                  </a:lnTo>
                  <a:lnTo>
                    <a:pt x="663435" y="539445"/>
                  </a:lnTo>
                  <a:lnTo>
                    <a:pt x="669544" y="528828"/>
                  </a:lnTo>
                  <a:close/>
                </a:path>
                <a:path w="714375" h="541655">
                  <a:moveTo>
                    <a:pt x="669544" y="183413"/>
                  </a:moveTo>
                  <a:lnTo>
                    <a:pt x="663435" y="172796"/>
                  </a:lnTo>
                  <a:lnTo>
                    <a:pt x="656640" y="170967"/>
                  </a:lnTo>
                  <a:lnTo>
                    <a:pt x="603059" y="201790"/>
                  </a:lnTo>
                  <a:lnTo>
                    <a:pt x="601218" y="208559"/>
                  </a:lnTo>
                  <a:lnTo>
                    <a:pt x="607339" y="219163"/>
                  </a:lnTo>
                  <a:lnTo>
                    <a:pt x="614133" y="220992"/>
                  </a:lnTo>
                  <a:lnTo>
                    <a:pt x="667715" y="190182"/>
                  </a:lnTo>
                  <a:lnTo>
                    <a:pt x="669544" y="183413"/>
                  </a:lnTo>
                  <a:close/>
                </a:path>
                <a:path w="714375" h="541655">
                  <a:moveTo>
                    <a:pt x="714375" y="349973"/>
                  </a:moveTo>
                  <a:lnTo>
                    <a:pt x="709371" y="344995"/>
                  </a:lnTo>
                  <a:lnTo>
                    <a:pt x="647458" y="344995"/>
                  </a:lnTo>
                  <a:lnTo>
                    <a:pt x="642467" y="349973"/>
                  </a:lnTo>
                  <a:lnTo>
                    <a:pt x="642467" y="362267"/>
                  </a:lnTo>
                  <a:lnTo>
                    <a:pt x="647458" y="367245"/>
                  </a:lnTo>
                  <a:lnTo>
                    <a:pt x="703211" y="367245"/>
                  </a:lnTo>
                  <a:lnTo>
                    <a:pt x="709371" y="367245"/>
                  </a:lnTo>
                  <a:lnTo>
                    <a:pt x="714375" y="362267"/>
                  </a:lnTo>
                  <a:lnTo>
                    <a:pt x="714375" y="3499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843150" y="968470"/>
            <a:ext cx="226758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85">
                <a:solidFill>
                  <a:srgbClr val="0D0D0D"/>
                </a:solidFill>
              </a:rPr>
              <a:t>SOLUTIONS</a:t>
            </a:r>
            <a:endParaRPr sz="3000"/>
          </a:p>
        </p:txBody>
      </p:sp>
      <p:sp>
        <p:nvSpPr>
          <p:cNvPr id="12" name="object 12" descr=""/>
          <p:cNvSpPr txBox="1"/>
          <p:nvPr/>
        </p:nvSpPr>
        <p:spPr>
          <a:xfrm>
            <a:off x="6183710" y="2287376"/>
            <a:ext cx="5901055" cy="7721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L="58419">
              <a:lnSpc>
                <a:spcPts val="1989"/>
              </a:lnSpc>
              <a:spcBef>
                <a:spcPts val="125"/>
              </a:spcBef>
            </a:pPr>
            <a:r>
              <a:rPr dirty="0" sz="1750" spc="100">
                <a:solidFill>
                  <a:srgbClr val="0D0D0D"/>
                </a:solidFill>
                <a:latin typeface="Trebuchet MS"/>
                <a:cs typeface="Trebuchet MS"/>
              </a:rPr>
              <a:t>*</a:t>
            </a:r>
            <a:r>
              <a:rPr dirty="0" sz="17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70">
                <a:solidFill>
                  <a:srgbClr val="0D0D0D"/>
                </a:solidFill>
                <a:latin typeface="Trebuchet MS"/>
                <a:cs typeface="Trebuchet MS"/>
              </a:rPr>
              <a:t>We</a:t>
            </a:r>
            <a:r>
              <a:rPr dirty="0" sz="17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45">
                <a:solidFill>
                  <a:srgbClr val="0D0D0D"/>
                </a:solidFill>
                <a:latin typeface="Trebuchet MS"/>
                <a:cs typeface="Trebuchet MS"/>
              </a:rPr>
              <a:t>created</a:t>
            </a:r>
            <a:r>
              <a:rPr dirty="0" sz="1750" spc="-2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90">
                <a:solidFill>
                  <a:srgbClr val="0D0D0D"/>
                </a:solidFill>
                <a:latin typeface="Trebuchet MS"/>
                <a:cs typeface="Trebuchet MS"/>
              </a:rPr>
              <a:t>an</a:t>
            </a:r>
            <a:r>
              <a:rPr dirty="0" sz="17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online</a:t>
            </a:r>
            <a:r>
              <a:rPr dirty="0" sz="1750" spc="-2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0D0D0D"/>
                </a:solidFill>
                <a:latin typeface="Trebuchet MS"/>
                <a:cs typeface="Trebuchet MS"/>
              </a:rPr>
              <a:t>store</a:t>
            </a:r>
            <a:r>
              <a:rPr dirty="0" sz="17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25">
                <a:solidFill>
                  <a:srgbClr val="0D0D0D"/>
                </a:solidFill>
                <a:latin typeface="Trebuchet MS"/>
                <a:cs typeface="Trebuchet MS"/>
              </a:rPr>
              <a:t>on</a:t>
            </a:r>
            <a:r>
              <a:rPr dirty="0" sz="17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05">
                <a:solidFill>
                  <a:srgbClr val="0D0D0D"/>
                </a:solidFill>
                <a:latin typeface="Trebuchet MS"/>
                <a:cs typeface="Trebuchet MS"/>
              </a:rPr>
              <a:t>WordPress</a:t>
            </a:r>
            <a:endParaRPr sz="1750">
              <a:latin typeface="Trebuchet MS"/>
              <a:cs typeface="Trebuchet MS"/>
            </a:endParaRPr>
          </a:p>
          <a:p>
            <a:pPr algn="ctr" marL="12700" marR="5080">
              <a:lnSpc>
                <a:spcPts val="1880"/>
              </a:lnSpc>
              <a:spcBef>
                <a:spcPts val="130"/>
              </a:spcBef>
            </a:pPr>
            <a:r>
              <a:rPr dirty="0" sz="1750" spc="50">
                <a:solidFill>
                  <a:srgbClr val="0D0D0D"/>
                </a:solidFill>
                <a:latin typeface="Trebuchet MS"/>
                <a:cs typeface="Trebuchet MS"/>
              </a:rPr>
              <a:t>to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0D0D0D"/>
                </a:solidFill>
                <a:latin typeface="Trebuchet MS"/>
                <a:cs typeface="Trebuchet MS"/>
              </a:rPr>
              <a:t>display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all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05">
                <a:solidFill>
                  <a:srgbClr val="0D0D0D"/>
                </a:solidFill>
                <a:latin typeface="Trebuchet MS"/>
                <a:cs typeface="Trebuchet MS"/>
              </a:rPr>
              <a:t>food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85">
                <a:solidFill>
                  <a:srgbClr val="0D0D0D"/>
                </a:solidFill>
                <a:latin typeface="Trebuchet MS"/>
                <a:cs typeface="Trebuchet MS"/>
              </a:rPr>
              <a:t>products</a:t>
            </a:r>
            <a:r>
              <a:rPr dirty="0" sz="1750" spc="-4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in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the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55">
                <a:solidFill>
                  <a:srgbClr val="0D0D0D"/>
                </a:solidFill>
                <a:latin typeface="Trebuchet MS"/>
                <a:cs typeface="Trebuchet MS"/>
              </a:rPr>
              <a:t>store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in</a:t>
            </a:r>
            <a:r>
              <a:rPr dirty="0" sz="1750" spc="-4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90">
                <a:solidFill>
                  <a:srgbClr val="0D0D0D"/>
                </a:solidFill>
                <a:latin typeface="Trebuchet MS"/>
                <a:cs typeface="Trebuchet MS"/>
              </a:rPr>
              <a:t>an</a:t>
            </a:r>
            <a:r>
              <a:rPr dirty="0" sz="1750" spc="-4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65">
                <a:solidFill>
                  <a:srgbClr val="0D0D0D"/>
                </a:solidFill>
                <a:latin typeface="Trebuchet MS"/>
                <a:cs typeface="Trebuchet MS"/>
              </a:rPr>
              <a:t>organized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tidy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75">
                <a:solidFill>
                  <a:srgbClr val="0D0D0D"/>
                </a:solidFill>
                <a:latin typeface="Trebuchet MS"/>
                <a:cs typeface="Trebuchet MS"/>
              </a:rPr>
              <a:t>easy</a:t>
            </a:r>
            <a:r>
              <a:rPr dirty="0" sz="1750" spc="-1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80">
                <a:solidFill>
                  <a:srgbClr val="0D0D0D"/>
                </a:solidFill>
                <a:latin typeface="Trebuchet MS"/>
                <a:cs typeface="Trebuchet MS"/>
              </a:rPr>
              <a:t>way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50">
                <a:solidFill>
                  <a:srgbClr val="0D0D0D"/>
                </a:solidFill>
                <a:latin typeface="Trebuchet MS"/>
                <a:cs typeface="Trebuchet MS"/>
              </a:rPr>
              <a:t>to</a:t>
            </a:r>
            <a:r>
              <a:rPr dirty="0" sz="1750" spc="-1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60">
                <a:solidFill>
                  <a:srgbClr val="0D0D0D"/>
                </a:solidFill>
                <a:latin typeface="Trebuchet MS"/>
                <a:cs typeface="Trebuchet MS"/>
              </a:rPr>
              <a:t>order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00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1750" spc="-1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110">
                <a:solidFill>
                  <a:srgbClr val="0D0D0D"/>
                </a:solidFill>
                <a:latin typeface="Trebuchet MS"/>
                <a:cs typeface="Trebuchet MS"/>
              </a:rPr>
              <a:t>buy</a:t>
            </a:r>
            <a:r>
              <a:rPr dirty="0" sz="175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>
                <a:solidFill>
                  <a:srgbClr val="0D0D0D"/>
                </a:solidFill>
                <a:latin typeface="Trebuchet MS"/>
                <a:cs typeface="Trebuchet MS"/>
              </a:rPr>
              <a:t>online</a:t>
            </a:r>
            <a:r>
              <a:rPr dirty="0" sz="1750" spc="-1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750" spc="-50">
                <a:solidFill>
                  <a:srgbClr val="0D0D0D"/>
                </a:solidFill>
                <a:latin typeface="Trebuchet MS"/>
                <a:cs typeface="Trebuchet MS"/>
              </a:rPr>
              <a:t>.</a:t>
            </a:r>
            <a:endParaRPr sz="17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923" y="6292748"/>
              <a:ext cx="13582649" cy="399425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9466" y="0"/>
              <a:ext cx="10548533" cy="306817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787894" y="8399304"/>
              <a:ext cx="14486255" cy="0"/>
            </a:xfrm>
            <a:custGeom>
              <a:avLst/>
              <a:gdLst/>
              <a:ahLst/>
              <a:cxnLst/>
              <a:rect l="l" t="t" r="r" b="b"/>
              <a:pathLst>
                <a:path w="14486255" h="0">
                  <a:moveTo>
                    <a:pt x="0" y="0"/>
                  </a:moveTo>
                  <a:lnTo>
                    <a:pt x="14485810" y="0"/>
                  </a:lnTo>
                </a:path>
              </a:pathLst>
            </a:custGeom>
            <a:ln w="28575">
              <a:solidFill>
                <a:srgbClr val="BEA23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926908"/>
              <a:ext cx="1928495" cy="1053465"/>
            </a:xfrm>
            <a:custGeom>
              <a:avLst/>
              <a:gdLst/>
              <a:ahLst/>
              <a:cxnLst/>
              <a:rect l="l" t="t" r="r" b="b"/>
              <a:pathLst>
                <a:path w="1928495" h="1053464">
                  <a:moveTo>
                    <a:pt x="334504" y="1048722"/>
                  </a:moveTo>
                  <a:lnTo>
                    <a:pt x="222941" y="1038832"/>
                  </a:lnTo>
                  <a:lnTo>
                    <a:pt x="214367" y="1037464"/>
                  </a:lnTo>
                  <a:lnTo>
                    <a:pt x="224230" y="979310"/>
                  </a:lnTo>
                  <a:lnTo>
                    <a:pt x="253359" y="983892"/>
                  </a:lnTo>
                  <a:lnTo>
                    <a:pt x="282199" y="987705"/>
                  </a:lnTo>
                  <a:lnTo>
                    <a:pt x="310591" y="990746"/>
                  </a:lnTo>
                  <a:lnTo>
                    <a:pt x="338364" y="993208"/>
                  </a:lnTo>
                  <a:lnTo>
                    <a:pt x="334504" y="1048722"/>
                  </a:lnTo>
                  <a:close/>
                </a:path>
                <a:path w="1928495" h="1053464">
                  <a:moveTo>
                    <a:pt x="338364" y="993208"/>
                  </a:moveTo>
                  <a:lnTo>
                    <a:pt x="310591" y="990746"/>
                  </a:lnTo>
                  <a:lnTo>
                    <a:pt x="338378" y="993011"/>
                  </a:lnTo>
                  <a:lnTo>
                    <a:pt x="338364" y="993208"/>
                  </a:lnTo>
                  <a:close/>
                </a:path>
                <a:path w="1928495" h="1053464">
                  <a:moveTo>
                    <a:pt x="455744" y="1052883"/>
                  </a:moveTo>
                  <a:lnTo>
                    <a:pt x="452588" y="993989"/>
                  </a:lnTo>
                  <a:lnTo>
                    <a:pt x="481456" y="991934"/>
                  </a:lnTo>
                  <a:lnTo>
                    <a:pt x="509904" y="988887"/>
                  </a:lnTo>
                  <a:lnTo>
                    <a:pt x="537833" y="984861"/>
                  </a:lnTo>
                  <a:lnTo>
                    <a:pt x="565146" y="979871"/>
                  </a:lnTo>
                  <a:lnTo>
                    <a:pt x="576865" y="1037688"/>
                  </a:lnTo>
                  <a:lnTo>
                    <a:pt x="547434" y="1043057"/>
                  </a:lnTo>
                  <a:lnTo>
                    <a:pt x="517361" y="1047389"/>
                  </a:lnTo>
                  <a:lnTo>
                    <a:pt x="486761" y="1050669"/>
                  </a:lnTo>
                  <a:lnTo>
                    <a:pt x="455744" y="1052883"/>
                  </a:lnTo>
                  <a:close/>
                </a:path>
                <a:path w="1928495" h="1053464">
                  <a:moveTo>
                    <a:pt x="96661" y="1012139"/>
                  </a:moveTo>
                  <a:lnTo>
                    <a:pt x="68388" y="1004561"/>
                  </a:lnTo>
                  <a:lnTo>
                    <a:pt x="39724" y="996319"/>
                  </a:lnTo>
                  <a:lnTo>
                    <a:pt x="10772" y="987436"/>
                  </a:lnTo>
                  <a:lnTo>
                    <a:pt x="0" y="983922"/>
                  </a:lnTo>
                  <a:lnTo>
                    <a:pt x="0" y="923180"/>
                  </a:lnTo>
                  <a:lnTo>
                    <a:pt x="389" y="922018"/>
                  </a:lnTo>
                  <a:lnTo>
                    <a:pt x="28528" y="931182"/>
                  </a:lnTo>
                  <a:lnTo>
                    <a:pt x="56476" y="939757"/>
                  </a:lnTo>
                  <a:lnTo>
                    <a:pt x="84133" y="947718"/>
                  </a:lnTo>
                  <a:lnTo>
                    <a:pt x="111403" y="955039"/>
                  </a:lnTo>
                  <a:lnTo>
                    <a:pt x="96661" y="1012139"/>
                  </a:lnTo>
                  <a:close/>
                </a:path>
                <a:path w="1928495" h="1053464">
                  <a:moveTo>
                    <a:pt x="694675" y="1003402"/>
                  </a:moveTo>
                  <a:lnTo>
                    <a:pt x="673320" y="948431"/>
                  </a:lnTo>
                  <a:lnTo>
                    <a:pt x="699566" y="937534"/>
                  </a:lnTo>
                  <a:lnTo>
                    <a:pt x="725085" y="925515"/>
                  </a:lnTo>
                  <a:lnTo>
                    <a:pt x="749788" y="912420"/>
                  </a:lnTo>
                  <a:lnTo>
                    <a:pt x="773590" y="898292"/>
                  </a:lnTo>
                  <a:lnTo>
                    <a:pt x="804950" y="948259"/>
                  </a:lnTo>
                  <a:lnTo>
                    <a:pt x="778741" y="963810"/>
                  </a:lnTo>
                  <a:lnTo>
                    <a:pt x="751566" y="978218"/>
                  </a:lnTo>
                  <a:lnTo>
                    <a:pt x="723513" y="991432"/>
                  </a:lnTo>
                  <a:lnTo>
                    <a:pt x="694675" y="1003402"/>
                  </a:lnTo>
                  <a:close/>
                </a:path>
                <a:path w="1928495" h="1053464">
                  <a:moveTo>
                    <a:pt x="918625" y="856177"/>
                  </a:moveTo>
                  <a:lnTo>
                    <a:pt x="884223" y="853127"/>
                  </a:lnTo>
                  <a:lnTo>
                    <a:pt x="861732" y="829671"/>
                  </a:lnTo>
                  <a:lnTo>
                    <a:pt x="881402" y="809836"/>
                  </a:lnTo>
                  <a:lnTo>
                    <a:pt x="900012" y="788986"/>
                  </a:lnTo>
                  <a:lnTo>
                    <a:pt x="917517" y="767194"/>
                  </a:lnTo>
                  <a:lnTo>
                    <a:pt x="933874" y="744535"/>
                  </a:lnTo>
                  <a:lnTo>
                    <a:pt x="982613" y="777778"/>
                  </a:lnTo>
                  <a:lnTo>
                    <a:pt x="967376" y="799091"/>
                  </a:lnTo>
                  <a:lnTo>
                    <a:pt x="951192" y="819737"/>
                  </a:lnTo>
                  <a:lnTo>
                    <a:pt x="934108" y="839659"/>
                  </a:lnTo>
                  <a:lnTo>
                    <a:pt x="918625" y="856177"/>
                  </a:lnTo>
                  <a:close/>
                </a:path>
                <a:path w="1928495" h="1053464">
                  <a:moveTo>
                    <a:pt x="967187" y="924069"/>
                  </a:moveTo>
                  <a:lnTo>
                    <a:pt x="907505" y="917047"/>
                  </a:lnTo>
                  <a:lnTo>
                    <a:pt x="855587" y="907338"/>
                  </a:lnTo>
                  <a:lnTo>
                    <a:pt x="868561" y="849815"/>
                  </a:lnTo>
                  <a:lnTo>
                    <a:pt x="873727" y="850983"/>
                  </a:lnTo>
                  <a:lnTo>
                    <a:pt x="878927" y="852095"/>
                  </a:lnTo>
                  <a:lnTo>
                    <a:pt x="884223" y="853127"/>
                  </a:lnTo>
                  <a:lnTo>
                    <a:pt x="918625" y="856177"/>
                  </a:lnTo>
                  <a:lnTo>
                    <a:pt x="916165" y="858801"/>
                  </a:lnTo>
                  <a:lnTo>
                    <a:pt x="928853" y="860641"/>
                  </a:lnTo>
                  <a:lnTo>
                    <a:pt x="941671" y="862280"/>
                  </a:lnTo>
                  <a:lnTo>
                    <a:pt x="954595" y="863711"/>
                  </a:lnTo>
                  <a:lnTo>
                    <a:pt x="980678" y="866089"/>
                  </a:lnTo>
                  <a:lnTo>
                    <a:pt x="976685" y="924793"/>
                  </a:lnTo>
                  <a:lnTo>
                    <a:pt x="967187" y="924069"/>
                  </a:lnTo>
                  <a:close/>
                </a:path>
                <a:path w="1928495" h="1053464">
                  <a:moveTo>
                    <a:pt x="980678" y="866089"/>
                  </a:moveTo>
                  <a:lnTo>
                    <a:pt x="972010" y="865321"/>
                  </a:lnTo>
                  <a:lnTo>
                    <a:pt x="980688" y="865942"/>
                  </a:lnTo>
                  <a:lnTo>
                    <a:pt x="980678" y="866089"/>
                  </a:lnTo>
                  <a:close/>
                </a:path>
                <a:path w="1928495" h="1053464">
                  <a:moveTo>
                    <a:pt x="1098379" y="925161"/>
                  </a:moveTo>
                  <a:lnTo>
                    <a:pt x="1094686" y="866309"/>
                  </a:lnTo>
                  <a:lnTo>
                    <a:pt x="1123263" y="864005"/>
                  </a:lnTo>
                  <a:lnTo>
                    <a:pt x="1151542" y="860674"/>
                  </a:lnTo>
                  <a:lnTo>
                    <a:pt x="1179412" y="856323"/>
                  </a:lnTo>
                  <a:lnTo>
                    <a:pt x="1206761" y="850964"/>
                  </a:lnTo>
                  <a:lnTo>
                    <a:pt x="1219176" y="908606"/>
                  </a:lnTo>
                  <a:lnTo>
                    <a:pt x="1189673" y="914397"/>
                  </a:lnTo>
                  <a:lnTo>
                    <a:pt x="1159637" y="919091"/>
                  </a:lnTo>
                  <a:lnTo>
                    <a:pt x="1129171" y="922682"/>
                  </a:lnTo>
                  <a:lnTo>
                    <a:pt x="1098379" y="925161"/>
                  </a:lnTo>
                  <a:close/>
                </a:path>
                <a:path w="1928495" h="1053464">
                  <a:moveTo>
                    <a:pt x="738286" y="869437"/>
                  </a:moveTo>
                  <a:lnTo>
                    <a:pt x="709366" y="855931"/>
                  </a:lnTo>
                  <a:lnTo>
                    <a:pt x="681677" y="841062"/>
                  </a:lnTo>
                  <a:lnTo>
                    <a:pt x="655313" y="824890"/>
                  </a:lnTo>
                  <a:lnTo>
                    <a:pt x="630370" y="807473"/>
                  </a:lnTo>
                  <a:lnTo>
                    <a:pt x="665586" y="760181"/>
                  </a:lnTo>
                  <a:lnTo>
                    <a:pt x="687745" y="775650"/>
                  </a:lnTo>
                  <a:lnTo>
                    <a:pt x="711220" y="790022"/>
                  </a:lnTo>
                  <a:lnTo>
                    <a:pt x="735922" y="803254"/>
                  </a:lnTo>
                  <a:lnTo>
                    <a:pt x="761764" y="815303"/>
                  </a:lnTo>
                  <a:lnTo>
                    <a:pt x="738286" y="869437"/>
                  </a:lnTo>
                  <a:close/>
                </a:path>
                <a:path w="1928495" h="1053464">
                  <a:moveTo>
                    <a:pt x="1336399" y="873262"/>
                  </a:moveTo>
                  <a:lnTo>
                    <a:pt x="1314770" y="818384"/>
                  </a:lnTo>
                  <a:lnTo>
                    <a:pt x="1340642" y="807561"/>
                  </a:lnTo>
                  <a:lnTo>
                    <a:pt x="1366160" y="795598"/>
                  </a:lnTo>
                  <a:lnTo>
                    <a:pt x="1391231" y="782547"/>
                  </a:lnTo>
                  <a:lnTo>
                    <a:pt x="1415761" y="768457"/>
                  </a:lnTo>
                  <a:lnTo>
                    <a:pt x="1446214" y="818966"/>
                  </a:lnTo>
                  <a:lnTo>
                    <a:pt x="1419548" y="834300"/>
                  </a:lnTo>
                  <a:lnTo>
                    <a:pt x="1392295" y="848488"/>
                  </a:lnTo>
                  <a:lnTo>
                    <a:pt x="1364548" y="861489"/>
                  </a:lnTo>
                  <a:lnTo>
                    <a:pt x="1336399" y="873262"/>
                  </a:lnTo>
                  <a:close/>
                </a:path>
                <a:path w="1928495" h="1053464">
                  <a:moveTo>
                    <a:pt x="540680" y="719239"/>
                  </a:moveTo>
                  <a:lnTo>
                    <a:pt x="521992" y="692315"/>
                  </a:lnTo>
                  <a:lnTo>
                    <a:pt x="505908" y="664436"/>
                  </a:lnTo>
                  <a:lnTo>
                    <a:pt x="492486" y="635700"/>
                  </a:lnTo>
                  <a:lnTo>
                    <a:pt x="481785" y="606204"/>
                  </a:lnTo>
                  <a:lnTo>
                    <a:pt x="538084" y="588578"/>
                  </a:lnTo>
                  <a:lnTo>
                    <a:pt x="547058" y="613291"/>
                  </a:lnTo>
                  <a:lnTo>
                    <a:pt x="558354" y="637418"/>
                  </a:lnTo>
                  <a:lnTo>
                    <a:pt x="571929" y="660887"/>
                  </a:lnTo>
                  <a:lnTo>
                    <a:pt x="587739" y="683624"/>
                  </a:lnTo>
                  <a:lnTo>
                    <a:pt x="540680" y="719239"/>
                  </a:lnTo>
                  <a:close/>
                </a:path>
                <a:path w="1928495" h="1053464">
                  <a:moveTo>
                    <a:pt x="1545702" y="747591"/>
                  </a:moveTo>
                  <a:lnTo>
                    <a:pt x="1507660" y="702538"/>
                  </a:lnTo>
                  <a:lnTo>
                    <a:pt x="1528678" y="684132"/>
                  </a:lnTo>
                  <a:lnTo>
                    <a:pt x="1549297" y="664722"/>
                  </a:lnTo>
                  <a:lnTo>
                    <a:pt x="1569432" y="644376"/>
                  </a:lnTo>
                  <a:lnTo>
                    <a:pt x="1589001" y="623160"/>
                  </a:lnTo>
                  <a:lnTo>
                    <a:pt x="1633002" y="662437"/>
                  </a:lnTo>
                  <a:lnTo>
                    <a:pt x="1611997" y="685184"/>
                  </a:lnTo>
                  <a:lnTo>
                    <a:pt x="1590397" y="707005"/>
                  </a:lnTo>
                  <a:lnTo>
                    <a:pt x="1568274" y="727830"/>
                  </a:lnTo>
                  <a:lnTo>
                    <a:pt x="1545702" y="747591"/>
                  </a:lnTo>
                  <a:close/>
                </a:path>
                <a:path w="1928495" h="1053464">
                  <a:moveTo>
                    <a:pt x="1041280" y="668652"/>
                  </a:moveTo>
                  <a:lnTo>
                    <a:pt x="986721" y="646290"/>
                  </a:lnTo>
                  <a:lnTo>
                    <a:pt x="996671" y="619974"/>
                  </a:lnTo>
                  <a:lnTo>
                    <a:pt x="1005127" y="593323"/>
                  </a:lnTo>
                  <a:lnTo>
                    <a:pt x="1012055" y="566431"/>
                  </a:lnTo>
                  <a:lnTo>
                    <a:pt x="1017423" y="539392"/>
                  </a:lnTo>
                  <a:lnTo>
                    <a:pt x="1075580" y="549225"/>
                  </a:lnTo>
                  <a:lnTo>
                    <a:pt x="1069564" y="579467"/>
                  </a:lnTo>
                  <a:lnTo>
                    <a:pt x="1061830" y="609529"/>
                  </a:lnTo>
                  <a:lnTo>
                    <a:pt x="1052396" y="639295"/>
                  </a:lnTo>
                  <a:lnTo>
                    <a:pt x="1041280" y="668652"/>
                  </a:lnTo>
                  <a:close/>
                </a:path>
                <a:path w="1928495" h="1053464">
                  <a:moveTo>
                    <a:pt x="526952" y="484070"/>
                  </a:moveTo>
                  <a:lnTo>
                    <a:pt x="468284" y="478010"/>
                  </a:lnTo>
                  <a:lnTo>
                    <a:pt x="473385" y="445694"/>
                  </a:lnTo>
                  <a:lnTo>
                    <a:pt x="481921" y="414341"/>
                  </a:lnTo>
                  <a:lnTo>
                    <a:pt x="493847" y="384059"/>
                  </a:lnTo>
                  <a:lnTo>
                    <a:pt x="509121" y="354960"/>
                  </a:lnTo>
                  <a:lnTo>
                    <a:pt x="559821" y="385120"/>
                  </a:lnTo>
                  <a:lnTo>
                    <a:pt x="547525" y="408522"/>
                  </a:lnTo>
                  <a:lnTo>
                    <a:pt x="537934" y="432868"/>
                  </a:lnTo>
                  <a:lnTo>
                    <a:pt x="531069" y="458078"/>
                  </a:lnTo>
                  <a:lnTo>
                    <a:pt x="526952" y="484070"/>
                  </a:lnTo>
                  <a:close/>
                </a:path>
                <a:path w="1928495" h="1053464">
                  <a:moveTo>
                    <a:pt x="1708054" y="566842"/>
                  </a:moveTo>
                  <a:lnTo>
                    <a:pt x="1659577" y="533296"/>
                  </a:lnTo>
                  <a:lnTo>
                    <a:pt x="1675304" y="509912"/>
                  </a:lnTo>
                  <a:lnTo>
                    <a:pt x="1690628" y="485750"/>
                  </a:lnTo>
                  <a:lnTo>
                    <a:pt x="1705502" y="460899"/>
                  </a:lnTo>
                  <a:lnTo>
                    <a:pt x="1719880" y="435447"/>
                  </a:lnTo>
                  <a:lnTo>
                    <a:pt x="1771598" y="463803"/>
                  </a:lnTo>
                  <a:lnTo>
                    <a:pt x="1756465" y="490569"/>
                  </a:lnTo>
                  <a:lnTo>
                    <a:pt x="1740800" y="516730"/>
                  </a:lnTo>
                  <a:lnTo>
                    <a:pt x="1724648" y="542187"/>
                  </a:lnTo>
                  <a:lnTo>
                    <a:pt x="1708054" y="566842"/>
                  </a:lnTo>
                  <a:close/>
                </a:path>
                <a:path w="1928495" h="1053464">
                  <a:moveTo>
                    <a:pt x="1022129" y="429539"/>
                  </a:moveTo>
                  <a:lnTo>
                    <a:pt x="1018386" y="401352"/>
                  </a:lnTo>
                  <a:lnTo>
                    <a:pt x="1012527" y="374740"/>
                  </a:lnTo>
                  <a:lnTo>
                    <a:pt x="1004588" y="349792"/>
                  </a:lnTo>
                  <a:lnTo>
                    <a:pt x="994607" y="326597"/>
                  </a:lnTo>
                  <a:lnTo>
                    <a:pt x="1047515" y="300471"/>
                  </a:lnTo>
                  <a:lnTo>
                    <a:pt x="1059648" y="328621"/>
                  </a:lnTo>
                  <a:lnTo>
                    <a:pt x="1069271" y="358678"/>
                  </a:lnTo>
                  <a:lnTo>
                    <a:pt x="1076347" y="390535"/>
                  </a:lnTo>
                  <a:lnTo>
                    <a:pt x="1080842" y="424087"/>
                  </a:lnTo>
                  <a:lnTo>
                    <a:pt x="1022129" y="429539"/>
                  </a:lnTo>
                  <a:close/>
                </a:path>
                <a:path w="1928495" h="1053464">
                  <a:moveTo>
                    <a:pt x="630995" y="306558"/>
                  </a:moveTo>
                  <a:lnTo>
                    <a:pt x="595282" y="259609"/>
                  </a:lnTo>
                  <a:lnTo>
                    <a:pt x="620210" y="242159"/>
                  </a:lnTo>
                  <a:lnTo>
                    <a:pt x="647034" y="226272"/>
                  </a:lnTo>
                  <a:lnTo>
                    <a:pt x="675662" y="212006"/>
                  </a:lnTo>
                  <a:lnTo>
                    <a:pt x="706004" y="199414"/>
                  </a:lnTo>
                  <a:lnTo>
                    <a:pt x="726775" y="254630"/>
                  </a:lnTo>
                  <a:lnTo>
                    <a:pt x="700404" y="265554"/>
                  </a:lnTo>
                  <a:lnTo>
                    <a:pt x="675595" y="277882"/>
                  </a:lnTo>
                  <a:lnTo>
                    <a:pt x="652431" y="291566"/>
                  </a:lnTo>
                  <a:lnTo>
                    <a:pt x="630995" y="306558"/>
                  </a:lnTo>
                  <a:close/>
                </a:path>
                <a:path w="1928495" h="1053464">
                  <a:moveTo>
                    <a:pt x="1824588" y="355269"/>
                  </a:moveTo>
                  <a:lnTo>
                    <a:pt x="1770547" y="331740"/>
                  </a:lnTo>
                  <a:lnTo>
                    <a:pt x="1781662" y="305454"/>
                  </a:lnTo>
                  <a:lnTo>
                    <a:pt x="1792354" y="278645"/>
                  </a:lnTo>
                  <a:lnTo>
                    <a:pt x="1802601" y="251402"/>
                  </a:lnTo>
                  <a:lnTo>
                    <a:pt x="1812382" y="223816"/>
                  </a:lnTo>
                  <a:lnTo>
                    <a:pt x="1868146" y="242939"/>
                  </a:lnTo>
                  <a:lnTo>
                    <a:pt x="1857979" y="271637"/>
                  </a:lnTo>
                  <a:lnTo>
                    <a:pt x="1847309" y="299998"/>
                  </a:lnTo>
                  <a:lnTo>
                    <a:pt x="1836168" y="327913"/>
                  </a:lnTo>
                  <a:lnTo>
                    <a:pt x="1824588" y="355269"/>
                  </a:lnTo>
                  <a:close/>
                </a:path>
                <a:path w="1928495" h="1053464">
                  <a:moveTo>
                    <a:pt x="832272" y="229673"/>
                  </a:moveTo>
                  <a:lnTo>
                    <a:pt x="829233" y="170789"/>
                  </a:lnTo>
                  <a:lnTo>
                    <a:pt x="864382" y="171313"/>
                  </a:lnTo>
                  <a:lnTo>
                    <a:pt x="897933" y="176610"/>
                  </a:lnTo>
                  <a:lnTo>
                    <a:pt x="929584" y="186617"/>
                  </a:lnTo>
                  <a:lnTo>
                    <a:pt x="959034" y="201272"/>
                  </a:lnTo>
                  <a:lnTo>
                    <a:pt x="937529" y="237039"/>
                  </a:lnTo>
                  <a:lnTo>
                    <a:pt x="858691" y="230050"/>
                  </a:lnTo>
                  <a:lnTo>
                    <a:pt x="832272" y="229673"/>
                  </a:lnTo>
                  <a:close/>
                </a:path>
                <a:path w="1928495" h="1053464">
                  <a:moveTo>
                    <a:pt x="928651" y="251805"/>
                  </a:moveTo>
                  <a:lnTo>
                    <a:pt x="907059" y="241132"/>
                  </a:lnTo>
                  <a:lnTo>
                    <a:pt x="883679" y="233875"/>
                  </a:lnTo>
                  <a:lnTo>
                    <a:pt x="858691" y="230050"/>
                  </a:lnTo>
                  <a:lnTo>
                    <a:pt x="937529" y="237039"/>
                  </a:lnTo>
                  <a:lnTo>
                    <a:pt x="928651" y="251805"/>
                  </a:lnTo>
                  <a:close/>
                </a:path>
                <a:path w="1928495" h="1053464">
                  <a:moveTo>
                    <a:pt x="1902769" y="127538"/>
                  </a:moveTo>
                  <a:lnTo>
                    <a:pt x="1845672" y="112766"/>
                  </a:lnTo>
                  <a:lnTo>
                    <a:pt x="1856799" y="66632"/>
                  </a:lnTo>
                  <a:lnTo>
                    <a:pt x="1864197" y="31154"/>
                  </a:lnTo>
                  <a:lnTo>
                    <a:pt x="1868318" y="8291"/>
                  </a:lnTo>
                  <a:lnTo>
                    <a:pt x="1869612" y="0"/>
                  </a:lnTo>
                  <a:lnTo>
                    <a:pt x="1928035" y="8169"/>
                  </a:lnTo>
                  <a:lnTo>
                    <a:pt x="1926561" y="17602"/>
                  </a:lnTo>
                  <a:lnTo>
                    <a:pt x="1922217" y="41826"/>
                  </a:lnTo>
                  <a:lnTo>
                    <a:pt x="1914465" y="79063"/>
                  </a:lnTo>
                  <a:lnTo>
                    <a:pt x="1902769" y="1275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89160" y="5657545"/>
              <a:ext cx="1301962" cy="1267955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36162" y="169717"/>
              <a:ext cx="14392259" cy="822959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0371263" y="993298"/>
              <a:ext cx="335915" cy="392430"/>
            </a:xfrm>
            <a:custGeom>
              <a:avLst/>
              <a:gdLst/>
              <a:ahLst/>
              <a:cxnLst/>
              <a:rect l="l" t="t" r="r" b="b"/>
              <a:pathLst>
                <a:path w="335915" h="392430">
                  <a:moveTo>
                    <a:pt x="259762" y="391912"/>
                  </a:moveTo>
                  <a:lnTo>
                    <a:pt x="76140" y="391912"/>
                  </a:lnTo>
                  <a:lnTo>
                    <a:pt x="71141" y="386929"/>
                  </a:lnTo>
                  <a:lnTo>
                    <a:pt x="71141" y="380782"/>
                  </a:lnTo>
                  <a:lnTo>
                    <a:pt x="67944" y="335977"/>
                  </a:lnTo>
                  <a:lnTo>
                    <a:pt x="59592" y="304788"/>
                  </a:lnTo>
                  <a:lnTo>
                    <a:pt x="47946" y="282851"/>
                  </a:lnTo>
                  <a:lnTo>
                    <a:pt x="34866" y="265799"/>
                  </a:lnTo>
                  <a:lnTo>
                    <a:pt x="21848" y="249058"/>
                  </a:lnTo>
                  <a:lnTo>
                    <a:pt x="10703" y="229366"/>
                  </a:lnTo>
                  <a:lnTo>
                    <a:pt x="2924" y="203305"/>
                  </a:lnTo>
                  <a:lnTo>
                    <a:pt x="0" y="167457"/>
                  </a:lnTo>
                  <a:lnTo>
                    <a:pt x="3412" y="133727"/>
                  </a:lnTo>
                  <a:lnTo>
                    <a:pt x="28682" y="73865"/>
                  </a:lnTo>
                  <a:lnTo>
                    <a:pt x="74045" y="28626"/>
                  </a:lnTo>
                  <a:lnTo>
                    <a:pt x="134102" y="3412"/>
                  </a:lnTo>
                  <a:lnTo>
                    <a:pt x="167950" y="0"/>
                  </a:lnTo>
                  <a:lnTo>
                    <a:pt x="201799" y="3412"/>
                  </a:lnTo>
                  <a:lnTo>
                    <a:pt x="233327" y="13179"/>
                  </a:lnTo>
                  <a:lnTo>
                    <a:pt x="249934" y="22171"/>
                  </a:lnTo>
                  <a:lnTo>
                    <a:pt x="167950" y="22171"/>
                  </a:lnTo>
                  <a:lnTo>
                    <a:pt x="138602" y="25130"/>
                  </a:lnTo>
                  <a:lnTo>
                    <a:pt x="86526" y="46995"/>
                  </a:lnTo>
                  <a:lnTo>
                    <a:pt x="47193" y="86226"/>
                  </a:lnTo>
                  <a:lnTo>
                    <a:pt x="25283" y="138173"/>
                  </a:lnTo>
                  <a:lnTo>
                    <a:pt x="22325" y="167457"/>
                  </a:lnTo>
                  <a:lnTo>
                    <a:pt x="24825" y="198212"/>
                  </a:lnTo>
                  <a:lnTo>
                    <a:pt x="31476" y="220547"/>
                  </a:lnTo>
                  <a:lnTo>
                    <a:pt x="41003" y="237401"/>
                  </a:lnTo>
                  <a:lnTo>
                    <a:pt x="66331" y="270084"/>
                  </a:lnTo>
                  <a:lnTo>
                    <a:pt x="79144" y="293113"/>
                  </a:lnTo>
                  <a:lnTo>
                    <a:pt x="88747" y="324928"/>
                  </a:lnTo>
                  <a:lnTo>
                    <a:pt x="93316" y="369652"/>
                  </a:lnTo>
                  <a:lnTo>
                    <a:pt x="265554" y="369652"/>
                  </a:lnTo>
                  <a:lnTo>
                    <a:pt x="264759" y="380782"/>
                  </a:lnTo>
                  <a:lnTo>
                    <a:pt x="264759" y="386929"/>
                  </a:lnTo>
                  <a:lnTo>
                    <a:pt x="259762" y="391912"/>
                  </a:lnTo>
                  <a:close/>
                </a:path>
                <a:path w="335915" h="392430">
                  <a:moveTo>
                    <a:pt x="265554" y="369652"/>
                  </a:moveTo>
                  <a:lnTo>
                    <a:pt x="242584" y="369652"/>
                  </a:lnTo>
                  <a:lnTo>
                    <a:pt x="247154" y="324928"/>
                  </a:lnTo>
                  <a:lnTo>
                    <a:pt x="256757" y="293113"/>
                  </a:lnTo>
                  <a:lnTo>
                    <a:pt x="269570" y="270084"/>
                  </a:lnTo>
                  <a:lnTo>
                    <a:pt x="294898" y="237401"/>
                  </a:lnTo>
                  <a:lnTo>
                    <a:pt x="304425" y="220546"/>
                  </a:lnTo>
                  <a:lnTo>
                    <a:pt x="311075" y="198212"/>
                  </a:lnTo>
                  <a:lnTo>
                    <a:pt x="313575" y="167457"/>
                  </a:lnTo>
                  <a:lnTo>
                    <a:pt x="310617" y="138173"/>
                  </a:lnTo>
                  <a:lnTo>
                    <a:pt x="288708" y="86226"/>
                  </a:lnTo>
                  <a:lnTo>
                    <a:pt x="249375" y="46995"/>
                  </a:lnTo>
                  <a:lnTo>
                    <a:pt x="197299" y="25130"/>
                  </a:lnTo>
                  <a:lnTo>
                    <a:pt x="167950" y="22171"/>
                  </a:lnTo>
                  <a:lnTo>
                    <a:pt x="249934" y="22171"/>
                  </a:lnTo>
                  <a:lnTo>
                    <a:pt x="286711" y="49080"/>
                  </a:lnTo>
                  <a:lnTo>
                    <a:pt x="322703" y="102305"/>
                  </a:lnTo>
                  <a:lnTo>
                    <a:pt x="335901" y="167457"/>
                  </a:lnTo>
                  <a:lnTo>
                    <a:pt x="332977" y="203305"/>
                  </a:lnTo>
                  <a:lnTo>
                    <a:pt x="325198" y="229366"/>
                  </a:lnTo>
                  <a:lnTo>
                    <a:pt x="314054" y="249058"/>
                  </a:lnTo>
                  <a:lnTo>
                    <a:pt x="301036" y="265799"/>
                  </a:lnTo>
                  <a:lnTo>
                    <a:pt x="287956" y="282851"/>
                  </a:lnTo>
                  <a:lnTo>
                    <a:pt x="276309" y="304788"/>
                  </a:lnTo>
                  <a:lnTo>
                    <a:pt x="267957" y="335977"/>
                  </a:lnTo>
                  <a:lnTo>
                    <a:pt x="265554" y="3696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27313" y="1161471"/>
              <a:ext cx="223797" cy="366976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182021" y="833119"/>
              <a:ext cx="714375" cy="541655"/>
            </a:xfrm>
            <a:custGeom>
              <a:avLst/>
              <a:gdLst/>
              <a:ahLst/>
              <a:cxnLst/>
              <a:rect l="l" t="t" r="r" b="b"/>
              <a:pathLst>
                <a:path w="714375" h="541655">
                  <a:moveTo>
                    <a:pt x="71907" y="349973"/>
                  </a:moveTo>
                  <a:lnTo>
                    <a:pt x="66903" y="344995"/>
                  </a:lnTo>
                  <a:lnTo>
                    <a:pt x="11163" y="344995"/>
                  </a:lnTo>
                  <a:lnTo>
                    <a:pt x="4991" y="344995"/>
                  </a:lnTo>
                  <a:lnTo>
                    <a:pt x="0" y="349973"/>
                  </a:lnTo>
                  <a:lnTo>
                    <a:pt x="0" y="362267"/>
                  </a:lnTo>
                  <a:lnTo>
                    <a:pt x="4991" y="367245"/>
                  </a:lnTo>
                  <a:lnTo>
                    <a:pt x="66903" y="367245"/>
                  </a:lnTo>
                  <a:lnTo>
                    <a:pt x="71907" y="362267"/>
                  </a:lnTo>
                  <a:lnTo>
                    <a:pt x="71907" y="349973"/>
                  </a:lnTo>
                  <a:close/>
                </a:path>
                <a:path w="714375" h="541655">
                  <a:moveTo>
                    <a:pt x="113157" y="503682"/>
                  </a:moveTo>
                  <a:lnTo>
                    <a:pt x="107035" y="493077"/>
                  </a:lnTo>
                  <a:lnTo>
                    <a:pt x="100241" y="491248"/>
                  </a:lnTo>
                  <a:lnTo>
                    <a:pt x="51981" y="519010"/>
                  </a:lnTo>
                  <a:lnTo>
                    <a:pt x="46659" y="522058"/>
                  </a:lnTo>
                  <a:lnTo>
                    <a:pt x="44831" y="528828"/>
                  </a:lnTo>
                  <a:lnTo>
                    <a:pt x="50939" y="539445"/>
                  </a:lnTo>
                  <a:lnTo>
                    <a:pt x="57734" y="541274"/>
                  </a:lnTo>
                  <a:lnTo>
                    <a:pt x="111315" y="510451"/>
                  </a:lnTo>
                  <a:lnTo>
                    <a:pt x="113157" y="503682"/>
                  </a:lnTo>
                  <a:close/>
                </a:path>
                <a:path w="714375" h="541655">
                  <a:moveTo>
                    <a:pt x="113157" y="208559"/>
                  </a:moveTo>
                  <a:lnTo>
                    <a:pt x="111315" y="201777"/>
                  </a:lnTo>
                  <a:lnTo>
                    <a:pt x="63055" y="174015"/>
                  </a:lnTo>
                  <a:lnTo>
                    <a:pt x="57734" y="170967"/>
                  </a:lnTo>
                  <a:lnTo>
                    <a:pt x="50939" y="172796"/>
                  </a:lnTo>
                  <a:lnTo>
                    <a:pt x="44831" y="183413"/>
                  </a:lnTo>
                  <a:lnTo>
                    <a:pt x="46659" y="190182"/>
                  </a:lnTo>
                  <a:lnTo>
                    <a:pt x="100241" y="220992"/>
                  </a:lnTo>
                  <a:lnTo>
                    <a:pt x="107035" y="219163"/>
                  </a:lnTo>
                  <a:lnTo>
                    <a:pt x="113157" y="208559"/>
                  </a:lnTo>
                  <a:close/>
                </a:path>
                <a:path w="714375" h="541655">
                  <a:moveTo>
                    <a:pt x="221653" y="99949"/>
                  </a:moveTo>
                  <a:lnTo>
                    <a:pt x="193802" y="51828"/>
                  </a:lnTo>
                  <a:lnTo>
                    <a:pt x="190754" y="46520"/>
                  </a:lnTo>
                  <a:lnTo>
                    <a:pt x="183959" y="44691"/>
                  </a:lnTo>
                  <a:lnTo>
                    <a:pt x="173316" y="50787"/>
                  </a:lnTo>
                  <a:lnTo>
                    <a:pt x="171475" y="57569"/>
                  </a:lnTo>
                  <a:lnTo>
                    <a:pt x="202387" y="110985"/>
                  </a:lnTo>
                  <a:lnTo>
                    <a:pt x="209181" y="112814"/>
                  </a:lnTo>
                  <a:lnTo>
                    <a:pt x="219824" y="106718"/>
                  </a:lnTo>
                  <a:lnTo>
                    <a:pt x="221653" y="99949"/>
                  </a:lnTo>
                  <a:close/>
                </a:path>
                <a:path w="714375" h="541655">
                  <a:moveTo>
                    <a:pt x="368350" y="4978"/>
                  </a:moveTo>
                  <a:lnTo>
                    <a:pt x="363347" y="0"/>
                  </a:lnTo>
                  <a:lnTo>
                    <a:pt x="351015" y="0"/>
                  </a:lnTo>
                  <a:lnTo>
                    <a:pt x="346024" y="4978"/>
                  </a:lnTo>
                  <a:lnTo>
                    <a:pt x="346024" y="66713"/>
                  </a:lnTo>
                  <a:lnTo>
                    <a:pt x="351015" y="71691"/>
                  </a:lnTo>
                  <a:lnTo>
                    <a:pt x="363347" y="71691"/>
                  </a:lnTo>
                  <a:lnTo>
                    <a:pt x="368350" y="66713"/>
                  </a:lnTo>
                  <a:lnTo>
                    <a:pt x="368350" y="11125"/>
                  </a:lnTo>
                  <a:lnTo>
                    <a:pt x="368350" y="4978"/>
                  </a:lnTo>
                  <a:close/>
                </a:path>
                <a:path w="714375" h="541655">
                  <a:moveTo>
                    <a:pt x="542886" y="57569"/>
                  </a:moveTo>
                  <a:lnTo>
                    <a:pt x="541058" y="50787"/>
                  </a:lnTo>
                  <a:lnTo>
                    <a:pt x="530415" y="44691"/>
                  </a:lnTo>
                  <a:lnTo>
                    <a:pt x="523621" y="46520"/>
                  </a:lnTo>
                  <a:lnTo>
                    <a:pt x="492709" y="99949"/>
                  </a:lnTo>
                  <a:lnTo>
                    <a:pt x="494550" y="106718"/>
                  </a:lnTo>
                  <a:lnTo>
                    <a:pt x="505193" y="112814"/>
                  </a:lnTo>
                  <a:lnTo>
                    <a:pt x="511987" y="110985"/>
                  </a:lnTo>
                  <a:lnTo>
                    <a:pt x="539838" y="62877"/>
                  </a:lnTo>
                  <a:lnTo>
                    <a:pt x="542886" y="57569"/>
                  </a:lnTo>
                  <a:close/>
                </a:path>
                <a:path w="714375" h="541655">
                  <a:moveTo>
                    <a:pt x="669544" y="528828"/>
                  </a:moveTo>
                  <a:lnTo>
                    <a:pt x="667715" y="522058"/>
                  </a:lnTo>
                  <a:lnTo>
                    <a:pt x="614133" y="491248"/>
                  </a:lnTo>
                  <a:lnTo>
                    <a:pt x="607339" y="493077"/>
                  </a:lnTo>
                  <a:lnTo>
                    <a:pt x="601218" y="503682"/>
                  </a:lnTo>
                  <a:lnTo>
                    <a:pt x="603059" y="510451"/>
                  </a:lnTo>
                  <a:lnTo>
                    <a:pt x="651319" y="538226"/>
                  </a:lnTo>
                  <a:lnTo>
                    <a:pt x="656640" y="541274"/>
                  </a:lnTo>
                  <a:lnTo>
                    <a:pt x="663435" y="539445"/>
                  </a:lnTo>
                  <a:lnTo>
                    <a:pt x="669544" y="528828"/>
                  </a:lnTo>
                  <a:close/>
                </a:path>
                <a:path w="714375" h="541655">
                  <a:moveTo>
                    <a:pt x="669544" y="183413"/>
                  </a:moveTo>
                  <a:lnTo>
                    <a:pt x="663435" y="172796"/>
                  </a:lnTo>
                  <a:lnTo>
                    <a:pt x="656640" y="170967"/>
                  </a:lnTo>
                  <a:lnTo>
                    <a:pt x="603059" y="201790"/>
                  </a:lnTo>
                  <a:lnTo>
                    <a:pt x="601218" y="208559"/>
                  </a:lnTo>
                  <a:lnTo>
                    <a:pt x="607339" y="219163"/>
                  </a:lnTo>
                  <a:lnTo>
                    <a:pt x="614133" y="220992"/>
                  </a:lnTo>
                  <a:lnTo>
                    <a:pt x="667715" y="190182"/>
                  </a:lnTo>
                  <a:lnTo>
                    <a:pt x="669544" y="183413"/>
                  </a:lnTo>
                  <a:close/>
                </a:path>
                <a:path w="714375" h="541655">
                  <a:moveTo>
                    <a:pt x="714375" y="349973"/>
                  </a:moveTo>
                  <a:lnTo>
                    <a:pt x="709371" y="344995"/>
                  </a:lnTo>
                  <a:lnTo>
                    <a:pt x="647458" y="344995"/>
                  </a:lnTo>
                  <a:lnTo>
                    <a:pt x="642467" y="349973"/>
                  </a:lnTo>
                  <a:lnTo>
                    <a:pt x="642467" y="362267"/>
                  </a:lnTo>
                  <a:lnTo>
                    <a:pt x="647458" y="367245"/>
                  </a:lnTo>
                  <a:lnTo>
                    <a:pt x="703211" y="367245"/>
                  </a:lnTo>
                  <a:lnTo>
                    <a:pt x="709371" y="367245"/>
                  </a:lnTo>
                  <a:lnTo>
                    <a:pt x="714375" y="362267"/>
                  </a:lnTo>
                  <a:lnTo>
                    <a:pt x="714375" y="3499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960498" y="968470"/>
            <a:ext cx="20332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70">
                <a:solidFill>
                  <a:srgbClr val="0D0D0D"/>
                </a:solidFill>
              </a:rPr>
              <a:t>SOLUTION</a:t>
            </a:r>
            <a:endParaRPr sz="3000"/>
          </a:p>
        </p:txBody>
      </p:sp>
      <p:sp>
        <p:nvSpPr>
          <p:cNvPr id="13" name="object 13" descr=""/>
          <p:cNvSpPr txBox="1"/>
          <p:nvPr/>
        </p:nvSpPr>
        <p:spPr>
          <a:xfrm>
            <a:off x="6076852" y="2055552"/>
            <a:ext cx="6134735" cy="1183640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marL="1487170" marR="1122680" indent="-150495">
              <a:lnSpc>
                <a:spcPts val="2180"/>
              </a:lnSpc>
              <a:spcBef>
                <a:spcPts val="515"/>
              </a:spcBef>
            </a:pPr>
            <a:r>
              <a:rPr dirty="0" sz="2150" spc="110">
                <a:solidFill>
                  <a:srgbClr val="0D0D0D"/>
                </a:solidFill>
                <a:latin typeface="Trebuchet MS"/>
                <a:cs typeface="Trebuchet MS"/>
              </a:rPr>
              <a:t>*</a:t>
            </a:r>
            <a:r>
              <a:rPr dirty="0" sz="2150" spc="-3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80">
                <a:solidFill>
                  <a:srgbClr val="0D0D0D"/>
                </a:solidFill>
                <a:latin typeface="Trebuchet MS"/>
                <a:cs typeface="Trebuchet MS"/>
              </a:rPr>
              <a:t>Setting</a:t>
            </a:r>
            <a:r>
              <a:rPr dirty="0" sz="21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140">
                <a:solidFill>
                  <a:srgbClr val="0D0D0D"/>
                </a:solidFill>
                <a:latin typeface="Trebuchet MS"/>
                <a:cs typeface="Trebuchet MS"/>
              </a:rPr>
              <a:t>up</a:t>
            </a:r>
            <a:r>
              <a:rPr dirty="0" sz="2150" spc="-3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100">
                <a:solidFill>
                  <a:srgbClr val="0D0D0D"/>
                </a:solidFill>
                <a:latin typeface="Trebuchet MS"/>
                <a:cs typeface="Trebuchet MS"/>
              </a:rPr>
              <a:t>an</a:t>
            </a:r>
            <a:r>
              <a:rPr dirty="0" sz="21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online</a:t>
            </a:r>
            <a:r>
              <a:rPr dirty="0" sz="2150" spc="-3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0D0D0D"/>
                </a:solidFill>
                <a:latin typeface="Trebuchet MS"/>
                <a:cs typeface="Trebuchet MS"/>
              </a:rPr>
              <a:t>store </a:t>
            </a:r>
            <a:r>
              <a:rPr dirty="0" sz="2150" spc="114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2150" spc="-9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45">
                <a:solidFill>
                  <a:srgbClr val="0D0D0D"/>
                </a:solidFill>
                <a:latin typeface="Trebuchet MS"/>
                <a:cs typeface="Trebuchet MS"/>
              </a:rPr>
              <a:t>linking</a:t>
            </a:r>
            <a:r>
              <a:rPr dirty="0" sz="2150" spc="-9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-45">
                <a:solidFill>
                  <a:srgbClr val="0D0D0D"/>
                </a:solidFill>
                <a:latin typeface="Trebuchet MS"/>
                <a:cs typeface="Trebuchet MS"/>
              </a:rPr>
              <a:t>it</a:t>
            </a:r>
            <a:r>
              <a:rPr dirty="0" sz="2150" spc="-8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65">
                <a:solidFill>
                  <a:srgbClr val="0D0D0D"/>
                </a:solidFill>
                <a:latin typeface="Trebuchet MS"/>
                <a:cs typeface="Trebuchet MS"/>
              </a:rPr>
              <a:t>to</a:t>
            </a:r>
            <a:r>
              <a:rPr dirty="0" sz="2150" spc="-9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120">
                <a:solidFill>
                  <a:srgbClr val="0D0D0D"/>
                </a:solidFill>
                <a:latin typeface="Trebuchet MS"/>
                <a:cs typeface="Trebuchet MS"/>
              </a:rPr>
              <a:t>WordPress</a:t>
            </a:r>
            <a:endParaRPr sz="2150">
              <a:latin typeface="Trebuchet MS"/>
              <a:cs typeface="Trebuchet MS"/>
            </a:endParaRPr>
          </a:p>
          <a:p>
            <a:pPr algn="ctr">
              <a:lnSpc>
                <a:spcPts val="1960"/>
              </a:lnSpc>
            </a:pP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with</a:t>
            </a:r>
            <a:r>
              <a:rPr dirty="0" sz="2150" spc="-4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the</a:t>
            </a:r>
            <a:r>
              <a:rPr dirty="0" sz="21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75">
                <a:solidFill>
                  <a:srgbClr val="0D0D0D"/>
                </a:solidFill>
                <a:latin typeface="Trebuchet MS"/>
                <a:cs typeface="Trebuchet MS"/>
              </a:rPr>
              <a:t>development</a:t>
            </a:r>
            <a:r>
              <a:rPr dirty="0" sz="21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0D0D0D"/>
                </a:solidFill>
                <a:latin typeface="Trebuchet MS"/>
                <a:cs typeface="Trebuchet MS"/>
              </a:rPr>
              <a:t>of</a:t>
            </a:r>
            <a:r>
              <a:rPr dirty="0" sz="215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0D0D0D"/>
                </a:solidFill>
                <a:latin typeface="Trebuchet MS"/>
                <a:cs typeface="Trebuchet MS"/>
              </a:rPr>
              <a:t>integrated</a:t>
            </a:r>
            <a:r>
              <a:rPr dirty="0" sz="2150" spc="-2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70">
                <a:solidFill>
                  <a:srgbClr val="0D0D0D"/>
                </a:solidFill>
                <a:latin typeface="Trebuchet MS"/>
                <a:cs typeface="Trebuchet MS"/>
              </a:rPr>
              <a:t>conversion</a:t>
            </a:r>
            <a:endParaRPr sz="2150">
              <a:latin typeface="Trebuchet MS"/>
              <a:cs typeface="Trebuchet MS"/>
            </a:endParaRPr>
          </a:p>
          <a:p>
            <a:pPr algn="ctr" marL="71120">
              <a:lnSpc>
                <a:spcPts val="2375"/>
              </a:lnSpc>
            </a:pPr>
            <a:r>
              <a:rPr dirty="0" sz="2150" spc="114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21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55">
                <a:solidFill>
                  <a:srgbClr val="0D0D0D"/>
                </a:solidFill>
                <a:latin typeface="Trebuchet MS"/>
                <a:cs typeface="Trebuchet MS"/>
              </a:rPr>
              <a:t>commercial</a:t>
            </a:r>
            <a:r>
              <a:rPr dirty="0" sz="2150" spc="-7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0D0D0D"/>
                </a:solidFill>
                <a:latin typeface="Trebuchet MS"/>
                <a:cs typeface="Trebuchet MS"/>
              </a:rPr>
              <a:t>systems.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923" y="6292748"/>
              <a:ext cx="13582649" cy="399425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9466" y="0"/>
              <a:ext cx="10548533" cy="306817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787894" y="8399304"/>
              <a:ext cx="14486255" cy="0"/>
            </a:xfrm>
            <a:custGeom>
              <a:avLst/>
              <a:gdLst/>
              <a:ahLst/>
              <a:cxnLst/>
              <a:rect l="l" t="t" r="r" b="b"/>
              <a:pathLst>
                <a:path w="14486255" h="0">
                  <a:moveTo>
                    <a:pt x="0" y="0"/>
                  </a:moveTo>
                  <a:lnTo>
                    <a:pt x="14485810" y="0"/>
                  </a:lnTo>
                </a:path>
              </a:pathLst>
            </a:custGeom>
            <a:ln w="28575">
              <a:solidFill>
                <a:srgbClr val="BEA23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926908"/>
              <a:ext cx="1928495" cy="1053465"/>
            </a:xfrm>
            <a:custGeom>
              <a:avLst/>
              <a:gdLst/>
              <a:ahLst/>
              <a:cxnLst/>
              <a:rect l="l" t="t" r="r" b="b"/>
              <a:pathLst>
                <a:path w="1928495" h="1053464">
                  <a:moveTo>
                    <a:pt x="334504" y="1048722"/>
                  </a:moveTo>
                  <a:lnTo>
                    <a:pt x="222941" y="1038832"/>
                  </a:lnTo>
                  <a:lnTo>
                    <a:pt x="214367" y="1037464"/>
                  </a:lnTo>
                  <a:lnTo>
                    <a:pt x="224230" y="979310"/>
                  </a:lnTo>
                  <a:lnTo>
                    <a:pt x="253359" y="983892"/>
                  </a:lnTo>
                  <a:lnTo>
                    <a:pt x="282199" y="987705"/>
                  </a:lnTo>
                  <a:lnTo>
                    <a:pt x="310591" y="990746"/>
                  </a:lnTo>
                  <a:lnTo>
                    <a:pt x="338364" y="993208"/>
                  </a:lnTo>
                  <a:lnTo>
                    <a:pt x="334504" y="1048722"/>
                  </a:lnTo>
                  <a:close/>
                </a:path>
                <a:path w="1928495" h="1053464">
                  <a:moveTo>
                    <a:pt x="338364" y="993208"/>
                  </a:moveTo>
                  <a:lnTo>
                    <a:pt x="310591" y="990746"/>
                  </a:lnTo>
                  <a:lnTo>
                    <a:pt x="338378" y="993011"/>
                  </a:lnTo>
                  <a:lnTo>
                    <a:pt x="338364" y="993208"/>
                  </a:lnTo>
                  <a:close/>
                </a:path>
                <a:path w="1928495" h="1053464">
                  <a:moveTo>
                    <a:pt x="455744" y="1052883"/>
                  </a:moveTo>
                  <a:lnTo>
                    <a:pt x="452588" y="993989"/>
                  </a:lnTo>
                  <a:lnTo>
                    <a:pt x="481456" y="991934"/>
                  </a:lnTo>
                  <a:lnTo>
                    <a:pt x="509904" y="988887"/>
                  </a:lnTo>
                  <a:lnTo>
                    <a:pt x="537833" y="984861"/>
                  </a:lnTo>
                  <a:lnTo>
                    <a:pt x="565146" y="979871"/>
                  </a:lnTo>
                  <a:lnTo>
                    <a:pt x="576865" y="1037688"/>
                  </a:lnTo>
                  <a:lnTo>
                    <a:pt x="547434" y="1043057"/>
                  </a:lnTo>
                  <a:lnTo>
                    <a:pt x="517361" y="1047389"/>
                  </a:lnTo>
                  <a:lnTo>
                    <a:pt x="486761" y="1050669"/>
                  </a:lnTo>
                  <a:lnTo>
                    <a:pt x="455744" y="1052883"/>
                  </a:lnTo>
                  <a:close/>
                </a:path>
                <a:path w="1928495" h="1053464">
                  <a:moveTo>
                    <a:pt x="96661" y="1012139"/>
                  </a:moveTo>
                  <a:lnTo>
                    <a:pt x="68388" y="1004561"/>
                  </a:lnTo>
                  <a:lnTo>
                    <a:pt x="39724" y="996319"/>
                  </a:lnTo>
                  <a:lnTo>
                    <a:pt x="10772" y="987436"/>
                  </a:lnTo>
                  <a:lnTo>
                    <a:pt x="0" y="983922"/>
                  </a:lnTo>
                  <a:lnTo>
                    <a:pt x="0" y="923180"/>
                  </a:lnTo>
                  <a:lnTo>
                    <a:pt x="389" y="922018"/>
                  </a:lnTo>
                  <a:lnTo>
                    <a:pt x="28528" y="931182"/>
                  </a:lnTo>
                  <a:lnTo>
                    <a:pt x="56476" y="939757"/>
                  </a:lnTo>
                  <a:lnTo>
                    <a:pt x="84133" y="947718"/>
                  </a:lnTo>
                  <a:lnTo>
                    <a:pt x="111403" y="955039"/>
                  </a:lnTo>
                  <a:lnTo>
                    <a:pt x="96661" y="1012139"/>
                  </a:lnTo>
                  <a:close/>
                </a:path>
                <a:path w="1928495" h="1053464">
                  <a:moveTo>
                    <a:pt x="694675" y="1003402"/>
                  </a:moveTo>
                  <a:lnTo>
                    <a:pt x="673320" y="948431"/>
                  </a:lnTo>
                  <a:lnTo>
                    <a:pt x="699566" y="937534"/>
                  </a:lnTo>
                  <a:lnTo>
                    <a:pt x="725085" y="925515"/>
                  </a:lnTo>
                  <a:lnTo>
                    <a:pt x="749788" y="912420"/>
                  </a:lnTo>
                  <a:lnTo>
                    <a:pt x="773590" y="898292"/>
                  </a:lnTo>
                  <a:lnTo>
                    <a:pt x="804950" y="948259"/>
                  </a:lnTo>
                  <a:lnTo>
                    <a:pt x="778741" y="963810"/>
                  </a:lnTo>
                  <a:lnTo>
                    <a:pt x="751566" y="978218"/>
                  </a:lnTo>
                  <a:lnTo>
                    <a:pt x="723513" y="991432"/>
                  </a:lnTo>
                  <a:lnTo>
                    <a:pt x="694675" y="1003402"/>
                  </a:lnTo>
                  <a:close/>
                </a:path>
                <a:path w="1928495" h="1053464">
                  <a:moveTo>
                    <a:pt x="918625" y="856177"/>
                  </a:moveTo>
                  <a:lnTo>
                    <a:pt x="884223" y="853127"/>
                  </a:lnTo>
                  <a:lnTo>
                    <a:pt x="861732" y="829671"/>
                  </a:lnTo>
                  <a:lnTo>
                    <a:pt x="881402" y="809836"/>
                  </a:lnTo>
                  <a:lnTo>
                    <a:pt x="900012" y="788986"/>
                  </a:lnTo>
                  <a:lnTo>
                    <a:pt x="917517" y="767194"/>
                  </a:lnTo>
                  <a:lnTo>
                    <a:pt x="933874" y="744535"/>
                  </a:lnTo>
                  <a:lnTo>
                    <a:pt x="982613" y="777778"/>
                  </a:lnTo>
                  <a:lnTo>
                    <a:pt x="967376" y="799091"/>
                  </a:lnTo>
                  <a:lnTo>
                    <a:pt x="951192" y="819737"/>
                  </a:lnTo>
                  <a:lnTo>
                    <a:pt x="934108" y="839659"/>
                  </a:lnTo>
                  <a:lnTo>
                    <a:pt x="918625" y="856177"/>
                  </a:lnTo>
                  <a:close/>
                </a:path>
                <a:path w="1928495" h="1053464">
                  <a:moveTo>
                    <a:pt x="967187" y="924069"/>
                  </a:moveTo>
                  <a:lnTo>
                    <a:pt x="907505" y="917047"/>
                  </a:lnTo>
                  <a:lnTo>
                    <a:pt x="855587" y="907338"/>
                  </a:lnTo>
                  <a:lnTo>
                    <a:pt x="868561" y="849815"/>
                  </a:lnTo>
                  <a:lnTo>
                    <a:pt x="873727" y="850983"/>
                  </a:lnTo>
                  <a:lnTo>
                    <a:pt x="878927" y="852095"/>
                  </a:lnTo>
                  <a:lnTo>
                    <a:pt x="884223" y="853127"/>
                  </a:lnTo>
                  <a:lnTo>
                    <a:pt x="918625" y="856177"/>
                  </a:lnTo>
                  <a:lnTo>
                    <a:pt x="916165" y="858801"/>
                  </a:lnTo>
                  <a:lnTo>
                    <a:pt x="928853" y="860641"/>
                  </a:lnTo>
                  <a:lnTo>
                    <a:pt x="941671" y="862280"/>
                  </a:lnTo>
                  <a:lnTo>
                    <a:pt x="954595" y="863711"/>
                  </a:lnTo>
                  <a:lnTo>
                    <a:pt x="980678" y="866089"/>
                  </a:lnTo>
                  <a:lnTo>
                    <a:pt x="976685" y="924793"/>
                  </a:lnTo>
                  <a:lnTo>
                    <a:pt x="967187" y="924069"/>
                  </a:lnTo>
                  <a:close/>
                </a:path>
                <a:path w="1928495" h="1053464">
                  <a:moveTo>
                    <a:pt x="980678" y="866089"/>
                  </a:moveTo>
                  <a:lnTo>
                    <a:pt x="972010" y="865321"/>
                  </a:lnTo>
                  <a:lnTo>
                    <a:pt x="980688" y="865942"/>
                  </a:lnTo>
                  <a:lnTo>
                    <a:pt x="980678" y="866089"/>
                  </a:lnTo>
                  <a:close/>
                </a:path>
                <a:path w="1928495" h="1053464">
                  <a:moveTo>
                    <a:pt x="1098379" y="925161"/>
                  </a:moveTo>
                  <a:lnTo>
                    <a:pt x="1094686" y="866309"/>
                  </a:lnTo>
                  <a:lnTo>
                    <a:pt x="1123263" y="864005"/>
                  </a:lnTo>
                  <a:lnTo>
                    <a:pt x="1151542" y="860674"/>
                  </a:lnTo>
                  <a:lnTo>
                    <a:pt x="1179412" y="856323"/>
                  </a:lnTo>
                  <a:lnTo>
                    <a:pt x="1206761" y="850964"/>
                  </a:lnTo>
                  <a:lnTo>
                    <a:pt x="1219176" y="908606"/>
                  </a:lnTo>
                  <a:lnTo>
                    <a:pt x="1189673" y="914397"/>
                  </a:lnTo>
                  <a:lnTo>
                    <a:pt x="1159637" y="919091"/>
                  </a:lnTo>
                  <a:lnTo>
                    <a:pt x="1129171" y="922682"/>
                  </a:lnTo>
                  <a:lnTo>
                    <a:pt x="1098379" y="925161"/>
                  </a:lnTo>
                  <a:close/>
                </a:path>
                <a:path w="1928495" h="1053464">
                  <a:moveTo>
                    <a:pt x="738286" y="869437"/>
                  </a:moveTo>
                  <a:lnTo>
                    <a:pt x="709366" y="855931"/>
                  </a:lnTo>
                  <a:lnTo>
                    <a:pt x="681677" y="841062"/>
                  </a:lnTo>
                  <a:lnTo>
                    <a:pt x="655313" y="824890"/>
                  </a:lnTo>
                  <a:lnTo>
                    <a:pt x="630370" y="807473"/>
                  </a:lnTo>
                  <a:lnTo>
                    <a:pt x="665586" y="760181"/>
                  </a:lnTo>
                  <a:lnTo>
                    <a:pt x="687745" y="775650"/>
                  </a:lnTo>
                  <a:lnTo>
                    <a:pt x="711220" y="790022"/>
                  </a:lnTo>
                  <a:lnTo>
                    <a:pt x="735922" y="803254"/>
                  </a:lnTo>
                  <a:lnTo>
                    <a:pt x="761764" y="815303"/>
                  </a:lnTo>
                  <a:lnTo>
                    <a:pt x="738286" y="869437"/>
                  </a:lnTo>
                  <a:close/>
                </a:path>
                <a:path w="1928495" h="1053464">
                  <a:moveTo>
                    <a:pt x="1336399" y="873262"/>
                  </a:moveTo>
                  <a:lnTo>
                    <a:pt x="1314770" y="818384"/>
                  </a:lnTo>
                  <a:lnTo>
                    <a:pt x="1340642" y="807561"/>
                  </a:lnTo>
                  <a:lnTo>
                    <a:pt x="1366160" y="795598"/>
                  </a:lnTo>
                  <a:lnTo>
                    <a:pt x="1391231" y="782547"/>
                  </a:lnTo>
                  <a:lnTo>
                    <a:pt x="1415761" y="768457"/>
                  </a:lnTo>
                  <a:lnTo>
                    <a:pt x="1446214" y="818966"/>
                  </a:lnTo>
                  <a:lnTo>
                    <a:pt x="1419548" y="834300"/>
                  </a:lnTo>
                  <a:lnTo>
                    <a:pt x="1392295" y="848488"/>
                  </a:lnTo>
                  <a:lnTo>
                    <a:pt x="1364548" y="861489"/>
                  </a:lnTo>
                  <a:lnTo>
                    <a:pt x="1336399" y="873262"/>
                  </a:lnTo>
                  <a:close/>
                </a:path>
                <a:path w="1928495" h="1053464">
                  <a:moveTo>
                    <a:pt x="540680" y="719239"/>
                  </a:moveTo>
                  <a:lnTo>
                    <a:pt x="521992" y="692315"/>
                  </a:lnTo>
                  <a:lnTo>
                    <a:pt x="505908" y="664436"/>
                  </a:lnTo>
                  <a:lnTo>
                    <a:pt x="492486" y="635700"/>
                  </a:lnTo>
                  <a:lnTo>
                    <a:pt x="481785" y="606204"/>
                  </a:lnTo>
                  <a:lnTo>
                    <a:pt x="538084" y="588578"/>
                  </a:lnTo>
                  <a:lnTo>
                    <a:pt x="547058" y="613291"/>
                  </a:lnTo>
                  <a:lnTo>
                    <a:pt x="558354" y="637418"/>
                  </a:lnTo>
                  <a:lnTo>
                    <a:pt x="571929" y="660887"/>
                  </a:lnTo>
                  <a:lnTo>
                    <a:pt x="587739" y="683624"/>
                  </a:lnTo>
                  <a:lnTo>
                    <a:pt x="540680" y="719239"/>
                  </a:lnTo>
                  <a:close/>
                </a:path>
                <a:path w="1928495" h="1053464">
                  <a:moveTo>
                    <a:pt x="1545702" y="747591"/>
                  </a:moveTo>
                  <a:lnTo>
                    <a:pt x="1507660" y="702538"/>
                  </a:lnTo>
                  <a:lnTo>
                    <a:pt x="1528678" y="684132"/>
                  </a:lnTo>
                  <a:lnTo>
                    <a:pt x="1549297" y="664722"/>
                  </a:lnTo>
                  <a:lnTo>
                    <a:pt x="1569432" y="644376"/>
                  </a:lnTo>
                  <a:lnTo>
                    <a:pt x="1589001" y="623160"/>
                  </a:lnTo>
                  <a:lnTo>
                    <a:pt x="1633002" y="662437"/>
                  </a:lnTo>
                  <a:lnTo>
                    <a:pt x="1611997" y="685184"/>
                  </a:lnTo>
                  <a:lnTo>
                    <a:pt x="1590397" y="707005"/>
                  </a:lnTo>
                  <a:lnTo>
                    <a:pt x="1568274" y="727830"/>
                  </a:lnTo>
                  <a:lnTo>
                    <a:pt x="1545702" y="747591"/>
                  </a:lnTo>
                  <a:close/>
                </a:path>
                <a:path w="1928495" h="1053464">
                  <a:moveTo>
                    <a:pt x="1041280" y="668652"/>
                  </a:moveTo>
                  <a:lnTo>
                    <a:pt x="986721" y="646290"/>
                  </a:lnTo>
                  <a:lnTo>
                    <a:pt x="996671" y="619974"/>
                  </a:lnTo>
                  <a:lnTo>
                    <a:pt x="1005127" y="593323"/>
                  </a:lnTo>
                  <a:lnTo>
                    <a:pt x="1012055" y="566431"/>
                  </a:lnTo>
                  <a:lnTo>
                    <a:pt x="1017423" y="539392"/>
                  </a:lnTo>
                  <a:lnTo>
                    <a:pt x="1075580" y="549225"/>
                  </a:lnTo>
                  <a:lnTo>
                    <a:pt x="1069564" y="579467"/>
                  </a:lnTo>
                  <a:lnTo>
                    <a:pt x="1061830" y="609529"/>
                  </a:lnTo>
                  <a:lnTo>
                    <a:pt x="1052396" y="639295"/>
                  </a:lnTo>
                  <a:lnTo>
                    <a:pt x="1041280" y="668652"/>
                  </a:lnTo>
                  <a:close/>
                </a:path>
                <a:path w="1928495" h="1053464">
                  <a:moveTo>
                    <a:pt x="526952" y="484070"/>
                  </a:moveTo>
                  <a:lnTo>
                    <a:pt x="468284" y="478010"/>
                  </a:lnTo>
                  <a:lnTo>
                    <a:pt x="473385" y="445694"/>
                  </a:lnTo>
                  <a:lnTo>
                    <a:pt x="481921" y="414341"/>
                  </a:lnTo>
                  <a:lnTo>
                    <a:pt x="493847" y="384059"/>
                  </a:lnTo>
                  <a:lnTo>
                    <a:pt x="509121" y="354960"/>
                  </a:lnTo>
                  <a:lnTo>
                    <a:pt x="559821" y="385120"/>
                  </a:lnTo>
                  <a:lnTo>
                    <a:pt x="547525" y="408522"/>
                  </a:lnTo>
                  <a:lnTo>
                    <a:pt x="537934" y="432868"/>
                  </a:lnTo>
                  <a:lnTo>
                    <a:pt x="531069" y="458078"/>
                  </a:lnTo>
                  <a:lnTo>
                    <a:pt x="526952" y="484070"/>
                  </a:lnTo>
                  <a:close/>
                </a:path>
                <a:path w="1928495" h="1053464">
                  <a:moveTo>
                    <a:pt x="1708054" y="566842"/>
                  </a:moveTo>
                  <a:lnTo>
                    <a:pt x="1659577" y="533296"/>
                  </a:lnTo>
                  <a:lnTo>
                    <a:pt x="1675304" y="509912"/>
                  </a:lnTo>
                  <a:lnTo>
                    <a:pt x="1690628" y="485750"/>
                  </a:lnTo>
                  <a:lnTo>
                    <a:pt x="1705502" y="460899"/>
                  </a:lnTo>
                  <a:lnTo>
                    <a:pt x="1719880" y="435447"/>
                  </a:lnTo>
                  <a:lnTo>
                    <a:pt x="1771598" y="463803"/>
                  </a:lnTo>
                  <a:lnTo>
                    <a:pt x="1756465" y="490569"/>
                  </a:lnTo>
                  <a:lnTo>
                    <a:pt x="1740800" y="516730"/>
                  </a:lnTo>
                  <a:lnTo>
                    <a:pt x="1724648" y="542187"/>
                  </a:lnTo>
                  <a:lnTo>
                    <a:pt x="1708054" y="566842"/>
                  </a:lnTo>
                  <a:close/>
                </a:path>
                <a:path w="1928495" h="1053464">
                  <a:moveTo>
                    <a:pt x="1022129" y="429539"/>
                  </a:moveTo>
                  <a:lnTo>
                    <a:pt x="1018386" y="401352"/>
                  </a:lnTo>
                  <a:lnTo>
                    <a:pt x="1012527" y="374740"/>
                  </a:lnTo>
                  <a:lnTo>
                    <a:pt x="1004588" y="349792"/>
                  </a:lnTo>
                  <a:lnTo>
                    <a:pt x="994607" y="326597"/>
                  </a:lnTo>
                  <a:lnTo>
                    <a:pt x="1047515" y="300471"/>
                  </a:lnTo>
                  <a:lnTo>
                    <a:pt x="1059648" y="328621"/>
                  </a:lnTo>
                  <a:lnTo>
                    <a:pt x="1069271" y="358678"/>
                  </a:lnTo>
                  <a:lnTo>
                    <a:pt x="1076347" y="390535"/>
                  </a:lnTo>
                  <a:lnTo>
                    <a:pt x="1080842" y="424087"/>
                  </a:lnTo>
                  <a:lnTo>
                    <a:pt x="1022129" y="429539"/>
                  </a:lnTo>
                  <a:close/>
                </a:path>
                <a:path w="1928495" h="1053464">
                  <a:moveTo>
                    <a:pt x="630995" y="306558"/>
                  </a:moveTo>
                  <a:lnTo>
                    <a:pt x="595282" y="259609"/>
                  </a:lnTo>
                  <a:lnTo>
                    <a:pt x="620210" y="242159"/>
                  </a:lnTo>
                  <a:lnTo>
                    <a:pt x="647034" y="226272"/>
                  </a:lnTo>
                  <a:lnTo>
                    <a:pt x="675662" y="212006"/>
                  </a:lnTo>
                  <a:lnTo>
                    <a:pt x="706004" y="199414"/>
                  </a:lnTo>
                  <a:lnTo>
                    <a:pt x="726775" y="254630"/>
                  </a:lnTo>
                  <a:lnTo>
                    <a:pt x="700404" y="265554"/>
                  </a:lnTo>
                  <a:lnTo>
                    <a:pt x="675595" y="277882"/>
                  </a:lnTo>
                  <a:lnTo>
                    <a:pt x="652431" y="291566"/>
                  </a:lnTo>
                  <a:lnTo>
                    <a:pt x="630995" y="306558"/>
                  </a:lnTo>
                  <a:close/>
                </a:path>
                <a:path w="1928495" h="1053464">
                  <a:moveTo>
                    <a:pt x="1824588" y="355269"/>
                  </a:moveTo>
                  <a:lnTo>
                    <a:pt x="1770547" y="331740"/>
                  </a:lnTo>
                  <a:lnTo>
                    <a:pt x="1781662" y="305454"/>
                  </a:lnTo>
                  <a:lnTo>
                    <a:pt x="1792354" y="278645"/>
                  </a:lnTo>
                  <a:lnTo>
                    <a:pt x="1802601" y="251402"/>
                  </a:lnTo>
                  <a:lnTo>
                    <a:pt x="1812382" y="223816"/>
                  </a:lnTo>
                  <a:lnTo>
                    <a:pt x="1868146" y="242939"/>
                  </a:lnTo>
                  <a:lnTo>
                    <a:pt x="1857979" y="271637"/>
                  </a:lnTo>
                  <a:lnTo>
                    <a:pt x="1847309" y="299998"/>
                  </a:lnTo>
                  <a:lnTo>
                    <a:pt x="1836168" y="327913"/>
                  </a:lnTo>
                  <a:lnTo>
                    <a:pt x="1824588" y="355269"/>
                  </a:lnTo>
                  <a:close/>
                </a:path>
                <a:path w="1928495" h="1053464">
                  <a:moveTo>
                    <a:pt x="832272" y="229673"/>
                  </a:moveTo>
                  <a:lnTo>
                    <a:pt x="829233" y="170789"/>
                  </a:lnTo>
                  <a:lnTo>
                    <a:pt x="864382" y="171313"/>
                  </a:lnTo>
                  <a:lnTo>
                    <a:pt x="897933" y="176610"/>
                  </a:lnTo>
                  <a:lnTo>
                    <a:pt x="929584" y="186617"/>
                  </a:lnTo>
                  <a:lnTo>
                    <a:pt x="959034" y="201272"/>
                  </a:lnTo>
                  <a:lnTo>
                    <a:pt x="937529" y="237039"/>
                  </a:lnTo>
                  <a:lnTo>
                    <a:pt x="858691" y="230050"/>
                  </a:lnTo>
                  <a:lnTo>
                    <a:pt x="832272" y="229673"/>
                  </a:lnTo>
                  <a:close/>
                </a:path>
                <a:path w="1928495" h="1053464">
                  <a:moveTo>
                    <a:pt x="928651" y="251805"/>
                  </a:moveTo>
                  <a:lnTo>
                    <a:pt x="907059" y="241132"/>
                  </a:lnTo>
                  <a:lnTo>
                    <a:pt x="883679" y="233875"/>
                  </a:lnTo>
                  <a:lnTo>
                    <a:pt x="858691" y="230050"/>
                  </a:lnTo>
                  <a:lnTo>
                    <a:pt x="937529" y="237039"/>
                  </a:lnTo>
                  <a:lnTo>
                    <a:pt x="928651" y="251805"/>
                  </a:lnTo>
                  <a:close/>
                </a:path>
                <a:path w="1928495" h="1053464">
                  <a:moveTo>
                    <a:pt x="1902769" y="127538"/>
                  </a:moveTo>
                  <a:lnTo>
                    <a:pt x="1845672" y="112766"/>
                  </a:lnTo>
                  <a:lnTo>
                    <a:pt x="1856799" y="66632"/>
                  </a:lnTo>
                  <a:lnTo>
                    <a:pt x="1864197" y="31154"/>
                  </a:lnTo>
                  <a:lnTo>
                    <a:pt x="1868318" y="8291"/>
                  </a:lnTo>
                  <a:lnTo>
                    <a:pt x="1869612" y="0"/>
                  </a:lnTo>
                  <a:lnTo>
                    <a:pt x="1928035" y="8169"/>
                  </a:lnTo>
                  <a:lnTo>
                    <a:pt x="1926561" y="17602"/>
                  </a:lnTo>
                  <a:lnTo>
                    <a:pt x="1922217" y="41826"/>
                  </a:lnTo>
                  <a:lnTo>
                    <a:pt x="1914465" y="79063"/>
                  </a:lnTo>
                  <a:lnTo>
                    <a:pt x="1902769" y="1275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89160" y="5657545"/>
              <a:ext cx="1301962" cy="1267955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36162" y="169717"/>
              <a:ext cx="14392259" cy="822959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0371263" y="993298"/>
              <a:ext cx="335915" cy="392430"/>
            </a:xfrm>
            <a:custGeom>
              <a:avLst/>
              <a:gdLst/>
              <a:ahLst/>
              <a:cxnLst/>
              <a:rect l="l" t="t" r="r" b="b"/>
              <a:pathLst>
                <a:path w="335915" h="392430">
                  <a:moveTo>
                    <a:pt x="259762" y="391912"/>
                  </a:moveTo>
                  <a:lnTo>
                    <a:pt x="76140" y="391912"/>
                  </a:lnTo>
                  <a:lnTo>
                    <a:pt x="71141" y="386929"/>
                  </a:lnTo>
                  <a:lnTo>
                    <a:pt x="71141" y="380782"/>
                  </a:lnTo>
                  <a:lnTo>
                    <a:pt x="67944" y="335977"/>
                  </a:lnTo>
                  <a:lnTo>
                    <a:pt x="59592" y="304788"/>
                  </a:lnTo>
                  <a:lnTo>
                    <a:pt x="47946" y="282851"/>
                  </a:lnTo>
                  <a:lnTo>
                    <a:pt x="34866" y="265799"/>
                  </a:lnTo>
                  <a:lnTo>
                    <a:pt x="21848" y="249058"/>
                  </a:lnTo>
                  <a:lnTo>
                    <a:pt x="10703" y="229366"/>
                  </a:lnTo>
                  <a:lnTo>
                    <a:pt x="2924" y="203305"/>
                  </a:lnTo>
                  <a:lnTo>
                    <a:pt x="0" y="167457"/>
                  </a:lnTo>
                  <a:lnTo>
                    <a:pt x="3412" y="133727"/>
                  </a:lnTo>
                  <a:lnTo>
                    <a:pt x="28682" y="73865"/>
                  </a:lnTo>
                  <a:lnTo>
                    <a:pt x="74045" y="28626"/>
                  </a:lnTo>
                  <a:lnTo>
                    <a:pt x="134102" y="3412"/>
                  </a:lnTo>
                  <a:lnTo>
                    <a:pt x="167950" y="0"/>
                  </a:lnTo>
                  <a:lnTo>
                    <a:pt x="201799" y="3412"/>
                  </a:lnTo>
                  <a:lnTo>
                    <a:pt x="233327" y="13179"/>
                  </a:lnTo>
                  <a:lnTo>
                    <a:pt x="249934" y="22171"/>
                  </a:lnTo>
                  <a:lnTo>
                    <a:pt x="167950" y="22171"/>
                  </a:lnTo>
                  <a:lnTo>
                    <a:pt x="138602" y="25130"/>
                  </a:lnTo>
                  <a:lnTo>
                    <a:pt x="86526" y="46995"/>
                  </a:lnTo>
                  <a:lnTo>
                    <a:pt x="47193" y="86226"/>
                  </a:lnTo>
                  <a:lnTo>
                    <a:pt x="25283" y="138173"/>
                  </a:lnTo>
                  <a:lnTo>
                    <a:pt x="22325" y="167457"/>
                  </a:lnTo>
                  <a:lnTo>
                    <a:pt x="24825" y="198212"/>
                  </a:lnTo>
                  <a:lnTo>
                    <a:pt x="31476" y="220547"/>
                  </a:lnTo>
                  <a:lnTo>
                    <a:pt x="41003" y="237401"/>
                  </a:lnTo>
                  <a:lnTo>
                    <a:pt x="66331" y="270084"/>
                  </a:lnTo>
                  <a:lnTo>
                    <a:pt x="79144" y="293113"/>
                  </a:lnTo>
                  <a:lnTo>
                    <a:pt x="88747" y="324928"/>
                  </a:lnTo>
                  <a:lnTo>
                    <a:pt x="93316" y="369652"/>
                  </a:lnTo>
                  <a:lnTo>
                    <a:pt x="265554" y="369652"/>
                  </a:lnTo>
                  <a:lnTo>
                    <a:pt x="264759" y="380782"/>
                  </a:lnTo>
                  <a:lnTo>
                    <a:pt x="264759" y="386929"/>
                  </a:lnTo>
                  <a:lnTo>
                    <a:pt x="259762" y="391912"/>
                  </a:lnTo>
                  <a:close/>
                </a:path>
                <a:path w="335915" h="392430">
                  <a:moveTo>
                    <a:pt x="265554" y="369652"/>
                  </a:moveTo>
                  <a:lnTo>
                    <a:pt x="242584" y="369652"/>
                  </a:lnTo>
                  <a:lnTo>
                    <a:pt x="247154" y="324928"/>
                  </a:lnTo>
                  <a:lnTo>
                    <a:pt x="256757" y="293113"/>
                  </a:lnTo>
                  <a:lnTo>
                    <a:pt x="269570" y="270084"/>
                  </a:lnTo>
                  <a:lnTo>
                    <a:pt x="294898" y="237401"/>
                  </a:lnTo>
                  <a:lnTo>
                    <a:pt x="304425" y="220546"/>
                  </a:lnTo>
                  <a:lnTo>
                    <a:pt x="311075" y="198212"/>
                  </a:lnTo>
                  <a:lnTo>
                    <a:pt x="313575" y="167457"/>
                  </a:lnTo>
                  <a:lnTo>
                    <a:pt x="310617" y="138173"/>
                  </a:lnTo>
                  <a:lnTo>
                    <a:pt x="288708" y="86226"/>
                  </a:lnTo>
                  <a:lnTo>
                    <a:pt x="249375" y="46995"/>
                  </a:lnTo>
                  <a:lnTo>
                    <a:pt x="197299" y="25130"/>
                  </a:lnTo>
                  <a:lnTo>
                    <a:pt x="167950" y="22171"/>
                  </a:lnTo>
                  <a:lnTo>
                    <a:pt x="249934" y="22171"/>
                  </a:lnTo>
                  <a:lnTo>
                    <a:pt x="286711" y="49080"/>
                  </a:lnTo>
                  <a:lnTo>
                    <a:pt x="322703" y="102305"/>
                  </a:lnTo>
                  <a:lnTo>
                    <a:pt x="335901" y="167457"/>
                  </a:lnTo>
                  <a:lnTo>
                    <a:pt x="332977" y="203305"/>
                  </a:lnTo>
                  <a:lnTo>
                    <a:pt x="325198" y="229366"/>
                  </a:lnTo>
                  <a:lnTo>
                    <a:pt x="314054" y="249058"/>
                  </a:lnTo>
                  <a:lnTo>
                    <a:pt x="301036" y="265799"/>
                  </a:lnTo>
                  <a:lnTo>
                    <a:pt x="287956" y="282851"/>
                  </a:lnTo>
                  <a:lnTo>
                    <a:pt x="276309" y="304788"/>
                  </a:lnTo>
                  <a:lnTo>
                    <a:pt x="267957" y="335977"/>
                  </a:lnTo>
                  <a:lnTo>
                    <a:pt x="265554" y="3696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27313" y="1161471"/>
              <a:ext cx="223797" cy="366976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182021" y="833119"/>
              <a:ext cx="714375" cy="541655"/>
            </a:xfrm>
            <a:custGeom>
              <a:avLst/>
              <a:gdLst/>
              <a:ahLst/>
              <a:cxnLst/>
              <a:rect l="l" t="t" r="r" b="b"/>
              <a:pathLst>
                <a:path w="714375" h="541655">
                  <a:moveTo>
                    <a:pt x="71907" y="349973"/>
                  </a:moveTo>
                  <a:lnTo>
                    <a:pt x="66903" y="344995"/>
                  </a:lnTo>
                  <a:lnTo>
                    <a:pt x="11163" y="344995"/>
                  </a:lnTo>
                  <a:lnTo>
                    <a:pt x="4991" y="344995"/>
                  </a:lnTo>
                  <a:lnTo>
                    <a:pt x="0" y="349973"/>
                  </a:lnTo>
                  <a:lnTo>
                    <a:pt x="0" y="362267"/>
                  </a:lnTo>
                  <a:lnTo>
                    <a:pt x="4991" y="367245"/>
                  </a:lnTo>
                  <a:lnTo>
                    <a:pt x="66903" y="367245"/>
                  </a:lnTo>
                  <a:lnTo>
                    <a:pt x="71907" y="362267"/>
                  </a:lnTo>
                  <a:lnTo>
                    <a:pt x="71907" y="349973"/>
                  </a:lnTo>
                  <a:close/>
                </a:path>
                <a:path w="714375" h="541655">
                  <a:moveTo>
                    <a:pt x="113157" y="503682"/>
                  </a:moveTo>
                  <a:lnTo>
                    <a:pt x="107035" y="493077"/>
                  </a:lnTo>
                  <a:lnTo>
                    <a:pt x="100241" y="491248"/>
                  </a:lnTo>
                  <a:lnTo>
                    <a:pt x="51981" y="519010"/>
                  </a:lnTo>
                  <a:lnTo>
                    <a:pt x="46659" y="522058"/>
                  </a:lnTo>
                  <a:lnTo>
                    <a:pt x="44831" y="528828"/>
                  </a:lnTo>
                  <a:lnTo>
                    <a:pt x="50939" y="539445"/>
                  </a:lnTo>
                  <a:lnTo>
                    <a:pt x="57734" y="541274"/>
                  </a:lnTo>
                  <a:lnTo>
                    <a:pt x="111315" y="510451"/>
                  </a:lnTo>
                  <a:lnTo>
                    <a:pt x="113157" y="503682"/>
                  </a:lnTo>
                  <a:close/>
                </a:path>
                <a:path w="714375" h="541655">
                  <a:moveTo>
                    <a:pt x="113157" y="208559"/>
                  </a:moveTo>
                  <a:lnTo>
                    <a:pt x="111315" y="201777"/>
                  </a:lnTo>
                  <a:lnTo>
                    <a:pt x="63055" y="174015"/>
                  </a:lnTo>
                  <a:lnTo>
                    <a:pt x="57734" y="170967"/>
                  </a:lnTo>
                  <a:lnTo>
                    <a:pt x="50939" y="172796"/>
                  </a:lnTo>
                  <a:lnTo>
                    <a:pt x="44831" y="183413"/>
                  </a:lnTo>
                  <a:lnTo>
                    <a:pt x="46659" y="190182"/>
                  </a:lnTo>
                  <a:lnTo>
                    <a:pt x="100241" y="220992"/>
                  </a:lnTo>
                  <a:lnTo>
                    <a:pt x="107035" y="219163"/>
                  </a:lnTo>
                  <a:lnTo>
                    <a:pt x="113157" y="208559"/>
                  </a:lnTo>
                  <a:close/>
                </a:path>
                <a:path w="714375" h="541655">
                  <a:moveTo>
                    <a:pt x="221653" y="99949"/>
                  </a:moveTo>
                  <a:lnTo>
                    <a:pt x="193802" y="51828"/>
                  </a:lnTo>
                  <a:lnTo>
                    <a:pt x="190754" y="46520"/>
                  </a:lnTo>
                  <a:lnTo>
                    <a:pt x="183959" y="44691"/>
                  </a:lnTo>
                  <a:lnTo>
                    <a:pt x="173316" y="50787"/>
                  </a:lnTo>
                  <a:lnTo>
                    <a:pt x="171475" y="57569"/>
                  </a:lnTo>
                  <a:lnTo>
                    <a:pt x="202387" y="110985"/>
                  </a:lnTo>
                  <a:lnTo>
                    <a:pt x="209181" y="112814"/>
                  </a:lnTo>
                  <a:lnTo>
                    <a:pt x="219824" y="106718"/>
                  </a:lnTo>
                  <a:lnTo>
                    <a:pt x="221653" y="99949"/>
                  </a:lnTo>
                  <a:close/>
                </a:path>
                <a:path w="714375" h="541655">
                  <a:moveTo>
                    <a:pt x="368350" y="4978"/>
                  </a:moveTo>
                  <a:lnTo>
                    <a:pt x="363347" y="0"/>
                  </a:lnTo>
                  <a:lnTo>
                    <a:pt x="351015" y="0"/>
                  </a:lnTo>
                  <a:lnTo>
                    <a:pt x="346024" y="4978"/>
                  </a:lnTo>
                  <a:lnTo>
                    <a:pt x="346024" y="66713"/>
                  </a:lnTo>
                  <a:lnTo>
                    <a:pt x="351015" y="71691"/>
                  </a:lnTo>
                  <a:lnTo>
                    <a:pt x="363347" y="71691"/>
                  </a:lnTo>
                  <a:lnTo>
                    <a:pt x="368350" y="66713"/>
                  </a:lnTo>
                  <a:lnTo>
                    <a:pt x="368350" y="11125"/>
                  </a:lnTo>
                  <a:lnTo>
                    <a:pt x="368350" y="4978"/>
                  </a:lnTo>
                  <a:close/>
                </a:path>
                <a:path w="714375" h="541655">
                  <a:moveTo>
                    <a:pt x="542886" y="57569"/>
                  </a:moveTo>
                  <a:lnTo>
                    <a:pt x="541058" y="50787"/>
                  </a:lnTo>
                  <a:lnTo>
                    <a:pt x="530415" y="44691"/>
                  </a:lnTo>
                  <a:lnTo>
                    <a:pt x="523621" y="46520"/>
                  </a:lnTo>
                  <a:lnTo>
                    <a:pt x="492709" y="99949"/>
                  </a:lnTo>
                  <a:lnTo>
                    <a:pt x="494550" y="106718"/>
                  </a:lnTo>
                  <a:lnTo>
                    <a:pt x="505193" y="112814"/>
                  </a:lnTo>
                  <a:lnTo>
                    <a:pt x="511987" y="110985"/>
                  </a:lnTo>
                  <a:lnTo>
                    <a:pt x="539838" y="62877"/>
                  </a:lnTo>
                  <a:lnTo>
                    <a:pt x="542886" y="57569"/>
                  </a:lnTo>
                  <a:close/>
                </a:path>
                <a:path w="714375" h="541655">
                  <a:moveTo>
                    <a:pt x="669544" y="528828"/>
                  </a:moveTo>
                  <a:lnTo>
                    <a:pt x="667715" y="522058"/>
                  </a:lnTo>
                  <a:lnTo>
                    <a:pt x="614133" y="491248"/>
                  </a:lnTo>
                  <a:lnTo>
                    <a:pt x="607339" y="493077"/>
                  </a:lnTo>
                  <a:lnTo>
                    <a:pt x="601218" y="503682"/>
                  </a:lnTo>
                  <a:lnTo>
                    <a:pt x="603059" y="510451"/>
                  </a:lnTo>
                  <a:lnTo>
                    <a:pt x="651319" y="538226"/>
                  </a:lnTo>
                  <a:lnTo>
                    <a:pt x="656640" y="541274"/>
                  </a:lnTo>
                  <a:lnTo>
                    <a:pt x="663435" y="539445"/>
                  </a:lnTo>
                  <a:lnTo>
                    <a:pt x="669544" y="528828"/>
                  </a:lnTo>
                  <a:close/>
                </a:path>
                <a:path w="714375" h="541655">
                  <a:moveTo>
                    <a:pt x="669544" y="183413"/>
                  </a:moveTo>
                  <a:lnTo>
                    <a:pt x="663435" y="172796"/>
                  </a:lnTo>
                  <a:lnTo>
                    <a:pt x="656640" y="170967"/>
                  </a:lnTo>
                  <a:lnTo>
                    <a:pt x="603059" y="201790"/>
                  </a:lnTo>
                  <a:lnTo>
                    <a:pt x="601218" y="208559"/>
                  </a:lnTo>
                  <a:lnTo>
                    <a:pt x="607339" y="219163"/>
                  </a:lnTo>
                  <a:lnTo>
                    <a:pt x="614133" y="220992"/>
                  </a:lnTo>
                  <a:lnTo>
                    <a:pt x="667715" y="190182"/>
                  </a:lnTo>
                  <a:lnTo>
                    <a:pt x="669544" y="183413"/>
                  </a:lnTo>
                  <a:close/>
                </a:path>
                <a:path w="714375" h="541655">
                  <a:moveTo>
                    <a:pt x="714375" y="349973"/>
                  </a:moveTo>
                  <a:lnTo>
                    <a:pt x="709371" y="344995"/>
                  </a:lnTo>
                  <a:lnTo>
                    <a:pt x="647458" y="344995"/>
                  </a:lnTo>
                  <a:lnTo>
                    <a:pt x="642467" y="349973"/>
                  </a:lnTo>
                  <a:lnTo>
                    <a:pt x="642467" y="362267"/>
                  </a:lnTo>
                  <a:lnTo>
                    <a:pt x="647458" y="367245"/>
                  </a:lnTo>
                  <a:lnTo>
                    <a:pt x="703211" y="367245"/>
                  </a:lnTo>
                  <a:lnTo>
                    <a:pt x="709371" y="367245"/>
                  </a:lnTo>
                  <a:lnTo>
                    <a:pt x="714375" y="362267"/>
                  </a:lnTo>
                  <a:lnTo>
                    <a:pt x="714375" y="3499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960498" y="968470"/>
            <a:ext cx="20332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70">
                <a:solidFill>
                  <a:srgbClr val="0D0D0D"/>
                </a:solidFill>
              </a:rPr>
              <a:t>SOLUTION</a:t>
            </a:r>
            <a:endParaRPr sz="3000"/>
          </a:p>
        </p:txBody>
      </p:sp>
      <p:sp>
        <p:nvSpPr>
          <p:cNvPr id="13" name="object 13" descr=""/>
          <p:cNvSpPr txBox="1"/>
          <p:nvPr/>
        </p:nvSpPr>
        <p:spPr>
          <a:xfrm>
            <a:off x="6393763" y="2011672"/>
            <a:ext cx="5241925" cy="825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62380" marR="5080" indent="-1250315">
              <a:lnSpc>
                <a:spcPct val="116700"/>
              </a:lnSpc>
              <a:spcBef>
                <a:spcPts val="95"/>
              </a:spcBef>
            </a:pPr>
            <a:r>
              <a:rPr dirty="0" sz="2250" spc="114">
                <a:solidFill>
                  <a:srgbClr val="0D0D0D"/>
                </a:solidFill>
                <a:latin typeface="Trebuchet MS"/>
                <a:cs typeface="Trebuchet MS"/>
              </a:rPr>
              <a:t>*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215">
                <a:solidFill>
                  <a:srgbClr val="0D0D0D"/>
                </a:solidFill>
                <a:latin typeface="Trebuchet MS"/>
                <a:cs typeface="Trebuchet MS"/>
              </a:rPr>
              <a:t>We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55">
                <a:solidFill>
                  <a:srgbClr val="0D0D0D"/>
                </a:solidFill>
                <a:latin typeface="Trebuchet MS"/>
                <a:cs typeface="Trebuchet MS"/>
              </a:rPr>
              <a:t>learned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70">
                <a:solidFill>
                  <a:srgbClr val="0D0D0D"/>
                </a:solidFill>
                <a:latin typeface="Trebuchet MS"/>
                <a:cs typeface="Trebuchet MS"/>
              </a:rPr>
              <a:t>powerful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110">
                <a:solidFill>
                  <a:srgbClr val="0D0D0D"/>
                </a:solidFill>
                <a:latin typeface="Trebuchet MS"/>
                <a:cs typeface="Trebuchet MS"/>
              </a:rPr>
              <a:t>ways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65">
                <a:solidFill>
                  <a:srgbClr val="0D0D0D"/>
                </a:solidFill>
                <a:latin typeface="Trebuchet MS"/>
                <a:cs typeface="Trebuchet MS"/>
              </a:rPr>
              <a:t>to</a:t>
            </a:r>
            <a:r>
              <a:rPr dirty="0" sz="225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55">
                <a:solidFill>
                  <a:srgbClr val="0D0D0D"/>
                </a:solidFill>
                <a:latin typeface="Trebuchet MS"/>
                <a:cs typeface="Trebuchet MS"/>
              </a:rPr>
              <a:t>market </a:t>
            </a:r>
            <a:r>
              <a:rPr dirty="0" sz="2250" spc="135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2250" spc="-7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60">
                <a:solidFill>
                  <a:srgbClr val="0D0D0D"/>
                </a:solidFill>
                <a:latin typeface="Trebuchet MS"/>
                <a:cs typeface="Trebuchet MS"/>
              </a:rPr>
              <a:t>increase</a:t>
            </a:r>
            <a:r>
              <a:rPr dirty="0" sz="2250" spc="-7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250" spc="-10">
                <a:solidFill>
                  <a:srgbClr val="0D0D0D"/>
                </a:solidFill>
                <a:latin typeface="Trebuchet MS"/>
                <a:cs typeface="Trebuchet MS"/>
              </a:rPr>
              <a:t>traffic.</a:t>
            </a:r>
            <a:endParaRPr sz="22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923" y="6292748"/>
              <a:ext cx="13582649" cy="399425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9466" y="0"/>
              <a:ext cx="10548533" cy="306817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3787894" y="8399304"/>
              <a:ext cx="14486255" cy="0"/>
            </a:xfrm>
            <a:custGeom>
              <a:avLst/>
              <a:gdLst/>
              <a:ahLst/>
              <a:cxnLst/>
              <a:rect l="l" t="t" r="r" b="b"/>
              <a:pathLst>
                <a:path w="14486255" h="0">
                  <a:moveTo>
                    <a:pt x="0" y="0"/>
                  </a:moveTo>
                  <a:lnTo>
                    <a:pt x="14485810" y="0"/>
                  </a:lnTo>
                </a:path>
              </a:pathLst>
            </a:custGeom>
            <a:ln w="28575">
              <a:solidFill>
                <a:srgbClr val="BEA23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926908"/>
              <a:ext cx="1928495" cy="1053465"/>
            </a:xfrm>
            <a:custGeom>
              <a:avLst/>
              <a:gdLst/>
              <a:ahLst/>
              <a:cxnLst/>
              <a:rect l="l" t="t" r="r" b="b"/>
              <a:pathLst>
                <a:path w="1928495" h="1053464">
                  <a:moveTo>
                    <a:pt x="334504" y="1048722"/>
                  </a:moveTo>
                  <a:lnTo>
                    <a:pt x="222941" y="1038832"/>
                  </a:lnTo>
                  <a:lnTo>
                    <a:pt x="214367" y="1037464"/>
                  </a:lnTo>
                  <a:lnTo>
                    <a:pt x="224230" y="979310"/>
                  </a:lnTo>
                  <a:lnTo>
                    <a:pt x="253359" y="983892"/>
                  </a:lnTo>
                  <a:lnTo>
                    <a:pt x="282199" y="987705"/>
                  </a:lnTo>
                  <a:lnTo>
                    <a:pt x="310591" y="990746"/>
                  </a:lnTo>
                  <a:lnTo>
                    <a:pt x="338364" y="993208"/>
                  </a:lnTo>
                  <a:lnTo>
                    <a:pt x="334504" y="1048722"/>
                  </a:lnTo>
                  <a:close/>
                </a:path>
                <a:path w="1928495" h="1053464">
                  <a:moveTo>
                    <a:pt x="338364" y="993208"/>
                  </a:moveTo>
                  <a:lnTo>
                    <a:pt x="310591" y="990746"/>
                  </a:lnTo>
                  <a:lnTo>
                    <a:pt x="338378" y="993011"/>
                  </a:lnTo>
                  <a:lnTo>
                    <a:pt x="338364" y="993208"/>
                  </a:lnTo>
                  <a:close/>
                </a:path>
                <a:path w="1928495" h="1053464">
                  <a:moveTo>
                    <a:pt x="455744" y="1052883"/>
                  </a:moveTo>
                  <a:lnTo>
                    <a:pt x="452588" y="993989"/>
                  </a:lnTo>
                  <a:lnTo>
                    <a:pt x="481456" y="991934"/>
                  </a:lnTo>
                  <a:lnTo>
                    <a:pt x="509904" y="988887"/>
                  </a:lnTo>
                  <a:lnTo>
                    <a:pt x="537833" y="984861"/>
                  </a:lnTo>
                  <a:lnTo>
                    <a:pt x="565146" y="979871"/>
                  </a:lnTo>
                  <a:lnTo>
                    <a:pt x="576865" y="1037688"/>
                  </a:lnTo>
                  <a:lnTo>
                    <a:pt x="547434" y="1043057"/>
                  </a:lnTo>
                  <a:lnTo>
                    <a:pt x="517361" y="1047389"/>
                  </a:lnTo>
                  <a:lnTo>
                    <a:pt x="486761" y="1050669"/>
                  </a:lnTo>
                  <a:lnTo>
                    <a:pt x="455744" y="1052883"/>
                  </a:lnTo>
                  <a:close/>
                </a:path>
                <a:path w="1928495" h="1053464">
                  <a:moveTo>
                    <a:pt x="96661" y="1012139"/>
                  </a:moveTo>
                  <a:lnTo>
                    <a:pt x="68388" y="1004561"/>
                  </a:lnTo>
                  <a:lnTo>
                    <a:pt x="39724" y="996319"/>
                  </a:lnTo>
                  <a:lnTo>
                    <a:pt x="10772" y="987436"/>
                  </a:lnTo>
                  <a:lnTo>
                    <a:pt x="0" y="983922"/>
                  </a:lnTo>
                  <a:lnTo>
                    <a:pt x="0" y="923180"/>
                  </a:lnTo>
                  <a:lnTo>
                    <a:pt x="389" y="922018"/>
                  </a:lnTo>
                  <a:lnTo>
                    <a:pt x="28528" y="931182"/>
                  </a:lnTo>
                  <a:lnTo>
                    <a:pt x="56476" y="939757"/>
                  </a:lnTo>
                  <a:lnTo>
                    <a:pt x="84133" y="947718"/>
                  </a:lnTo>
                  <a:lnTo>
                    <a:pt x="111403" y="955039"/>
                  </a:lnTo>
                  <a:lnTo>
                    <a:pt x="96661" y="1012139"/>
                  </a:lnTo>
                  <a:close/>
                </a:path>
                <a:path w="1928495" h="1053464">
                  <a:moveTo>
                    <a:pt x="694675" y="1003402"/>
                  </a:moveTo>
                  <a:lnTo>
                    <a:pt x="673320" y="948431"/>
                  </a:lnTo>
                  <a:lnTo>
                    <a:pt x="699566" y="937534"/>
                  </a:lnTo>
                  <a:lnTo>
                    <a:pt x="725085" y="925515"/>
                  </a:lnTo>
                  <a:lnTo>
                    <a:pt x="749788" y="912420"/>
                  </a:lnTo>
                  <a:lnTo>
                    <a:pt x="773590" y="898292"/>
                  </a:lnTo>
                  <a:lnTo>
                    <a:pt x="804950" y="948259"/>
                  </a:lnTo>
                  <a:lnTo>
                    <a:pt x="778741" y="963810"/>
                  </a:lnTo>
                  <a:lnTo>
                    <a:pt x="751566" y="978218"/>
                  </a:lnTo>
                  <a:lnTo>
                    <a:pt x="723513" y="991432"/>
                  </a:lnTo>
                  <a:lnTo>
                    <a:pt x="694675" y="1003402"/>
                  </a:lnTo>
                  <a:close/>
                </a:path>
                <a:path w="1928495" h="1053464">
                  <a:moveTo>
                    <a:pt x="918625" y="856177"/>
                  </a:moveTo>
                  <a:lnTo>
                    <a:pt x="884223" y="853127"/>
                  </a:lnTo>
                  <a:lnTo>
                    <a:pt x="861732" y="829671"/>
                  </a:lnTo>
                  <a:lnTo>
                    <a:pt x="881402" y="809836"/>
                  </a:lnTo>
                  <a:lnTo>
                    <a:pt x="900012" y="788986"/>
                  </a:lnTo>
                  <a:lnTo>
                    <a:pt x="917517" y="767194"/>
                  </a:lnTo>
                  <a:lnTo>
                    <a:pt x="933874" y="744535"/>
                  </a:lnTo>
                  <a:lnTo>
                    <a:pt x="982613" y="777778"/>
                  </a:lnTo>
                  <a:lnTo>
                    <a:pt x="967376" y="799091"/>
                  </a:lnTo>
                  <a:lnTo>
                    <a:pt x="951192" y="819737"/>
                  </a:lnTo>
                  <a:lnTo>
                    <a:pt x="934108" y="839659"/>
                  </a:lnTo>
                  <a:lnTo>
                    <a:pt x="918625" y="856177"/>
                  </a:lnTo>
                  <a:close/>
                </a:path>
                <a:path w="1928495" h="1053464">
                  <a:moveTo>
                    <a:pt x="967187" y="924069"/>
                  </a:moveTo>
                  <a:lnTo>
                    <a:pt x="907505" y="917047"/>
                  </a:lnTo>
                  <a:lnTo>
                    <a:pt x="855587" y="907338"/>
                  </a:lnTo>
                  <a:lnTo>
                    <a:pt x="868561" y="849815"/>
                  </a:lnTo>
                  <a:lnTo>
                    <a:pt x="873727" y="850983"/>
                  </a:lnTo>
                  <a:lnTo>
                    <a:pt x="878927" y="852095"/>
                  </a:lnTo>
                  <a:lnTo>
                    <a:pt x="884223" y="853127"/>
                  </a:lnTo>
                  <a:lnTo>
                    <a:pt x="918625" y="856177"/>
                  </a:lnTo>
                  <a:lnTo>
                    <a:pt x="916165" y="858801"/>
                  </a:lnTo>
                  <a:lnTo>
                    <a:pt x="928853" y="860641"/>
                  </a:lnTo>
                  <a:lnTo>
                    <a:pt x="941671" y="862280"/>
                  </a:lnTo>
                  <a:lnTo>
                    <a:pt x="954595" y="863711"/>
                  </a:lnTo>
                  <a:lnTo>
                    <a:pt x="980678" y="866089"/>
                  </a:lnTo>
                  <a:lnTo>
                    <a:pt x="976685" y="924793"/>
                  </a:lnTo>
                  <a:lnTo>
                    <a:pt x="967187" y="924069"/>
                  </a:lnTo>
                  <a:close/>
                </a:path>
                <a:path w="1928495" h="1053464">
                  <a:moveTo>
                    <a:pt x="980678" y="866089"/>
                  </a:moveTo>
                  <a:lnTo>
                    <a:pt x="972010" y="865321"/>
                  </a:lnTo>
                  <a:lnTo>
                    <a:pt x="980688" y="865942"/>
                  </a:lnTo>
                  <a:lnTo>
                    <a:pt x="980678" y="866089"/>
                  </a:lnTo>
                  <a:close/>
                </a:path>
                <a:path w="1928495" h="1053464">
                  <a:moveTo>
                    <a:pt x="1098379" y="925161"/>
                  </a:moveTo>
                  <a:lnTo>
                    <a:pt x="1094686" y="866309"/>
                  </a:lnTo>
                  <a:lnTo>
                    <a:pt x="1123263" y="864005"/>
                  </a:lnTo>
                  <a:lnTo>
                    <a:pt x="1151542" y="860674"/>
                  </a:lnTo>
                  <a:lnTo>
                    <a:pt x="1179412" y="856323"/>
                  </a:lnTo>
                  <a:lnTo>
                    <a:pt x="1206761" y="850964"/>
                  </a:lnTo>
                  <a:lnTo>
                    <a:pt x="1219176" y="908606"/>
                  </a:lnTo>
                  <a:lnTo>
                    <a:pt x="1189673" y="914397"/>
                  </a:lnTo>
                  <a:lnTo>
                    <a:pt x="1159637" y="919091"/>
                  </a:lnTo>
                  <a:lnTo>
                    <a:pt x="1129171" y="922682"/>
                  </a:lnTo>
                  <a:lnTo>
                    <a:pt x="1098379" y="925161"/>
                  </a:lnTo>
                  <a:close/>
                </a:path>
                <a:path w="1928495" h="1053464">
                  <a:moveTo>
                    <a:pt x="738286" y="869437"/>
                  </a:moveTo>
                  <a:lnTo>
                    <a:pt x="709366" y="855931"/>
                  </a:lnTo>
                  <a:lnTo>
                    <a:pt x="681677" y="841062"/>
                  </a:lnTo>
                  <a:lnTo>
                    <a:pt x="655313" y="824890"/>
                  </a:lnTo>
                  <a:lnTo>
                    <a:pt x="630370" y="807473"/>
                  </a:lnTo>
                  <a:lnTo>
                    <a:pt x="665586" y="760181"/>
                  </a:lnTo>
                  <a:lnTo>
                    <a:pt x="687745" y="775650"/>
                  </a:lnTo>
                  <a:lnTo>
                    <a:pt x="711220" y="790022"/>
                  </a:lnTo>
                  <a:lnTo>
                    <a:pt x="735922" y="803254"/>
                  </a:lnTo>
                  <a:lnTo>
                    <a:pt x="761764" y="815303"/>
                  </a:lnTo>
                  <a:lnTo>
                    <a:pt x="738286" y="869437"/>
                  </a:lnTo>
                  <a:close/>
                </a:path>
                <a:path w="1928495" h="1053464">
                  <a:moveTo>
                    <a:pt x="1336399" y="873262"/>
                  </a:moveTo>
                  <a:lnTo>
                    <a:pt x="1314770" y="818384"/>
                  </a:lnTo>
                  <a:lnTo>
                    <a:pt x="1340642" y="807561"/>
                  </a:lnTo>
                  <a:lnTo>
                    <a:pt x="1366160" y="795598"/>
                  </a:lnTo>
                  <a:lnTo>
                    <a:pt x="1391231" y="782547"/>
                  </a:lnTo>
                  <a:lnTo>
                    <a:pt x="1415761" y="768457"/>
                  </a:lnTo>
                  <a:lnTo>
                    <a:pt x="1446214" y="818966"/>
                  </a:lnTo>
                  <a:lnTo>
                    <a:pt x="1419548" y="834300"/>
                  </a:lnTo>
                  <a:lnTo>
                    <a:pt x="1392295" y="848488"/>
                  </a:lnTo>
                  <a:lnTo>
                    <a:pt x="1364548" y="861489"/>
                  </a:lnTo>
                  <a:lnTo>
                    <a:pt x="1336399" y="873262"/>
                  </a:lnTo>
                  <a:close/>
                </a:path>
                <a:path w="1928495" h="1053464">
                  <a:moveTo>
                    <a:pt x="540680" y="719239"/>
                  </a:moveTo>
                  <a:lnTo>
                    <a:pt x="521992" y="692315"/>
                  </a:lnTo>
                  <a:lnTo>
                    <a:pt x="505908" y="664436"/>
                  </a:lnTo>
                  <a:lnTo>
                    <a:pt x="492486" y="635700"/>
                  </a:lnTo>
                  <a:lnTo>
                    <a:pt x="481785" y="606204"/>
                  </a:lnTo>
                  <a:lnTo>
                    <a:pt x="538084" y="588578"/>
                  </a:lnTo>
                  <a:lnTo>
                    <a:pt x="547058" y="613291"/>
                  </a:lnTo>
                  <a:lnTo>
                    <a:pt x="558354" y="637418"/>
                  </a:lnTo>
                  <a:lnTo>
                    <a:pt x="571929" y="660887"/>
                  </a:lnTo>
                  <a:lnTo>
                    <a:pt x="587739" y="683624"/>
                  </a:lnTo>
                  <a:lnTo>
                    <a:pt x="540680" y="719239"/>
                  </a:lnTo>
                  <a:close/>
                </a:path>
                <a:path w="1928495" h="1053464">
                  <a:moveTo>
                    <a:pt x="1545702" y="747591"/>
                  </a:moveTo>
                  <a:lnTo>
                    <a:pt x="1507660" y="702538"/>
                  </a:lnTo>
                  <a:lnTo>
                    <a:pt x="1528678" y="684132"/>
                  </a:lnTo>
                  <a:lnTo>
                    <a:pt x="1549297" y="664722"/>
                  </a:lnTo>
                  <a:lnTo>
                    <a:pt x="1569432" y="644376"/>
                  </a:lnTo>
                  <a:lnTo>
                    <a:pt x="1589001" y="623160"/>
                  </a:lnTo>
                  <a:lnTo>
                    <a:pt x="1633002" y="662437"/>
                  </a:lnTo>
                  <a:lnTo>
                    <a:pt x="1611997" y="685184"/>
                  </a:lnTo>
                  <a:lnTo>
                    <a:pt x="1590397" y="707005"/>
                  </a:lnTo>
                  <a:lnTo>
                    <a:pt x="1568274" y="727830"/>
                  </a:lnTo>
                  <a:lnTo>
                    <a:pt x="1545702" y="747591"/>
                  </a:lnTo>
                  <a:close/>
                </a:path>
                <a:path w="1928495" h="1053464">
                  <a:moveTo>
                    <a:pt x="1041280" y="668652"/>
                  </a:moveTo>
                  <a:lnTo>
                    <a:pt x="986721" y="646290"/>
                  </a:lnTo>
                  <a:lnTo>
                    <a:pt x="996671" y="619974"/>
                  </a:lnTo>
                  <a:lnTo>
                    <a:pt x="1005127" y="593323"/>
                  </a:lnTo>
                  <a:lnTo>
                    <a:pt x="1012055" y="566431"/>
                  </a:lnTo>
                  <a:lnTo>
                    <a:pt x="1017423" y="539392"/>
                  </a:lnTo>
                  <a:lnTo>
                    <a:pt x="1075580" y="549225"/>
                  </a:lnTo>
                  <a:lnTo>
                    <a:pt x="1069564" y="579467"/>
                  </a:lnTo>
                  <a:lnTo>
                    <a:pt x="1061830" y="609529"/>
                  </a:lnTo>
                  <a:lnTo>
                    <a:pt x="1052396" y="639295"/>
                  </a:lnTo>
                  <a:lnTo>
                    <a:pt x="1041280" y="668652"/>
                  </a:lnTo>
                  <a:close/>
                </a:path>
                <a:path w="1928495" h="1053464">
                  <a:moveTo>
                    <a:pt x="526952" y="484070"/>
                  </a:moveTo>
                  <a:lnTo>
                    <a:pt x="468284" y="478010"/>
                  </a:lnTo>
                  <a:lnTo>
                    <a:pt x="473385" y="445694"/>
                  </a:lnTo>
                  <a:lnTo>
                    <a:pt x="481921" y="414341"/>
                  </a:lnTo>
                  <a:lnTo>
                    <a:pt x="493847" y="384059"/>
                  </a:lnTo>
                  <a:lnTo>
                    <a:pt x="509121" y="354960"/>
                  </a:lnTo>
                  <a:lnTo>
                    <a:pt x="559821" y="385120"/>
                  </a:lnTo>
                  <a:lnTo>
                    <a:pt x="547525" y="408522"/>
                  </a:lnTo>
                  <a:lnTo>
                    <a:pt x="537934" y="432868"/>
                  </a:lnTo>
                  <a:lnTo>
                    <a:pt x="531069" y="458078"/>
                  </a:lnTo>
                  <a:lnTo>
                    <a:pt x="526952" y="484070"/>
                  </a:lnTo>
                  <a:close/>
                </a:path>
                <a:path w="1928495" h="1053464">
                  <a:moveTo>
                    <a:pt x="1708054" y="566842"/>
                  </a:moveTo>
                  <a:lnTo>
                    <a:pt x="1659577" y="533296"/>
                  </a:lnTo>
                  <a:lnTo>
                    <a:pt x="1675304" y="509912"/>
                  </a:lnTo>
                  <a:lnTo>
                    <a:pt x="1690628" y="485750"/>
                  </a:lnTo>
                  <a:lnTo>
                    <a:pt x="1705502" y="460899"/>
                  </a:lnTo>
                  <a:lnTo>
                    <a:pt x="1719880" y="435447"/>
                  </a:lnTo>
                  <a:lnTo>
                    <a:pt x="1771598" y="463803"/>
                  </a:lnTo>
                  <a:lnTo>
                    <a:pt x="1756465" y="490569"/>
                  </a:lnTo>
                  <a:lnTo>
                    <a:pt x="1740800" y="516730"/>
                  </a:lnTo>
                  <a:lnTo>
                    <a:pt x="1724648" y="542187"/>
                  </a:lnTo>
                  <a:lnTo>
                    <a:pt x="1708054" y="566842"/>
                  </a:lnTo>
                  <a:close/>
                </a:path>
                <a:path w="1928495" h="1053464">
                  <a:moveTo>
                    <a:pt x="1022129" y="429539"/>
                  </a:moveTo>
                  <a:lnTo>
                    <a:pt x="1018386" y="401352"/>
                  </a:lnTo>
                  <a:lnTo>
                    <a:pt x="1012527" y="374740"/>
                  </a:lnTo>
                  <a:lnTo>
                    <a:pt x="1004588" y="349792"/>
                  </a:lnTo>
                  <a:lnTo>
                    <a:pt x="994607" y="326597"/>
                  </a:lnTo>
                  <a:lnTo>
                    <a:pt x="1047515" y="300471"/>
                  </a:lnTo>
                  <a:lnTo>
                    <a:pt x="1059648" y="328621"/>
                  </a:lnTo>
                  <a:lnTo>
                    <a:pt x="1069271" y="358678"/>
                  </a:lnTo>
                  <a:lnTo>
                    <a:pt x="1076347" y="390535"/>
                  </a:lnTo>
                  <a:lnTo>
                    <a:pt x="1080842" y="424087"/>
                  </a:lnTo>
                  <a:lnTo>
                    <a:pt x="1022129" y="429539"/>
                  </a:lnTo>
                  <a:close/>
                </a:path>
                <a:path w="1928495" h="1053464">
                  <a:moveTo>
                    <a:pt x="630995" y="306558"/>
                  </a:moveTo>
                  <a:lnTo>
                    <a:pt x="595282" y="259609"/>
                  </a:lnTo>
                  <a:lnTo>
                    <a:pt x="620210" y="242159"/>
                  </a:lnTo>
                  <a:lnTo>
                    <a:pt x="647034" y="226272"/>
                  </a:lnTo>
                  <a:lnTo>
                    <a:pt x="675662" y="212006"/>
                  </a:lnTo>
                  <a:lnTo>
                    <a:pt x="706004" y="199414"/>
                  </a:lnTo>
                  <a:lnTo>
                    <a:pt x="726775" y="254630"/>
                  </a:lnTo>
                  <a:lnTo>
                    <a:pt x="700404" y="265554"/>
                  </a:lnTo>
                  <a:lnTo>
                    <a:pt x="675595" y="277882"/>
                  </a:lnTo>
                  <a:lnTo>
                    <a:pt x="652431" y="291566"/>
                  </a:lnTo>
                  <a:lnTo>
                    <a:pt x="630995" y="306558"/>
                  </a:lnTo>
                  <a:close/>
                </a:path>
                <a:path w="1928495" h="1053464">
                  <a:moveTo>
                    <a:pt x="1824588" y="355269"/>
                  </a:moveTo>
                  <a:lnTo>
                    <a:pt x="1770547" y="331740"/>
                  </a:lnTo>
                  <a:lnTo>
                    <a:pt x="1781662" y="305454"/>
                  </a:lnTo>
                  <a:lnTo>
                    <a:pt x="1792354" y="278645"/>
                  </a:lnTo>
                  <a:lnTo>
                    <a:pt x="1802601" y="251402"/>
                  </a:lnTo>
                  <a:lnTo>
                    <a:pt x="1812382" y="223816"/>
                  </a:lnTo>
                  <a:lnTo>
                    <a:pt x="1868146" y="242939"/>
                  </a:lnTo>
                  <a:lnTo>
                    <a:pt x="1857979" y="271637"/>
                  </a:lnTo>
                  <a:lnTo>
                    <a:pt x="1847309" y="299998"/>
                  </a:lnTo>
                  <a:lnTo>
                    <a:pt x="1836168" y="327913"/>
                  </a:lnTo>
                  <a:lnTo>
                    <a:pt x="1824588" y="355269"/>
                  </a:lnTo>
                  <a:close/>
                </a:path>
                <a:path w="1928495" h="1053464">
                  <a:moveTo>
                    <a:pt x="832272" y="229673"/>
                  </a:moveTo>
                  <a:lnTo>
                    <a:pt x="829233" y="170789"/>
                  </a:lnTo>
                  <a:lnTo>
                    <a:pt x="864382" y="171313"/>
                  </a:lnTo>
                  <a:lnTo>
                    <a:pt x="897933" y="176610"/>
                  </a:lnTo>
                  <a:lnTo>
                    <a:pt x="929584" y="186617"/>
                  </a:lnTo>
                  <a:lnTo>
                    <a:pt x="959034" y="201272"/>
                  </a:lnTo>
                  <a:lnTo>
                    <a:pt x="937529" y="237039"/>
                  </a:lnTo>
                  <a:lnTo>
                    <a:pt x="858691" y="230050"/>
                  </a:lnTo>
                  <a:lnTo>
                    <a:pt x="832272" y="229673"/>
                  </a:lnTo>
                  <a:close/>
                </a:path>
                <a:path w="1928495" h="1053464">
                  <a:moveTo>
                    <a:pt x="928651" y="251805"/>
                  </a:moveTo>
                  <a:lnTo>
                    <a:pt x="907059" y="241132"/>
                  </a:lnTo>
                  <a:lnTo>
                    <a:pt x="883679" y="233875"/>
                  </a:lnTo>
                  <a:lnTo>
                    <a:pt x="858691" y="230050"/>
                  </a:lnTo>
                  <a:lnTo>
                    <a:pt x="937529" y="237039"/>
                  </a:lnTo>
                  <a:lnTo>
                    <a:pt x="928651" y="251805"/>
                  </a:lnTo>
                  <a:close/>
                </a:path>
                <a:path w="1928495" h="1053464">
                  <a:moveTo>
                    <a:pt x="1902769" y="127538"/>
                  </a:moveTo>
                  <a:lnTo>
                    <a:pt x="1845672" y="112766"/>
                  </a:lnTo>
                  <a:lnTo>
                    <a:pt x="1856799" y="66632"/>
                  </a:lnTo>
                  <a:lnTo>
                    <a:pt x="1864197" y="31154"/>
                  </a:lnTo>
                  <a:lnTo>
                    <a:pt x="1868318" y="8291"/>
                  </a:lnTo>
                  <a:lnTo>
                    <a:pt x="1869612" y="0"/>
                  </a:lnTo>
                  <a:lnTo>
                    <a:pt x="1928035" y="8169"/>
                  </a:lnTo>
                  <a:lnTo>
                    <a:pt x="1926561" y="17602"/>
                  </a:lnTo>
                  <a:lnTo>
                    <a:pt x="1922217" y="41826"/>
                  </a:lnTo>
                  <a:lnTo>
                    <a:pt x="1914465" y="79063"/>
                  </a:lnTo>
                  <a:lnTo>
                    <a:pt x="1902769" y="1275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89160" y="5657545"/>
              <a:ext cx="1301962" cy="1267955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36162" y="169717"/>
              <a:ext cx="14392259" cy="822959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0371263" y="993298"/>
              <a:ext cx="335915" cy="392430"/>
            </a:xfrm>
            <a:custGeom>
              <a:avLst/>
              <a:gdLst/>
              <a:ahLst/>
              <a:cxnLst/>
              <a:rect l="l" t="t" r="r" b="b"/>
              <a:pathLst>
                <a:path w="335915" h="392430">
                  <a:moveTo>
                    <a:pt x="259762" y="391912"/>
                  </a:moveTo>
                  <a:lnTo>
                    <a:pt x="76140" y="391912"/>
                  </a:lnTo>
                  <a:lnTo>
                    <a:pt x="71141" y="386929"/>
                  </a:lnTo>
                  <a:lnTo>
                    <a:pt x="71141" y="380782"/>
                  </a:lnTo>
                  <a:lnTo>
                    <a:pt x="67944" y="335977"/>
                  </a:lnTo>
                  <a:lnTo>
                    <a:pt x="59592" y="304788"/>
                  </a:lnTo>
                  <a:lnTo>
                    <a:pt x="47946" y="282851"/>
                  </a:lnTo>
                  <a:lnTo>
                    <a:pt x="34866" y="265799"/>
                  </a:lnTo>
                  <a:lnTo>
                    <a:pt x="21848" y="249058"/>
                  </a:lnTo>
                  <a:lnTo>
                    <a:pt x="10703" y="229366"/>
                  </a:lnTo>
                  <a:lnTo>
                    <a:pt x="2924" y="203305"/>
                  </a:lnTo>
                  <a:lnTo>
                    <a:pt x="0" y="167457"/>
                  </a:lnTo>
                  <a:lnTo>
                    <a:pt x="3412" y="133727"/>
                  </a:lnTo>
                  <a:lnTo>
                    <a:pt x="28682" y="73865"/>
                  </a:lnTo>
                  <a:lnTo>
                    <a:pt x="74045" y="28626"/>
                  </a:lnTo>
                  <a:lnTo>
                    <a:pt x="134102" y="3412"/>
                  </a:lnTo>
                  <a:lnTo>
                    <a:pt x="167950" y="0"/>
                  </a:lnTo>
                  <a:lnTo>
                    <a:pt x="201799" y="3412"/>
                  </a:lnTo>
                  <a:lnTo>
                    <a:pt x="233327" y="13179"/>
                  </a:lnTo>
                  <a:lnTo>
                    <a:pt x="249934" y="22171"/>
                  </a:lnTo>
                  <a:lnTo>
                    <a:pt x="167950" y="22171"/>
                  </a:lnTo>
                  <a:lnTo>
                    <a:pt x="138602" y="25130"/>
                  </a:lnTo>
                  <a:lnTo>
                    <a:pt x="86526" y="46995"/>
                  </a:lnTo>
                  <a:lnTo>
                    <a:pt x="47193" y="86226"/>
                  </a:lnTo>
                  <a:lnTo>
                    <a:pt x="25283" y="138173"/>
                  </a:lnTo>
                  <a:lnTo>
                    <a:pt x="22325" y="167457"/>
                  </a:lnTo>
                  <a:lnTo>
                    <a:pt x="24825" y="198212"/>
                  </a:lnTo>
                  <a:lnTo>
                    <a:pt x="31476" y="220547"/>
                  </a:lnTo>
                  <a:lnTo>
                    <a:pt x="41003" y="237401"/>
                  </a:lnTo>
                  <a:lnTo>
                    <a:pt x="66331" y="270084"/>
                  </a:lnTo>
                  <a:lnTo>
                    <a:pt x="79144" y="293113"/>
                  </a:lnTo>
                  <a:lnTo>
                    <a:pt x="88747" y="324928"/>
                  </a:lnTo>
                  <a:lnTo>
                    <a:pt x="93316" y="369652"/>
                  </a:lnTo>
                  <a:lnTo>
                    <a:pt x="265554" y="369652"/>
                  </a:lnTo>
                  <a:lnTo>
                    <a:pt x="264759" y="380782"/>
                  </a:lnTo>
                  <a:lnTo>
                    <a:pt x="264759" y="386929"/>
                  </a:lnTo>
                  <a:lnTo>
                    <a:pt x="259762" y="391912"/>
                  </a:lnTo>
                  <a:close/>
                </a:path>
                <a:path w="335915" h="392430">
                  <a:moveTo>
                    <a:pt x="265554" y="369652"/>
                  </a:moveTo>
                  <a:lnTo>
                    <a:pt x="242584" y="369652"/>
                  </a:lnTo>
                  <a:lnTo>
                    <a:pt x="247154" y="324928"/>
                  </a:lnTo>
                  <a:lnTo>
                    <a:pt x="256757" y="293113"/>
                  </a:lnTo>
                  <a:lnTo>
                    <a:pt x="269570" y="270084"/>
                  </a:lnTo>
                  <a:lnTo>
                    <a:pt x="294898" y="237401"/>
                  </a:lnTo>
                  <a:lnTo>
                    <a:pt x="304425" y="220546"/>
                  </a:lnTo>
                  <a:lnTo>
                    <a:pt x="311075" y="198212"/>
                  </a:lnTo>
                  <a:lnTo>
                    <a:pt x="313575" y="167457"/>
                  </a:lnTo>
                  <a:lnTo>
                    <a:pt x="310617" y="138173"/>
                  </a:lnTo>
                  <a:lnTo>
                    <a:pt x="288708" y="86226"/>
                  </a:lnTo>
                  <a:lnTo>
                    <a:pt x="249375" y="46995"/>
                  </a:lnTo>
                  <a:lnTo>
                    <a:pt x="197299" y="25130"/>
                  </a:lnTo>
                  <a:lnTo>
                    <a:pt x="167950" y="22171"/>
                  </a:lnTo>
                  <a:lnTo>
                    <a:pt x="249934" y="22171"/>
                  </a:lnTo>
                  <a:lnTo>
                    <a:pt x="286711" y="49080"/>
                  </a:lnTo>
                  <a:lnTo>
                    <a:pt x="322703" y="102305"/>
                  </a:lnTo>
                  <a:lnTo>
                    <a:pt x="335901" y="167457"/>
                  </a:lnTo>
                  <a:lnTo>
                    <a:pt x="332977" y="203305"/>
                  </a:lnTo>
                  <a:lnTo>
                    <a:pt x="325198" y="229366"/>
                  </a:lnTo>
                  <a:lnTo>
                    <a:pt x="314054" y="249058"/>
                  </a:lnTo>
                  <a:lnTo>
                    <a:pt x="301036" y="265799"/>
                  </a:lnTo>
                  <a:lnTo>
                    <a:pt x="287956" y="282851"/>
                  </a:lnTo>
                  <a:lnTo>
                    <a:pt x="276309" y="304788"/>
                  </a:lnTo>
                  <a:lnTo>
                    <a:pt x="267957" y="335977"/>
                  </a:lnTo>
                  <a:lnTo>
                    <a:pt x="265554" y="3696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27313" y="1161471"/>
              <a:ext cx="223797" cy="366976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182021" y="833119"/>
              <a:ext cx="714375" cy="541655"/>
            </a:xfrm>
            <a:custGeom>
              <a:avLst/>
              <a:gdLst/>
              <a:ahLst/>
              <a:cxnLst/>
              <a:rect l="l" t="t" r="r" b="b"/>
              <a:pathLst>
                <a:path w="714375" h="541655">
                  <a:moveTo>
                    <a:pt x="71907" y="349973"/>
                  </a:moveTo>
                  <a:lnTo>
                    <a:pt x="66903" y="344995"/>
                  </a:lnTo>
                  <a:lnTo>
                    <a:pt x="11163" y="344995"/>
                  </a:lnTo>
                  <a:lnTo>
                    <a:pt x="4991" y="344995"/>
                  </a:lnTo>
                  <a:lnTo>
                    <a:pt x="0" y="349973"/>
                  </a:lnTo>
                  <a:lnTo>
                    <a:pt x="0" y="362267"/>
                  </a:lnTo>
                  <a:lnTo>
                    <a:pt x="4991" y="367245"/>
                  </a:lnTo>
                  <a:lnTo>
                    <a:pt x="66903" y="367245"/>
                  </a:lnTo>
                  <a:lnTo>
                    <a:pt x="71907" y="362267"/>
                  </a:lnTo>
                  <a:lnTo>
                    <a:pt x="71907" y="349973"/>
                  </a:lnTo>
                  <a:close/>
                </a:path>
                <a:path w="714375" h="541655">
                  <a:moveTo>
                    <a:pt x="113157" y="503682"/>
                  </a:moveTo>
                  <a:lnTo>
                    <a:pt x="107035" y="493077"/>
                  </a:lnTo>
                  <a:lnTo>
                    <a:pt x="100241" y="491248"/>
                  </a:lnTo>
                  <a:lnTo>
                    <a:pt x="51981" y="519010"/>
                  </a:lnTo>
                  <a:lnTo>
                    <a:pt x="46659" y="522058"/>
                  </a:lnTo>
                  <a:lnTo>
                    <a:pt x="44831" y="528828"/>
                  </a:lnTo>
                  <a:lnTo>
                    <a:pt x="50939" y="539445"/>
                  </a:lnTo>
                  <a:lnTo>
                    <a:pt x="57734" y="541274"/>
                  </a:lnTo>
                  <a:lnTo>
                    <a:pt x="111315" y="510451"/>
                  </a:lnTo>
                  <a:lnTo>
                    <a:pt x="113157" y="503682"/>
                  </a:lnTo>
                  <a:close/>
                </a:path>
                <a:path w="714375" h="541655">
                  <a:moveTo>
                    <a:pt x="113157" y="208559"/>
                  </a:moveTo>
                  <a:lnTo>
                    <a:pt x="111315" y="201777"/>
                  </a:lnTo>
                  <a:lnTo>
                    <a:pt x="63055" y="174015"/>
                  </a:lnTo>
                  <a:lnTo>
                    <a:pt x="57734" y="170967"/>
                  </a:lnTo>
                  <a:lnTo>
                    <a:pt x="50939" y="172796"/>
                  </a:lnTo>
                  <a:lnTo>
                    <a:pt x="44831" y="183413"/>
                  </a:lnTo>
                  <a:lnTo>
                    <a:pt x="46659" y="190182"/>
                  </a:lnTo>
                  <a:lnTo>
                    <a:pt x="100241" y="220992"/>
                  </a:lnTo>
                  <a:lnTo>
                    <a:pt x="107035" y="219163"/>
                  </a:lnTo>
                  <a:lnTo>
                    <a:pt x="113157" y="208559"/>
                  </a:lnTo>
                  <a:close/>
                </a:path>
                <a:path w="714375" h="541655">
                  <a:moveTo>
                    <a:pt x="221653" y="99949"/>
                  </a:moveTo>
                  <a:lnTo>
                    <a:pt x="193802" y="51828"/>
                  </a:lnTo>
                  <a:lnTo>
                    <a:pt x="190754" y="46520"/>
                  </a:lnTo>
                  <a:lnTo>
                    <a:pt x="183959" y="44691"/>
                  </a:lnTo>
                  <a:lnTo>
                    <a:pt x="173316" y="50787"/>
                  </a:lnTo>
                  <a:lnTo>
                    <a:pt x="171475" y="57569"/>
                  </a:lnTo>
                  <a:lnTo>
                    <a:pt x="202387" y="110985"/>
                  </a:lnTo>
                  <a:lnTo>
                    <a:pt x="209181" y="112814"/>
                  </a:lnTo>
                  <a:lnTo>
                    <a:pt x="219824" y="106718"/>
                  </a:lnTo>
                  <a:lnTo>
                    <a:pt x="221653" y="99949"/>
                  </a:lnTo>
                  <a:close/>
                </a:path>
                <a:path w="714375" h="541655">
                  <a:moveTo>
                    <a:pt x="368350" y="4978"/>
                  </a:moveTo>
                  <a:lnTo>
                    <a:pt x="363347" y="0"/>
                  </a:lnTo>
                  <a:lnTo>
                    <a:pt x="351015" y="0"/>
                  </a:lnTo>
                  <a:lnTo>
                    <a:pt x="346024" y="4978"/>
                  </a:lnTo>
                  <a:lnTo>
                    <a:pt x="346024" y="66713"/>
                  </a:lnTo>
                  <a:lnTo>
                    <a:pt x="351015" y="71691"/>
                  </a:lnTo>
                  <a:lnTo>
                    <a:pt x="363347" y="71691"/>
                  </a:lnTo>
                  <a:lnTo>
                    <a:pt x="368350" y="66713"/>
                  </a:lnTo>
                  <a:lnTo>
                    <a:pt x="368350" y="11125"/>
                  </a:lnTo>
                  <a:lnTo>
                    <a:pt x="368350" y="4978"/>
                  </a:lnTo>
                  <a:close/>
                </a:path>
                <a:path w="714375" h="541655">
                  <a:moveTo>
                    <a:pt x="542886" y="57569"/>
                  </a:moveTo>
                  <a:lnTo>
                    <a:pt x="541058" y="50787"/>
                  </a:lnTo>
                  <a:lnTo>
                    <a:pt x="530415" y="44691"/>
                  </a:lnTo>
                  <a:lnTo>
                    <a:pt x="523621" y="46520"/>
                  </a:lnTo>
                  <a:lnTo>
                    <a:pt x="492709" y="99949"/>
                  </a:lnTo>
                  <a:lnTo>
                    <a:pt x="494550" y="106718"/>
                  </a:lnTo>
                  <a:lnTo>
                    <a:pt x="505193" y="112814"/>
                  </a:lnTo>
                  <a:lnTo>
                    <a:pt x="511987" y="110985"/>
                  </a:lnTo>
                  <a:lnTo>
                    <a:pt x="539838" y="62877"/>
                  </a:lnTo>
                  <a:lnTo>
                    <a:pt x="542886" y="57569"/>
                  </a:lnTo>
                  <a:close/>
                </a:path>
                <a:path w="714375" h="541655">
                  <a:moveTo>
                    <a:pt x="669544" y="528828"/>
                  </a:moveTo>
                  <a:lnTo>
                    <a:pt x="667715" y="522058"/>
                  </a:lnTo>
                  <a:lnTo>
                    <a:pt x="614133" y="491248"/>
                  </a:lnTo>
                  <a:lnTo>
                    <a:pt x="607339" y="493077"/>
                  </a:lnTo>
                  <a:lnTo>
                    <a:pt x="601218" y="503682"/>
                  </a:lnTo>
                  <a:lnTo>
                    <a:pt x="603059" y="510451"/>
                  </a:lnTo>
                  <a:lnTo>
                    <a:pt x="651319" y="538226"/>
                  </a:lnTo>
                  <a:lnTo>
                    <a:pt x="656640" y="541274"/>
                  </a:lnTo>
                  <a:lnTo>
                    <a:pt x="663435" y="539445"/>
                  </a:lnTo>
                  <a:lnTo>
                    <a:pt x="669544" y="528828"/>
                  </a:lnTo>
                  <a:close/>
                </a:path>
                <a:path w="714375" h="541655">
                  <a:moveTo>
                    <a:pt x="669544" y="183413"/>
                  </a:moveTo>
                  <a:lnTo>
                    <a:pt x="663435" y="172796"/>
                  </a:lnTo>
                  <a:lnTo>
                    <a:pt x="656640" y="170967"/>
                  </a:lnTo>
                  <a:lnTo>
                    <a:pt x="603059" y="201790"/>
                  </a:lnTo>
                  <a:lnTo>
                    <a:pt x="601218" y="208559"/>
                  </a:lnTo>
                  <a:lnTo>
                    <a:pt x="607339" y="219163"/>
                  </a:lnTo>
                  <a:lnTo>
                    <a:pt x="614133" y="220992"/>
                  </a:lnTo>
                  <a:lnTo>
                    <a:pt x="667715" y="190182"/>
                  </a:lnTo>
                  <a:lnTo>
                    <a:pt x="669544" y="183413"/>
                  </a:lnTo>
                  <a:close/>
                </a:path>
                <a:path w="714375" h="541655">
                  <a:moveTo>
                    <a:pt x="714375" y="349973"/>
                  </a:moveTo>
                  <a:lnTo>
                    <a:pt x="709371" y="344995"/>
                  </a:lnTo>
                  <a:lnTo>
                    <a:pt x="647458" y="344995"/>
                  </a:lnTo>
                  <a:lnTo>
                    <a:pt x="642467" y="349973"/>
                  </a:lnTo>
                  <a:lnTo>
                    <a:pt x="642467" y="362267"/>
                  </a:lnTo>
                  <a:lnTo>
                    <a:pt x="647458" y="367245"/>
                  </a:lnTo>
                  <a:lnTo>
                    <a:pt x="703211" y="367245"/>
                  </a:lnTo>
                  <a:lnTo>
                    <a:pt x="709371" y="367245"/>
                  </a:lnTo>
                  <a:lnTo>
                    <a:pt x="714375" y="362267"/>
                  </a:lnTo>
                  <a:lnTo>
                    <a:pt x="714375" y="3499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960498" y="968470"/>
            <a:ext cx="20332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70">
                <a:solidFill>
                  <a:srgbClr val="0D0D0D"/>
                </a:solidFill>
              </a:rPr>
              <a:t>SOLUTION</a:t>
            </a:r>
            <a:endParaRPr sz="3000"/>
          </a:p>
        </p:txBody>
      </p:sp>
      <p:sp>
        <p:nvSpPr>
          <p:cNvPr id="13" name="object 13" descr=""/>
          <p:cNvSpPr txBox="1"/>
          <p:nvPr/>
        </p:nvSpPr>
        <p:spPr>
          <a:xfrm>
            <a:off x="6006795" y="2320455"/>
            <a:ext cx="6255385" cy="642620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marL="362585" marR="5080" indent="-350520">
              <a:lnSpc>
                <a:spcPts val="2250"/>
              </a:lnSpc>
              <a:spcBef>
                <a:spcPts val="475"/>
              </a:spcBef>
            </a:pP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*Create</a:t>
            </a:r>
            <a:r>
              <a:rPr dirty="0" sz="2150" spc="-1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sales</a:t>
            </a:r>
            <a:r>
              <a:rPr dirty="0" sz="2150" spc="-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invoices</a:t>
            </a:r>
            <a:r>
              <a:rPr dirty="0" sz="2150" spc="-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-235">
                <a:solidFill>
                  <a:srgbClr val="0D0D0D"/>
                </a:solidFill>
                <a:latin typeface="Trebuchet MS"/>
                <a:cs typeface="Trebuchet MS"/>
              </a:rPr>
              <a:t>,</a:t>
            </a:r>
            <a:r>
              <a:rPr dirty="0" sz="2150" spc="-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issue</a:t>
            </a:r>
            <a:r>
              <a:rPr dirty="0" sz="2150" spc="-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reports</a:t>
            </a:r>
            <a:r>
              <a:rPr dirty="0" sz="2150" spc="-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0D0D0D"/>
                </a:solidFill>
                <a:latin typeface="Trebuchet MS"/>
                <a:cs typeface="Trebuchet MS"/>
              </a:rPr>
              <a:t>electronically </a:t>
            </a:r>
            <a:r>
              <a:rPr dirty="0" sz="2150" spc="95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2150" spc="-1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-25">
                <a:solidFill>
                  <a:srgbClr val="0D0D0D"/>
                </a:solidFill>
                <a:latin typeface="Trebuchet MS"/>
                <a:cs typeface="Trebuchet MS"/>
              </a:rPr>
              <a:t>eliminate</a:t>
            </a:r>
            <a:r>
              <a:rPr dirty="0" sz="2150" spc="-1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50">
                <a:solidFill>
                  <a:srgbClr val="0D0D0D"/>
                </a:solidFill>
                <a:latin typeface="Trebuchet MS"/>
                <a:cs typeface="Trebuchet MS"/>
              </a:rPr>
              <a:t>manual</a:t>
            </a:r>
            <a:r>
              <a:rPr dirty="0" sz="2150" spc="-1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90">
                <a:solidFill>
                  <a:srgbClr val="0D0D0D"/>
                </a:solidFill>
                <a:latin typeface="Trebuchet MS"/>
                <a:cs typeface="Trebuchet MS"/>
              </a:rPr>
              <a:t>food</a:t>
            </a:r>
            <a:r>
              <a:rPr dirty="0" sz="2150" spc="-12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95">
                <a:solidFill>
                  <a:srgbClr val="0D0D0D"/>
                </a:solidFill>
                <a:latin typeface="Trebuchet MS"/>
                <a:cs typeface="Trebuchet MS"/>
              </a:rPr>
              <a:t>and</a:t>
            </a:r>
            <a:r>
              <a:rPr dirty="0" sz="2150" spc="-1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>
                <a:solidFill>
                  <a:srgbClr val="0D0D0D"/>
                </a:solidFill>
                <a:latin typeface="Trebuchet MS"/>
                <a:cs typeface="Trebuchet MS"/>
              </a:rPr>
              <a:t>sales</a:t>
            </a:r>
            <a:r>
              <a:rPr dirty="0" sz="2150" spc="-1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150" spc="-10">
                <a:solidFill>
                  <a:srgbClr val="0D0D0D"/>
                </a:solidFill>
                <a:latin typeface="Trebuchet MS"/>
                <a:cs typeface="Trebuchet MS"/>
              </a:rPr>
              <a:t>orders.</a:t>
            </a:r>
            <a:endParaRPr sz="2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940954" cy="442465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3269" y="-6834"/>
            <a:ext cx="5472430" cy="1660525"/>
            <a:chOff x="11223269" y="-6834"/>
            <a:chExt cx="5472430" cy="1660525"/>
          </a:xfrm>
        </p:grpSpPr>
        <p:sp>
          <p:nvSpPr>
            <p:cNvPr id="5" name="object 5" descr=""/>
            <p:cNvSpPr/>
            <p:nvPr/>
          </p:nvSpPr>
          <p:spPr>
            <a:xfrm>
              <a:off x="11223269" y="-6834"/>
              <a:ext cx="5136515" cy="1660525"/>
            </a:xfrm>
            <a:custGeom>
              <a:avLst/>
              <a:gdLst/>
              <a:ahLst/>
              <a:cxnLst/>
              <a:rect l="l" t="t" r="r" b="b"/>
              <a:pathLst>
                <a:path w="5136515" h="1660525">
                  <a:moveTo>
                    <a:pt x="3468072" y="835262"/>
                  </a:moveTo>
                  <a:lnTo>
                    <a:pt x="3431769" y="850179"/>
                  </a:lnTo>
                  <a:lnTo>
                    <a:pt x="3396214" y="847557"/>
                  </a:lnTo>
                  <a:lnTo>
                    <a:pt x="3377263" y="830390"/>
                  </a:lnTo>
                  <a:lnTo>
                    <a:pt x="3364199" y="791183"/>
                  </a:lnTo>
                  <a:lnTo>
                    <a:pt x="3367275" y="754722"/>
                  </a:lnTo>
                  <a:lnTo>
                    <a:pt x="3380005" y="726688"/>
                  </a:lnTo>
                  <a:lnTo>
                    <a:pt x="3399601" y="675757"/>
                  </a:lnTo>
                  <a:lnTo>
                    <a:pt x="3460000" y="589085"/>
                  </a:lnTo>
                  <a:lnTo>
                    <a:pt x="3539400" y="519534"/>
                  </a:lnTo>
                  <a:lnTo>
                    <a:pt x="3537775" y="504075"/>
                  </a:lnTo>
                  <a:lnTo>
                    <a:pt x="3529920" y="460306"/>
                  </a:lnTo>
                  <a:lnTo>
                    <a:pt x="3507817" y="412134"/>
                  </a:lnTo>
                  <a:lnTo>
                    <a:pt x="3481191" y="367923"/>
                  </a:lnTo>
                  <a:lnTo>
                    <a:pt x="3458668" y="337002"/>
                  </a:lnTo>
                  <a:lnTo>
                    <a:pt x="3423768" y="300040"/>
                  </a:lnTo>
                  <a:lnTo>
                    <a:pt x="3393485" y="275917"/>
                  </a:lnTo>
                  <a:lnTo>
                    <a:pt x="3351338" y="245301"/>
                  </a:lnTo>
                  <a:lnTo>
                    <a:pt x="3314322" y="227076"/>
                  </a:lnTo>
                  <a:lnTo>
                    <a:pt x="3265957" y="201908"/>
                  </a:lnTo>
                  <a:lnTo>
                    <a:pt x="3222478" y="189344"/>
                  </a:lnTo>
                  <a:lnTo>
                    <a:pt x="3176846" y="178665"/>
                  </a:lnTo>
                  <a:lnTo>
                    <a:pt x="3129215" y="169737"/>
                  </a:lnTo>
                  <a:lnTo>
                    <a:pt x="3079739" y="162426"/>
                  </a:lnTo>
                  <a:lnTo>
                    <a:pt x="3036938" y="166150"/>
                  </a:lnTo>
                  <a:lnTo>
                    <a:pt x="2984230" y="161670"/>
                  </a:lnTo>
                  <a:lnTo>
                    <a:pt x="2938505" y="167956"/>
                  </a:lnTo>
                  <a:lnTo>
                    <a:pt x="2891547" y="175322"/>
                  </a:lnTo>
                  <a:lnTo>
                    <a:pt x="2851878" y="193186"/>
                  </a:lnTo>
                  <a:lnTo>
                    <a:pt x="2802916" y="202308"/>
                  </a:lnTo>
                  <a:lnTo>
                    <a:pt x="2761549" y="221659"/>
                  </a:lnTo>
                  <a:lnTo>
                    <a:pt x="2711196" y="232000"/>
                  </a:lnTo>
                  <a:lnTo>
                    <a:pt x="2497350" y="334900"/>
                  </a:lnTo>
                  <a:lnTo>
                    <a:pt x="2460932" y="366801"/>
                  </a:lnTo>
                  <a:lnTo>
                    <a:pt x="2326194" y="434174"/>
                  </a:lnTo>
                  <a:lnTo>
                    <a:pt x="2289638" y="466194"/>
                  </a:lnTo>
                  <a:lnTo>
                    <a:pt x="1929969" y="646177"/>
                  </a:lnTo>
                  <a:lnTo>
                    <a:pt x="1825450" y="670197"/>
                  </a:lnTo>
                  <a:lnTo>
                    <a:pt x="1782350" y="691067"/>
                  </a:lnTo>
                  <a:lnTo>
                    <a:pt x="1732803" y="700701"/>
                  </a:lnTo>
                  <a:lnTo>
                    <a:pt x="1683822" y="709840"/>
                  </a:lnTo>
                  <a:lnTo>
                    <a:pt x="1635449" y="718445"/>
                  </a:lnTo>
                  <a:lnTo>
                    <a:pt x="1579359" y="716927"/>
                  </a:lnTo>
                  <a:lnTo>
                    <a:pt x="1532331" y="724355"/>
                  </a:lnTo>
                  <a:lnTo>
                    <a:pt x="1486038" y="731138"/>
                  </a:lnTo>
                  <a:lnTo>
                    <a:pt x="1432154" y="727687"/>
                  </a:lnTo>
                  <a:lnTo>
                    <a:pt x="1387459" y="733071"/>
                  </a:lnTo>
                  <a:lnTo>
                    <a:pt x="1335258" y="728146"/>
                  </a:lnTo>
                  <a:lnTo>
                    <a:pt x="1283963" y="722428"/>
                  </a:lnTo>
                  <a:lnTo>
                    <a:pt x="1233614" y="715881"/>
                  </a:lnTo>
                  <a:lnTo>
                    <a:pt x="1184256" y="708467"/>
                  </a:lnTo>
                  <a:lnTo>
                    <a:pt x="1135929" y="700148"/>
                  </a:lnTo>
                  <a:lnTo>
                    <a:pt x="1088677" y="690889"/>
                  </a:lnTo>
                  <a:lnTo>
                    <a:pt x="1042530" y="680661"/>
                  </a:lnTo>
                  <a:lnTo>
                    <a:pt x="997885" y="669118"/>
                  </a:lnTo>
                  <a:lnTo>
                    <a:pt x="946296" y="646774"/>
                  </a:lnTo>
                  <a:lnTo>
                    <a:pt x="904422" y="632804"/>
                  </a:lnTo>
                  <a:lnTo>
                    <a:pt x="855447" y="608170"/>
                  </a:lnTo>
                  <a:lnTo>
                    <a:pt x="816032" y="592046"/>
                  </a:lnTo>
                  <a:lnTo>
                    <a:pt x="769360" y="565394"/>
                  </a:lnTo>
                  <a:lnTo>
                    <a:pt x="732092" y="547389"/>
                  </a:lnTo>
                  <a:lnTo>
                    <a:pt x="687413" y="518993"/>
                  </a:lnTo>
                  <a:lnTo>
                    <a:pt x="643613" y="489826"/>
                  </a:lnTo>
                  <a:lnTo>
                    <a:pt x="608982" y="469511"/>
                  </a:lnTo>
                  <a:lnTo>
                    <a:pt x="566706" y="439009"/>
                  </a:lnTo>
                  <a:lnTo>
                    <a:pt x="525076" y="407942"/>
                  </a:lnTo>
                  <a:lnTo>
                    <a:pt x="484014" y="376377"/>
                  </a:lnTo>
                  <a:lnTo>
                    <a:pt x="443441" y="344383"/>
                  </a:lnTo>
                  <a:lnTo>
                    <a:pt x="411649" y="321582"/>
                  </a:lnTo>
                  <a:lnTo>
                    <a:pt x="371785" y="288968"/>
                  </a:lnTo>
                  <a:lnTo>
                    <a:pt x="292263" y="223558"/>
                  </a:lnTo>
                  <a:lnTo>
                    <a:pt x="252386" y="190955"/>
                  </a:lnTo>
                  <a:lnTo>
                    <a:pt x="212284" y="158549"/>
                  </a:lnTo>
                  <a:lnTo>
                    <a:pt x="171848" y="126436"/>
                  </a:lnTo>
                  <a:lnTo>
                    <a:pt x="139335" y="104265"/>
                  </a:lnTo>
                  <a:lnTo>
                    <a:pt x="97901" y="73027"/>
                  </a:lnTo>
                  <a:lnTo>
                    <a:pt x="55802" y="42370"/>
                  </a:lnTo>
                  <a:lnTo>
                    <a:pt x="12929" y="12391"/>
                  </a:lnTo>
                  <a:lnTo>
                    <a:pt x="0" y="6833"/>
                  </a:lnTo>
                  <a:lnTo>
                    <a:pt x="27076" y="0"/>
                  </a:lnTo>
                  <a:lnTo>
                    <a:pt x="91728" y="44667"/>
                  </a:lnTo>
                  <a:lnTo>
                    <a:pt x="133332" y="75758"/>
                  </a:lnTo>
                  <a:lnTo>
                    <a:pt x="174367" y="107346"/>
                  </a:lnTo>
                  <a:lnTo>
                    <a:pt x="214943" y="139337"/>
                  </a:lnTo>
                  <a:lnTo>
                    <a:pt x="255170" y="171633"/>
                  </a:lnTo>
                  <a:lnTo>
                    <a:pt x="286790" y="194586"/>
                  </a:lnTo>
                  <a:lnTo>
                    <a:pt x="326648" y="227206"/>
                  </a:lnTo>
                  <a:lnTo>
                    <a:pt x="366486" y="259843"/>
                  </a:lnTo>
                  <a:lnTo>
                    <a:pt x="406413" y="292401"/>
                  </a:lnTo>
                  <a:lnTo>
                    <a:pt x="446541" y="324785"/>
                  </a:lnTo>
                  <a:lnTo>
                    <a:pt x="486978" y="356898"/>
                  </a:lnTo>
                  <a:lnTo>
                    <a:pt x="527833" y="388643"/>
                  </a:lnTo>
                  <a:lnTo>
                    <a:pt x="569218" y="419926"/>
                  </a:lnTo>
                  <a:lnTo>
                    <a:pt x="602873" y="441095"/>
                  </a:lnTo>
                  <a:lnTo>
                    <a:pt x="645395" y="471382"/>
                  </a:lnTo>
                  <a:lnTo>
                    <a:pt x="688756" y="500932"/>
                  </a:lnTo>
                  <a:lnTo>
                    <a:pt x="724663" y="520130"/>
                  </a:lnTo>
                  <a:lnTo>
                    <a:pt x="769921" y="548019"/>
                  </a:lnTo>
                  <a:lnTo>
                    <a:pt x="807869" y="565430"/>
                  </a:lnTo>
                  <a:lnTo>
                    <a:pt x="855312" y="591404"/>
                  </a:lnTo>
                  <a:lnTo>
                    <a:pt x="895589" y="606775"/>
                  </a:lnTo>
                  <a:lnTo>
                    <a:pt x="945506" y="630583"/>
                  </a:lnTo>
                  <a:lnTo>
                    <a:pt x="988399" y="643661"/>
                  </a:lnTo>
                  <a:lnTo>
                    <a:pt x="1032626" y="655570"/>
                  </a:lnTo>
                  <a:lnTo>
                    <a:pt x="1086380" y="676017"/>
                  </a:lnTo>
                  <a:lnTo>
                    <a:pt x="1132882" y="685934"/>
                  </a:lnTo>
                  <a:lnTo>
                    <a:pt x="1180455" y="694913"/>
                  </a:lnTo>
                  <a:lnTo>
                    <a:pt x="1229056" y="702991"/>
                  </a:lnTo>
                  <a:lnTo>
                    <a:pt x="1270273" y="700654"/>
                  </a:lnTo>
                  <a:lnTo>
                    <a:pt x="1320798" y="707046"/>
                  </a:lnTo>
                  <a:lnTo>
                    <a:pt x="1372220" y="712654"/>
                  </a:lnTo>
                  <a:lnTo>
                    <a:pt x="1416407" y="707714"/>
                  </a:lnTo>
                  <a:lnTo>
                    <a:pt x="1469734" y="711653"/>
                  </a:lnTo>
                  <a:lnTo>
                    <a:pt x="1515432" y="705391"/>
                  </a:lnTo>
                  <a:lnTo>
                    <a:pt x="1561836" y="698509"/>
                  </a:lnTo>
                  <a:lnTo>
                    <a:pt x="1617284" y="700590"/>
                  </a:lnTo>
                  <a:lnTo>
                    <a:pt x="1665007" y="692554"/>
                  </a:lnTo>
                  <a:lnTo>
                    <a:pt x="1713340" y="683983"/>
                  </a:lnTo>
                  <a:lnTo>
                    <a:pt x="1753884" y="665352"/>
                  </a:lnTo>
                  <a:lnTo>
                    <a:pt x="1853317" y="645788"/>
                  </a:lnTo>
                  <a:lnTo>
                    <a:pt x="1895405" y="625804"/>
                  </a:lnTo>
                  <a:lnTo>
                    <a:pt x="1946312" y="614979"/>
                  </a:lnTo>
                  <a:lnTo>
                    <a:pt x="2255223" y="462573"/>
                  </a:lnTo>
                  <a:lnTo>
                    <a:pt x="2292230" y="430157"/>
                  </a:lnTo>
                  <a:lnTo>
                    <a:pt x="2428698" y="361269"/>
                  </a:lnTo>
                  <a:lnTo>
                    <a:pt x="2465722" y="328838"/>
                  </a:lnTo>
                  <a:lnTo>
                    <a:pt x="2689084" y="217601"/>
                  </a:lnTo>
                  <a:lnTo>
                    <a:pt x="2740961" y="205927"/>
                  </a:lnTo>
                  <a:lnTo>
                    <a:pt x="2783932" y="185170"/>
                  </a:lnTo>
                  <a:lnTo>
                    <a:pt x="2834671" y="174492"/>
                  </a:lnTo>
                  <a:lnTo>
                    <a:pt x="2884746" y="164395"/>
                  </a:lnTo>
                  <a:lnTo>
                    <a:pt x="2934094" y="154936"/>
                  </a:lnTo>
                  <a:lnTo>
                    <a:pt x="2979098" y="149282"/>
                  </a:lnTo>
                  <a:lnTo>
                    <a:pt x="3023154" y="144458"/>
                  </a:lnTo>
                  <a:lnTo>
                    <a:pt x="3066014" y="140681"/>
                  </a:lnTo>
                  <a:lnTo>
                    <a:pt x="3115800" y="147721"/>
                  </a:lnTo>
                  <a:lnTo>
                    <a:pt x="3163896" y="156241"/>
                  </a:lnTo>
                  <a:lnTo>
                    <a:pt x="3210055" y="166459"/>
                  </a:lnTo>
                  <a:lnTo>
                    <a:pt x="3254028" y="178590"/>
                  </a:lnTo>
                  <a:lnTo>
                    <a:pt x="3295570" y="192852"/>
                  </a:lnTo>
                  <a:lnTo>
                    <a:pt x="3334431" y="209461"/>
                  </a:lnTo>
                  <a:lnTo>
                    <a:pt x="3378734" y="238187"/>
                  </a:lnTo>
                  <a:lnTo>
                    <a:pt x="3411495" y="260141"/>
                  </a:lnTo>
                  <a:lnTo>
                    <a:pt x="3449202" y="294645"/>
                  </a:lnTo>
                  <a:lnTo>
                    <a:pt x="3474871" y="322809"/>
                  </a:lnTo>
                  <a:lnTo>
                    <a:pt x="3504992" y="363958"/>
                  </a:lnTo>
                  <a:lnTo>
                    <a:pt x="3530950" y="408754"/>
                  </a:lnTo>
                  <a:lnTo>
                    <a:pt x="3544128" y="447860"/>
                  </a:lnTo>
                  <a:lnTo>
                    <a:pt x="3547852" y="461481"/>
                  </a:lnTo>
                  <a:lnTo>
                    <a:pt x="3559516" y="485031"/>
                  </a:lnTo>
                  <a:lnTo>
                    <a:pt x="3562397" y="499390"/>
                  </a:lnTo>
                  <a:lnTo>
                    <a:pt x="3564877" y="514101"/>
                  </a:lnTo>
                  <a:lnTo>
                    <a:pt x="3590141" y="491971"/>
                  </a:lnTo>
                  <a:lnTo>
                    <a:pt x="3610973" y="490607"/>
                  </a:lnTo>
                  <a:lnTo>
                    <a:pt x="3469398" y="614619"/>
                  </a:lnTo>
                  <a:lnTo>
                    <a:pt x="3419464" y="692125"/>
                  </a:lnTo>
                  <a:lnTo>
                    <a:pt x="3396682" y="728964"/>
                  </a:lnTo>
                  <a:lnTo>
                    <a:pt x="3388632" y="752898"/>
                  </a:lnTo>
                  <a:lnTo>
                    <a:pt x="3387710" y="787472"/>
                  </a:lnTo>
                  <a:lnTo>
                    <a:pt x="3393010" y="816596"/>
                  </a:lnTo>
                  <a:lnTo>
                    <a:pt x="3411995" y="833733"/>
                  </a:lnTo>
                  <a:lnTo>
                    <a:pt x="3433152" y="832084"/>
                  </a:lnTo>
                  <a:lnTo>
                    <a:pt x="3525838" y="750896"/>
                  </a:lnTo>
                  <a:lnTo>
                    <a:pt x="3516488" y="775970"/>
                  </a:lnTo>
                  <a:lnTo>
                    <a:pt x="3490147" y="799043"/>
                  </a:lnTo>
                  <a:lnTo>
                    <a:pt x="3468072" y="835262"/>
                  </a:lnTo>
                  <a:close/>
                </a:path>
                <a:path w="5136515" h="1660525">
                  <a:moveTo>
                    <a:pt x="3525838" y="750896"/>
                  </a:moveTo>
                  <a:lnTo>
                    <a:pt x="3487078" y="784848"/>
                  </a:lnTo>
                  <a:lnTo>
                    <a:pt x="3514833" y="743653"/>
                  </a:lnTo>
                  <a:lnTo>
                    <a:pt x="3531624" y="695178"/>
                  </a:lnTo>
                  <a:lnTo>
                    <a:pt x="3545501" y="649257"/>
                  </a:lnTo>
                  <a:lnTo>
                    <a:pt x="3547777" y="596613"/>
                  </a:lnTo>
                  <a:lnTo>
                    <a:pt x="3546501" y="547081"/>
                  </a:lnTo>
                  <a:lnTo>
                    <a:pt x="3564396" y="531406"/>
                  </a:lnTo>
                  <a:lnTo>
                    <a:pt x="3566264" y="580420"/>
                  </a:lnTo>
                  <a:lnTo>
                    <a:pt x="3564589" y="632537"/>
                  </a:lnTo>
                  <a:lnTo>
                    <a:pt x="3559700" y="687469"/>
                  </a:lnTo>
                  <a:lnTo>
                    <a:pt x="3535189" y="725822"/>
                  </a:lnTo>
                  <a:lnTo>
                    <a:pt x="3525838" y="750896"/>
                  </a:lnTo>
                  <a:close/>
                </a:path>
                <a:path w="5136515" h="1660525">
                  <a:moveTo>
                    <a:pt x="5136056" y="1653441"/>
                  </a:moveTo>
                  <a:lnTo>
                    <a:pt x="5128485" y="1660073"/>
                  </a:lnTo>
                  <a:lnTo>
                    <a:pt x="5121690" y="1649142"/>
                  </a:lnTo>
                  <a:lnTo>
                    <a:pt x="5111303" y="1607591"/>
                  </a:lnTo>
                  <a:lnTo>
                    <a:pt x="5091696" y="1557233"/>
                  </a:lnTo>
                  <a:lnTo>
                    <a:pt x="5071157" y="1507690"/>
                  </a:lnTo>
                  <a:lnTo>
                    <a:pt x="5041241" y="1449479"/>
                  </a:lnTo>
                  <a:lnTo>
                    <a:pt x="5026019" y="1412163"/>
                  </a:lnTo>
                  <a:lnTo>
                    <a:pt x="5001544" y="1366069"/>
                  </a:lnTo>
                  <a:lnTo>
                    <a:pt x="4976181" y="1320752"/>
                  </a:lnTo>
                  <a:lnTo>
                    <a:pt x="4949929" y="1276214"/>
                  </a:lnTo>
                  <a:lnTo>
                    <a:pt x="4931153" y="1242012"/>
                  </a:lnTo>
                  <a:lnTo>
                    <a:pt x="4903114" y="1199039"/>
                  </a:lnTo>
                  <a:lnTo>
                    <a:pt x="4874179" y="1156852"/>
                  </a:lnTo>
                  <a:lnTo>
                    <a:pt x="4844345" y="1115452"/>
                  </a:lnTo>
                  <a:lnTo>
                    <a:pt x="4813609" y="1074841"/>
                  </a:lnTo>
                  <a:lnTo>
                    <a:pt x="4781971" y="1035022"/>
                  </a:lnTo>
                  <a:lnTo>
                    <a:pt x="4757794" y="1005549"/>
                  </a:lnTo>
                  <a:lnTo>
                    <a:pt x="4724342" y="967319"/>
                  </a:lnTo>
                  <a:lnTo>
                    <a:pt x="4689979" y="929885"/>
                  </a:lnTo>
                  <a:lnTo>
                    <a:pt x="4654704" y="893252"/>
                  </a:lnTo>
                  <a:lnTo>
                    <a:pt x="4618514" y="857419"/>
                  </a:lnTo>
                  <a:lnTo>
                    <a:pt x="4581407" y="822390"/>
                  </a:lnTo>
                  <a:lnTo>
                    <a:pt x="4551748" y="797719"/>
                  </a:lnTo>
                  <a:lnTo>
                    <a:pt x="4512577" y="764498"/>
                  </a:lnTo>
                  <a:lnTo>
                    <a:pt x="4472417" y="732143"/>
                  </a:lnTo>
                  <a:lnTo>
                    <a:pt x="4431229" y="700688"/>
                  </a:lnTo>
                  <a:lnTo>
                    <a:pt x="4388975" y="670167"/>
                  </a:lnTo>
                  <a:lnTo>
                    <a:pt x="4345614" y="640616"/>
                  </a:lnTo>
                  <a:lnTo>
                    <a:pt x="4301108" y="612068"/>
                  </a:lnTo>
                  <a:lnTo>
                    <a:pt x="4255417" y="584557"/>
                  </a:lnTo>
                  <a:lnTo>
                    <a:pt x="4208503" y="558119"/>
                  </a:lnTo>
                  <a:lnTo>
                    <a:pt x="4169523" y="541613"/>
                  </a:lnTo>
                  <a:lnTo>
                    <a:pt x="4120723" y="516826"/>
                  </a:lnTo>
                  <a:lnTo>
                    <a:pt x="4078743" y="502949"/>
                  </a:lnTo>
                  <a:lnTo>
                    <a:pt x="4035117" y="490513"/>
                  </a:lnTo>
                  <a:lnTo>
                    <a:pt x="3989749" y="479603"/>
                  </a:lnTo>
                  <a:lnTo>
                    <a:pt x="3942542" y="470304"/>
                  </a:lnTo>
                  <a:lnTo>
                    <a:pt x="3893399" y="462701"/>
                  </a:lnTo>
                  <a:lnTo>
                    <a:pt x="3842223" y="456878"/>
                  </a:lnTo>
                  <a:lnTo>
                    <a:pt x="3797309" y="462453"/>
                  </a:lnTo>
                  <a:lnTo>
                    <a:pt x="3750354" y="469817"/>
                  </a:lnTo>
                  <a:lnTo>
                    <a:pt x="3701634" y="478726"/>
                  </a:lnTo>
                  <a:lnTo>
                    <a:pt x="3651427" y="488938"/>
                  </a:lnTo>
                  <a:lnTo>
                    <a:pt x="3564396" y="531406"/>
                  </a:lnTo>
                  <a:lnTo>
                    <a:pt x="3623294" y="479815"/>
                  </a:lnTo>
                  <a:lnTo>
                    <a:pt x="3677728" y="465900"/>
                  </a:lnTo>
                  <a:lnTo>
                    <a:pt x="3721717" y="444252"/>
                  </a:lnTo>
                  <a:lnTo>
                    <a:pt x="3780333" y="443557"/>
                  </a:lnTo>
                  <a:lnTo>
                    <a:pt x="3828441" y="435184"/>
                  </a:lnTo>
                  <a:lnTo>
                    <a:pt x="3882746" y="438265"/>
                  </a:lnTo>
                  <a:lnTo>
                    <a:pt x="3934850" y="443275"/>
                  </a:lnTo>
                  <a:lnTo>
                    <a:pt x="3993090" y="459793"/>
                  </a:lnTo>
                  <a:lnTo>
                    <a:pt x="4039332" y="469937"/>
                  </a:lnTo>
                  <a:lnTo>
                    <a:pt x="4083687" y="481735"/>
                  </a:lnTo>
                  <a:lnTo>
                    <a:pt x="4134651" y="504626"/>
                  </a:lnTo>
                  <a:lnTo>
                    <a:pt x="4175614" y="519394"/>
                  </a:lnTo>
                  <a:lnTo>
                    <a:pt x="4223441" y="545034"/>
                  </a:lnTo>
                  <a:lnTo>
                    <a:pt x="4269890" y="571880"/>
                  </a:lnTo>
                  <a:lnTo>
                    <a:pt x="4315089" y="599821"/>
                  </a:lnTo>
                  <a:lnTo>
                    <a:pt x="4350797" y="619193"/>
                  </a:lnTo>
                  <a:lnTo>
                    <a:pt x="4393600" y="649233"/>
                  </a:lnTo>
                  <a:lnTo>
                    <a:pt x="4435497" y="680067"/>
                  </a:lnTo>
                  <a:lnTo>
                    <a:pt x="4468122" y="702139"/>
                  </a:lnTo>
                  <a:lnTo>
                    <a:pt x="4508211" y="734556"/>
                  </a:lnTo>
                  <a:lnTo>
                    <a:pt x="4547399" y="767762"/>
                  </a:lnTo>
                  <a:lnTo>
                    <a:pt x="4585686" y="801758"/>
                  </a:lnTo>
                  <a:lnTo>
                    <a:pt x="4623073" y="836542"/>
                  </a:lnTo>
                  <a:lnTo>
                    <a:pt x="4651195" y="862559"/>
                  </a:lnTo>
                  <a:lnTo>
                    <a:pt x="4686787" y="898915"/>
                  </a:lnTo>
                  <a:lnTo>
                    <a:pt x="4721482" y="936057"/>
                  </a:lnTo>
                  <a:lnTo>
                    <a:pt x="4755264" y="973999"/>
                  </a:lnTo>
                  <a:lnTo>
                    <a:pt x="4788128" y="1012745"/>
                  </a:lnTo>
                  <a:lnTo>
                    <a:pt x="4820073" y="1052296"/>
                  </a:lnTo>
                  <a:lnTo>
                    <a:pt x="4842729" y="1083100"/>
                  </a:lnTo>
                  <a:lnTo>
                    <a:pt x="4872829" y="1124267"/>
                  </a:lnTo>
                  <a:lnTo>
                    <a:pt x="4902004" y="1166245"/>
                  </a:lnTo>
                  <a:lnTo>
                    <a:pt x="4930250" y="1209036"/>
                  </a:lnTo>
                  <a:lnTo>
                    <a:pt x="4957565" y="1252642"/>
                  </a:lnTo>
                  <a:lnTo>
                    <a:pt x="4975580" y="1287512"/>
                  </a:lnTo>
                  <a:lnTo>
                    <a:pt x="5001028" y="1332754"/>
                  </a:lnTo>
                  <a:lnTo>
                    <a:pt x="5025539" y="1378817"/>
                  </a:lnTo>
                  <a:lnTo>
                    <a:pt x="5049110" y="1425703"/>
                  </a:lnTo>
                  <a:lnTo>
                    <a:pt x="5063371" y="1463861"/>
                  </a:lnTo>
                  <a:lnTo>
                    <a:pt x="5085056" y="1512399"/>
                  </a:lnTo>
                  <a:lnTo>
                    <a:pt x="5105795" y="1561766"/>
                  </a:lnTo>
                  <a:lnTo>
                    <a:pt x="5117217" y="1602410"/>
                  </a:lnTo>
                  <a:lnTo>
                    <a:pt x="5136056" y="1653441"/>
                  </a:lnTo>
                  <a:close/>
                </a:path>
              </a:pathLst>
            </a:custGeom>
            <a:solidFill>
              <a:srgbClr val="FFF1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654002" y="0"/>
              <a:ext cx="1042035" cy="706755"/>
            </a:xfrm>
            <a:custGeom>
              <a:avLst/>
              <a:gdLst/>
              <a:ahLst/>
              <a:cxnLst/>
              <a:rect l="l" t="t" r="r" b="b"/>
              <a:pathLst>
                <a:path w="1042034" h="706755">
                  <a:moveTo>
                    <a:pt x="796945" y="626973"/>
                  </a:moveTo>
                  <a:lnTo>
                    <a:pt x="786021" y="633619"/>
                  </a:lnTo>
                  <a:lnTo>
                    <a:pt x="774944" y="639990"/>
                  </a:lnTo>
                  <a:lnTo>
                    <a:pt x="763713" y="646087"/>
                  </a:lnTo>
                  <a:lnTo>
                    <a:pt x="752328" y="651911"/>
                  </a:lnTo>
                  <a:lnTo>
                    <a:pt x="717383" y="667676"/>
                  </a:lnTo>
                  <a:lnTo>
                    <a:pt x="681367" y="680831"/>
                  </a:lnTo>
                  <a:lnTo>
                    <a:pt x="644479" y="691299"/>
                  </a:lnTo>
                  <a:lnTo>
                    <a:pt x="606929" y="699026"/>
                  </a:lnTo>
                  <a:lnTo>
                    <a:pt x="568912" y="703968"/>
                  </a:lnTo>
                  <a:lnTo>
                    <a:pt x="530627" y="706099"/>
                  </a:lnTo>
                  <a:lnTo>
                    <a:pt x="517848" y="706182"/>
                  </a:lnTo>
                  <a:lnTo>
                    <a:pt x="505061" y="705952"/>
                  </a:lnTo>
                  <a:lnTo>
                    <a:pt x="466814" y="703384"/>
                  </a:lnTo>
                  <a:lnTo>
                    <a:pt x="428846" y="698006"/>
                  </a:lnTo>
                  <a:lnTo>
                    <a:pt x="391380" y="689851"/>
                  </a:lnTo>
                  <a:lnTo>
                    <a:pt x="354620" y="678961"/>
                  </a:lnTo>
                  <a:lnTo>
                    <a:pt x="318763" y="665398"/>
                  </a:lnTo>
                  <a:lnTo>
                    <a:pt x="283993" y="649231"/>
                  </a:lnTo>
                  <a:lnTo>
                    <a:pt x="250507" y="630551"/>
                  </a:lnTo>
                  <a:lnTo>
                    <a:pt x="218491" y="609462"/>
                  </a:lnTo>
                  <a:lnTo>
                    <a:pt x="188116" y="586073"/>
                  </a:lnTo>
                  <a:lnTo>
                    <a:pt x="159537" y="560509"/>
                  </a:lnTo>
                  <a:lnTo>
                    <a:pt x="132916" y="532912"/>
                  </a:lnTo>
                  <a:lnTo>
                    <a:pt x="108402" y="503438"/>
                  </a:lnTo>
                  <a:lnTo>
                    <a:pt x="86121" y="472239"/>
                  </a:lnTo>
                  <a:lnTo>
                    <a:pt x="66193" y="439480"/>
                  </a:lnTo>
                  <a:lnTo>
                    <a:pt x="48730" y="405342"/>
                  </a:lnTo>
                  <a:lnTo>
                    <a:pt x="33827" y="370019"/>
                  </a:lnTo>
                  <a:lnTo>
                    <a:pt x="21563" y="333698"/>
                  </a:lnTo>
                  <a:lnTo>
                    <a:pt x="12001" y="296566"/>
                  </a:lnTo>
                  <a:lnTo>
                    <a:pt x="5198" y="258829"/>
                  </a:lnTo>
                  <a:lnTo>
                    <a:pt x="1190" y="220702"/>
                  </a:lnTo>
                  <a:lnTo>
                    <a:pt x="0" y="182382"/>
                  </a:lnTo>
                  <a:lnTo>
                    <a:pt x="231" y="169597"/>
                  </a:lnTo>
                  <a:lnTo>
                    <a:pt x="2799" y="131350"/>
                  </a:lnTo>
                  <a:lnTo>
                    <a:pt x="8176" y="93382"/>
                  </a:lnTo>
                  <a:lnTo>
                    <a:pt x="16332" y="55916"/>
                  </a:lnTo>
                  <a:lnTo>
                    <a:pt x="27222" y="19156"/>
                  </a:lnTo>
                  <a:lnTo>
                    <a:pt x="1007545" y="0"/>
                  </a:lnTo>
                  <a:lnTo>
                    <a:pt x="1007820" y="700"/>
                  </a:lnTo>
                  <a:lnTo>
                    <a:pt x="1020084" y="37021"/>
                  </a:lnTo>
                  <a:lnTo>
                    <a:pt x="1029646" y="74153"/>
                  </a:lnTo>
                  <a:lnTo>
                    <a:pt x="1036449" y="111890"/>
                  </a:lnTo>
                  <a:lnTo>
                    <a:pt x="1040457" y="150017"/>
                  </a:lnTo>
                  <a:lnTo>
                    <a:pt x="1041646" y="188335"/>
                  </a:lnTo>
                  <a:lnTo>
                    <a:pt x="1041416" y="201122"/>
                  </a:lnTo>
                  <a:lnTo>
                    <a:pt x="1038848" y="239369"/>
                  </a:lnTo>
                  <a:lnTo>
                    <a:pt x="1033470" y="277337"/>
                  </a:lnTo>
                  <a:lnTo>
                    <a:pt x="1025315" y="314803"/>
                  </a:lnTo>
                  <a:lnTo>
                    <a:pt x="1014425" y="351563"/>
                  </a:lnTo>
                  <a:lnTo>
                    <a:pt x="1000862" y="387420"/>
                  </a:lnTo>
                  <a:lnTo>
                    <a:pt x="984695" y="422190"/>
                  </a:lnTo>
                  <a:lnTo>
                    <a:pt x="966015" y="455676"/>
                  </a:lnTo>
                  <a:lnTo>
                    <a:pt x="944926" y="487691"/>
                  </a:lnTo>
                  <a:lnTo>
                    <a:pt x="921537" y="518067"/>
                  </a:lnTo>
                  <a:lnTo>
                    <a:pt x="895973" y="546646"/>
                  </a:lnTo>
                  <a:lnTo>
                    <a:pt x="868376" y="573267"/>
                  </a:lnTo>
                  <a:lnTo>
                    <a:pt x="838902" y="597780"/>
                  </a:lnTo>
                  <a:lnTo>
                    <a:pt x="807703" y="620062"/>
                  </a:lnTo>
                  <a:lnTo>
                    <a:pt x="796945" y="626973"/>
                  </a:lnTo>
                  <a:close/>
                </a:path>
              </a:pathLst>
            </a:custGeom>
            <a:solidFill>
              <a:srgbClr val="E7BC3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8712294"/>
            <a:ext cx="152400" cy="735965"/>
          </a:xfrm>
          <a:custGeom>
            <a:avLst/>
            <a:gdLst/>
            <a:ahLst/>
            <a:cxnLst/>
            <a:rect l="l" t="t" r="r" b="b"/>
            <a:pathLst>
              <a:path w="152400" h="735965">
                <a:moveTo>
                  <a:pt x="0" y="735685"/>
                </a:moveTo>
                <a:lnTo>
                  <a:pt x="0" y="0"/>
                </a:lnTo>
                <a:lnTo>
                  <a:pt x="1696" y="1674"/>
                </a:lnTo>
                <a:lnTo>
                  <a:pt x="10573" y="10876"/>
                </a:lnTo>
                <a:lnTo>
                  <a:pt x="35803" y="39742"/>
                </a:lnTo>
                <a:lnTo>
                  <a:pt x="58848" y="70390"/>
                </a:lnTo>
                <a:lnTo>
                  <a:pt x="79574" y="102650"/>
                </a:lnTo>
                <a:lnTo>
                  <a:pt x="97866" y="136343"/>
                </a:lnTo>
                <a:lnTo>
                  <a:pt x="113631" y="171288"/>
                </a:lnTo>
                <a:lnTo>
                  <a:pt x="126786" y="207304"/>
                </a:lnTo>
                <a:lnTo>
                  <a:pt x="137255" y="244192"/>
                </a:lnTo>
                <a:lnTo>
                  <a:pt x="144981" y="281742"/>
                </a:lnTo>
                <a:lnTo>
                  <a:pt x="149923" y="319759"/>
                </a:lnTo>
                <a:lnTo>
                  <a:pt x="152054" y="358044"/>
                </a:lnTo>
                <a:lnTo>
                  <a:pt x="152137" y="370823"/>
                </a:lnTo>
                <a:lnTo>
                  <a:pt x="151907" y="383610"/>
                </a:lnTo>
                <a:lnTo>
                  <a:pt x="149339" y="421857"/>
                </a:lnTo>
                <a:lnTo>
                  <a:pt x="143962" y="459825"/>
                </a:lnTo>
                <a:lnTo>
                  <a:pt x="135806" y="497291"/>
                </a:lnTo>
                <a:lnTo>
                  <a:pt x="124917" y="534051"/>
                </a:lnTo>
                <a:lnTo>
                  <a:pt x="111353" y="569908"/>
                </a:lnTo>
                <a:lnTo>
                  <a:pt x="95186" y="604678"/>
                </a:lnTo>
                <a:lnTo>
                  <a:pt x="76507" y="638165"/>
                </a:lnTo>
                <a:lnTo>
                  <a:pt x="55417" y="670180"/>
                </a:lnTo>
                <a:lnTo>
                  <a:pt x="32028" y="700555"/>
                </a:lnTo>
                <a:lnTo>
                  <a:pt x="6465" y="729135"/>
                </a:lnTo>
                <a:lnTo>
                  <a:pt x="0" y="735685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10105902"/>
            <a:ext cx="57785" cy="181610"/>
          </a:xfrm>
          <a:custGeom>
            <a:avLst/>
            <a:gdLst/>
            <a:ahLst/>
            <a:cxnLst/>
            <a:rect l="l" t="t" r="r" b="b"/>
            <a:pathLst>
              <a:path w="57785" h="181609">
                <a:moveTo>
                  <a:pt x="57253" y="181097"/>
                </a:moveTo>
                <a:lnTo>
                  <a:pt x="0" y="181097"/>
                </a:lnTo>
                <a:lnTo>
                  <a:pt x="0" y="0"/>
                </a:lnTo>
                <a:lnTo>
                  <a:pt x="3818" y="5283"/>
                </a:lnTo>
                <a:lnTo>
                  <a:pt x="26012" y="42311"/>
                </a:lnTo>
                <a:lnTo>
                  <a:pt x="42529" y="82187"/>
                </a:lnTo>
                <a:lnTo>
                  <a:pt x="53018" y="124063"/>
                </a:lnTo>
                <a:lnTo>
                  <a:pt x="57248" y="167016"/>
                </a:lnTo>
                <a:lnTo>
                  <a:pt x="57338" y="174217"/>
                </a:lnTo>
                <a:lnTo>
                  <a:pt x="57253" y="18109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89286" y="901759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198111" y="9474069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39" h="586740">
                <a:moveTo>
                  <a:pt x="278634" y="586414"/>
                </a:moveTo>
                <a:lnTo>
                  <a:pt x="235794" y="581130"/>
                </a:lnTo>
                <a:lnTo>
                  <a:pt x="194191" y="569617"/>
                </a:lnTo>
                <a:lnTo>
                  <a:pt x="154730" y="552126"/>
                </a:lnTo>
                <a:lnTo>
                  <a:pt x="118262" y="529031"/>
                </a:lnTo>
                <a:lnTo>
                  <a:pt x="85576" y="500838"/>
                </a:lnTo>
                <a:lnTo>
                  <a:pt x="57382" y="468151"/>
                </a:lnTo>
                <a:lnTo>
                  <a:pt x="34287" y="431683"/>
                </a:lnTo>
                <a:lnTo>
                  <a:pt x="16797" y="392220"/>
                </a:lnTo>
                <a:lnTo>
                  <a:pt x="5283" y="350619"/>
                </a:lnTo>
                <a:lnTo>
                  <a:pt x="0" y="307779"/>
                </a:lnTo>
                <a:lnTo>
                  <a:pt x="1059" y="264625"/>
                </a:lnTo>
                <a:lnTo>
                  <a:pt x="8441" y="222096"/>
                </a:lnTo>
                <a:lnTo>
                  <a:pt x="21978" y="181108"/>
                </a:lnTo>
                <a:lnTo>
                  <a:pt x="41386" y="142553"/>
                </a:lnTo>
                <a:lnTo>
                  <a:pt x="66241" y="107261"/>
                </a:lnTo>
                <a:lnTo>
                  <a:pt x="96007" y="76000"/>
                </a:lnTo>
                <a:lnTo>
                  <a:pt x="130034" y="49443"/>
                </a:lnTo>
                <a:lnTo>
                  <a:pt x="167593" y="28169"/>
                </a:lnTo>
                <a:lnTo>
                  <a:pt x="207864" y="12633"/>
                </a:lnTo>
                <a:lnTo>
                  <a:pt x="249981" y="3175"/>
                </a:lnTo>
                <a:lnTo>
                  <a:pt x="293030" y="0"/>
                </a:lnTo>
                <a:lnTo>
                  <a:pt x="336080" y="3175"/>
                </a:lnTo>
                <a:lnTo>
                  <a:pt x="378197" y="12633"/>
                </a:lnTo>
                <a:lnTo>
                  <a:pt x="418468" y="28169"/>
                </a:lnTo>
                <a:lnTo>
                  <a:pt x="456027" y="49443"/>
                </a:lnTo>
                <a:lnTo>
                  <a:pt x="490056" y="76000"/>
                </a:lnTo>
                <a:lnTo>
                  <a:pt x="519819" y="107261"/>
                </a:lnTo>
                <a:lnTo>
                  <a:pt x="544674" y="142553"/>
                </a:lnTo>
                <a:lnTo>
                  <a:pt x="564082" y="181108"/>
                </a:lnTo>
                <a:lnTo>
                  <a:pt x="577622" y="222096"/>
                </a:lnTo>
                <a:lnTo>
                  <a:pt x="585001" y="264625"/>
                </a:lnTo>
                <a:lnTo>
                  <a:pt x="586414" y="293383"/>
                </a:lnTo>
                <a:lnTo>
                  <a:pt x="583238" y="336432"/>
                </a:lnTo>
                <a:lnTo>
                  <a:pt x="573780" y="378550"/>
                </a:lnTo>
                <a:lnTo>
                  <a:pt x="558245" y="418820"/>
                </a:lnTo>
                <a:lnTo>
                  <a:pt x="536970" y="456379"/>
                </a:lnTo>
                <a:lnTo>
                  <a:pt x="510414" y="490407"/>
                </a:lnTo>
                <a:lnTo>
                  <a:pt x="479153" y="520172"/>
                </a:lnTo>
                <a:lnTo>
                  <a:pt x="443860" y="545028"/>
                </a:lnTo>
                <a:lnTo>
                  <a:pt x="405305" y="564435"/>
                </a:lnTo>
                <a:lnTo>
                  <a:pt x="364317" y="577973"/>
                </a:lnTo>
                <a:lnTo>
                  <a:pt x="321788" y="585354"/>
                </a:lnTo>
                <a:lnTo>
                  <a:pt x="278634" y="58641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39999" y="9767452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 descr=""/>
          <p:cNvGrpSpPr/>
          <p:nvPr/>
        </p:nvGrpSpPr>
        <p:grpSpPr>
          <a:xfrm>
            <a:off x="1028700" y="3454898"/>
            <a:ext cx="17259300" cy="6832600"/>
            <a:chOff x="1028700" y="3454898"/>
            <a:chExt cx="17259300" cy="6832600"/>
          </a:xfrm>
        </p:grpSpPr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51712" y="3485235"/>
              <a:ext cx="9136286" cy="6801764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042988" y="3469185"/>
              <a:ext cx="15760065" cy="14604"/>
            </a:xfrm>
            <a:custGeom>
              <a:avLst/>
              <a:gdLst/>
              <a:ahLst/>
              <a:cxnLst/>
              <a:rect l="l" t="t" r="r" b="b"/>
              <a:pathLst>
                <a:path w="15760065" h="14604">
                  <a:moveTo>
                    <a:pt x="0" y="14261"/>
                  </a:moveTo>
                  <a:lnTo>
                    <a:pt x="15759779" y="0"/>
                  </a:lnTo>
                </a:path>
              </a:pathLst>
            </a:custGeom>
            <a:ln w="28575">
              <a:solidFill>
                <a:srgbClr val="FFF1C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329906" y="4425860"/>
              <a:ext cx="9867265" cy="3365500"/>
            </a:xfrm>
            <a:custGeom>
              <a:avLst/>
              <a:gdLst/>
              <a:ahLst/>
              <a:cxnLst/>
              <a:rect l="l" t="t" r="r" b="b"/>
              <a:pathLst>
                <a:path w="9867265" h="3365500">
                  <a:moveTo>
                    <a:pt x="737514" y="2976727"/>
                  </a:moveTo>
                  <a:lnTo>
                    <a:pt x="734644" y="2930474"/>
                  </a:lnTo>
                  <a:lnTo>
                    <a:pt x="726262" y="2885935"/>
                  </a:lnTo>
                  <a:lnTo>
                    <a:pt x="712698" y="2843441"/>
                  </a:lnTo>
                  <a:lnTo>
                    <a:pt x="694321" y="2803372"/>
                  </a:lnTo>
                  <a:lnTo>
                    <a:pt x="671449" y="2766047"/>
                  </a:lnTo>
                  <a:lnTo>
                    <a:pt x="644448" y="2731808"/>
                  </a:lnTo>
                  <a:lnTo>
                    <a:pt x="613664" y="2701023"/>
                  </a:lnTo>
                  <a:lnTo>
                    <a:pt x="579437" y="2674023"/>
                  </a:lnTo>
                  <a:lnTo>
                    <a:pt x="542112" y="2651163"/>
                  </a:lnTo>
                  <a:lnTo>
                    <a:pt x="502043" y="2632773"/>
                  </a:lnTo>
                  <a:lnTo>
                    <a:pt x="459562" y="2619222"/>
                  </a:lnTo>
                  <a:lnTo>
                    <a:pt x="415023" y="2610828"/>
                  </a:lnTo>
                  <a:lnTo>
                    <a:pt x="368757" y="2607957"/>
                  </a:lnTo>
                  <a:lnTo>
                    <a:pt x="322503" y="2610828"/>
                  </a:lnTo>
                  <a:lnTo>
                    <a:pt x="277964" y="2619222"/>
                  </a:lnTo>
                  <a:lnTo>
                    <a:pt x="235483" y="2632773"/>
                  </a:lnTo>
                  <a:lnTo>
                    <a:pt x="195402" y="2651163"/>
                  </a:lnTo>
                  <a:lnTo>
                    <a:pt x="158076" y="2674023"/>
                  </a:lnTo>
                  <a:lnTo>
                    <a:pt x="123850" y="2701023"/>
                  </a:lnTo>
                  <a:lnTo>
                    <a:pt x="93065" y="2731808"/>
                  </a:lnTo>
                  <a:lnTo>
                    <a:pt x="66065" y="2766047"/>
                  </a:lnTo>
                  <a:lnTo>
                    <a:pt x="43205" y="2803372"/>
                  </a:lnTo>
                  <a:lnTo>
                    <a:pt x="24815" y="2843441"/>
                  </a:lnTo>
                  <a:lnTo>
                    <a:pt x="11264" y="2885935"/>
                  </a:lnTo>
                  <a:lnTo>
                    <a:pt x="2870" y="2930474"/>
                  </a:lnTo>
                  <a:lnTo>
                    <a:pt x="0" y="2976676"/>
                  </a:lnTo>
                  <a:lnTo>
                    <a:pt x="2870" y="3022981"/>
                  </a:lnTo>
                  <a:lnTo>
                    <a:pt x="11264" y="3067520"/>
                  </a:lnTo>
                  <a:lnTo>
                    <a:pt x="24815" y="3110001"/>
                  </a:lnTo>
                  <a:lnTo>
                    <a:pt x="43205" y="3150070"/>
                  </a:lnTo>
                  <a:lnTo>
                    <a:pt x="66065" y="3187395"/>
                  </a:lnTo>
                  <a:lnTo>
                    <a:pt x="93065" y="3221621"/>
                  </a:lnTo>
                  <a:lnTo>
                    <a:pt x="123850" y="3252406"/>
                  </a:lnTo>
                  <a:lnTo>
                    <a:pt x="158076" y="3279406"/>
                  </a:lnTo>
                  <a:lnTo>
                    <a:pt x="195402" y="3302266"/>
                  </a:lnTo>
                  <a:lnTo>
                    <a:pt x="235483" y="3320656"/>
                  </a:lnTo>
                  <a:lnTo>
                    <a:pt x="277964" y="3334220"/>
                  </a:lnTo>
                  <a:lnTo>
                    <a:pt x="322503" y="3342602"/>
                  </a:lnTo>
                  <a:lnTo>
                    <a:pt x="368858" y="3345472"/>
                  </a:lnTo>
                  <a:lnTo>
                    <a:pt x="415023" y="3342602"/>
                  </a:lnTo>
                  <a:lnTo>
                    <a:pt x="459562" y="3334220"/>
                  </a:lnTo>
                  <a:lnTo>
                    <a:pt x="502043" y="3320656"/>
                  </a:lnTo>
                  <a:lnTo>
                    <a:pt x="542112" y="3302266"/>
                  </a:lnTo>
                  <a:lnTo>
                    <a:pt x="579437" y="3279406"/>
                  </a:lnTo>
                  <a:lnTo>
                    <a:pt x="613664" y="3252406"/>
                  </a:lnTo>
                  <a:lnTo>
                    <a:pt x="644448" y="3221621"/>
                  </a:lnTo>
                  <a:lnTo>
                    <a:pt x="671449" y="3187395"/>
                  </a:lnTo>
                  <a:lnTo>
                    <a:pt x="694321" y="3150070"/>
                  </a:lnTo>
                  <a:lnTo>
                    <a:pt x="712698" y="3110001"/>
                  </a:lnTo>
                  <a:lnTo>
                    <a:pt x="726262" y="3067520"/>
                  </a:lnTo>
                  <a:lnTo>
                    <a:pt x="734644" y="3022981"/>
                  </a:lnTo>
                  <a:lnTo>
                    <a:pt x="737514" y="2976727"/>
                  </a:lnTo>
                  <a:close/>
                </a:path>
                <a:path w="9867265" h="3365500">
                  <a:moveTo>
                    <a:pt x="737514" y="368744"/>
                  </a:moveTo>
                  <a:lnTo>
                    <a:pt x="734644" y="322491"/>
                  </a:lnTo>
                  <a:lnTo>
                    <a:pt x="726262" y="277952"/>
                  </a:lnTo>
                  <a:lnTo>
                    <a:pt x="712698" y="235470"/>
                  </a:lnTo>
                  <a:lnTo>
                    <a:pt x="694321" y="195402"/>
                  </a:lnTo>
                  <a:lnTo>
                    <a:pt x="671449" y="158076"/>
                  </a:lnTo>
                  <a:lnTo>
                    <a:pt x="644448" y="123850"/>
                  </a:lnTo>
                  <a:lnTo>
                    <a:pt x="613664" y="93065"/>
                  </a:lnTo>
                  <a:lnTo>
                    <a:pt x="579437" y="66065"/>
                  </a:lnTo>
                  <a:lnTo>
                    <a:pt x="542112" y="43205"/>
                  </a:lnTo>
                  <a:lnTo>
                    <a:pt x="502043" y="24815"/>
                  </a:lnTo>
                  <a:lnTo>
                    <a:pt x="459562" y="11252"/>
                  </a:lnTo>
                  <a:lnTo>
                    <a:pt x="415023" y="2870"/>
                  </a:lnTo>
                  <a:lnTo>
                    <a:pt x="368757" y="0"/>
                  </a:lnTo>
                  <a:lnTo>
                    <a:pt x="322503" y="2870"/>
                  </a:lnTo>
                  <a:lnTo>
                    <a:pt x="277964" y="11252"/>
                  </a:lnTo>
                  <a:lnTo>
                    <a:pt x="235483" y="24815"/>
                  </a:lnTo>
                  <a:lnTo>
                    <a:pt x="195402" y="43205"/>
                  </a:lnTo>
                  <a:lnTo>
                    <a:pt x="158076" y="66065"/>
                  </a:lnTo>
                  <a:lnTo>
                    <a:pt x="123850" y="93065"/>
                  </a:lnTo>
                  <a:lnTo>
                    <a:pt x="93065" y="123850"/>
                  </a:lnTo>
                  <a:lnTo>
                    <a:pt x="66065" y="158076"/>
                  </a:lnTo>
                  <a:lnTo>
                    <a:pt x="43205" y="195402"/>
                  </a:lnTo>
                  <a:lnTo>
                    <a:pt x="24815" y="235470"/>
                  </a:lnTo>
                  <a:lnTo>
                    <a:pt x="11264" y="277952"/>
                  </a:lnTo>
                  <a:lnTo>
                    <a:pt x="2870" y="322491"/>
                  </a:lnTo>
                  <a:lnTo>
                    <a:pt x="0" y="368693"/>
                  </a:lnTo>
                  <a:lnTo>
                    <a:pt x="2870" y="414997"/>
                  </a:lnTo>
                  <a:lnTo>
                    <a:pt x="11264" y="459536"/>
                  </a:lnTo>
                  <a:lnTo>
                    <a:pt x="24815" y="502031"/>
                  </a:lnTo>
                  <a:lnTo>
                    <a:pt x="43205" y="542099"/>
                  </a:lnTo>
                  <a:lnTo>
                    <a:pt x="66065" y="579424"/>
                  </a:lnTo>
                  <a:lnTo>
                    <a:pt x="93065" y="613664"/>
                  </a:lnTo>
                  <a:lnTo>
                    <a:pt x="123850" y="644448"/>
                  </a:lnTo>
                  <a:lnTo>
                    <a:pt x="158076" y="671449"/>
                  </a:lnTo>
                  <a:lnTo>
                    <a:pt x="195402" y="694309"/>
                  </a:lnTo>
                  <a:lnTo>
                    <a:pt x="235483" y="712698"/>
                  </a:lnTo>
                  <a:lnTo>
                    <a:pt x="277964" y="726249"/>
                  </a:lnTo>
                  <a:lnTo>
                    <a:pt x="322503" y="734644"/>
                  </a:lnTo>
                  <a:lnTo>
                    <a:pt x="368858" y="737514"/>
                  </a:lnTo>
                  <a:lnTo>
                    <a:pt x="415023" y="734644"/>
                  </a:lnTo>
                  <a:lnTo>
                    <a:pt x="459562" y="726249"/>
                  </a:lnTo>
                  <a:lnTo>
                    <a:pt x="502043" y="712698"/>
                  </a:lnTo>
                  <a:lnTo>
                    <a:pt x="542112" y="694309"/>
                  </a:lnTo>
                  <a:lnTo>
                    <a:pt x="579437" y="671449"/>
                  </a:lnTo>
                  <a:lnTo>
                    <a:pt x="613664" y="644448"/>
                  </a:lnTo>
                  <a:lnTo>
                    <a:pt x="644448" y="613664"/>
                  </a:lnTo>
                  <a:lnTo>
                    <a:pt x="671449" y="579424"/>
                  </a:lnTo>
                  <a:lnTo>
                    <a:pt x="694321" y="542099"/>
                  </a:lnTo>
                  <a:lnTo>
                    <a:pt x="712698" y="502031"/>
                  </a:lnTo>
                  <a:lnTo>
                    <a:pt x="726262" y="459536"/>
                  </a:lnTo>
                  <a:lnTo>
                    <a:pt x="734644" y="414997"/>
                  </a:lnTo>
                  <a:lnTo>
                    <a:pt x="737514" y="368744"/>
                  </a:lnTo>
                  <a:close/>
                </a:path>
                <a:path w="9867265" h="3365500">
                  <a:moveTo>
                    <a:pt x="9866439" y="414159"/>
                  </a:moveTo>
                  <a:lnTo>
                    <a:pt x="9863582" y="367906"/>
                  </a:lnTo>
                  <a:lnTo>
                    <a:pt x="9855200" y="323367"/>
                  </a:lnTo>
                  <a:lnTo>
                    <a:pt x="9841636" y="280885"/>
                  </a:lnTo>
                  <a:lnTo>
                    <a:pt x="9823247" y="240817"/>
                  </a:lnTo>
                  <a:lnTo>
                    <a:pt x="9800387" y="203492"/>
                  </a:lnTo>
                  <a:lnTo>
                    <a:pt x="9773387" y="169265"/>
                  </a:lnTo>
                  <a:lnTo>
                    <a:pt x="9742602" y="138480"/>
                  </a:lnTo>
                  <a:lnTo>
                    <a:pt x="9708375" y="111480"/>
                  </a:lnTo>
                  <a:lnTo>
                    <a:pt x="9671050" y="88620"/>
                  </a:lnTo>
                  <a:lnTo>
                    <a:pt x="9630981" y="70231"/>
                  </a:lnTo>
                  <a:lnTo>
                    <a:pt x="9588500" y="56667"/>
                  </a:lnTo>
                  <a:lnTo>
                    <a:pt x="9543961" y="48285"/>
                  </a:lnTo>
                  <a:lnTo>
                    <a:pt x="9497708" y="45415"/>
                  </a:lnTo>
                  <a:lnTo>
                    <a:pt x="9451454" y="48285"/>
                  </a:lnTo>
                  <a:lnTo>
                    <a:pt x="9406915" y="56667"/>
                  </a:lnTo>
                  <a:lnTo>
                    <a:pt x="9364421" y="70231"/>
                  </a:lnTo>
                  <a:lnTo>
                    <a:pt x="9324353" y="88620"/>
                  </a:lnTo>
                  <a:lnTo>
                    <a:pt x="9287027" y="111480"/>
                  </a:lnTo>
                  <a:lnTo>
                    <a:pt x="9252788" y="138480"/>
                  </a:lnTo>
                  <a:lnTo>
                    <a:pt x="9222003" y="169265"/>
                  </a:lnTo>
                  <a:lnTo>
                    <a:pt x="9195003" y="203492"/>
                  </a:lnTo>
                  <a:lnTo>
                    <a:pt x="9172143" y="240817"/>
                  </a:lnTo>
                  <a:lnTo>
                    <a:pt x="9153754" y="280885"/>
                  </a:lnTo>
                  <a:lnTo>
                    <a:pt x="9140190" y="323367"/>
                  </a:lnTo>
                  <a:lnTo>
                    <a:pt x="9131808" y="367906"/>
                  </a:lnTo>
                  <a:lnTo>
                    <a:pt x="9128938" y="414058"/>
                  </a:lnTo>
                  <a:lnTo>
                    <a:pt x="9131808" y="460413"/>
                  </a:lnTo>
                  <a:lnTo>
                    <a:pt x="9140190" y="504952"/>
                  </a:lnTo>
                  <a:lnTo>
                    <a:pt x="9153754" y="547446"/>
                  </a:lnTo>
                  <a:lnTo>
                    <a:pt x="9172143" y="587514"/>
                  </a:lnTo>
                  <a:lnTo>
                    <a:pt x="9195003" y="624840"/>
                  </a:lnTo>
                  <a:lnTo>
                    <a:pt x="9222003" y="659079"/>
                  </a:lnTo>
                  <a:lnTo>
                    <a:pt x="9252788" y="689864"/>
                  </a:lnTo>
                  <a:lnTo>
                    <a:pt x="9287027" y="716864"/>
                  </a:lnTo>
                  <a:lnTo>
                    <a:pt x="9324353" y="739724"/>
                  </a:lnTo>
                  <a:lnTo>
                    <a:pt x="9364421" y="758113"/>
                  </a:lnTo>
                  <a:lnTo>
                    <a:pt x="9406915" y="771664"/>
                  </a:lnTo>
                  <a:lnTo>
                    <a:pt x="9451454" y="780059"/>
                  </a:lnTo>
                  <a:lnTo>
                    <a:pt x="9497809" y="782929"/>
                  </a:lnTo>
                  <a:lnTo>
                    <a:pt x="9543961" y="780059"/>
                  </a:lnTo>
                  <a:lnTo>
                    <a:pt x="9588500" y="771664"/>
                  </a:lnTo>
                  <a:lnTo>
                    <a:pt x="9630981" y="758113"/>
                  </a:lnTo>
                  <a:lnTo>
                    <a:pt x="9671050" y="739724"/>
                  </a:lnTo>
                  <a:lnTo>
                    <a:pt x="9708375" y="716864"/>
                  </a:lnTo>
                  <a:lnTo>
                    <a:pt x="9742602" y="689864"/>
                  </a:lnTo>
                  <a:lnTo>
                    <a:pt x="9773387" y="659079"/>
                  </a:lnTo>
                  <a:lnTo>
                    <a:pt x="9800387" y="624840"/>
                  </a:lnTo>
                  <a:lnTo>
                    <a:pt x="9823247" y="587514"/>
                  </a:lnTo>
                  <a:lnTo>
                    <a:pt x="9841636" y="547446"/>
                  </a:lnTo>
                  <a:lnTo>
                    <a:pt x="9855200" y="504952"/>
                  </a:lnTo>
                  <a:lnTo>
                    <a:pt x="9863582" y="460413"/>
                  </a:lnTo>
                  <a:lnTo>
                    <a:pt x="9866439" y="414159"/>
                  </a:lnTo>
                  <a:close/>
                </a:path>
                <a:path w="9867265" h="3365500">
                  <a:moveTo>
                    <a:pt x="9867113" y="2996577"/>
                  </a:moveTo>
                  <a:lnTo>
                    <a:pt x="9864255" y="2950311"/>
                  </a:lnTo>
                  <a:lnTo>
                    <a:pt x="9855873" y="2905772"/>
                  </a:lnTo>
                  <a:lnTo>
                    <a:pt x="9842309" y="2863291"/>
                  </a:lnTo>
                  <a:lnTo>
                    <a:pt x="9823920" y="2823222"/>
                  </a:lnTo>
                  <a:lnTo>
                    <a:pt x="9801060" y="2785897"/>
                  </a:lnTo>
                  <a:lnTo>
                    <a:pt x="9774060" y="2751671"/>
                  </a:lnTo>
                  <a:lnTo>
                    <a:pt x="9743275" y="2720886"/>
                  </a:lnTo>
                  <a:lnTo>
                    <a:pt x="9709036" y="2693886"/>
                  </a:lnTo>
                  <a:lnTo>
                    <a:pt x="9671710" y="2671026"/>
                  </a:lnTo>
                  <a:lnTo>
                    <a:pt x="9631642" y="2652649"/>
                  </a:lnTo>
                  <a:lnTo>
                    <a:pt x="9589160" y="2639085"/>
                  </a:lnTo>
                  <a:lnTo>
                    <a:pt x="9544609" y="2630703"/>
                  </a:lnTo>
                  <a:lnTo>
                    <a:pt x="9498355" y="2627820"/>
                  </a:lnTo>
                  <a:lnTo>
                    <a:pt x="9452102" y="2630703"/>
                  </a:lnTo>
                  <a:lnTo>
                    <a:pt x="9407563" y="2639085"/>
                  </a:lnTo>
                  <a:lnTo>
                    <a:pt x="9365082" y="2652649"/>
                  </a:lnTo>
                  <a:lnTo>
                    <a:pt x="9325013" y="2671026"/>
                  </a:lnTo>
                  <a:lnTo>
                    <a:pt x="9287688" y="2693886"/>
                  </a:lnTo>
                  <a:lnTo>
                    <a:pt x="9253461" y="2720886"/>
                  </a:lnTo>
                  <a:lnTo>
                    <a:pt x="9222676" y="2751671"/>
                  </a:lnTo>
                  <a:lnTo>
                    <a:pt x="9195676" y="2785897"/>
                  </a:lnTo>
                  <a:lnTo>
                    <a:pt x="9172816" y="2823222"/>
                  </a:lnTo>
                  <a:lnTo>
                    <a:pt x="9154427" y="2863291"/>
                  </a:lnTo>
                  <a:lnTo>
                    <a:pt x="9140863" y="2905772"/>
                  </a:lnTo>
                  <a:lnTo>
                    <a:pt x="9132481" y="2950311"/>
                  </a:lnTo>
                  <a:lnTo>
                    <a:pt x="9129611" y="2996476"/>
                  </a:lnTo>
                  <a:lnTo>
                    <a:pt x="9132481" y="3042831"/>
                  </a:lnTo>
                  <a:lnTo>
                    <a:pt x="9140863" y="3087370"/>
                  </a:lnTo>
                  <a:lnTo>
                    <a:pt x="9154427" y="3129864"/>
                  </a:lnTo>
                  <a:lnTo>
                    <a:pt x="9172816" y="3169932"/>
                  </a:lnTo>
                  <a:lnTo>
                    <a:pt x="9195676" y="3207258"/>
                  </a:lnTo>
                  <a:lnTo>
                    <a:pt x="9222676" y="3241497"/>
                  </a:lnTo>
                  <a:lnTo>
                    <a:pt x="9253461" y="3272282"/>
                  </a:lnTo>
                  <a:lnTo>
                    <a:pt x="9287688" y="3299282"/>
                  </a:lnTo>
                  <a:lnTo>
                    <a:pt x="9325013" y="3322142"/>
                  </a:lnTo>
                  <a:lnTo>
                    <a:pt x="9365082" y="3340531"/>
                  </a:lnTo>
                  <a:lnTo>
                    <a:pt x="9407563" y="3354082"/>
                  </a:lnTo>
                  <a:lnTo>
                    <a:pt x="9452102" y="3362477"/>
                  </a:lnTo>
                  <a:lnTo>
                    <a:pt x="9498444" y="3365347"/>
                  </a:lnTo>
                  <a:lnTo>
                    <a:pt x="9544609" y="3362477"/>
                  </a:lnTo>
                  <a:lnTo>
                    <a:pt x="9589160" y="3354082"/>
                  </a:lnTo>
                  <a:lnTo>
                    <a:pt x="9631642" y="3340531"/>
                  </a:lnTo>
                  <a:lnTo>
                    <a:pt x="9671710" y="3322142"/>
                  </a:lnTo>
                  <a:lnTo>
                    <a:pt x="9709036" y="3299282"/>
                  </a:lnTo>
                  <a:lnTo>
                    <a:pt x="9743275" y="3272282"/>
                  </a:lnTo>
                  <a:lnTo>
                    <a:pt x="9774060" y="3241497"/>
                  </a:lnTo>
                  <a:lnTo>
                    <a:pt x="9801060" y="3207258"/>
                  </a:lnTo>
                  <a:lnTo>
                    <a:pt x="9823920" y="3169932"/>
                  </a:lnTo>
                  <a:lnTo>
                    <a:pt x="9842309" y="3129864"/>
                  </a:lnTo>
                  <a:lnTo>
                    <a:pt x="9855873" y="3087370"/>
                  </a:lnTo>
                  <a:lnTo>
                    <a:pt x="9864255" y="3042831"/>
                  </a:lnTo>
                  <a:lnTo>
                    <a:pt x="9867113" y="2996577"/>
                  </a:lnTo>
                  <a:close/>
                </a:path>
              </a:pathLst>
            </a:custGeom>
            <a:solidFill>
              <a:srgbClr val="C62F2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2506108" y="4585874"/>
            <a:ext cx="1752600" cy="4470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u="heavy" sz="2750" spc="135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Facebook </a:t>
            </a:r>
            <a:endParaRPr sz="275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505959" y="7160546"/>
            <a:ext cx="2739390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2750" spc="65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TikTok</a:t>
            </a:r>
            <a:r>
              <a:rPr dirty="0" u="heavy" sz="2750" spc="-100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heavy" sz="2750" spc="75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Analystic</a:t>
            </a:r>
            <a:endParaRPr sz="275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1755773" y="7140704"/>
            <a:ext cx="3531235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0250" algn="l"/>
              </a:tabLst>
            </a:pPr>
            <a:r>
              <a:rPr dirty="0" u="heavy" sz="2750" spc="135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Wordpress</a:t>
            </a:r>
            <a:r>
              <a:rPr dirty="0" u="heavy" sz="2750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	</a:t>
            </a:r>
            <a:r>
              <a:rPr dirty="0" u="heavy" sz="2750" spc="75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Analystic</a:t>
            </a:r>
            <a:endParaRPr sz="2750">
              <a:latin typeface="Trebuchet MS"/>
              <a:cs typeface="Trebuchet MS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4920264" y="3856451"/>
            <a:ext cx="13356590" cy="4881245"/>
            <a:chOff x="4920264" y="3856451"/>
            <a:chExt cx="13356590" cy="4881245"/>
          </a:xfrm>
        </p:grpSpPr>
        <p:pic>
          <p:nvPicPr>
            <p:cNvPr id="26" name="object 2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20264" y="3961988"/>
              <a:ext cx="2009774" cy="1457309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20264" y="6818893"/>
              <a:ext cx="2009774" cy="1171559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723577" y="6070457"/>
              <a:ext cx="3552809" cy="2666999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549060" y="3856451"/>
              <a:ext cx="1733549" cy="1666874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388075" y="1559667"/>
            <a:ext cx="16226155" cy="6108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3850">
                <a:solidFill>
                  <a:srgbClr val="44370C"/>
                </a:solidFill>
                <a:latin typeface="Times New Roman"/>
                <a:cs typeface="Times New Roman"/>
              </a:rPr>
              <a:t>Tools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50">
                <a:solidFill>
                  <a:srgbClr val="44370C"/>
                </a:solidFill>
                <a:latin typeface="Times New Roman"/>
                <a:cs typeface="Times New Roman"/>
              </a:rPr>
              <a:t>we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75">
                <a:solidFill>
                  <a:srgbClr val="44370C"/>
                </a:solidFill>
                <a:latin typeface="Times New Roman"/>
                <a:cs typeface="Times New Roman"/>
              </a:rPr>
              <a:t>used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35">
                <a:solidFill>
                  <a:srgbClr val="44370C"/>
                </a:solidFill>
                <a:latin typeface="Times New Roman"/>
                <a:cs typeface="Times New Roman"/>
              </a:rPr>
              <a:t>to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55">
                <a:solidFill>
                  <a:srgbClr val="44370C"/>
                </a:solidFill>
                <a:latin typeface="Times New Roman"/>
                <a:cs typeface="Times New Roman"/>
              </a:rPr>
              <a:t>market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90">
                <a:solidFill>
                  <a:srgbClr val="44370C"/>
                </a:solidFill>
                <a:latin typeface="Times New Roman"/>
                <a:cs typeface="Times New Roman"/>
              </a:rPr>
              <a:t>and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14">
                <a:solidFill>
                  <a:srgbClr val="44370C"/>
                </a:solidFill>
                <a:latin typeface="Times New Roman"/>
                <a:cs typeface="Times New Roman"/>
              </a:rPr>
              <a:t>analyze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70">
                <a:solidFill>
                  <a:srgbClr val="44370C"/>
                </a:solidFill>
                <a:latin typeface="Times New Roman"/>
                <a:cs typeface="Times New Roman"/>
              </a:rPr>
              <a:t>different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90">
                <a:solidFill>
                  <a:srgbClr val="44370C"/>
                </a:solidFill>
                <a:latin typeface="Times New Roman"/>
                <a:cs typeface="Times New Roman"/>
              </a:rPr>
              <a:t>platforms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35">
                <a:solidFill>
                  <a:srgbClr val="44370C"/>
                </a:solidFill>
                <a:latin typeface="Times New Roman"/>
                <a:cs typeface="Times New Roman"/>
              </a:rPr>
              <a:t>to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>
                <a:solidFill>
                  <a:srgbClr val="44370C"/>
                </a:solidFill>
                <a:latin typeface="Times New Roman"/>
                <a:cs typeface="Times New Roman"/>
              </a:rPr>
              <a:t>sell</a:t>
            </a:r>
            <a:r>
              <a:rPr dirty="0" sz="3850" spc="240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50">
                <a:solidFill>
                  <a:srgbClr val="44370C"/>
                </a:solidFill>
                <a:latin typeface="Times New Roman"/>
                <a:cs typeface="Times New Roman"/>
              </a:rPr>
              <a:t>our</a:t>
            </a:r>
            <a:r>
              <a:rPr dirty="0" sz="3850" spc="235">
                <a:solidFill>
                  <a:srgbClr val="44370C"/>
                </a:solidFill>
                <a:latin typeface="Times New Roman"/>
                <a:cs typeface="Times New Roman"/>
              </a:rPr>
              <a:t> </a:t>
            </a:r>
            <a:r>
              <a:rPr dirty="0" sz="3850" spc="100">
                <a:solidFill>
                  <a:srgbClr val="44370C"/>
                </a:solidFill>
                <a:latin typeface="Times New Roman"/>
                <a:cs typeface="Times New Roman"/>
              </a:rPr>
              <a:t>products</a:t>
            </a:r>
            <a:endParaRPr sz="385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1778403" y="4575713"/>
            <a:ext cx="149161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2700" spc="120">
                <a:solidFill>
                  <a:srgbClr val="44370C"/>
                </a:solidFill>
                <a:uFill>
                  <a:solidFill>
                    <a:srgbClr val="44370C"/>
                  </a:solidFill>
                </a:uFill>
                <a:latin typeface="Trebuchet MS"/>
                <a:cs typeface="Trebuchet MS"/>
              </a:rPr>
              <a:t>Postcron</a:t>
            </a:r>
            <a:endParaRPr sz="2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482341" cy="102869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46175" y="0"/>
              <a:ext cx="2741824" cy="1028699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705381"/>
              <a:ext cx="4092793" cy="335071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82369" y="3683126"/>
              <a:ext cx="7410152" cy="556272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44126" y="4223125"/>
              <a:ext cx="6349075" cy="437089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09393" rIns="0" bIns="0" rtlCol="0" vert="horz">
            <a:spAutoFit/>
          </a:bodyPr>
          <a:lstStyle/>
          <a:p>
            <a:pPr marL="6024245" marR="5080" indent="-652780">
              <a:lnSpc>
                <a:spcPts val="8930"/>
              </a:lnSpc>
              <a:spcBef>
                <a:spcPts val="2050"/>
              </a:spcBef>
            </a:pPr>
            <a:r>
              <a:rPr dirty="0" sz="9100" spc="305" b="1">
                <a:solidFill>
                  <a:srgbClr val="F2F1DA"/>
                </a:solidFill>
                <a:latin typeface="Liberation Sans Narrow"/>
                <a:cs typeface="Liberation Sans Narrow"/>
              </a:rPr>
              <a:t>Social</a:t>
            </a:r>
            <a:r>
              <a:rPr dirty="0" sz="9100" spc="810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9100" spc="640" b="1">
                <a:solidFill>
                  <a:srgbClr val="F2F1DA"/>
                </a:solidFill>
                <a:latin typeface="Liberation Sans Narrow"/>
                <a:cs typeface="Liberation Sans Narrow"/>
              </a:rPr>
              <a:t>Media</a:t>
            </a:r>
            <a:r>
              <a:rPr dirty="0" sz="9100" spc="640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9100" spc="615" b="1">
                <a:solidFill>
                  <a:srgbClr val="F2F1DA"/>
                </a:solidFill>
                <a:latin typeface="Liberation Sans Narrow"/>
                <a:cs typeface="Liberation Sans Narrow"/>
              </a:rPr>
              <a:t>Marketing</a:t>
            </a:r>
            <a:endParaRPr sz="9100">
              <a:latin typeface="Liberation Sans Narrow"/>
              <a:cs typeface="Liberation Sans Narrow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4451650" y="2181832"/>
            <a:ext cx="13112750" cy="7884795"/>
            <a:chOff x="4451650" y="2181832"/>
            <a:chExt cx="13112750" cy="7884795"/>
          </a:xfrm>
        </p:grpSpPr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717736" y="2181832"/>
              <a:ext cx="1757949" cy="50927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557979" y="7160513"/>
              <a:ext cx="3006211" cy="290588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367325" y="7745592"/>
              <a:ext cx="2030501" cy="163206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51650" y="2189781"/>
              <a:ext cx="1754254" cy="509272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2710041" y="4985632"/>
            <a:ext cx="5362575" cy="299593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904875" marR="321310" indent="-714375">
              <a:lnSpc>
                <a:spcPts val="4580"/>
              </a:lnSpc>
              <a:spcBef>
                <a:spcPts val="650"/>
              </a:spcBef>
            </a:pPr>
            <a:r>
              <a:rPr dirty="0" sz="4200" spc="-30" b="1">
                <a:solidFill>
                  <a:srgbClr val="F2F1DA"/>
                </a:solidFill>
                <a:latin typeface="Liberation Sans Narrow"/>
                <a:cs typeface="Liberation Sans Narrow"/>
              </a:rPr>
              <a:t>Marketing</a:t>
            </a:r>
            <a:r>
              <a:rPr dirty="0" sz="4200" spc="-130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170" b="1">
                <a:solidFill>
                  <a:srgbClr val="F2F1DA"/>
                </a:solidFill>
                <a:latin typeface="Liberation Sans Narrow"/>
                <a:cs typeface="Liberation Sans Narrow"/>
              </a:rPr>
              <a:t>strategies</a:t>
            </a:r>
            <a:r>
              <a:rPr dirty="0" sz="4200" spc="-7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105" b="1">
                <a:solidFill>
                  <a:srgbClr val="F2F1DA"/>
                </a:solidFill>
                <a:latin typeface="Liberation Sans Narrow"/>
                <a:cs typeface="Liberation Sans Narrow"/>
              </a:rPr>
              <a:t>and </a:t>
            </a:r>
            <a:r>
              <a:rPr dirty="0" sz="4200" spc="-170" b="1">
                <a:solidFill>
                  <a:srgbClr val="F2F1DA"/>
                </a:solidFill>
                <a:latin typeface="Liberation Sans Narrow"/>
                <a:cs typeface="Liberation Sans Narrow"/>
              </a:rPr>
              <a:t>methods</a:t>
            </a:r>
            <a:r>
              <a:rPr dirty="0" sz="4200" spc="2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b="1">
                <a:solidFill>
                  <a:srgbClr val="F2F1DA"/>
                </a:solidFill>
                <a:latin typeface="Liberation Sans Narrow"/>
                <a:cs typeface="Liberation Sans Narrow"/>
              </a:rPr>
              <a:t>we</a:t>
            </a:r>
            <a:r>
              <a:rPr dirty="0" sz="4200" spc="30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295" b="1">
                <a:solidFill>
                  <a:srgbClr val="F2F1DA"/>
                </a:solidFill>
                <a:latin typeface="Liberation Sans Narrow"/>
                <a:cs typeface="Liberation Sans Narrow"/>
              </a:rPr>
              <a:t>used</a:t>
            </a:r>
            <a:endParaRPr sz="4200">
              <a:latin typeface="Liberation Sans Narrow"/>
              <a:cs typeface="Liberation Sans Narrow"/>
            </a:endParaRPr>
          </a:p>
          <a:p>
            <a:pPr marL="12700">
              <a:lnSpc>
                <a:spcPts val="4280"/>
              </a:lnSpc>
            </a:pPr>
            <a:r>
              <a:rPr dirty="0" sz="4200" b="1">
                <a:solidFill>
                  <a:srgbClr val="F2F1DA"/>
                </a:solidFill>
                <a:latin typeface="Liberation Sans Narrow"/>
                <a:cs typeface="Liberation Sans Narrow"/>
              </a:rPr>
              <a:t>to</a:t>
            </a:r>
            <a:r>
              <a:rPr dirty="0" sz="4200" spc="-7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60" b="1">
                <a:solidFill>
                  <a:srgbClr val="F2F1DA"/>
                </a:solidFill>
                <a:latin typeface="Liberation Sans Narrow"/>
                <a:cs typeface="Liberation Sans Narrow"/>
              </a:rPr>
              <a:t>market</a:t>
            </a:r>
            <a:r>
              <a:rPr dirty="0" sz="4200" spc="-7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20" b="1">
                <a:solidFill>
                  <a:srgbClr val="F2F1DA"/>
                </a:solidFill>
                <a:latin typeface="Liberation Sans Narrow"/>
                <a:cs typeface="Liberation Sans Narrow"/>
              </a:rPr>
              <a:t>our</a:t>
            </a:r>
            <a:r>
              <a:rPr dirty="0" sz="4200" spc="-7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65" b="1">
                <a:solidFill>
                  <a:srgbClr val="F2F1DA"/>
                </a:solidFill>
                <a:latin typeface="Liberation Sans Narrow"/>
                <a:cs typeface="Liberation Sans Narrow"/>
              </a:rPr>
              <a:t>healthy</a:t>
            </a:r>
            <a:r>
              <a:rPr dirty="0" sz="4200" spc="-7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50" b="1">
                <a:solidFill>
                  <a:srgbClr val="F2F1DA"/>
                </a:solidFill>
                <a:latin typeface="Liberation Sans Narrow"/>
                <a:cs typeface="Liberation Sans Narrow"/>
              </a:rPr>
              <a:t>food</a:t>
            </a:r>
            <a:endParaRPr sz="4200">
              <a:latin typeface="Liberation Sans Narrow"/>
              <a:cs typeface="Liberation Sans Narrow"/>
            </a:endParaRPr>
          </a:p>
          <a:p>
            <a:pPr marL="593725" marR="723900" indent="1097280">
              <a:lnSpc>
                <a:spcPts val="4580"/>
              </a:lnSpc>
              <a:spcBef>
                <a:spcPts val="310"/>
              </a:spcBef>
            </a:pPr>
            <a:r>
              <a:rPr dirty="0" sz="4200" spc="-55" b="1">
                <a:solidFill>
                  <a:srgbClr val="F2F1DA"/>
                </a:solidFill>
                <a:latin typeface="Liberation Sans Narrow"/>
                <a:cs typeface="Liberation Sans Narrow"/>
              </a:rPr>
              <a:t>products </a:t>
            </a:r>
            <a:r>
              <a:rPr dirty="0" sz="4200" spc="-95" b="1">
                <a:solidFill>
                  <a:srgbClr val="F2F1DA"/>
                </a:solidFill>
                <a:latin typeface="Liberation Sans Narrow"/>
                <a:cs typeface="Liberation Sans Narrow"/>
              </a:rPr>
              <a:t>through</a:t>
            </a:r>
            <a:r>
              <a:rPr dirty="0" sz="4200" spc="-114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215" b="1">
                <a:solidFill>
                  <a:srgbClr val="F2F1DA"/>
                </a:solidFill>
                <a:latin typeface="Liberation Sans Narrow"/>
                <a:cs typeface="Liberation Sans Narrow"/>
              </a:rPr>
              <a:t>social</a:t>
            </a:r>
            <a:r>
              <a:rPr dirty="0" sz="4200" spc="-25" b="1">
                <a:solidFill>
                  <a:srgbClr val="F2F1DA"/>
                </a:solidFill>
                <a:latin typeface="Liberation Sans Narrow"/>
                <a:cs typeface="Liberation Sans Narrow"/>
              </a:rPr>
              <a:t> </a:t>
            </a:r>
            <a:r>
              <a:rPr dirty="0" sz="4200" spc="-165" b="1">
                <a:solidFill>
                  <a:srgbClr val="F2F1DA"/>
                </a:solidFill>
                <a:latin typeface="Liberation Sans Narrow"/>
                <a:cs typeface="Liberation Sans Narrow"/>
              </a:rPr>
              <a:t>media</a:t>
            </a:r>
            <a:endParaRPr sz="4200">
              <a:latin typeface="Liberation Sans Narrow"/>
              <a:cs typeface="Liberation Sans Narro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482341" cy="102869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46175" y="0"/>
              <a:ext cx="2741824" cy="1028699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705381"/>
              <a:ext cx="4092793" cy="3350718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48724" y="3288436"/>
            <a:ext cx="10990580" cy="3679190"/>
          </a:xfrm>
          <a:prstGeom prst="rect"/>
        </p:spPr>
        <p:txBody>
          <a:bodyPr wrap="square" lIns="0" tIns="260350" rIns="0" bIns="0" rtlCol="0" vert="horz">
            <a:spAutoFit/>
          </a:bodyPr>
          <a:lstStyle/>
          <a:p>
            <a:pPr algn="ctr" marL="12065" marR="5080" indent="-635">
              <a:lnSpc>
                <a:spcPts val="8930"/>
              </a:lnSpc>
              <a:spcBef>
                <a:spcPts val="2050"/>
              </a:spcBef>
            </a:pPr>
            <a:r>
              <a:rPr dirty="0" sz="9100" spc="-320" b="1">
                <a:solidFill>
                  <a:srgbClr val="F2F1DA"/>
                </a:solidFill>
                <a:latin typeface="Times New Roman"/>
                <a:cs typeface="Times New Roman"/>
              </a:rPr>
              <a:t>The</a:t>
            </a:r>
            <a:r>
              <a:rPr dirty="0" sz="9100" spc="590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165" b="1">
                <a:solidFill>
                  <a:srgbClr val="F2F1DA"/>
                </a:solidFill>
                <a:latin typeface="Times New Roman"/>
                <a:cs typeface="Times New Roman"/>
              </a:rPr>
              <a:t>first</a:t>
            </a:r>
            <a:r>
              <a:rPr dirty="0" sz="9100" spc="595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280" b="1">
                <a:solidFill>
                  <a:srgbClr val="F2F1DA"/>
                </a:solidFill>
                <a:latin typeface="Times New Roman"/>
                <a:cs typeface="Times New Roman"/>
              </a:rPr>
              <a:t>social</a:t>
            </a:r>
            <a:r>
              <a:rPr dirty="0" sz="9100" spc="280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114" b="1">
                <a:solidFill>
                  <a:srgbClr val="F2F1DA"/>
                </a:solidFill>
                <a:latin typeface="Times New Roman"/>
                <a:cs typeface="Times New Roman"/>
              </a:rPr>
              <a:t>platform</a:t>
            </a:r>
            <a:r>
              <a:rPr dirty="0" sz="9100" spc="595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420" b="1">
                <a:solidFill>
                  <a:srgbClr val="F2F1DA"/>
                </a:solidFill>
                <a:latin typeface="Times New Roman"/>
                <a:cs typeface="Times New Roman"/>
              </a:rPr>
              <a:t>we</a:t>
            </a:r>
            <a:r>
              <a:rPr dirty="0" sz="9100" spc="595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150" b="1">
                <a:solidFill>
                  <a:srgbClr val="F2F1DA"/>
                </a:solidFill>
                <a:latin typeface="Times New Roman"/>
                <a:cs typeface="Times New Roman"/>
              </a:rPr>
              <a:t>will</a:t>
            </a:r>
            <a:r>
              <a:rPr dirty="0" sz="9100" spc="595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135" b="1">
                <a:solidFill>
                  <a:srgbClr val="F2F1DA"/>
                </a:solidFill>
                <a:latin typeface="Times New Roman"/>
                <a:cs typeface="Times New Roman"/>
              </a:rPr>
              <a:t>talk</a:t>
            </a:r>
            <a:r>
              <a:rPr dirty="0" sz="9100" spc="135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140" b="1">
                <a:solidFill>
                  <a:srgbClr val="F2F1DA"/>
                </a:solidFill>
                <a:latin typeface="Times New Roman"/>
                <a:cs typeface="Times New Roman"/>
              </a:rPr>
              <a:t>about</a:t>
            </a:r>
            <a:r>
              <a:rPr dirty="0" sz="9100" spc="590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285" b="1">
                <a:solidFill>
                  <a:srgbClr val="F2F1DA"/>
                </a:solidFill>
                <a:latin typeface="Times New Roman"/>
                <a:cs typeface="Times New Roman"/>
              </a:rPr>
              <a:t>is</a:t>
            </a:r>
            <a:r>
              <a:rPr dirty="0" sz="9100" spc="590" b="1">
                <a:solidFill>
                  <a:srgbClr val="F2F1DA"/>
                </a:solidFill>
                <a:latin typeface="Times New Roman"/>
                <a:cs typeface="Times New Roman"/>
              </a:rPr>
              <a:t> </a:t>
            </a:r>
            <a:r>
              <a:rPr dirty="0" sz="9100" spc="55" b="1">
                <a:solidFill>
                  <a:srgbClr val="F2F1DA"/>
                </a:solidFill>
                <a:latin typeface="Times New Roman"/>
                <a:cs typeface="Times New Roman"/>
              </a:rPr>
              <a:t>Facebook.</a:t>
            </a:r>
            <a:endParaRPr sz="9100">
              <a:latin typeface="Times New Roman"/>
              <a:cs typeface="Times New Roman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4505104" y="2189781"/>
            <a:ext cx="10703560" cy="509270"/>
            <a:chOff x="4505104" y="2189781"/>
            <a:chExt cx="10703560" cy="509270"/>
          </a:xfrm>
        </p:grpSpPr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450548" y="2189781"/>
              <a:ext cx="1757950" cy="50927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05104" y="2189781"/>
              <a:ext cx="1754234" cy="50927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252612"/>
              <a:ext cx="9269120" cy="70343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7774" y="0"/>
              <a:ext cx="7340225" cy="625178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275837"/>
              <a:ext cx="18287999" cy="6819899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 rot="660000">
            <a:off x="1408323" y="2865275"/>
            <a:ext cx="1525804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95"/>
              </a:lnSpc>
            </a:pPr>
            <a:r>
              <a:rPr dirty="0" baseline="5952" sz="2100">
                <a:latin typeface="Trebuchet MS"/>
                <a:cs typeface="Trebuchet MS"/>
              </a:rPr>
              <a:t>Ch</a:t>
            </a:r>
            <a:r>
              <a:rPr dirty="0" baseline="3968" sz="2100">
                <a:latin typeface="Trebuchet MS"/>
                <a:cs typeface="Trebuchet MS"/>
              </a:rPr>
              <a:t>iaki</a:t>
            </a:r>
            <a:r>
              <a:rPr dirty="0" baseline="3968" sz="2100" spc="89">
                <a:latin typeface="Trebuchet MS"/>
                <a:cs typeface="Trebuchet MS"/>
              </a:rPr>
              <a:t> </a:t>
            </a:r>
            <a:r>
              <a:rPr dirty="0" baseline="3968" sz="2100" spc="-15">
                <a:latin typeface="Trebuchet MS"/>
                <a:cs typeface="Trebuchet MS"/>
              </a:rPr>
              <a:t>Re</a:t>
            </a:r>
            <a:r>
              <a:rPr dirty="0" baseline="1984" sz="2100" spc="-15">
                <a:latin typeface="Trebuchet MS"/>
                <a:cs typeface="Trebuchet MS"/>
              </a:rPr>
              <a:t>staur</a:t>
            </a:r>
            <a:r>
              <a:rPr dirty="0" sz="1400" spc="-10">
                <a:latin typeface="Trebuchet MS"/>
                <a:cs typeface="Trebuchet MS"/>
              </a:rPr>
              <a:t>ant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228665" y="1331317"/>
            <a:ext cx="8252459" cy="16065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299970" marR="5080" indent="-2287905">
              <a:lnSpc>
                <a:spcPct val="116599"/>
              </a:lnSpc>
              <a:spcBef>
                <a:spcPts val="95"/>
              </a:spcBef>
            </a:pPr>
            <a:r>
              <a:rPr dirty="0" sz="4450" spc="225">
                <a:solidFill>
                  <a:srgbClr val="FFFFFF"/>
                </a:solidFill>
              </a:rPr>
              <a:t>Analysing</a:t>
            </a:r>
            <a:r>
              <a:rPr dirty="0" sz="4450" spc="-165">
                <a:solidFill>
                  <a:srgbClr val="FFFFFF"/>
                </a:solidFill>
              </a:rPr>
              <a:t> </a:t>
            </a:r>
            <a:r>
              <a:rPr dirty="0" sz="4450" spc="325">
                <a:solidFill>
                  <a:srgbClr val="FFFFFF"/>
                </a:solidFill>
              </a:rPr>
              <a:t>Meta</a:t>
            </a:r>
            <a:r>
              <a:rPr dirty="0" sz="4450" spc="-160">
                <a:solidFill>
                  <a:srgbClr val="FFFFFF"/>
                </a:solidFill>
              </a:rPr>
              <a:t> </a:t>
            </a:r>
            <a:r>
              <a:rPr dirty="0" sz="4450" spc="250">
                <a:solidFill>
                  <a:srgbClr val="FFFFFF"/>
                </a:solidFill>
              </a:rPr>
              <a:t>Buisness</a:t>
            </a:r>
            <a:r>
              <a:rPr dirty="0" sz="4450" spc="-165">
                <a:solidFill>
                  <a:srgbClr val="FFFFFF"/>
                </a:solidFill>
              </a:rPr>
              <a:t> </a:t>
            </a:r>
            <a:r>
              <a:rPr dirty="0" sz="4450" spc="130">
                <a:solidFill>
                  <a:srgbClr val="FFFFFF"/>
                </a:solidFill>
              </a:rPr>
              <a:t>Suite </a:t>
            </a:r>
            <a:r>
              <a:rPr dirty="0" sz="4450" spc="440">
                <a:solidFill>
                  <a:srgbClr val="FFFFFF"/>
                </a:solidFill>
              </a:rPr>
              <a:t>Age</a:t>
            </a:r>
            <a:r>
              <a:rPr dirty="0" sz="4450" spc="-185">
                <a:solidFill>
                  <a:srgbClr val="FFFFFF"/>
                </a:solidFill>
              </a:rPr>
              <a:t> </a:t>
            </a:r>
            <a:r>
              <a:rPr dirty="0" sz="4450" spc="125">
                <a:solidFill>
                  <a:srgbClr val="FFFFFF"/>
                </a:solidFill>
              </a:rPr>
              <a:t>&amp;</a:t>
            </a:r>
            <a:r>
              <a:rPr dirty="0" sz="4450" spc="-180">
                <a:solidFill>
                  <a:srgbClr val="FFFFFF"/>
                </a:solidFill>
              </a:rPr>
              <a:t> </a:t>
            </a:r>
            <a:r>
              <a:rPr dirty="0" sz="4450" spc="185">
                <a:solidFill>
                  <a:srgbClr val="FFFFFF"/>
                </a:solidFill>
              </a:rPr>
              <a:t>Gander</a:t>
            </a:r>
            <a:endParaRPr sz="445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252612"/>
              <a:ext cx="9269120" cy="70343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47774" y="0"/>
              <a:ext cx="7340225" cy="625178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691575"/>
              <a:ext cx="18287999" cy="7595423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274080" y="264002"/>
            <a:ext cx="8252459" cy="16065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337945" marR="5080" indent="-1325880">
              <a:lnSpc>
                <a:spcPct val="116599"/>
              </a:lnSpc>
              <a:spcBef>
                <a:spcPts val="95"/>
              </a:spcBef>
            </a:pPr>
            <a:r>
              <a:rPr dirty="0" sz="4450" spc="225">
                <a:solidFill>
                  <a:srgbClr val="FFFFFF"/>
                </a:solidFill>
              </a:rPr>
              <a:t>Analysing</a:t>
            </a:r>
            <a:r>
              <a:rPr dirty="0" sz="4450" spc="-165">
                <a:solidFill>
                  <a:srgbClr val="FFFFFF"/>
                </a:solidFill>
              </a:rPr>
              <a:t> </a:t>
            </a:r>
            <a:r>
              <a:rPr dirty="0" sz="4450" spc="325">
                <a:solidFill>
                  <a:srgbClr val="FFFFFF"/>
                </a:solidFill>
              </a:rPr>
              <a:t>Meta</a:t>
            </a:r>
            <a:r>
              <a:rPr dirty="0" sz="4450" spc="-160">
                <a:solidFill>
                  <a:srgbClr val="FFFFFF"/>
                </a:solidFill>
              </a:rPr>
              <a:t> </a:t>
            </a:r>
            <a:r>
              <a:rPr dirty="0" sz="4450" spc="250">
                <a:solidFill>
                  <a:srgbClr val="FFFFFF"/>
                </a:solidFill>
              </a:rPr>
              <a:t>Buisness</a:t>
            </a:r>
            <a:r>
              <a:rPr dirty="0" sz="4450" spc="-165">
                <a:solidFill>
                  <a:srgbClr val="FFFFFF"/>
                </a:solidFill>
              </a:rPr>
              <a:t> </a:t>
            </a:r>
            <a:r>
              <a:rPr dirty="0" sz="4450" spc="130">
                <a:solidFill>
                  <a:srgbClr val="FFFFFF"/>
                </a:solidFill>
              </a:rPr>
              <a:t>Suite </a:t>
            </a:r>
            <a:r>
              <a:rPr dirty="0" sz="4450" spc="95">
                <a:solidFill>
                  <a:srgbClr val="FFFFFF"/>
                </a:solidFill>
              </a:rPr>
              <a:t>Visitor</a:t>
            </a:r>
            <a:r>
              <a:rPr dirty="0" sz="4450" spc="-175">
                <a:solidFill>
                  <a:srgbClr val="FFFFFF"/>
                </a:solidFill>
              </a:rPr>
              <a:t> </a:t>
            </a:r>
            <a:r>
              <a:rPr dirty="0" sz="4450" spc="70">
                <a:solidFill>
                  <a:srgbClr val="FFFFFF"/>
                </a:solidFill>
              </a:rPr>
              <a:t>Cities</a:t>
            </a:r>
            <a:r>
              <a:rPr dirty="0" sz="4450" spc="-170">
                <a:solidFill>
                  <a:srgbClr val="FFFFFF"/>
                </a:solidFill>
              </a:rPr>
              <a:t> </a:t>
            </a:r>
            <a:r>
              <a:rPr dirty="0" sz="4450" spc="185">
                <a:solidFill>
                  <a:srgbClr val="FFFFFF"/>
                </a:solidFill>
              </a:rPr>
              <a:t>Analysis</a:t>
            </a:r>
            <a:endParaRPr sz="445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16835" y="993150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35867" y="2479127"/>
              <a:ext cx="15420959" cy="741998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3235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8284585" cy="87248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44170" y="0"/>
              <a:ext cx="10643829" cy="985095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0108591" cy="926888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28276" y="476441"/>
              <a:ext cx="13830299" cy="981055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5706465"/>
              <a:ext cx="3406520" cy="420050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344893" y="1368320"/>
              <a:ext cx="3419459" cy="4200528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30752" y="4062983"/>
              <a:ext cx="10415016" cy="23622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96992" y="1028699"/>
              <a:ext cx="7648589" cy="838199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61241" y="2190716"/>
              <a:ext cx="11591909" cy="7686662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38514" y="2916941"/>
              <a:ext cx="11982449" cy="713420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63094" y="757098"/>
              <a:ext cx="9210659" cy="9201143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03306" y="1187805"/>
              <a:ext cx="8801099" cy="866773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674914" y="5950069"/>
              <a:ext cx="262890" cy="222250"/>
            </a:xfrm>
            <a:custGeom>
              <a:avLst/>
              <a:gdLst/>
              <a:ahLst/>
              <a:cxnLst/>
              <a:rect l="l" t="t" r="r" b="b"/>
              <a:pathLst>
                <a:path w="262890" h="222250">
                  <a:moveTo>
                    <a:pt x="105722" y="221182"/>
                  </a:moveTo>
                  <a:lnTo>
                    <a:pt x="103566" y="220226"/>
                  </a:lnTo>
                  <a:lnTo>
                    <a:pt x="102171" y="218321"/>
                  </a:lnTo>
                  <a:lnTo>
                    <a:pt x="86301" y="117868"/>
                  </a:lnTo>
                  <a:lnTo>
                    <a:pt x="1197" y="62842"/>
                  </a:lnTo>
                  <a:lnTo>
                    <a:pt x="17" y="60801"/>
                  </a:lnTo>
                  <a:lnTo>
                    <a:pt x="0" y="55563"/>
                  </a:lnTo>
                  <a:lnTo>
                    <a:pt x="2221" y="52907"/>
                  </a:lnTo>
                  <a:lnTo>
                    <a:pt x="257321" y="0"/>
                  </a:lnTo>
                  <a:lnTo>
                    <a:pt x="259770" y="1620"/>
                  </a:lnTo>
                  <a:lnTo>
                    <a:pt x="262066" y="5135"/>
                  </a:lnTo>
                  <a:lnTo>
                    <a:pt x="262583" y="8023"/>
                  </a:lnTo>
                  <a:lnTo>
                    <a:pt x="252186" y="22723"/>
                  </a:lnTo>
                  <a:lnTo>
                    <a:pt x="228406" y="17780"/>
                  </a:lnTo>
                  <a:lnTo>
                    <a:pt x="19705" y="61066"/>
                  </a:lnTo>
                  <a:lnTo>
                    <a:pt x="91557" y="107531"/>
                  </a:lnTo>
                  <a:lnTo>
                    <a:pt x="107532" y="110851"/>
                  </a:lnTo>
                  <a:lnTo>
                    <a:pt x="97873" y="117186"/>
                  </a:lnTo>
                  <a:lnTo>
                    <a:pt x="111271" y="201979"/>
                  </a:lnTo>
                  <a:lnTo>
                    <a:pt x="123597" y="204541"/>
                  </a:lnTo>
                  <a:lnTo>
                    <a:pt x="113049" y="219456"/>
                  </a:lnTo>
                  <a:lnTo>
                    <a:pt x="112381" y="220107"/>
                  </a:lnTo>
                  <a:lnTo>
                    <a:pt x="109806" y="221799"/>
                  </a:lnTo>
                  <a:lnTo>
                    <a:pt x="109022" y="221868"/>
                  </a:lnTo>
                  <a:lnTo>
                    <a:pt x="105722" y="221182"/>
                  </a:lnTo>
                  <a:close/>
                </a:path>
                <a:path w="262890" h="222250">
                  <a:moveTo>
                    <a:pt x="107532" y="110851"/>
                  </a:moveTo>
                  <a:lnTo>
                    <a:pt x="91557" y="107531"/>
                  </a:lnTo>
                  <a:lnTo>
                    <a:pt x="228406" y="17780"/>
                  </a:lnTo>
                  <a:lnTo>
                    <a:pt x="252186" y="22723"/>
                  </a:lnTo>
                  <a:lnTo>
                    <a:pt x="247029" y="30014"/>
                  </a:lnTo>
                  <a:lnTo>
                    <a:pt x="234698" y="27451"/>
                  </a:lnTo>
                  <a:lnTo>
                    <a:pt x="107532" y="110851"/>
                  </a:lnTo>
                  <a:close/>
                </a:path>
                <a:path w="262890" h="222250">
                  <a:moveTo>
                    <a:pt x="123597" y="204541"/>
                  </a:moveTo>
                  <a:lnTo>
                    <a:pt x="111271" y="201979"/>
                  </a:lnTo>
                  <a:lnTo>
                    <a:pt x="234698" y="27451"/>
                  </a:lnTo>
                  <a:lnTo>
                    <a:pt x="247029" y="30014"/>
                  </a:lnTo>
                  <a:lnTo>
                    <a:pt x="123597" y="204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06" y="5776277"/>
              <a:ext cx="235557" cy="22837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378" y="5864931"/>
              <a:ext cx="215848" cy="23696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07695" y="1437588"/>
              <a:ext cx="1047749" cy="1333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08892" y="2223183"/>
              <a:ext cx="10934699" cy="7639047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768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10"/>
              </a:spcBef>
            </a:pPr>
            <a:r>
              <a:rPr dirty="0" sz="2950" spc="135">
                <a:solidFill>
                  <a:srgbClr val="FFFFFF"/>
                </a:solidFill>
              </a:rPr>
              <a:t>Paid</a:t>
            </a:r>
            <a:r>
              <a:rPr dirty="0" sz="2950" spc="-110">
                <a:solidFill>
                  <a:srgbClr val="FFFFFF"/>
                </a:solidFill>
              </a:rPr>
              <a:t> </a:t>
            </a:r>
            <a:r>
              <a:rPr dirty="0" sz="2950" spc="70">
                <a:solidFill>
                  <a:srgbClr val="FFFFFF"/>
                </a:solidFill>
              </a:rPr>
              <a:t>Advertisements.</a:t>
            </a:r>
            <a:endParaRPr sz="295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053303" cy="368311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3269" y="-6834"/>
            <a:ext cx="5472430" cy="1660525"/>
            <a:chOff x="11223269" y="-6834"/>
            <a:chExt cx="5472430" cy="1660525"/>
          </a:xfrm>
        </p:grpSpPr>
        <p:sp>
          <p:nvSpPr>
            <p:cNvPr id="5" name="object 5" descr=""/>
            <p:cNvSpPr/>
            <p:nvPr/>
          </p:nvSpPr>
          <p:spPr>
            <a:xfrm>
              <a:off x="11223269" y="-6834"/>
              <a:ext cx="5136515" cy="1660525"/>
            </a:xfrm>
            <a:custGeom>
              <a:avLst/>
              <a:gdLst/>
              <a:ahLst/>
              <a:cxnLst/>
              <a:rect l="l" t="t" r="r" b="b"/>
              <a:pathLst>
                <a:path w="5136515" h="1660525">
                  <a:moveTo>
                    <a:pt x="3468072" y="835262"/>
                  </a:moveTo>
                  <a:lnTo>
                    <a:pt x="3431769" y="850179"/>
                  </a:lnTo>
                  <a:lnTo>
                    <a:pt x="3396214" y="847557"/>
                  </a:lnTo>
                  <a:lnTo>
                    <a:pt x="3377263" y="830390"/>
                  </a:lnTo>
                  <a:lnTo>
                    <a:pt x="3364199" y="791183"/>
                  </a:lnTo>
                  <a:lnTo>
                    <a:pt x="3367275" y="754722"/>
                  </a:lnTo>
                  <a:lnTo>
                    <a:pt x="3380005" y="726688"/>
                  </a:lnTo>
                  <a:lnTo>
                    <a:pt x="3399601" y="675757"/>
                  </a:lnTo>
                  <a:lnTo>
                    <a:pt x="3460000" y="589085"/>
                  </a:lnTo>
                  <a:lnTo>
                    <a:pt x="3539400" y="519534"/>
                  </a:lnTo>
                  <a:lnTo>
                    <a:pt x="3537775" y="504075"/>
                  </a:lnTo>
                  <a:lnTo>
                    <a:pt x="3529920" y="460306"/>
                  </a:lnTo>
                  <a:lnTo>
                    <a:pt x="3507817" y="412134"/>
                  </a:lnTo>
                  <a:lnTo>
                    <a:pt x="3481191" y="367923"/>
                  </a:lnTo>
                  <a:lnTo>
                    <a:pt x="3458668" y="337002"/>
                  </a:lnTo>
                  <a:lnTo>
                    <a:pt x="3423768" y="300040"/>
                  </a:lnTo>
                  <a:lnTo>
                    <a:pt x="3393485" y="275917"/>
                  </a:lnTo>
                  <a:lnTo>
                    <a:pt x="3351338" y="245301"/>
                  </a:lnTo>
                  <a:lnTo>
                    <a:pt x="3314322" y="227076"/>
                  </a:lnTo>
                  <a:lnTo>
                    <a:pt x="3265957" y="201908"/>
                  </a:lnTo>
                  <a:lnTo>
                    <a:pt x="3222478" y="189344"/>
                  </a:lnTo>
                  <a:lnTo>
                    <a:pt x="3176846" y="178665"/>
                  </a:lnTo>
                  <a:lnTo>
                    <a:pt x="3129215" y="169737"/>
                  </a:lnTo>
                  <a:lnTo>
                    <a:pt x="3079739" y="162426"/>
                  </a:lnTo>
                  <a:lnTo>
                    <a:pt x="3036938" y="166150"/>
                  </a:lnTo>
                  <a:lnTo>
                    <a:pt x="2984230" y="161670"/>
                  </a:lnTo>
                  <a:lnTo>
                    <a:pt x="2938505" y="167956"/>
                  </a:lnTo>
                  <a:lnTo>
                    <a:pt x="2891547" y="175322"/>
                  </a:lnTo>
                  <a:lnTo>
                    <a:pt x="2851878" y="193186"/>
                  </a:lnTo>
                  <a:lnTo>
                    <a:pt x="2802916" y="202308"/>
                  </a:lnTo>
                  <a:lnTo>
                    <a:pt x="2761549" y="221659"/>
                  </a:lnTo>
                  <a:lnTo>
                    <a:pt x="2711196" y="232000"/>
                  </a:lnTo>
                  <a:lnTo>
                    <a:pt x="2497350" y="334900"/>
                  </a:lnTo>
                  <a:lnTo>
                    <a:pt x="2460932" y="366801"/>
                  </a:lnTo>
                  <a:lnTo>
                    <a:pt x="2326194" y="434174"/>
                  </a:lnTo>
                  <a:lnTo>
                    <a:pt x="2289638" y="466194"/>
                  </a:lnTo>
                  <a:lnTo>
                    <a:pt x="1929969" y="646177"/>
                  </a:lnTo>
                  <a:lnTo>
                    <a:pt x="1825450" y="670197"/>
                  </a:lnTo>
                  <a:lnTo>
                    <a:pt x="1782350" y="691067"/>
                  </a:lnTo>
                  <a:lnTo>
                    <a:pt x="1732803" y="700701"/>
                  </a:lnTo>
                  <a:lnTo>
                    <a:pt x="1683822" y="709840"/>
                  </a:lnTo>
                  <a:lnTo>
                    <a:pt x="1635449" y="718445"/>
                  </a:lnTo>
                  <a:lnTo>
                    <a:pt x="1579359" y="716927"/>
                  </a:lnTo>
                  <a:lnTo>
                    <a:pt x="1532331" y="724355"/>
                  </a:lnTo>
                  <a:lnTo>
                    <a:pt x="1486038" y="731138"/>
                  </a:lnTo>
                  <a:lnTo>
                    <a:pt x="1432154" y="727687"/>
                  </a:lnTo>
                  <a:lnTo>
                    <a:pt x="1387459" y="733071"/>
                  </a:lnTo>
                  <a:lnTo>
                    <a:pt x="1335258" y="728146"/>
                  </a:lnTo>
                  <a:lnTo>
                    <a:pt x="1283963" y="722428"/>
                  </a:lnTo>
                  <a:lnTo>
                    <a:pt x="1233614" y="715881"/>
                  </a:lnTo>
                  <a:lnTo>
                    <a:pt x="1184256" y="708467"/>
                  </a:lnTo>
                  <a:lnTo>
                    <a:pt x="1135929" y="700148"/>
                  </a:lnTo>
                  <a:lnTo>
                    <a:pt x="1088677" y="690889"/>
                  </a:lnTo>
                  <a:lnTo>
                    <a:pt x="1042530" y="680661"/>
                  </a:lnTo>
                  <a:lnTo>
                    <a:pt x="997885" y="669118"/>
                  </a:lnTo>
                  <a:lnTo>
                    <a:pt x="946296" y="646774"/>
                  </a:lnTo>
                  <a:lnTo>
                    <a:pt x="904422" y="632804"/>
                  </a:lnTo>
                  <a:lnTo>
                    <a:pt x="855447" y="608170"/>
                  </a:lnTo>
                  <a:lnTo>
                    <a:pt x="816032" y="592046"/>
                  </a:lnTo>
                  <a:lnTo>
                    <a:pt x="769360" y="565394"/>
                  </a:lnTo>
                  <a:lnTo>
                    <a:pt x="732092" y="547389"/>
                  </a:lnTo>
                  <a:lnTo>
                    <a:pt x="687413" y="518993"/>
                  </a:lnTo>
                  <a:lnTo>
                    <a:pt x="643613" y="489826"/>
                  </a:lnTo>
                  <a:lnTo>
                    <a:pt x="608982" y="469511"/>
                  </a:lnTo>
                  <a:lnTo>
                    <a:pt x="566706" y="439009"/>
                  </a:lnTo>
                  <a:lnTo>
                    <a:pt x="525076" y="407942"/>
                  </a:lnTo>
                  <a:lnTo>
                    <a:pt x="484014" y="376377"/>
                  </a:lnTo>
                  <a:lnTo>
                    <a:pt x="443441" y="344383"/>
                  </a:lnTo>
                  <a:lnTo>
                    <a:pt x="411649" y="321582"/>
                  </a:lnTo>
                  <a:lnTo>
                    <a:pt x="371785" y="288968"/>
                  </a:lnTo>
                  <a:lnTo>
                    <a:pt x="292263" y="223558"/>
                  </a:lnTo>
                  <a:lnTo>
                    <a:pt x="252386" y="190955"/>
                  </a:lnTo>
                  <a:lnTo>
                    <a:pt x="212284" y="158549"/>
                  </a:lnTo>
                  <a:lnTo>
                    <a:pt x="171848" y="126436"/>
                  </a:lnTo>
                  <a:lnTo>
                    <a:pt x="139335" y="104265"/>
                  </a:lnTo>
                  <a:lnTo>
                    <a:pt x="97901" y="73027"/>
                  </a:lnTo>
                  <a:lnTo>
                    <a:pt x="55802" y="42370"/>
                  </a:lnTo>
                  <a:lnTo>
                    <a:pt x="12929" y="12391"/>
                  </a:lnTo>
                  <a:lnTo>
                    <a:pt x="0" y="6833"/>
                  </a:lnTo>
                  <a:lnTo>
                    <a:pt x="27076" y="0"/>
                  </a:lnTo>
                  <a:lnTo>
                    <a:pt x="91728" y="44667"/>
                  </a:lnTo>
                  <a:lnTo>
                    <a:pt x="133332" y="75758"/>
                  </a:lnTo>
                  <a:lnTo>
                    <a:pt x="174367" y="107346"/>
                  </a:lnTo>
                  <a:lnTo>
                    <a:pt x="214943" y="139337"/>
                  </a:lnTo>
                  <a:lnTo>
                    <a:pt x="255170" y="171633"/>
                  </a:lnTo>
                  <a:lnTo>
                    <a:pt x="286790" y="194586"/>
                  </a:lnTo>
                  <a:lnTo>
                    <a:pt x="326648" y="227206"/>
                  </a:lnTo>
                  <a:lnTo>
                    <a:pt x="366486" y="259843"/>
                  </a:lnTo>
                  <a:lnTo>
                    <a:pt x="406413" y="292401"/>
                  </a:lnTo>
                  <a:lnTo>
                    <a:pt x="446541" y="324785"/>
                  </a:lnTo>
                  <a:lnTo>
                    <a:pt x="486978" y="356898"/>
                  </a:lnTo>
                  <a:lnTo>
                    <a:pt x="527833" y="388643"/>
                  </a:lnTo>
                  <a:lnTo>
                    <a:pt x="569218" y="419926"/>
                  </a:lnTo>
                  <a:lnTo>
                    <a:pt x="602873" y="441095"/>
                  </a:lnTo>
                  <a:lnTo>
                    <a:pt x="645395" y="471382"/>
                  </a:lnTo>
                  <a:lnTo>
                    <a:pt x="688756" y="500932"/>
                  </a:lnTo>
                  <a:lnTo>
                    <a:pt x="724663" y="520130"/>
                  </a:lnTo>
                  <a:lnTo>
                    <a:pt x="769921" y="548019"/>
                  </a:lnTo>
                  <a:lnTo>
                    <a:pt x="807869" y="565430"/>
                  </a:lnTo>
                  <a:lnTo>
                    <a:pt x="855312" y="591404"/>
                  </a:lnTo>
                  <a:lnTo>
                    <a:pt x="895589" y="606775"/>
                  </a:lnTo>
                  <a:lnTo>
                    <a:pt x="945506" y="630583"/>
                  </a:lnTo>
                  <a:lnTo>
                    <a:pt x="988399" y="643661"/>
                  </a:lnTo>
                  <a:lnTo>
                    <a:pt x="1032626" y="655570"/>
                  </a:lnTo>
                  <a:lnTo>
                    <a:pt x="1086380" y="676017"/>
                  </a:lnTo>
                  <a:lnTo>
                    <a:pt x="1132882" y="685934"/>
                  </a:lnTo>
                  <a:lnTo>
                    <a:pt x="1180455" y="694913"/>
                  </a:lnTo>
                  <a:lnTo>
                    <a:pt x="1229056" y="702991"/>
                  </a:lnTo>
                  <a:lnTo>
                    <a:pt x="1270273" y="700654"/>
                  </a:lnTo>
                  <a:lnTo>
                    <a:pt x="1320798" y="707046"/>
                  </a:lnTo>
                  <a:lnTo>
                    <a:pt x="1372220" y="712654"/>
                  </a:lnTo>
                  <a:lnTo>
                    <a:pt x="1416407" y="707714"/>
                  </a:lnTo>
                  <a:lnTo>
                    <a:pt x="1469734" y="711653"/>
                  </a:lnTo>
                  <a:lnTo>
                    <a:pt x="1515432" y="705391"/>
                  </a:lnTo>
                  <a:lnTo>
                    <a:pt x="1561836" y="698509"/>
                  </a:lnTo>
                  <a:lnTo>
                    <a:pt x="1617284" y="700590"/>
                  </a:lnTo>
                  <a:lnTo>
                    <a:pt x="1665007" y="692554"/>
                  </a:lnTo>
                  <a:lnTo>
                    <a:pt x="1713340" y="683983"/>
                  </a:lnTo>
                  <a:lnTo>
                    <a:pt x="1753884" y="665352"/>
                  </a:lnTo>
                  <a:lnTo>
                    <a:pt x="1853317" y="645788"/>
                  </a:lnTo>
                  <a:lnTo>
                    <a:pt x="1895405" y="625804"/>
                  </a:lnTo>
                  <a:lnTo>
                    <a:pt x="1946312" y="614979"/>
                  </a:lnTo>
                  <a:lnTo>
                    <a:pt x="2255223" y="462573"/>
                  </a:lnTo>
                  <a:lnTo>
                    <a:pt x="2292230" y="430157"/>
                  </a:lnTo>
                  <a:lnTo>
                    <a:pt x="2428698" y="361269"/>
                  </a:lnTo>
                  <a:lnTo>
                    <a:pt x="2465722" y="328838"/>
                  </a:lnTo>
                  <a:lnTo>
                    <a:pt x="2689084" y="217601"/>
                  </a:lnTo>
                  <a:lnTo>
                    <a:pt x="2740961" y="205927"/>
                  </a:lnTo>
                  <a:lnTo>
                    <a:pt x="2783932" y="185170"/>
                  </a:lnTo>
                  <a:lnTo>
                    <a:pt x="2834671" y="174492"/>
                  </a:lnTo>
                  <a:lnTo>
                    <a:pt x="2884746" y="164395"/>
                  </a:lnTo>
                  <a:lnTo>
                    <a:pt x="2934094" y="154936"/>
                  </a:lnTo>
                  <a:lnTo>
                    <a:pt x="2979098" y="149282"/>
                  </a:lnTo>
                  <a:lnTo>
                    <a:pt x="3023154" y="144458"/>
                  </a:lnTo>
                  <a:lnTo>
                    <a:pt x="3066014" y="140681"/>
                  </a:lnTo>
                  <a:lnTo>
                    <a:pt x="3115800" y="147721"/>
                  </a:lnTo>
                  <a:lnTo>
                    <a:pt x="3163896" y="156241"/>
                  </a:lnTo>
                  <a:lnTo>
                    <a:pt x="3210055" y="166459"/>
                  </a:lnTo>
                  <a:lnTo>
                    <a:pt x="3254028" y="178590"/>
                  </a:lnTo>
                  <a:lnTo>
                    <a:pt x="3295570" y="192852"/>
                  </a:lnTo>
                  <a:lnTo>
                    <a:pt x="3334431" y="209461"/>
                  </a:lnTo>
                  <a:lnTo>
                    <a:pt x="3378734" y="238187"/>
                  </a:lnTo>
                  <a:lnTo>
                    <a:pt x="3411495" y="260141"/>
                  </a:lnTo>
                  <a:lnTo>
                    <a:pt x="3449202" y="294645"/>
                  </a:lnTo>
                  <a:lnTo>
                    <a:pt x="3474871" y="322809"/>
                  </a:lnTo>
                  <a:lnTo>
                    <a:pt x="3504992" y="363958"/>
                  </a:lnTo>
                  <a:lnTo>
                    <a:pt x="3530950" y="408754"/>
                  </a:lnTo>
                  <a:lnTo>
                    <a:pt x="3544128" y="447860"/>
                  </a:lnTo>
                  <a:lnTo>
                    <a:pt x="3547852" y="461481"/>
                  </a:lnTo>
                  <a:lnTo>
                    <a:pt x="3559516" y="485031"/>
                  </a:lnTo>
                  <a:lnTo>
                    <a:pt x="3562397" y="499390"/>
                  </a:lnTo>
                  <a:lnTo>
                    <a:pt x="3564877" y="514101"/>
                  </a:lnTo>
                  <a:lnTo>
                    <a:pt x="3590141" y="491971"/>
                  </a:lnTo>
                  <a:lnTo>
                    <a:pt x="3610973" y="490607"/>
                  </a:lnTo>
                  <a:lnTo>
                    <a:pt x="3469398" y="614619"/>
                  </a:lnTo>
                  <a:lnTo>
                    <a:pt x="3419464" y="692125"/>
                  </a:lnTo>
                  <a:lnTo>
                    <a:pt x="3396682" y="728964"/>
                  </a:lnTo>
                  <a:lnTo>
                    <a:pt x="3388632" y="752898"/>
                  </a:lnTo>
                  <a:lnTo>
                    <a:pt x="3387710" y="787472"/>
                  </a:lnTo>
                  <a:lnTo>
                    <a:pt x="3393010" y="816596"/>
                  </a:lnTo>
                  <a:lnTo>
                    <a:pt x="3411995" y="833733"/>
                  </a:lnTo>
                  <a:lnTo>
                    <a:pt x="3433152" y="832084"/>
                  </a:lnTo>
                  <a:lnTo>
                    <a:pt x="3525838" y="750896"/>
                  </a:lnTo>
                  <a:lnTo>
                    <a:pt x="3516488" y="775970"/>
                  </a:lnTo>
                  <a:lnTo>
                    <a:pt x="3490147" y="799043"/>
                  </a:lnTo>
                  <a:lnTo>
                    <a:pt x="3468072" y="835262"/>
                  </a:lnTo>
                  <a:close/>
                </a:path>
                <a:path w="5136515" h="1660525">
                  <a:moveTo>
                    <a:pt x="3525838" y="750896"/>
                  </a:moveTo>
                  <a:lnTo>
                    <a:pt x="3487078" y="784848"/>
                  </a:lnTo>
                  <a:lnTo>
                    <a:pt x="3514833" y="743653"/>
                  </a:lnTo>
                  <a:lnTo>
                    <a:pt x="3531624" y="695178"/>
                  </a:lnTo>
                  <a:lnTo>
                    <a:pt x="3545501" y="649257"/>
                  </a:lnTo>
                  <a:lnTo>
                    <a:pt x="3547777" y="596613"/>
                  </a:lnTo>
                  <a:lnTo>
                    <a:pt x="3546501" y="547081"/>
                  </a:lnTo>
                  <a:lnTo>
                    <a:pt x="3564396" y="531406"/>
                  </a:lnTo>
                  <a:lnTo>
                    <a:pt x="3566264" y="580420"/>
                  </a:lnTo>
                  <a:lnTo>
                    <a:pt x="3564589" y="632537"/>
                  </a:lnTo>
                  <a:lnTo>
                    <a:pt x="3559700" y="687469"/>
                  </a:lnTo>
                  <a:lnTo>
                    <a:pt x="3535189" y="725822"/>
                  </a:lnTo>
                  <a:lnTo>
                    <a:pt x="3525838" y="750896"/>
                  </a:lnTo>
                  <a:close/>
                </a:path>
                <a:path w="5136515" h="1660525">
                  <a:moveTo>
                    <a:pt x="5136056" y="1653441"/>
                  </a:moveTo>
                  <a:lnTo>
                    <a:pt x="5128485" y="1660073"/>
                  </a:lnTo>
                  <a:lnTo>
                    <a:pt x="5121690" y="1649142"/>
                  </a:lnTo>
                  <a:lnTo>
                    <a:pt x="5111303" y="1607591"/>
                  </a:lnTo>
                  <a:lnTo>
                    <a:pt x="5091696" y="1557233"/>
                  </a:lnTo>
                  <a:lnTo>
                    <a:pt x="5071157" y="1507690"/>
                  </a:lnTo>
                  <a:lnTo>
                    <a:pt x="5041241" y="1449479"/>
                  </a:lnTo>
                  <a:lnTo>
                    <a:pt x="5026019" y="1412163"/>
                  </a:lnTo>
                  <a:lnTo>
                    <a:pt x="5001544" y="1366069"/>
                  </a:lnTo>
                  <a:lnTo>
                    <a:pt x="4976181" y="1320752"/>
                  </a:lnTo>
                  <a:lnTo>
                    <a:pt x="4949929" y="1276214"/>
                  </a:lnTo>
                  <a:lnTo>
                    <a:pt x="4931153" y="1242012"/>
                  </a:lnTo>
                  <a:lnTo>
                    <a:pt x="4903114" y="1199039"/>
                  </a:lnTo>
                  <a:lnTo>
                    <a:pt x="4874179" y="1156852"/>
                  </a:lnTo>
                  <a:lnTo>
                    <a:pt x="4844345" y="1115452"/>
                  </a:lnTo>
                  <a:lnTo>
                    <a:pt x="4813609" y="1074841"/>
                  </a:lnTo>
                  <a:lnTo>
                    <a:pt x="4781971" y="1035022"/>
                  </a:lnTo>
                  <a:lnTo>
                    <a:pt x="4757794" y="1005549"/>
                  </a:lnTo>
                  <a:lnTo>
                    <a:pt x="4724342" y="967319"/>
                  </a:lnTo>
                  <a:lnTo>
                    <a:pt x="4689979" y="929885"/>
                  </a:lnTo>
                  <a:lnTo>
                    <a:pt x="4654704" y="893252"/>
                  </a:lnTo>
                  <a:lnTo>
                    <a:pt x="4618514" y="857419"/>
                  </a:lnTo>
                  <a:lnTo>
                    <a:pt x="4581407" y="822390"/>
                  </a:lnTo>
                  <a:lnTo>
                    <a:pt x="4551748" y="797719"/>
                  </a:lnTo>
                  <a:lnTo>
                    <a:pt x="4512577" y="764498"/>
                  </a:lnTo>
                  <a:lnTo>
                    <a:pt x="4472417" y="732143"/>
                  </a:lnTo>
                  <a:lnTo>
                    <a:pt x="4431229" y="700688"/>
                  </a:lnTo>
                  <a:lnTo>
                    <a:pt x="4388975" y="670167"/>
                  </a:lnTo>
                  <a:lnTo>
                    <a:pt x="4345614" y="640616"/>
                  </a:lnTo>
                  <a:lnTo>
                    <a:pt x="4301108" y="612068"/>
                  </a:lnTo>
                  <a:lnTo>
                    <a:pt x="4255417" y="584557"/>
                  </a:lnTo>
                  <a:lnTo>
                    <a:pt x="4208503" y="558119"/>
                  </a:lnTo>
                  <a:lnTo>
                    <a:pt x="4169523" y="541613"/>
                  </a:lnTo>
                  <a:lnTo>
                    <a:pt x="4120723" y="516826"/>
                  </a:lnTo>
                  <a:lnTo>
                    <a:pt x="4078743" y="502949"/>
                  </a:lnTo>
                  <a:lnTo>
                    <a:pt x="4035117" y="490513"/>
                  </a:lnTo>
                  <a:lnTo>
                    <a:pt x="3989749" y="479603"/>
                  </a:lnTo>
                  <a:lnTo>
                    <a:pt x="3942542" y="470304"/>
                  </a:lnTo>
                  <a:lnTo>
                    <a:pt x="3893399" y="462701"/>
                  </a:lnTo>
                  <a:lnTo>
                    <a:pt x="3842223" y="456878"/>
                  </a:lnTo>
                  <a:lnTo>
                    <a:pt x="3797309" y="462453"/>
                  </a:lnTo>
                  <a:lnTo>
                    <a:pt x="3750354" y="469817"/>
                  </a:lnTo>
                  <a:lnTo>
                    <a:pt x="3701634" y="478726"/>
                  </a:lnTo>
                  <a:lnTo>
                    <a:pt x="3651427" y="488938"/>
                  </a:lnTo>
                  <a:lnTo>
                    <a:pt x="3564396" y="531406"/>
                  </a:lnTo>
                  <a:lnTo>
                    <a:pt x="3623294" y="479815"/>
                  </a:lnTo>
                  <a:lnTo>
                    <a:pt x="3677728" y="465900"/>
                  </a:lnTo>
                  <a:lnTo>
                    <a:pt x="3721717" y="444252"/>
                  </a:lnTo>
                  <a:lnTo>
                    <a:pt x="3780333" y="443557"/>
                  </a:lnTo>
                  <a:lnTo>
                    <a:pt x="3828441" y="435184"/>
                  </a:lnTo>
                  <a:lnTo>
                    <a:pt x="3882746" y="438265"/>
                  </a:lnTo>
                  <a:lnTo>
                    <a:pt x="3934850" y="443275"/>
                  </a:lnTo>
                  <a:lnTo>
                    <a:pt x="3993090" y="459793"/>
                  </a:lnTo>
                  <a:lnTo>
                    <a:pt x="4039332" y="469937"/>
                  </a:lnTo>
                  <a:lnTo>
                    <a:pt x="4083687" y="481735"/>
                  </a:lnTo>
                  <a:lnTo>
                    <a:pt x="4134651" y="504626"/>
                  </a:lnTo>
                  <a:lnTo>
                    <a:pt x="4175614" y="519394"/>
                  </a:lnTo>
                  <a:lnTo>
                    <a:pt x="4223441" y="545034"/>
                  </a:lnTo>
                  <a:lnTo>
                    <a:pt x="4269890" y="571880"/>
                  </a:lnTo>
                  <a:lnTo>
                    <a:pt x="4315089" y="599821"/>
                  </a:lnTo>
                  <a:lnTo>
                    <a:pt x="4350797" y="619193"/>
                  </a:lnTo>
                  <a:lnTo>
                    <a:pt x="4393600" y="649233"/>
                  </a:lnTo>
                  <a:lnTo>
                    <a:pt x="4435497" y="680067"/>
                  </a:lnTo>
                  <a:lnTo>
                    <a:pt x="4468122" y="702139"/>
                  </a:lnTo>
                  <a:lnTo>
                    <a:pt x="4508211" y="734556"/>
                  </a:lnTo>
                  <a:lnTo>
                    <a:pt x="4547399" y="767762"/>
                  </a:lnTo>
                  <a:lnTo>
                    <a:pt x="4585686" y="801758"/>
                  </a:lnTo>
                  <a:lnTo>
                    <a:pt x="4623073" y="836542"/>
                  </a:lnTo>
                  <a:lnTo>
                    <a:pt x="4651195" y="862559"/>
                  </a:lnTo>
                  <a:lnTo>
                    <a:pt x="4686787" y="898915"/>
                  </a:lnTo>
                  <a:lnTo>
                    <a:pt x="4721482" y="936057"/>
                  </a:lnTo>
                  <a:lnTo>
                    <a:pt x="4755264" y="973999"/>
                  </a:lnTo>
                  <a:lnTo>
                    <a:pt x="4788128" y="1012745"/>
                  </a:lnTo>
                  <a:lnTo>
                    <a:pt x="4820073" y="1052296"/>
                  </a:lnTo>
                  <a:lnTo>
                    <a:pt x="4842729" y="1083100"/>
                  </a:lnTo>
                  <a:lnTo>
                    <a:pt x="4872829" y="1124267"/>
                  </a:lnTo>
                  <a:lnTo>
                    <a:pt x="4902004" y="1166245"/>
                  </a:lnTo>
                  <a:lnTo>
                    <a:pt x="4930250" y="1209036"/>
                  </a:lnTo>
                  <a:lnTo>
                    <a:pt x="4957565" y="1252642"/>
                  </a:lnTo>
                  <a:lnTo>
                    <a:pt x="4975580" y="1287512"/>
                  </a:lnTo>
                  <a:lnTo>
                    <a:pt x="5001028" y="1332754"/>
                  </a:lnTo>
                  <a:lnTo>
                    <a:pt x="5025539" y="1378817"/>
                  </a:lnTo>
                  <a:lnTo>
                    <a:pt x="5049110" y="1425703"/>
                  </a:lnTo>
                  <a:lnTo>
                    <a:pt x="5063371" y="1463861"/>
                  </a:lnTo>
                  <a:lnTo>
                    <a:pt x="5085056" y="1512399"/>
                  </a:lnTo>
                  <a:lnTo>
                    <a:pt x="5105795" y="1561766"/>
                  </a:lnTo>
                  <a:lnTo>
                    <a:pt x="5117217" y="1602410"/>
                  </a:lnTo>
                  <a:lnTo>
                    <a:pt x="5136056" y="1653441"/>
                  </a:lnTo>
                  <a:close/>
                </a:path>
              </a:pathLst>
            </a:custGeom>
            <a:solidFill>
              <a:srgbClr val="FFF1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654002" y="0"/>
              <a:ext cx="1042035" cy="706755"/>
            </a:xfrm>
            <a:custGeom>
              <a:avLst/>
              <a:gdLst/>
              <a:ahLst/>
              <a:cxnLst/>
              <a:rect l="l" t="t" r="r" b="b"/>
              <a:pathLst>
                <a:path w="1042034" h="706755">
                  <a:moveTo>
                    <a:pt x="796945" y="626973"/>
                  </a:moveTo>
                  <a:lnTo>
                    <a:pt x="786021" y="633619"/>
                  </a:lnTo>
                  <a:lnTo>
                    <a:pt x="774944" y="639990"/>
                  </a:lnTo>
                  <a:lnTo>
                    <a:pt x="763713" y="646087"/>
                  </a:lnTo>
                  <a:lnTo>
                    <a:pt x="752328" y="651911"/>
                  </a:lnTo>
                  <a:lnTo>
                    <a:pt x="717383" y="667676"/>
                  </a:lnTo>
                  <a:lnTo>
                    <a:pt x="681367" y="680831"/>
                  </a:lnTo>
                  <a:lnTo>
                    <a:pt x="644479" y="691299"/>
                  </a:lnTo>
                  <a:lnTo>
                    <a:pt x="606929" y="699026"/>
                  </a:lnTo>
                  <a:lnTo>
                    <a:pt x="568912" y="703968"/>
                  </a:lnTo>
                  <a:lnTo>
                    <a:pt x="530627" y="706099"/>
                  </a:lnTo>
                  <a:lnTo>
                    <a:pt x="517848" y="706182"/>
                  </a:lnTo>
                  <a:lnTo>
                    <a:pt x="505061" y="705952"/>
                  </a:lnTo>
                  <a:lnTo>
                    <a:pt x="466814" y="703384"/>
                  </a:lnTo>
                  <a:lnTo>
                    <a:pt x="428846" y="698006"/>
                  </a:lnTo>
                  <a:lnTo>
                    <a:pt x="391380" y="689851"/>
                  </a:lnTo>
                  <a:lnTo>
                    <a:pt x="354620" y="678961"/>
                  </a:lnTo>
                  <a:lnTo>
                    <a:pt x="318763" y="665398"/>
                  </a:lnTo>
                  <a:lnTo>
                    <a:pt x="283993" y="649231"/>
                  </a:lnTo>
                  <a:lnTo>
                    <a:pt x="250507" y="630551"/>
                  </a:lnTo>
                  <a:lnTo>
                    <a:pt x="218491" y="609462"/>
                  </a:lnTo>
                  <a:lnTo>
                    <a:pt x="188116" y="586073"/>
                  </a:lnTo>
                  <a:lnTo>
                    <a:pt x="159537" y="560509"/>
                  </a:lnTo>
                  <a:lnTo>
                    <a:pt x="132916" y="532912"/>
                  </a:lnTo>
                  <a:lnTo>
                    <a:pt x="108402" y="503438"/>
                  </a:lnTo>
                  <a:lnTo>
                    <a:pt x="86121" y="472239"/>
                  </a:lnTo>
                  <a:lnTo>
                    <a:pt x="66193" y="439480"/>
                  </a:lnTo>
                  <a:lnTo>
                    <a:pt x="48730" y="405342"/>
                  </a:lnTo>
                  <a:lnTo>
                    <a:pt x="33827" y="370019"/>
                  </a:lnTo>
                  <a:lnTo>
                    <a:pt x="21563" y="333698"/>
                  </a:lnTo>
                  <a:lnTo>
                    <a:pt x="12001" y="296566"/>
                  </a:lnTo>
                  <a:lnTo>
                    <a:pt x="5198" y="258829"/>
                  </a:lnTo>
                  <a:lnTo>
                    <a:pt x="1190" y="220702"/>
                  </a:lnTo>
                  <a:lnTo>
                    <a:pt x="0" y="182382"/>
                  </a:lnTo>
                  <a:lnTo>
                    <a:pt x="231" y="169597"/>
                  </a:lnTo>
                  <a:lnTo>
                    <a:pt x="2799" y="131350"/>
                  </a:lnTo>
                  <a:lnTo>
                    <a:pt x="8176" y="93382"/>
                  </a:lnTo>
                  <a:lnTo>
                    <a:pt x="16332" y="55916"/>
                  </a:lnTo>
                  <a:lnTo>
                    <a:pt x="27222" y="19156"/>
                  </a:lnTo>
                  <a:lnTo>
                    <a:pt x="1007545" y="0"/>
                  </a:lnTo>
                  <a:lnTo>
                    <a:pt x="1007820" y="700"/>
                  </a:lnTo>
                  <a:lnTo>
                    <a:pt x="1020084" y="37021"/>
                  </a:lnTo>
                  <a:lnTo>
                    <a:pt x="1029646" y="74153"/>
                  </a:lnTo>
                  <a:lnTo>
                    <a:pt x="1036449" y="111890"/>
                  </a:lnTo>
                  <a:lnTo>
                    <a:pt x="1040457" y="150017"/>
                  </a:lnTo>
                  <a:lnTo>
                    <a:pt x="1041646" y="188335"/>
                  </a:lnTo>
                  <a:lnTo>
                    <a:pt x="1041416" y="201122"/>
                  </a:lnTo>
                  <a:lnTo>
                    <a:pt x="1038848" y="239369"/>
                  </a:lnTo>
                  <a:lnTo>
                    <a:pt x="1033470" y="277337"/>
                  </a:lnTo>
                  <a:lnTo>
                    <a:pt x="1025315" y="314803"/>
                  </a:lnTo>
                  <a:lnTo>
                    <a:pt x="1014425" y="351563"/>
                  </a:lnTo>
                  <a:lnTo>
                    <a:pt x="1000862" y="387420"/>
                  </a:lnTo>
                  <a:lnTo>
                    <a:pt x="984695" y="422190"/>
                  </a:lnTo>
                  <a:lnTo>
                    <a:pt x="966015" y="455676"/>
                  </a:lnTo>
                  <a:lnTo>
                    <a:pt x="944926" y="487691"/>
                  </a:lnTo>
                  <a:lnTo>
                    <a:pt x="921537" y="518067"/>
                  </a:lnTo>
                  <a:lnTo>
                    <a:pt x="895973" y="546646"/>
                  </a:lnTo>
                  <a:lnTo>
                    <a:pt x="868376" y="573267"/>
                  </a:lnTo>
                  <a:lnTo>
                    <a:pt x="838902" y="597780"/>
                  </a:lnTo>
                  <a:lnTo>
                    <a:pt x="807703" y="620062"/>
                  </a:lnTo>
                  <a:lnTo>
                    <a:pt x="796945" y="626973"/>
                  </a:lnTo>
                  <a:close/>
                </a:path>
              </a:pathLst>
            </a:custGeom>
            <a:solidFill>
              <a:srgbClr val="E7BC3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8712294"/>
            <a:ext cx="152400" cy="735965"/>
          </a:xfrm>
          <a:custGeom>
            <a:avLst/>
            <a:gdLst/>
            <a:ahLst/>
            <a:cxnLst/>
            <a:rect l="l" t="t" r="r" b="b"/>
            <a:pathLst>
              <a:path w="152400" h="735965">
                <a:moveTo>
                  <a:pt x="0" y="735685"/>
                </a:moveTo>
                <a:lnTo>
                  <a:pt x="0" y="0"/>
                </a:lnTo>
                <a:lnTo>
                  <a:pt x="1696" y="1674"/>
                </a:lnTo>
                <a:lnTo>
                  <a:pt x="10573" y="10876"/>
                </a:lnTo>
                <a:lnTo>
                  <a:pt x="35803" y="39742"/>
                </a:lnTo>
                <a:lnTo>
                  <a:pt x="58848" y="70390"/>
                </a:lnTo>
                <a:lnTo>
                  <a:pt x="79574" y="102650"/>
                </a:lnTo>
                <a:lnTo>
                  <a:pt x="97866" y="136343"/>
                </a:lnTo>
                <a:lnTo>
                  <a:pt x="113631" y="171288"/>
                </a:lnTo>
                <a:lnTo>
                  <a:pt x="126786" y="207304"/>
                </a:lnTo>
                <a:lnTo>
                  <a:pt x="137255" y="244192"/>
                </a:lnTo>
                <a:lnTo>
                  <a:pt x="144981" y="281742"/>
                </a:lnTo>
                <a:lnTo>
                  <a:pt x="149923" y="319759"/>
                </a:lnTo>
                <a:lnTo>
                  <a:pt x="152054" y="358044"/>
                </a:lnTo>
                <a:lnTo>
                  <a:pt x="152137" y="370823"/>
                </a:lnTo>
                <a:lnTo>
                  <a:pt x="151907" y="383610"/>
                </a:lnTo>
                <a:lnTo>
                  <a:pt x="149339" y="421857"/>
                </a:lnTo>
                <a:lnTo>
                  <a:pt x="143962" y="459825"/>
                </a:lnTo>
                <a:lnTo>
                  <a:pt x="135806" y="497291"/>
                </a:lnTo>
                <a:lnTo>
                  <a:pt x="124917" y="534051"/>
                </a:lnTo>
                <a:lnTo>
                  <a:pt x="111353" y="569908"/>
                </a:lnTo>
                <a:lnTo>
                  <a:pt x="95186" y="604678"/>
                </a:lnTo>
                <a:lnTo>
                  <a:pt x="76507" y="638165"/>
                </a:lnTo>
                <a:lnTo>
                  <a:pt x="55417" y="670180"/>
                </a:lnTo>
                <a:lnTo>
                  <a:pt x="32028" y="700555"/>
                </a:lnTo>
                <a:lnTo>
                  <a:pt x="6465" y="729135"/>
                </a:lnTo>
                <a:lnTo>
                  <a:pt x="0" y="735685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10105902"/>
            <a:ext cx="57785" cy="181610"/>
          </a:xfrm>
          <a:custGeom>
            <a:avLst/>
            <a:gdLst/>
            <a:ahLst/>
            <a:cxnLst/>
            <a:rect l="l" t="t" r="r" b="b"/>
            <a:pathLst>
              <a:path w="57785" h="181609">
                <a:moveTo>
                  <a:pt x="57253" y="181097"/>
                </a:moveTo>
                <a:lnTo>
                  <a:pt x="0" y="181097"/>
                </a:lnTo>
                <a:lnTo>
                  <a:pt x="0" y="0"/>
                </a:lnTo>
                <a:lnTo>
                  <a:pt x="3818" y="5283"/>
                </a:lnTo>
                <a:lnTo>
                  <a:pt x="26012" y="42311"/>
                </a:lnTo>
                <a:lnTo>
                  <a:pt x="42529" y="82187"/>
                </a:lnTo>
                <a:lnTo>
                  <a:pt x="53018" y="124063"/>
                </a:lnTo>
                <a:lnTo>
                  <a:pt x="57248" y="167016"/>
                </a:lnTo>
                <a:lnTo>
                  <a:pt x="57338" y="174217"/>
                </a:lnTo>
                <a:lnTo>
                  <a:pt x="57253" y="18109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89286" y="901759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198111" y="9474069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39" h="586740">
                <a:moveTo>
                  <a:pt x="278634" y="586414"/>
                </a:moveTo>
                <a:lnTo>
                  <a:pt x="235794" y="581130"/>
                </a:lnTo>
                <a:lnTo>
                  <a:pt x="194191" y="569617"/>
                </a:lnTo>
                <a:lnTo>
                  <a:pt x="154730" y="552126"/>
                </a:lnTo>
                <a:lnTo>
                  <a:pt x="118262" y="529031"/>
                </a:lnTo>
                <a:lnTo>
                  <a:pt x="85576" y="500838"/>
                </a:lnTo>
                <a:lnTo>
                  <a:pt x="57382" y="468151"/>
                </a:lnTo>
                <a:lnTo>
                  <a:pt x="34287" y="431683"/>
                </a:lnTo>
                <a:lnTo>
                  <a:pt x="16797" y="392220"/>
                </a:lnTo>
                <a:lnTo>
                  <a:pt x="5283" y="350619"/>
                </a:lnTo>
                <a:lnTo>
                  <a:pt x="0" y="307779"/>
                </a:lnTo>
                <a:lnTo>
                  <a:pt x="1059" y="264625"/>
                </a:lnTo>
                <a:lnTo>
                  <a:pt x="8441" y="222096"/>
                </a:lnTo>
                <a:lnTo>
                  <a:pt x="21978" y="181108"/>
                </a:lnTo>
                <a:lnTo>
                  <a:pt x="41386" y="142553"/>
                </a:lnTo>
                <a:lnTo>
                  <a:pt x="66241" y="107261"/>
                </a:lnTo>
                <a:lnTo>
                  <a:pt x="96007" y="76000"/>
                </a:lnTo>
                <a:lnTo>
                  <a:pt x="130034" y="49443"/>
                </a:lnTo>
                <a:lnTo>
                  <a:pt x="167593" y="28169"/>
                </a:lnTo>
                <a:lnTo>
                  <a:pt x="207864" y="12633"/>
                </a:lnTo>
                <a:lnTo>
                  <a:pt x="249981" y="3175"/>
                </a:lnTo>
                <a:lnTo>
                  <a:pt x="293030" y="0"/>
                </a:lnTo>
                <a:lnTo>
                  <a:pt x="336080" y="3175"/>
                </a:lnTo>
                <a:lnTo>
                  <a:pt x="378197" y="12633"/>
                </a:lnTo>
                <a:lnTo>
                  <a:pt x="418468" y="28169"/>
                </a:lnTo>
                <a:lnTo>
                  <a:pt x="456027" y="49443"/>
                </a:lnTo>
                <a:lnTo>
                  <a:pt x="490056" y="76000"/>
                </a:lnTo>
                <a:lnTo>
                  <a:pt x="519819" y="107261"/>
                </a:lnTo>
                <a:lnTo>
                  <a:pt x="544674" y="142553"/>
                </a:lnTo>
                <a:lnTo>
                  <a:pt x="564082" y="181108"/>
                </a:lnTo>
                <a:lnTo>
                  <a:pt x="577622" y="222096"/>
                </a:lnTo>
                <a:lnTo>
                  <a:pt x="585001" y="264625"/>
                </a:lnTo>
                <a:lnTo>
                  <a:pt x="586414" y="293383"/>
                </a:lnTo>
                <a:lnTo>
                  <a:pt x="583238" y="336432"/>
                </a:lnTo>
                <a:lnTo>
                  <a:pt x="573780" y="378550"/>
                </a:lnTo>
                <a:lnTo>
                  <a:pt x="558245" y="418820"/>
                </a:lnTo>
                <a:lnTo>
                  <a:pt x="536970" y="456379"/>
                </a:lnTo>
                <a:lnTo>
                  <a:pt x="510414" y="490407"/>
                </a:lnTo>
                <a:lnTo>
                  <a:pt x="479153" y="520172"/>
                </a:lnTo>
                <a:lnTo>
                  <a:pt x="443860" y="545028"/>
                </a:lnTo>
                <a:lnTo>
                  <a:pt x="405305" y="564435"/>
                </a:lnTo>
                <a:lnTo>
                  <a:pt x="364317" y="577973"/>
                </a:lnTo>
                <a:lnTo>
                  <a:pt x="321788" y="585354"/>
                </a:lnTo>
                <a:lnTo>
                  <a:pt x="278634" y="58641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39999" y="9767452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163541" y="3327158"/>
            <a:ext cx="12769215" cy="0"/>
          </a:xfrm>
          <a:custGeom>
            <a:avLst/>
            <a:gdLst/>
            <a:ahLst/>
            <a:cxnLst/>
            <a:rect l="l" t="t" r="r" b="b"/>
            <a:pathLst>
              <a:path w="12769215" h="0">
                <a:moveTo>
                  <a:pt x="0" y="0"/>
                </a:moveTo>
                <a:lnTo>
                  <a:pt x="12768834" y="0"/>
                </a:lnTo>
              </a:path>
            </a:pathLst>
          </a:custGeom>
          <a:ln w="28575">
            <a:solidFill>
              <a:srgbClr val="FFF1C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8467" y="3684300"/>
            <a:ext cx="14573249" cy="6334109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430894" y="1877597"/>
            <a:ext cx="11426190" cy="52324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440805" algn="l"/>
              </a:tabLst>
            </a:pPr>
            <a:r>
              <a:rPr dirty="0" sz="3250" spc="165">
                <a:solidFill>
                  <a:srgbClr val="000000"/>
                </a:solidFill>
              </a:rPr>
              <a:t>Employing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14">
                <a:solidFill>
                  <a:srgbClr val="000000"/>
                </a:solidFill>
              </a:rPr>
              <a:t>a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90">
                <a:solidFill>
                  <a:srgbClr val="000000"/>
                </a:solidFill>
              </a:rPr>
              <a:t>Post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70">
                <a:solidFill>
                  <a:srgbClr val="000000"/>
                </a:solidFill>
              </a:rPr>
              <a:t>Corn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20">
                <a:solidFill>
                  <a:srgbClr val="000000"/>
                </a:solidFill>
              </a:rPr>
              <a:t>Website</a:t>
            </a:r>
            <a:r>
              <a:rPr dirty="0" sz="3250">
                <a:solidFill>
                  <a:srgbClr val="000000"/>
                </a:solidFill>
              </a:rPr>
              <a:t>	</a:t>
            </a:r>
            <a:r>
              <a:rPr dirty="0" sz="3250" spc="150">
                <a:solidFill>
                  <a:srgbClr val="000000"/>
                </a:solidFill>
              </a:rPr>
              <a:t>For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30">
                <a:solidFill>
                  <a:srgbClr val="000000"/>
                </a:solidFill>
              </a:rPr>
              <a:t>Automatic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60">
                <a:solidFill>
                  <a:srgbClr val="000000"/>
                </a:solidFill>
              </a:rPr>
              <a:t>Marketing</a:t>
            </a:r>
            <a:endParaRPr sz="3250"/>
          </a:p>
        </p:txBody>
      </p:sp>
      <p:pic>
        <p:nvPicPr>
          <p:cNvPr id="21" name="object 2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210922" y="1592588"/>
            <a:ext cx="1438274" cy="138112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4964" cy="2911010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3269" y="-6834"/>
            <a:ext cx="5472430" cy="1660525"/>
            <a:chOff x="11223269" y="-6834"/>
            <a:chExt cx="5472430" cy="1660525"/>
          </a:xfrm>
        </p:grpSpPr>
        <p:sp>
          <p:nvSpPr>
            <p:cNvPr id="5" name="object 5" descr=""/>
            <p:cNvSpPr/>
            <p:nvPr/>
          </p:nvSpPr>
          <p:spPr>
            <a:xfrm>
              <a:off x="11223269" y="-6834"/>
              <a:ext cx="5136515" cy="1660525"/>
            </a:xfrm>
            <a:custGeom>
              <a:avLst/>
              <a:gdLst/>
              <a:ahLst/>
              <a:cxnLst/>
              <a:rect l="l" t="t" r="r" b="b"/>
              <a:pathLst>
                <a:path w="5136515" h="1660525">
                  <a:moveTo>
                    <a:pt x="3468072" y="835262"/>
                  </a:moveTo>
                  <a:lnTo>
                    <a:pt x="3431769" y="850179"/>
                  </a:lnTo>
                  <a:lnTo>
                    <a:pt x="3396214" y="847557"/>
                  </a:lnTo>
                  <a:lnTo>
                    <a:pt x="3377263" y="830390"/>
                  </a:lnTo>
                  <a:lnTo>
                    <a:pt x="3364199" y="791183"/>
                  </a:lnTo>
                  <a:lnTo>
                    <a:pt x="3367275" y="754722"/>
                  </a:lnTo>
                  <a:lnTo>
                    <a:pt x="3380005" y="726688"/>
                  </a:lnTo>
                  <a:lnTo>
                    <a:pt x="3399601" y="675757"/>
                  </a:lnTo>
                  <a:lnTo>
                    <a:pt x="3460000" y="589085"/>
                  </a:lnTo>
                  <a:lnTo>
                    <a:pt x="3539400" y="519534"/>
                  </a:lnTo>
                  <a:lnTo>
                    <a:pt x="3537775" y="504075"/>
                  </a:lnTo>
                  <a:lnTo>
                    <a:pt x="3529920" y="460306"/>
                  </a:lnTo>
                  <a:lnTo>
                    <a:pt x="3507817" y="412134"/>
                  </a:lnTo>
                  <a:lnTo>
                    <a:pt x="3481191" y="367923"/>
                  </a:lnTo>
                  <a:lnTo>
                    <a:pt x="3458668" y="337002"/>
                  </a:lnTo>
                  <a:lnTo>
                    <a:pt x="3423768" y="300040"/>
                  </a:lnTo>
                  <a:lnTo>
                    <a:pt x="3393485" y="275917"/>
                  </a:lnTo>
                  <a:lnTo>
                    <a:pt x="3351338" y="245301"/>
                  </a:lnTo>
                  <a:lnTo>
                    <a:pt x="3314322" y="227076"/>
                  </a:lnTo>
                  <a:lnTo>
                    <a:pt x="3265957" y="201908"/>
                  </a:lnTo>
                  <a:lnTo>
                    <a:pt x="3222478" y="189344"/>
                  </a:lnTo>
                  <a:lnTo>
                    <a:pt x="3176846" y="178665"/>
                  </a:lnTo>
                  <a:lnTo>
                    <a:pt x="3129215" y="169737"/>
                  </a:lnTo>
                  <a:lnTo>
                    <a:pt x="3079739" y="162426"/>
                  </a:lnTo>
                  <a:lnTo>
                    <a:pt x="3036938" y="166150"/>
                  </a:lnTo>
                  <a:lnTo>
                    <a:pt x="2984230" y="161670"/>
                  </a:lnTo>
                  <a:lnTo>
                    <a:pt x="2938505" y="167956"/>
                  </a:lnTo>
                  <a:lnTo>
                    <a:pt x="2891547" y="175322"/>
                  </a:lnTo>
                  <a:lnTo>
                    <a:pt x="2851878" y="193186"/>
                  </a:lnTo>
                  <a:lnTo>
                    <a:pt x="2802916" y="202308"/>
                  </a:lnTo>
                  <a:lnTo>
                    <a:pt x="2761549" y="221659"/>
                  </a:lnTo>
                  <a:lnTo>
                    <a:pt x="2711196" y="232000"/>
                  </a:lnTo>
                  <a:lnTo>
                    <a:pt x="2497350" y="334900"/>
                  </a:lnTo>
                  <a:lnTo>
                    <a:pt x="2460932" y="366801"/>
                  </a:lnTo>
                  <a:lnTo>
                    <a:pt x="2326194" y="434174"/>
                  </a:lnTo>
                  <a:lnTo>
                    <a:pt x="2289638" y="466194"/>
                  </a:lnTo>
                  <a:lnTo>
                    <a:pt x="1929969" y="646177"/>
                  </a:lnTo>
                  <a:lnTo>
                    <a:pt x="1825450" y="670197"/>
                  </a:lnTo>
                  <a:lnTo>
                    <a:pt x="1782350" y="691067"/>
                  </a:lnTo>
                  <a:lnTo>
                    <a:pt x="1732803" y="700701"/>
                  </a:lnTo>
                  <a:lnTo>
                    <a:pt x="1683822" y="709840"/>
                  </a:lnTo>
                  <a:lnTo>
                    <a:pt x="1635449" y="718445"/>
                  </a:lnTo>
                  <a:lnTo>
                    <a:pt x="1579359" y="716927"/>
                  </a:lnTo>
                  <a:lnTo>
                    <a:pt x="1532331" y="724355"/>
                  </a:lnTo>
                  <a:lnTo>
                    <a:pt x="1486038" y="731138"/>
                  </a:lnTo>
                  <a:lnTo>
                    <a:pt x="1432154" y="727687"/>
                  </a:lnTo>
                  <a:lnTo>
                    <a:pt x="1387459" y="733071"/>
                  </a:lnTo>
                  <a:lnTo>
                    <a:pt x="1335258" y="728146"/>
                  </a:lnTo>
                  <a:lnTo>
                    <a:pt x="1283963" y="722428"/>
                  </a:lnTo>
                  <a:lnTo>
                    <a:pt x="1233614" y="715881"/>
                  </a:lnTo>
                  <a:lnTo>
                    <a:pt x="1184256" y="708467"/>
                  </a:lnTo>
                  <a:lnTo>
                    <a:pt x="1135929" y="700148"/>
                  </a:lnTo>
                  <a:lnTo>
                    <a:pt x="1088677" y="690889"/>
                  </a:lnTo>
                  <a:lnTo>
                    <a:pt x="1042530" y="680661"/>
                  </a:lnTo>
                  <a:lnTo>
                    <a:pt x="997885" y="669118"/>
                  </a:lnTo>
                  <a:lnTo>
                    <a:pt x="946296" y="646774"/>
                  </a:lnTo>
                  <a:lnTo>
                    <a:pt x="904422" y="632804"/>
                  </a:lnTo>
                  <a:lnTo>
                    <a:pt x="855447" y="608170"/>
                  </a:lnTo>
                  <a:lnTo>
                    <a:pt x="816032" y="592046"/>
                  </a:lnTo>
                  <a:lnTo>
                    <a:pt x="769360" y="565394"/>
                  </a:lnTo>
                  <a:lnTo>
                    <a:pt x="732092" y="547389"/>
                  </a:lnTo>
                  <a:lnTo>
                    <a:pt x="687413" y="518993"/>
                  </a:lnTo>
                  <a:lnTo>
                    <a:pt x="643613" y="489826"/>
                  </a:lnTo>
                  <a:lnTo>
                    <a:pt x="608982" y="469511"/>
                  </a:lnTo>
                  <a:lnTo>
                    <a:pt x="566706" y="439009"/>
                  </a:lnTo>
                  <a:lnTo>
                    <a:pt x="525076" y="407942"/>
                  </a:lnTo>
                  <a:lnTo>
                    <a:pt x="484014" y="376377"/>
                  </a:lnTo>
                  <a:lnTo>
                    <a:pt x="443441" y="344383"/>
                  </a:lnTo>
                  <a:lnTo>
                    <a:pt x="411649" y="321582"/>
                  </a:lnTo>
                  <a:lnTo>
                    <a:pt x="371785" y="288968"/>
                  </a:lnTo>
                  <a:lnTo>
                    <a:pt x="292263" y="223558"/>
                  </a:lnTo>
                  <a:lnTo>
                    <a:pt x="252386" y="190955"/>
                  </a:lnTo>
                  <a:lnTo>
                    <a:pt x="212284" y="158549"/>
                  </a:lnTo>
                  <a:lnTo>
                    <a:pt x="171848" y="126436"/>
                  </a:lnTo>
                  <a:lnTo>
                    <a:pt x="139335" y="104265"/>
                  </a:lnTo>
                  <a:lnTo>
                    <a:pt x="97901" y="73027"/>
                  </a:lnTo>
                  <a:lnTo>
                    <a:pt x="55802" y="42370"/>
                  </a:lnTo>
                  <a:lnTo>
                    <a:pt x="12929" y="12391"/>
                  </a:lnTo>
                  <a:lnTo>
                    <a:pt x="0" y="6833"/>
                  </a:lnTo>
                  <a:lnTo>
                    <a:pt x="27076" y="0"/>
                  </a:lnTo>
                  <a:lnTo>
                    <a:pt x="91728" y="44667"/>
                  </a:lnTo>
                  <a:lnTo>
                    <a:pt x="133332" y="75758"/>
                  </a:lnTo>
                  <a:lnTo>
                    <a:pt x="174367" y="107346"/>
                  </a:lnTo>
                  <a:lnTo>
                    <a:pt x="214943" y="139337"/>
                  </a:lnTo>
                  <a:lnTo>
                    <a:pt x="255170" y="171633"/>
                  </a:lnTo>
                  <a:lnTo>
                    <a:pt x="286790" y="194586"/>
                  </a:lnTo>
                  <a:lnTo>
                    <a:pt x="326648" y="227206"/>
                  </a:lnTo>
                  <a:lnTo>
                    <a:pt x="366486" y="259843"/>
                  </a:lnTo>
                  <a:lnTo>
                    <a:pt x="406413" y="292401"/>
                  </a:lnTo>
                  <a:lnTo>
                    <a:pt x="446541" y="324785"/>
                  </a:lnTo>
                  <a:lnTo>
                    <a:pt x="486978" y="356898"/>
                  </a:lnTo>
                  <a:lnTo>
                    <a:pt x="527833" y="388643"/>
                  </a:lnTo>
                  <a:lnTo>
                    <a:pt x="569218" y="419926"/>
                  </a:lnTo>
                  <a:lnTo>
                    <a:pt x="602873" y="441095"/>
                  </a:lnTo>
                  <a:lnTo>
                    <a:pt x="645395" y="471382"/>
                  </a:lnTo>
                  <a:lnTo>
                    <a:pt x="688756" y="500932"/>
                  </a:lnTo>
                  <a:lnTo>
                    <a:pt x="724663" y="520130"/>
                  </a:lnTo>
                  <a:lnTo>
                    <a:pt x="769921" y="548019"/>
                  </a:lnTo>
                  <a:lnTo>
                    <a:pt x="807869" y="565430"/>
                  </a:lnTo>
                  <a:lnTo>
                    <a:pt x="855312" y="591404"/>
                  </a:lnTo>
                  <a:lnTo>
                    <a:pt x="895589" y="606775"/>
                  </a:lnTo>
                  <a:lnTo>
                    <a:pt x="945506" y="630583"/>
                  </a:lnTo>
                  <a:lnTo>
                    <a:pt x="988399" y="643661"/>
                  </a:lnTo>
                  <a:lnTo>
                    <a:pt x="1032626" y="655570"/>
                  </a:lnTo>
                  <a:lnTo>
                    <a:pt x="1086380" y="676017"/>
                  </a:lnTo>
                  <a:lnTo>
                    <a:pt x="1132882" y="685934"/>
                  </a:lnTo>
                  <a:lnTo>
                    <a:pt x="1180455" y="694913"/>
                  </a:lnTo>
                  <a:lnTo>
                    <a:pt x="1229056" y="702991"/>
                  </a:lnTo>
                  <a:lnTo>
                    <a:pt x="1270273" y="700654"/>
                  </a:lnTo>
                  <a:lnTo>
                    <a:pt x="1320798" y="707046"/>
                  </a:lnTo>
                  <a:lnTo>
                    <a:pt x="1372220" y="712654"/>
                  </a:lnTo>
                  <a:lnTo>
                    <a:pt x="1416407" y="707714"/>
                  </a:lnTo>
                  <a:lnTo>
                    <a:pt x="1469734" y="711653"/>
                  </a:lnTo>
                  <a:lnTo>
                    <a:pt x="1515432" y="705391"/>
                  </a:lnTo>
                  <a:lnTo>
                    <a:pt x="1561836" y="698509"/>
                  </a:lnTo>
                  <a:lnTo>
                    <a:pt x="1617284" y="700590"/>
                  </a:lnTo>
                  <a:lnTo>
                    <a:pt x="1665007" y="692554"/>
                  </a:lnTo>
                  <a:lnTo>
                    <a:pt x="1713340" y="683983"/>
                  </a:lnTo>
                  <a:lnTo>
                    <a:pt x="1753884" y="665352"/>
                  </a:lnTo>
                  <a:lnTo>
                    <a:pt x="1853317" y="645788"/>
                  </a:lnTo>
                  <a:lnTo>
                    <a:pt x="1895405" y="625804"/>
                  </a:lnTo>
                  <a:lnTo>
                    <a:pt x="1946312" y="614979"/>
                  </a:lnTo>
                  <a:lnTo>
                    <a:pt x="2255223" y="462573"/>
                  </a:lnTo>
                  <a:lnTo>
                    <a:pt x="2292230" y="430157"/>
                  </a:lnTo>
                  <a:lnTo>
                    <a:pt x="2428698" y="361269"/>
                  </a:lnTo>
                  <a:lnTo>
                    <a:pt x="2465722" y="328838"/>
                  </a:lnTo>
                  <a:lnTo>
                    <a:pt x="2689084" y="217601"/>
                  </a:lnTo>
                  <a:lnTo>
                    <a:pt x="2740961" y="205927"/>
                  </a:lnTo>
                  <a:lnTo>
                    <a:pt x="2783932" y="185170"/>
                  </a:lnTo>
                  <a:lnTo>
                    <a:pt x="2834671" y="174492"/>
                  </a:lnTo>
                  <a:lnTo>
                    <a:pt x="2884746" y="164395"/>
                  </a:lnTo>
                  <a:lnTo>
                    <a:pt x="2934094" y="154936"/>
                  </a:lnTo>
                  <a:lnTo>
                    <a:pt x="2979098" y="149282"/>
                  </a:lnTo>
                  <a:lnTo>
                    <a:pt x="3023154" y="144458"/>
                  </a:lnTo>
                  <a:lnTo>
                    <a:pt x="3066014" y="140681"/>
                  </a:lnTo>
                  <a:lnTo>
                    <a:pt x="3115800" y="147721"/>
                  </a:lnTo>
                  <a:lnTo>
                    <a:pt x="3163896" y="156241"/>
                  </a:lnTo>
                  <a:lnTo>
                    <a:pt x="3210055" y="166459"/>
                  </a:lnTo>
                  <a:lnTo>
                    <a:pt x="3254028" y="178590"/>
                  </a:lnTo>
                  <a:lnTo>
                    <a:pt x="3295570" y="192852"/>
                  </a:lnTo>
                  <a:lnTo>
                    <a:pt x="3334431" y="209461"/>
                  </a:lnTo>
                  <a:lnTo>
                    <a:pt x="3378734" y="238187"/>
                  </a:lnTo>
                  <a:lnTo>
                    <a:pt x="3411495" y="260141"/>
                  </a:lnTo>
                  <a:lnTo>
                    <a:pt x="3449202" y="294645"/>
                  </a:lnTo>
                  <a:lnTo>
                    <a:pt x="3474871" y="322809"/>
                  </a:lnTo>
                  <a:lnTo>
                    <a:pt x="3504992" y="363958"/>
                  </a:lnTo>
                  <a:lnTo>
                    <a:pt x="3530950" y="408754"/>
                  </a:lnTo>
                  <a:lnTo>
                    <a:pt x="3544128" y="447860"/>
                  </a:lnTo>
                  <a:lnTo>
                    <a:pt x="3547852" y="461481"/>
                  </a:lnTo>
                  <a:lnTo>
                    <a:pt x="3559516" y="485031"/>
                  </a:lnTo>
                  <a:lnTo>
                    <a:pt x="3562397" y="499390"/>
                  </a:lnTo>
                  <a:lnTo>
                    <a:pt x="3564877" y="514101"/>
                  </a:lnTo>
                  <a:lnTo>
                    <a:pt x="3590141" y="491971"/>
                  </a:lnTo>
                  <a:lnTo>
                    <a:pt x="3610973" y="490607"/>
                  </a:lnTo>
                  <a:lnTo>
                    <a:pt x="3469398" y="614619"/>
                  </a:lnTo>
                  <a:lnTo>
                    <a:pt x="3419464" y="692125"/>
                  </a:lnTo>
                  <a:lnTo>
                    <a:pt x="3396682" y="728964"/>
                  </a:lnTo>
                  <a:lnTo>
                    <a:pt x="3388632" y="752898"/>
                  </a:lnTo>
                  <a:lnTo>
                    <a:pt x="3387710" y="787472"/>
                  </a:lnTo>
                  <a:lnTo>
                    <a:pt x="3393010" y="816596"/>
                  </a:lnTo>
                  <a:lnTo>
                    <a:pt x="3411995" y="833733"/>
                  </a:lnTo>
                  <a:lnTo>
                    <a:pt x="3433152" y="832084"/>
                  </a:lnTo>
                  <a:lnTo>
                    <a:pt x="3525838" y="750896"/>
                  </a:lnTo>
                  <a:lnTo>
                    <a:pt x="3516488" y="775970"/>
                  </a:lnTo>
                  <a:lnTo>
                    <a:pt x="3490147" y="799043"/>
                  </a:lnTo>
                  <a:lnTo>
                    <a:pt x="3468072" y="835262"/>
                  </a:lnTo>
                  <a:close/>
                </a:path>
                <a:path w="5136515" h="1660525">
                  <a:moveTo>
                    <a:pt x="3525838" y="750896"/>
                  </a:moveTo>
                  <a:lnTo>
                    <a:pt x="3487078" y="784848"/>
                  </a:lnTo>
                  <a:lnTo>
                    <a:pt x="3514833" y="743653"/>
                  </a:lnTo>
                  <a:lnTo>
                    <a:pt x="3531624" y="695178"/>
                  </a:lnTo>
                  <a:lnTo>
                    <a:pt x="3545501" y="649257"/>
                  </a:lnTo>
                  <a:lnTo>
                    <a:pt x="3547777" y="596613"/>
                  </a:lnTo>
                  <a:lnTo>
                    <a:pt x="3546501" y="547081"/>
                  </a:lnTo>
                  <a:lnTo>
                    <a:pt x="3564396" y="531406"/>
                  </a:lnTo>
                  <a:lnTo>
                    <a:pt x="3566264" y="580420"/>
                  </a:lnTo>
                  <a:lnTo>
                    <a:pt x="3564589" y="632537"/>
                  </a:lnTo>
                  <a:lnTo>
                    <a:pt x="3559700" y="687469"/>
                  </a:lnTo>
                  <a:lnTo>
                    <a:pt x="3535189" y="725822"/>
                  </a:lnTo>
                  <a:lnTo>
                    <a:pt x="3525838" y="750896"/>
                  </a:lnTo>
                  <a:close/>
                </a:path>
                <a:path w="5136515" h="1660525">
                  <a:moveTo>
                    <a:pt x="5136056" y="1653441"/>
                  </a:moveTo>
                  <a:lnTo>
                    <a:pt x="5128485" y="1660073"/>
                  </a:lnTo>
                  <a:lnTo>
                    <a:pt x="5121690" y="1649142"/>
                  </a:lnTo>
                  <a:lnTo>
                    <a:pt x="5111303" y="1607591"/>
                  </a:lnTo>
                  <a:lnTo>
                    <a:pt x="5091696" y="1557233"/>
                  </a:lnTo>
                  <a:lnTo>
                    <a:pt x="5071157" y="1507690"/>
                  </a:lnTo>
                  <a:lnTo>
                    <a:pt x="5041241" y="1449479"/>
                  </a:lnTo>
                  <a:lnTo>
                    <a:pt x="5026019" y="1412163"/>
                  </a:lnTo>
                  <a:lnTo>
                    <a:pt x="5001544" y="1366069"/>
                  </a:lnTo>
                  <a:lnTo>
                    <a:pt x="4976181" y="1320752"/>
                  </a:lnTo>
                  <a:lnTo>
                    <a:pt x="4949929" y="1276214"/>
                  </a:lnTo>
                  <a:lnTo>
                    <a:pt x="4931153" y="1242012"/>
                  </a:lnTo>
                  <a:lnTo>
                    <a:pt x="4903114" y="1199039"/>
                  </a:lnTo>
                  <a:lnTo>
                    <a:pt x="4874179" y="1156852"/>
                  </a:lnTo>
                  <a:lnTo>
                    <a:pt x="4844345" y="1115452"/>
                  </a:lnTo>
                  <a:lnTo>
                    <a:pt x="4813609" y="1074841"/>
                  </a:lnTo>
                  <a:lnTo>
                    <a:pt x="4781971" y="1035022"/>
                  </a:lnTo>
                  <a:lnTo>
                    <a:pt x="4757794" y="1005549"/>
                  </a:lnTo>
                  <a:lnTo>
                    <a:pt x="4724342" y="967319"/>
                  </a:lnTo>
                  <a:lnTo>
                    <a:pt x="4689979" y="929885"/>
                  </a:lnTo>
                  <a:lnTo>
                    <a:pt x="4654704" y="893252"/>
                  </a:lnTo>
                  <a:lnTo>
                    <a:pt x="4618514" y="857419"/>
                  </a:lnTo>
                  <a:lnTo>
                    <a:pt x="4581407" y="822390"/>
                  </a:lnTo>
                  <a:lnTo>
                    <a:pt x="4551748" y="797719"/>
                  </a:lnTo>
                  <a:lnTo>
                    <a:pt x="4512577" y="764498"/>
                  </a:lnTo>
                  <a:lnTo>
                    <a:pt x="4472417" y="732143"/>
                  </a:lnTo>
                  <a:lnTo>
                    <a:pt x="4431229" y="700688"/>
                  </a:lnTo>
                  <a:lnTo>
                    <a:pt x="4388975" y="670167"/>
                  </a:lnTo>
                  <a:lnTo>
                    <a:pt x="4345614" y="640616"/>
                  </a:lnTo>
                  <a:lnTo>
                    <a:pt x="4301108" y="612068"/>
                  </a:lnTo>
                  <a:lnTo>
                    <a:pt x="4255417" y="584557"/>
                  </a:lnTo>
                  <a:lnTo>
                    <a:pt x="4208503" y="558119"/>
                  </a:lnTo>
                  <a:lnTo>
                    <a:pt x="4169523" y="541613"/>
                  </a:lnTo>
                  <a:lnTo>
                    <a:pt x="4120723" y="516826"/>
                  </a:lnTo>
                  <a:lnTo>
                    <a:pt x="4078743" y="502949"/>
                  </a:lnTo>
                  <a:lnTo>
                    <a:pt x="4035117" y="490513"/>
                  </a:lnTo>
                  <a:lnTo>
                    <a:pt x="3989749" y="479603"/>
                  </a:lnTo>
                  <a:lnTo>
                    <a:pt x="3942542" y="470304"/>
                  </a:lnTo>
                  <a:lnTo>
                    <a:pt x="3893399" y="462701"/>
                  </a:lnTo>
                  <a:lnTo>
                    <a:pt x="3842223" y="456878"/>
                  </a:lnTo>
                  <a:lnTo>
                    <a:pt x="3797309" y="462453"/>
                  </a:lnTo>
                  <a:lnTo>
                    <a:pt x="3750354" y="469817"/>
                  </a:lnTo>
                  <a:lnTo>
                    <a:pt x="3701634" y="478726"/>
                  </a:lnTo>
                  <a:lnTo>
                    <a:pt x="3651427" y="488938"/>
                  </a:lnTo>
                  <a:lnTo>
                    <a:pt x="3564396" y="531406"/>
                  </a:lnTo>
                  <a:lnTo>
                    <a:pt x="3623294" y="479815"/>
                  </a:lnTo>
                  <a:lnTo>
                    <a:pt x="3677728" y="465900"/>
                  </a:lnTo>
                  <a:lnTo>
                    <a:pt x="3721717" y="444252"/>
                  </a:lnTo>
                  <a:lnTo>
                    <a:pt x="3780333" y="443557"/>
                  </a:lnTo>
                  <a:lnTo>
                    <a:pt x="3828441" y="435184"/>
                  </a:lnTo>
                  <a:lnTo>
                    <a:pt x="3882746" y="438265"/>
                  </a:lnTo>
                  <a:lnTo>
                    <a:pt x="3934850" y="443275"/>
                  </a:lnTo>
                  <a:lnTo>
                    <a:pt x="3993090" y="459793"/>
                  </a:lnTo>
                  <a:lnTo>
                    <a:pt x="4039332" y="469937"/>
                  </a:lnTo>
                  <a:lnTo>
                    <a:pt x="4083687" y="481735"/>
                  </a:lnTo>
                  <a:lnTo>
                    <a:pt x="4134651" y="504626"/>
                  </a:lnTo>
                  <a:lnTo>
                    <a:pt x="4175614" y="519394"/>
                  </a:lnTo>
                  <a:lnTo>
                    <a:pt x="4223441" y="545034"/>
                  </a:lnTo>
                  <a:lnTo>
                    <a:pt x="4269890" y="571880"/>
                  </a:lnTo>
                  <a:lnTo>
                    <a:pt x="4315089" y="599821"/>
                  </a:lnTo>
                  <a:lnTo>
                    <a:pt x="4350797" y="619193"/>
                  </a:lnTo>
                  <a:lnTo>
                    <a:pt x="4393600" y="649233"/>
                  </a:lnTo>
                  <a:lnTo>
                    <a:pt x="4435497" y="680067"/>
                  </a:lnTo>
                  <a:lnTo>
                    <a:pt x="4468122" y="702139"/>
                  </a:lnTo>
                  <a:lnTo>
                    <a:pt x="4508211" y="734556"/>
                  </a:lnTo>
                  <a:lnTo>
                    <a:pt x="4547399" y="767762"/>
                  </a:lnTo>
                  <a:lnTo>
                    <a:pt x="4585686" y="801758"/>
                  </a:lnTo>
                  <a:lnTo>
                    <a:pt x="4623073" y="836542"/>
                  </a:lnTo>
                  <a:lnTo>
                    <a:pt x="4651195" y="862559"/>
                  </a:lnTo>
                  <a:lnTo>
                    <a:pt x="4686787" y="898915"/>
                  </a:lnTo>
                  <a:lnTo>
                    <a:pt x="4721482" y="936057"/>
                  </a:lnTo>
                  <a:lnTo>
                    <a:pt x="4755264" y="973999"/>
                  </a:lnTo>
                  <a:lnTo>
                    <a:pt x="4788128" y="1012745"/>
                  </a:lnTo>
                  <a:lnTo>
                    <a:pt x="4820073" y="1052296"/>
                  </a:lnTo>
                  <a:lnTo>
                    <a:pt x="4842729" y="1083100"/>
                  </a:lnTo>
                  <a:lnTo>
                    <a:pt x="4872829" y="1124267"/>
                  </a:lnTo>
                  <a:lnTo>
                    <a:pt x="4902004" y="1166245"/>
                  </a:lnTo>
                  <a:lnTo>
                    <a:pt x="4930250" y="1209036"/>
                  </a:lnTo>
                  <a:lnTo>
                    <a:pt x="4957565" y="1252642"/>
                  </a:lnTo>
                  <a:lnTo>
                    <a:pt x="4975580" y="1287512"/>
                  </a:lnTo>
                  <a:lnTo>
                    <a:pt x="5001028" y="1332754"/>
                  </a:lnTo>
                  <a:lnTo>
                    <a:pt x="5025539" y="1378817"/>
                  </a:lnTo>
                  <a:lnTo>
                    <a:pt x="5049110" y="1425703"/>
                  </a:lnTo>
                  <a:lnTo>
                    <a:pt x="5063371" y="1463861"/>
                  </a:lnTo>
                  <a:lnTo>
                    <a:pt x="5085056" y="1512399"/>
                  </a:lnTo>
                  <a:lnTo>
                    <a:pt x="5105795" y="1561766"/>
                  </a:lnTo>
                  <a:lnTo>
                    <a:pt x="5117217" y="1602410"/>
                  </a:lnTo>
                  <a:lnTo>
                    <a:pt x="5136056" y="1653441"/>
                  </a:lnTo>
                  <a:close/>
                </a:path>
              </a:pathLst>
            </a:custGeom>
            <a:solidFill>
              <a:srgbClr val="FFF1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654002" y="0"/>
              <a:ext cx="1042035" cy="706755"/>
            </a:xfrm>
            <a:custGeom>
              <a:avLst/>
              <a:gdLst/>
              <a:ahLst/>
              <a:cxnLst/>
              <a:rect l="l" t="t" r="r" b="b"/>
              <a:pathLst>
                <a:path w="1042034" h="706755">
                  <a:moveTo>
                    <a:pt x="796945" y="626973"/>
                  </a:moveTo>
                  <a:lnTo>
                    <a:pt x="786021" y="633619"/>
                  </a:lnTo>
                  <a:lnTo>
                    <a:pt x="774944" y="639990"/>
                  </a:lnTo>
                  <a:lnTo>
                    <a:pt x="763713" y="646087"/>
                  </a:lnTo>
                  <a:lnTo>
                    <a:pt x="752328" y="651911"/>
                  </a:lnTo>
                  <a:lnTo>
                    <a:pt x="717383" y="667676"/>
                  </a:lnTo>
                  <a:lnTo>
                    <a:pt x="681367" y="680831"/>
                  </a:lnTo>
                  <a:lnTo>
                    <a:pt x="644479" y="691299"/>
                  </a:lnTo>
                  <a:lnTo>
                    <a:pt x="606929" y="699026"/>
                  </a:lnTo>
                  <a:lnTo>
                    <a:pt x="568912" y="703968"/>
                  </a:lnTo>
                  <a:lnTo>
                    <a:pt x="530627" y="706099"/>
                  </a:lnTo>
                  <a:lnTo>
                    <a:pt x="517848" y="706182"/>
                  </a:lnTo>
                  <a:lnTo>
                    <a:pt x="505061" y="705952"/>
                  </a:lnTo>
                  <a:lnTo>
                    <a:pt x="466814" y="703384"/>
                  </a:lnTo>
                  <a:lnTo>
                    <a:pt x="428846" y="698006"/>
                  </a:lnTo>
                  <a:lnTo>
                    <a:pt x="391380" y="689851"/>
                  </a:lnTo>
                  <a:lnTo>
                    <a:pt x="354620" y="678961"/>
                  </a:lnTo>
                  <a:lnTo>
                    <a:pt x="318763" y="665398"/>
                  </a:lnTo>
                  <a:lnTo>
                    <a:pt x="283993" y="649231"/>
                  </a:lnTo>
                  <a:lnTo>
                    <a:pt x="250507" y="630551"/>
                  </a:lnTo>
                  <a:lnTo>
                    <a:pt x="218491" y="609462"/>
                  </a:lnTo>
                  <a:lnTo>
                    <a:pt x="188116" y="586073"/>
                  </a:lnTo>
                  <a:lnTo>
                    <a:pt x="159537" y="560509"/>
                  </a:lnTo>
                  <a:lnTo>
                    <a:pt x="132916" y="532912"/>
                  </a:lnTo>
                  <a:lnTo>
                    <a:pt x="108402" y="503438"/>
                  </a:lnTo>
                  <a:lnTo>
                    <a:pt x="86121" y="472239"/>
                  </a:lnTo>
                  <a:lnTo>
                    <a:pt x="66193" y="439480"/>
                  </a:lnTo>
                  <a:lnTo>
                    <a:pt x="48730" y="405342"/>
                  </a:lnTo>
                  <a:lnTo>
                    <a:pt x="33827" y="370019"/>
                  </a:lnTo>
                  <a:lnTo>
                    <a:pt x="21563" y="333698"/>
                  </a:lnTo>
                  <a:lnTo>
                    <a:pt x="12001" y="296566"/>
                  </a:lnTo>
                  <a:lnTo>
                    <a:pt x="5198" y="258829"/>
                  </a:lnTo>
                  <a:lnTo>
                    <a:pt x="1190" y="220702"/>
                  </a:lnTo>
                  <a:lnTo>
                    <a:pt x="0" y="182382"/>
                  </a:lnTo>
                  <a:lnTo>
                    <a:pt x="231" y="169597"/>
                  </a:lnTo>
                  <a:lnTo>
                    <a:pt x="2799" y="131350"/>
                  </a:lnTo>
                  <a:lnTo>
                    <a:pt x="8176" y="93382"/>
                  </a:lnTo>
                  <a:lnTo>
                    <a:pt x="16332" y="55916"/>
                  </a:lnTo>
                  <a:lnTo>
                    <a:pt x="27222" y="19156"/>
                  </a:lnTo>
                  <a:lnTo>
                    <a:pt x="1007545" y="0"/>
                  </a:lnTo>
                  <a:lnTo>
                    <a:pt x="1007820" y="700"/>
                  </a:lnTo>
                  <a:lnTo>
                    <a:pt x="1020084" y="37021"/>
                  </a:lnTo>
                  <a:lnTo>
                    <a:pt x="1029646" y="74153"/>
                  </a:lnTo>
                  <a:lnTo>
                    <a:pt x="1036449" y="111890"/>
                  </a:lnTo>
                  <a:lnTo>
                    <a:pt x="1040457" y="150017"/>
                  </a:lnTo>
                  <a:lnTo>
                    <a:pt x="1041646" y="188335"/>
                  </a:lnTo>
                  <a:lnTo>
                    <a:pt x="1041416" y="201122"/>
                  </a:lnTo>
                  <a:lnTo>
                    <a:pt x="1038848" y="239369"/>
                  </a:lnTo>
                  <a:lnTo>
                    <a:pt x="1033470" y="277337"/>
                  </a:lnTo>
                  <a:lnTo>
                    <a:pt x="1025315" y="314803"/>
                  </a:lnTo>
                  <a:lnTo>
                    <a:pt x="1014425" y="351563"/>
                  </a:lnTo>
                  <a:lnTo>
                    <a:pt x="1000862" y="387420"/>
                  </a:lnTo>
                  <a:lnTo>
                    <a:pt x="984695" y="422190"/>
                  </a:lnTo>
                  <a:lnTo>
                    <a:pt x="966015" y="455676"/>
                  </a:lnTo>
                  <a:lnTo>
                    <a:pt x="944926" y="487691"/>
                  </a:lnTo>
                  <a:lnTo>
                    <a:pt x="921537" y="518067"/>
                  </a:lnTo>
                  <a:lnTo>
                    <a:pt x="895973" y="546646"/>
                  </a:lnTo>
                  <a:lnTo>
                    <a:pt x="868376" y="573267"/>
                  </a:lnTo>
                  <a:lnTo>
                    <a:pt x="838902" y="597780"/>
                  </a:lnTo>
                  <a:lnTo>
                    <a:pt x="807703" y="620062"/>
                  </a:lnTo>
                  <a:lnTo>
                    <a:pt x="796945" y="626973"/>
                  </a:lnTo>
                  <a:close/>
                </a:path>
              </a:pathLst>
            </a:custGeom>
            <a:solidFill>
              <a:srgbClr val="E7BC3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8712294"/>
            <a:ext cx="152400" cy="735965"/>
          </a:xfrm>
          <a:custGeom>
            <a:avLst/>
            <a:gdLst/>
            <a:ahLst/>
            <a:cxnLst/>
            <a:rect l="l" t="t" r="r" b="b"/>
            <a:pathLst>
              <a:path w="152400" h="735965">
                <a:moveTo>
                  <a:pt x="0" y="735685"/>
                </a:moveTo>
                <a:lnTo>
                  <a:pt x="0" y="0"/>
                </a:lnTo>
                <a:lnTo>
                  <a:pt x="1696" y="1674"/>
                </a:lnTo>
                <a:lnTo>
                  <a:pt x="10573" y="10876"/>
                </a:lnTo>
                <a:lnTo>
                  <a:pt x="35803" y="39742"/>
                </a:lnTo>
                <a:lnTo>
                  <a:pt x="58848" y="70390"/>
                </a:lnTo>
                <a:lnTo>
                  <a:pt x="79574" y="102650"/>
                </a:lnTo>
                <a:lnTo>
                  <a:pt x="97866" y="136343"/>
                </a:lnTo>
                <a:lnTo>
                  <a:pt x="113631" y="171288"/>
                </a:lnTo>
                <a:lnTo>
                  <a:pt x="126786" y="207304"/>
                </a:lnTo>
                <a:lnTo>
                  <a:pt x="137255" y="244192"/>
                </a:lnTo>
                <a:lnTo>
                  <a:pt x="144981" y="281742"/>
                </a:lnTo>
                <a:lnTo>
                  <a:pt x="149923" y="319759"/>
                </a:lnTo>
                <a:lnTo>
                  <a:pt x="152054" y="358044"/>
                </a:lnTo>
                <a:lnTo>
                  <a:pt x="152137" y="370823"/>
                </a:lnTo>
                <a:lnTo>
                  <a:pt x="151907" y="383610"/>
                </a:lnTo>
                <a:lnTo>
                  <a:pt x="149339" y="421857"/>
                </a:lnTo>
                <a:lnTo>
                  <a:pt x="143962" y="459825"/>
                </a:lnTo>
                <a:lnTo>
                  <a:pt x="135806" y="497291"/>
                </a:lnTo>
                <a:lnTo>
                  <a:pt x="124917" y="534051"/>
                </a:lnTo>
                <a:lnTo>
                  <a:pt x="111353" y="569908"/>
                </a:lnTo>
                <a:lnTo>
                  <a:pt x="95186" y="604678"/>
                </a:lnTo>
                <a:lnTo>
                  <a:pt x="76507" y="638165"/>
                </a:lnTo>
                <a:lnTo>
                  <a:pt x="55417" y="670180"/>
                </a:lnTo>
                <a:lnTo>
                  <a:pt x="32028" y="700555"/>
                </a:lnTo>
                <a:lnTo>
                  <a:pt x="6465" y="729135"/>
                </a:lnTo>
                <a:lnTo>
                  <a:pt x="0" y="735685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10105902"/>
            <a:ext cx="57785" cy="181610"/>
          </a:xfrm>
          <a:custGeom>
            <a:avLst/>
            <a:gdLst/>
            <a:ahLst/>
            <a:cxnLst/>
            <a:rect l="l" t="t" r="r" b="b"/>
            <a:pathLst>
              <a:path w="57785" h="181609">
                <a:moveTo>
                  <a:pt x="57253" y="181097"/>
                </a:moveTo>
                <a:lnTo>
                  <a:pt x="0" y="181097"/>
                </a:lnTo>
                <a:lnTo>
                  <a:pt x="0" y="0"/>
                </a:lnTo>
                <a:lnTo>
                  <a:pt x="3818" y="5283"/>
                </a:lnTo>
                <a:lnTo>
                  <a:pt x="26012" y="42311"/>
                </a:lnTo>
                <a:lnTo>
                  <a:pt x="42529" y="82187"/>
                </a:lnTo>
                <a:lnTo>
                  <a:pt x="53018" y="124063"/>
                </a:lnTo>
                <a:lnTo>
                  <a:pt x="57248" y="167016"/>
                </a:lnTo>
                <a:lnTo>
                  <a:pt x="57338" y="174217"/>
                </a:lnTo>
                <a:lnTo>
                  <a:pt x="57253" y="18109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89286" y="901759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198111" y="9474069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39" h="586740">
                <a:moveTo>
                  <a:pt x="278634" y="586414"/>
                </a:moveTo>
                <a:lnTo>
                  <a:pt x="235794" y="581130"/>
                </a:lnTo>
                <a:lnTo>
                  <a:pt x="194191" y="569617"/>
                </a:lnTo>
                <a:lnTo>
                  <a:pt x="154730" y="552126"/>
                </a:lnTo>
                <a:lnTo>
                  <a:pt x="118262" y="529031"/>
                </a:lnTo>
                <a:lnTo>
                  <a:pt x="85576" y="500838"/>
                </a:lnTo>
                <a:lnTo>
                  <a:pt x="57382" y="468151"/>
                </a:lnTo>
                <a:lnTo>
                  <a:pt x="34287" y="431683"/>
                </a:lnTo>
                <a:lnTo>
                  <a:pt x="16797" y="392220"/>
                </a:lnTo>
                <a:lnTo>
                  <a:pt x="5283" y="350619"/>
                </a:lnTo>
                <a:lnTo>
                  <a:pt x="0" y="307779"/>
                </a:lnTo>
                <a:lnTo>
                  <a:pt x="1059" y="264625"/>
                </a:lnTo>
                <a:lnTo>
                  <a:pt x="8441" y="222096"/>
                </a:lnTo>
                <a:lnTo>
                  <a:pt x="21978" y="181108"/>
                </a:lnTo>
                <a:lnTo>
                  <a:pt x="41386" y="142553"/>
                </a:lnTo>
                <a:lnTo>
                  <a:pt x="66241" y="107261"/>
                </a:lnTo>
                <a:lnTo>
                  <a:pt x="96007" y="76000"/>
                </a:lnTo>
                <a:lnTo>
                  <a:pt x="130034" y="49443"/>
                </a:lnTo>
                <a:lnTo>
                  <a:pt x="167593" y="28169"/>
                </a:lnTo>
                <a:lnTo>
                  <a:pt x="207864" y="12633"/>
                </a:lnTo>
                <a:lnTo>
                  <a:pt x="249981" y="3175"/>
                </a:lnTo>
                <a:lnTo>
                  <a:pt x="293030" y="0"/>
                </a:lnTo>
                <a:lnTo>
                  <a:pt x="336080" y="3175"/>
                </a:lnTo>
                <a:lnTo>
                  <a:pt x="378197" y="12633"/>
                </a:lnTo>
                <a:lnTo>
                  <a:pt x="418468" y="28169"/>
                </a:lnTo>
                <a:lnTo>
                  <a:pt x="456027" y="49443"/>
                </a:lnTo>
                <a:lnTo>
                  <a:pt x="490056" y="76000"/>
                </a:lnTo>
                <a:lnTo>
                  <a:pt x="519819" y="107261"/>
                </a:lnTo>
                <a:lnTo>
                  <a:pt x="544674" y="142553"/>
                </a:lnTo>
                <a:lnTo>
                  <a:pt x="564082" y="181108"/>
                </a:lnTo>
                <a:lnTo>
                  <a:pt x="577622" y="222096"/>
                </a:lnTo>
                <a:lnTo>
                  <a:pt x="585001" y="264625"/>
                </a:lnTo>
                <a:lnTo>
                  <a:pt x="586414" y="293383"/>
                </a:lnTo>
                <a:lnTo>
                  <a:pt x="583238" y="336432"/>
                </a:lnTo>
                <a:lnTo>
                  <a:pt x="573780" y="378550"/>
                </a:lnTo>
                <a:lnTo>
                  <a:pt x="558245" y="418820"/>
                </a:lnTo>
                <a:lnTo>
                  <a:pt x="536970" y="456379"/>
                </a:lnTo>
                <a:lnTo>
                  <a:pt x="510414" y="490407"/>
                </a:lnTo>
                <a:lnTo>
                  <a:pt x="479153" y="520172"/>
                </a:lnTo>
                <a:lnTo>
                  <a:pt x="443860" y="545028"/>
                </a:lnTo>
                <a:lnTo>
                  <a:pt x="405305" y="564435"/>
                </a:lnTo>
                <a:lnTo>
                  <a:pt x="364317" y="577973"/>
                </a:lnTo>
                <a:lnTo>
                  <a:pt x="321788" y="585354"/>
                </a:lnTo>
                <a:lnTo>
                  <a:pt x="278634" y="58641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39999" y="9767452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345233" y="2555063"/>
            <a:ext cx="12769215" cy="0"/>
          </a:xfrm>
          <a:custGeom>
            <a:avLst/>
            <a:gdLst/>
            <a:ahLst/>
            <a:cxnLst/>
            <a:rect l="l" t="t" r="r" b="b"/>
            <a:pathLst>
              <a:path w="12769215" h="0">
                <a:moveTo>
                  <a:pt x="0" y="0"/>
                </a:moveTo>
                <a:lnTo>
                  <a:pt x="12768834" y="0"/>
                </a:lnTo>
              </a:path>
            </a:pathLst>
          </a:custGeom>
          <a:ln w="28575">
            <a:solidFill>
              <a:srgbClr val="FFF1C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72289" y="2912211"/>
            <a:ext cx="9763109" cy="3009899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72289" y="6261231"/>
            <a:ext cx="9791699" cy="3648059"/>
          </a:xfrm>
          <a:prstGeom prst="rect">
            <a:avLst/>
          </a:prstGeom>
        </p:spPr>
      </p:pic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3612555" y="1105496"/>
            <a:ext cx="11426190" cy="52324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440805" algn="l"/>
              </a:tabLst>
            </a:pPr>
            <a:r>
              <a:rPr dirty="0" sz="3250" spc="165">
                <a:solidFill>
                  <a:srgbClr val="000000"/>
                </a:solidFill>
              </a:rPr>
              <a:t>Employing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14">
                <a:solidFill>
                  <a:srgbClr val="000000"/>
                </a:solidFill>
              </a:rPr>
              <a:t>a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90">
                <a:solidFill>
                  <a:srgbClr val="000000"/>
                </a:solidFill>
              </a:rPr>
              <a:t>Post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70">
                <a:solidFill>
                  <a:srgbClr val="000000"/>
                </a:solidFill>
              </a:rPr>
              <a:t>Corn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20">
                <a:solidFill>
                  <a:srgbClr val="000000"/>
                </a:solidFill>
              </a:rPr>
              <a:t>Website</a:t>
            </a:r>
            <a:r>
              <a:rPr dirty="0" sz="3250">
                <a:solidFill>
                  <a:srgbClr val="000000"/>
                </a:solidFill>
              </a:rPr>
              <a:t>	</a:t>
            </a:r>
            <a:r>
              <a:rPr dirty="0" sz="3250" spc="150">
                <a:solidFill>
                  <a:srgbClr val="000000"/>
                </a:solidFill>
              </a:rPr>
              <a:t>For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30">
                <a:solidFill>
                  <a:srgbClr val="000000"/>
                </a:solidFill>
              </a:rPr>
              <a:t>Automatic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60">
                <a:solidFill>
                  <a:srgbClr val="000000"/>
                </a:solidFill>
              </a:rPr>
              <a:t>Marketing</a:t>
            </a:r>
            <a:endParaRPr sz="325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4964" cy="2911010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3269" y="-6834"/>
            <a:ext cx="5472430" cy="1660525"/>
            <a:chOff x="11223269" y="-6834"/>
            <a:chExt cx="5472430" cy="1660525"/>
          </a:xfrm>
        </p:grpSpPr>
        <p:sp>
          <p:nvSpPr>
            <p:cNvPr id="5" name="object 5" descr=""/>
            <p:cNvSpPr/>
            <p:nvPr/>
          </p:nvSpPr>
          <p:spPr>
            <a:xfrm>
              <a:off x="11223269" y="-6834"/>
              <a:ext cx="5136515" cy="1660525"/>
            </a:xfrm>
            <a:custGeom>
              <a:avLst/>
              <a:gdLst/>
              <a:ahLst/>
              <a:cxnLst/>
              <a:rect l="l" t="t" r="r" b="b"/>
              <a:pathLst>
                <a:path w="5136515" h="1660525">
                  <a:moveTo>
                    <a:pt x="3468072" y="835262"/>
                  </a:moveTo>
                  <a:lnTo>
                    <a:pt x="3431769" y="850179"/>
                  </a:lnTo>
                  <a:lnTo>
                    <a:pt x="3396214" y="847557"/>
                  </a:lnTo>
                  <a:lnTo>
                    <a:pt x="3377263" y="830390"/>
                  </a:lnTo>
                  <a:lnTo>
                    <a:pt x="3364199" y="791183"/>
                  </a:lnTo>
                  <a:lnTo>
                    <a:pt x="3367275" y="754722"/>
                  </a:lnTo>
                  <a:lnTo>
                    <a:pt x="3380005" y="726688"/>
                  </a:lnTo>
                  <a:lnTo>
                    <a:pt x="3399601" y="675757"/>
                  </a:lnTo>
                  <a:lnTo>
                    <a:pt x="3460000" y="589085"/>
                  </a:lnTo>
                  <a:lnTo>
                    <a:pt x="3539400" y="519534"/>
                  </a:lnTo>
                  <a:lnTo>
                    <a:pt x="3537775" y="504075"/>
                  </a:lnTo>
                  <a:lnTo>
                    <a:pt x="3529920" y="460306"/>
                  </a:lnTo>
                  <a:lnTo>
                    <a:pt x="3507817" y="412134"/>
                  </a:lnTo>
                  <a:lnTo>
                    <a:pt x="3481191" y="367923"/>
                  </a:lnTo>
                  <a:lnTo>
                    <a:pt x="3458668" y="337002"/>
                  </a:lnTo>
                  <a:lnTo>
                    <a:pt x="3423768" y="300040"/>
                  </a:lnTo>
                  <a:lnTo>
                    <a:pt x="3393485" y="275917"/>
                  </a:lnTo>
                  <a:lnTo>
                    <a:pt x="3351338" y="245301"/>
                  </a:lnTo>
                  <a:lnTo>
                    <a:pt x="3314322" y="227076"/>
                  </a:lnTo>
                  <a:lnTo>
                    <a:pt x="3265957" y="201908"/>
                  </a:lnTo>
                  <a:lnTo>
                    <a:pt x="3222478" y="189344"/>
                  </a:lnTo>
                  <a:lnTo>
                    <a:pt x="3176846" y="178665"/>
                  </a:lnTo>
                  <a:lnTo>
                    <a:pt x="3129215" y="169737"/>
                  </a:lnTo>
                  <a:lnTo>
                    <a:pt x="3079739" y="162426"/>
                  </a:lnTo>
                  <a:lnTo>
                    <a:pt x="3036938" y="166150"/>
                  </a:lnTo>
                  <a:lnTo>
                    <a:pt x="2984230" y="161670"/>
                  </a:lnTo>
                  <a:lnTo>
                    <a:pt x="2938505" y="167956"/>
                  </a:lnTo>
                  <a:lnTo>
                    <a:pt x="2891547" y="175322"/>
                  </a:lnTo>
                  <a:lnTo>
                    <a:pt x="2851878" y="193186"/>
                  </a:lnTo>
                  <a:lnTo>
                    <a:pt x="2802916" y="202308"/>
                  </a:lnTo>
                  <a:lnTo>
                    <a:pt x="2761549" y="221659"/>
                  </a:lnTo>
                  <a:lnTo>
                    <a:pt x="2711196" y="232000"/>
                  </a:lnTo>
                  <a:lnTo>
                    <a:pt x="2497350" y="334900"/>
                  </a:lnTo>
                  <a:lnTo>
                    <a:pt x="2460932" y="366801"/>
                  </a:lnTo>
                  <a:lnTo>
                    <a:pt x="2326194" y="434174"/>
                  </a:lnTo>
                  <a:lnTo>
                    <a:pt x="2289638" y="466194"/>
                  </a:lnTo>
                  <a:lnTo>
                    <a:pt x="1929969" y="646177"/>
                  </a:lnTo>
                  <a:lnTo>
                    <a:pt x="1825450" y="670197"/>
                  </a:lnTo>
                  <a:lnTo>
                    <a:pt x="1782350" y="691067"/>
                  </a:lnTo>
                  <a:lnTo>
                    <a:pt x="1732803" y="700701"/>
                  </a:lnTo>
                  <a:lnTo>
                    <a:pt x="1683822" y="709840"/>
                  </a:lnTo>
                  <a:lnTo>
                    <a:pt x="1635449" y="718445"/>
                  </a:lnTo>
                  <a:lnTo>
                    <a:pt x="1579359" y="716927"/>
                  </a:lnTo>
                  <a:lnTo>
                    <a:pt x="1532331" y="724355"/>
                  </a:lnTo>
                  <a:lnTo>
                    <a:pt x="1486038" y="731138"/>
                  </a:lnTo>
                  <a:lnTo>
                    <a:pt x="1432154" y="727687"/>
                  </a:lnTo>
                  <a:lnTo>
                    <a:pt x="1387459" y="733071"/>
                  </a:lnTo>
                  <a:lnTo>
                    <a:pt x="1335258" y="728146"/>
                  </a:lnTo>
                  <a:lnTo>
                    <a:pt x="1283963" y="722428"/>
                  </a:lnTo>
                  <a:lnTo>
                    <a:pt x="1233614" y="715881"/>
                  </a:lnTo>
                  <a:lnTo>
                    <a:pt x="1184256" y="708467"/>
                  </a:lnTo>
                  <a:lnTo>
                    <a:pt x="1135929" y="700148"/>
                  </a:lnTo>
                  <a:lnTo>
                    <a:pt x="1088677" y="690889"/>
                  </a:lnTo>
                  <a:lnTo>
                    <a:pt x="1042530" y="680661"/>
                  </a:lnTo>
                  <a:lnTo>
                    <a:pt x="997885" y="669118"/>
                  </a:lnTo>
                  <a:lnTo>
                    <a:pt x="946296" y="646774"/>
                  </a:lnTo>
                  <a:lnTo>
                    <a:pt x="904422" y="632804"/>
                  </a:lnTo>
                  <a:lnTo>
                    <a:pt x="855447" y="608170"/>
                  </a:lnTo>
                  <a:lnTo>
                    <a:pt x="816032" y="592046"/>
                  </a:lnTo>
                  <a:lnTo>
                    <a:pt x="769360" y="565394"/>
                  </a:lnTo>
                  <a:lnTo>
                    <a:pt x="732092" y="547389"/>
                  </a:lnTo>
                  <a:lnTo>
                    <a:pt x="687413" y="518993"/>
                  </a:lnTo>
                  <a:lnTo>
                    <a:pt x="643613" y="489826"/>
                  </a:lnTo>
                  <a:lnTo>
                    <a:pt x="608982" y="469511"/>
                  </a:lnTo>
                  <a:lnTo>
                    <a:pt x="566706" y="439009"/>
                  </a:lnTo>
                  <a:lnTo>
                    <a:pt x="525076" y="407942"/>
                  </a:lnTo>
                  <a:lnTo>
                    <a:pt x="484014" y="376377"/>
                  </a:lnTo>
                  <a:lnTo>
                    <a:pt x="443441" y="344383"/>
                  </a:lnTo>
                  <a:lnTo>
                    <a:pt x="411649" y="321582"/>
                  </a:lnTo>
                  <a:lnTo>
                    <a:pt x="371785" y="288968"/>
                  </a:lnTo>
                  <a:lnTo>
                    <a:pt x="292263" y="223558"/>
                  </a:lnTo>
                  <a:lnTo>
                    <a:pt x="252386" y="190955"/>
                  </a:lnTo>
                  <a:lnTo>
                    <a:pt x="212284" y="158549"/>
                  </a:lnTo>
                  <a:lnTo>
                    <a:pt x="171848" y="126436"/>
                  </a:lnTo>
                  <a:lnTo>
                    <a:pt x="139335" y="104265"/>
                  </a:lnTo>
                  <a:lnTo>
                    <a:pt x="97901" y="73027"/>
                  </a:lnTo>
                  <a:lnTo>
                    <a:pt x="55802" y="42370"/>
                  </a:lnTo>
                  <a:lnTo>
                    <a:pt x="12929" y="12391"/>
                  </a:lnTo>
                  <a:lnTo>
                    <a:pt x="0" y="6833"/>
                  </a:lnTo>
                  <a:lnTo>
                    <a:pt x="27076" y="0"/>
                  </a:lnTo>
                  <a:lnTo>
                    <a:pt x="91728" y="44667"/>
                  </a:lnTo>
                  <a:lnTo>
                    <a:pt x="133332" y="75758"/>
                  </a:lnTo>
                  <a:lnTo>
                    <a:pt x="174367" y="107346"/>
                  </a:lnTo>
                  <a:lnTo>
                    <a:pt x="214943" y="139337"/>
                  </a:lnTo>
                  <a:lnTo>
                    <a:pt x="255170" y="171633"/>
                  </a:lnTo>
                  <a:lnTo>
                    <a:pt x="286790" y="194586"/>
                  </a:lnTo>
                  <a:lnTo>
                    <a:pt x="326648" y="227206"/>
                  </a:lnTo>
                  <a:lnTo>
                    <a:pt x="366486" y="259843"/>
                  </a:lnTo>
                  <a:lnTo>
                    <a:pt x="406413" y="292401"/>
                  </a:lnTo>
                  <a:lnTo>
                    <a:pt x="446541" y="324785"/>
                  </a:lnTo>
                  <a:lnTo>
                    <a:pt x="486978" y="356898"/>
                  </a:lnTo>
                  <a:lnTo>
                    <a:pt x="527833" y="388643"/>
                  </a:lnTo>
                  <a:lnTo>
                    <a:pt x="569218" y="419926"/>
                  </a:lnTo>
                  <a:lnTo>
                    <a:pt x="602873" y="441095"/>
                  </a:lnTo>
                  <a:lnTo>
                    <a:pt x="645395" y="471382"/>
                  </a:lnTo>
                  <a:lnTo>
                    <a:pt x="688756" y="500932"/>
                  </a:lnTo>
                  <a:lnTo>
                    <a:pt x="724663" y="520130"/>
                  </a:lnTo>
                  <a:lnTo>
                    <a:pt x="769921" y="548019"/>
                  </a:lnTo>
                  <a:lnTo>
                    <a:pt x="807869" y="565430"/>
                  </a:lnTo>
                  <a:lnTo>
                    <a:pt x="855312" y="591404"/>
                  </a:lnTo>
                  <a:lnTo>
                    <a:pt x="895589" y="606775"/>
                  </a:lnTo>
                  <a:lnTo>
                    <a:pt x="945506" y="630583"/>
                  </a:lnTo>
                  <a:lnTo>
                    <a:pt x="988399" y="643661"/>
                  </a:lnTo>
                  <a:lnTo>
                    <a:pt x="1032626" y="655570"/>
                  </a:lnTo>
                  <a:lnTo>
                    <a:pt x="1086380" y="676017"/>
                  </a:lnTo>
                  <a:lnTo>
                    <a:pt x="1132882" y="685934"/>
                  </a:lnTo>
                  <a:lnTo>
                    <a:pt x="1180455" y="694913"/>
                  </a:lnTo>
                  <a:lnTo>
                    <a:pt x="1229056" y="702991"/>
                  </a:lnTo>
                  <a:lnTo>
                    <a:pt x="1270273" y="700654"/>
                  </a:lnTo>
                  <a:lnTo>
                    <a:pt x="1320798" y="707046"/>
                  </a:lnTo>
                  <a:lnTo>
                    <a:pt x="1372220" y="712654"/>
                  </a:lnTo>
                  <a:lnTo>
                    <a:pt x="1416407" y="707714"/>
                  </a:lnTo>
                  <a:lnTo>
                    <a:pt x="1469734" y="711653"/>
                  </a:lnTo>
                  <a:lnTo>
                    <a:pt x="1515432" y="705391"/>
                  </a:lnTo>
                  <a:lnTo>
                    <a:pt x="1561836" y="698509"/>
                  </a:lnTo>
                  <a:lnTo>
                    <a:pt x="1617284" y="700590"/>
                  </a:lnTo>
                  <a:lnTo>
                    <a:pt x="1665007" y="692554"/>
                  </a:lnTo>
                  <a:lnTo>
                    <a:pt x="1713340" y="683983"/>
                  </a:lnTo>
                  <a:lnTo>
                    <a:pt x="1753884" y="665352"/>
                  </a:lnTo>
                  <a:lnTo>
                    <a:pt x="1853317" y="645788"/>
                  </a:lnTo>
                  <a:lnTo>
                    <a:pt x="1895405" y="625804"/>
                  </a:lnTo>
                  <a:lnTo>
                    <a:pt x="1946312" y="614979"/>
                  </a:lnTo>
                  <a:lnTo>
                    <a:pt x="2255223" y="462573"/>
                  </a:lnTo>
                  <a:lnTo>
                    <a:pt x="2292230" y="430157"/>
                  </a:lnTo>
                  <a:lnTo>
                    <a:pt x="2428698" y="361269"/>
                  </a:lnTo>
                  <a:lnTo>
                    <a:pt x="2465722" y="328838"/>
                  </a:lnTo>
                  <a:lnTo>
                    <a:pt x="2689084" y="217601"/>
                  </a:lnTo>
                  <a:lnTo>
                    <a:pt x="2740961" y="205927"/>
                  </a:lnTo>
                  <a:lnTo>
                    <a:pt x="2783932" y="185170"/>
                  </a:lnTo>
                  <a:lnTo>
                    <a:pt x="2834671" y="174492"/>
                  </a:lnTo>
                  <a:lnTo>
                    <a:pt x="2884746" y="164395"/>
                  </a:lnTo>
                  <a:lnTo>
                    <a:pt x="2934094" y="154936"/>
                  </a:lnTo>
                  <a:lnTo>
                    <a:pt x="2979098" y="149282"/>
                  </a:lnTo>
                  <a:lnTo>
                    <a:pt x="3023154" y="144458"/>
                  </a:lnTo>
                  <a:lnTo>
                    <a:pt x="3066014" y="140681"/>
                  </a:lnTo>
                  <a:lnTo>
                    <a:pt x="3115800" y="147721"/>
                  </a:lnTo>
                  <a:lnTo>
                    <a:pt x="3163896" y="156241"/>
                  </a:lnTo>
                  <a:lnTo>
                    <a:pt x="3210055" y="166459"/>
                  </a:lnTo>
                  <a:lnTo>
                    <a:pt x="3254028" y="178590"/>
                  </a:lnTo>
                  <a:lnTo>
                    <a:pt x="3295570" y="192852"/>
                  </a:lnTo>
                  <a:lnTo>
                    <a:pt x="3334431" y="209461"/>
                  </a:lnTo>
                  <a:lnTo>
                    <a:pt x="3378734" y="238187"/>
                  </a:lnTo>
                  <a:lnTo>
                    <a:pt x="3411495" y="260141"/>
                  </a:lnTo>
                  <a:lnTo>
                    <a:pt x="3449202" y="294645"/>
                  </a:lnTo>
                  <a:lnTo>
                    <a:pt x="3474871" y="322809"/>
                  </a:lnTo>
                  <a:lnTo>
                    <a:pt x="3504992" y="363958"/>
                  </a:lnTo>
                  <a:lnTo>
                    <a:pt x="3530950" y="408754"/>
                  </a:lnTo>
                  <a:lnTo>
                    <a:pt x="3544128" y="447860"/>
                  </a:lnTo>
                  <a:lnTo>
                    <a:pt x="3547852" y="461481"/>
                  </a:lnTo>
                  <a:lnTo>
                    <a:pt x="3559516" y="485031"/>
                  </a:lnTo>
                  <a:lnTo>
                    <a:pt x="3562397" y="499390"/>
                  </a:lnTo>
                  <a:lnTo>
                    <a:pt x="3564877" y="514101"/>
                  </a:lnTo>
                  <a:lnTo>
                    <a:pt x="3590141" y="491971"/>
                  </a:lnTo>
                  <a:lnTo>
                    <a:pt x="3610973" y="490607"/>
                  </a:lnTo>
                  <a:lnTo>
                    <a:pt x="3469398" y="614619"/>
                  </a:lnTo>
                  <a:lnTo>
                    <a:pt x="3419464" y="692125"/>
                  </a:lnTo>
                  <a:lnTo>
                    <a:pt x="3396682" y="728964"/>
                  </a:lnTo>
                  <a:lnTo>
                    <a:pt x="3388632" y="752898"/>
                  </a:lnTo>
                  <a:lnTo>
                    <a:pt x="3387710" y="787472"/>
                  </a:lnTo>
                  <a:lnTo>
                    <a:pt x="3393010" y="816596"/>
                  </a:lnTo>
                  <a:lnTo>
                    <a:pt x="3411995" y="833733"/>
                  </a:lnTo>
                  <a:lnTo>
                    <a:pt x="3433152" y="832084"/>
                  </a:lnTo>
                  <a:lnTo>
                    <a:pt x="3525838" y="750896"/>
                  </a:lnTo>
                  <a:lnTo>
                    <a:pt x="3516488" y="775970"/>
                  </a:lnTo>
                  <a:lnTo>
                    <a:pt x="3490147" y="799043"/>
                  </a:lnTo>
                  <a:lnTo>
                    <a:pt x="3468072" y="835262"/>
                  </a:lnTo>
                  <a:close/>
                </a:path>
                <a:path w="5136515" h="1660525">
                  <a:moveTo>
                    <a:pt x="3525838" y="750896"/>
                  </a:moveTo>
                  <a:lnTo>
                    <a:pt x="3487078" y="784848"/>
                  </a:lnTo>
                  <a:lnTo>
                    <a:pt x="3514833" y="743653"/>
                  </a:lnTo>
                  <a:lnTo>
                    <a:pt x="3531624" y="695178"/>
                  </a:lnTo>
                  <a:lnTo>
                    <a:pt x="3545501" y="649257"/>
                  </a:lnTo>
                  <a:lnTo>
                    <a:pt x="3547777" y="596613"/>
                  </a:lnTo>
                  <a:lnTo>
                    <a:pt x="3546501" y="547081"/>
                  </a:lnTo>
                  <a:lnTo>
                    <a:pt x="3564396" y="531406"/>
                  </a:lnTo>
                  <a:lnTo>
                    <a:pt x="3566264" y="580420"/>
                  </a:lnTo>
                  <a:lnTo>
                    <a:pt x="3564589" y="632537"/>
                  </a:lnTo>
                  <a:lnTo>
                    <a:pt x="3559700" y="687469"/>
                  </a:lnTo>
                  <a:lnTo>
                    <a:pt x="3535189" y="725822"/>
                  </a:lnTo>
                  <a:lnTo>
                    <a:pt x="3525838" y="750896"/>
                  </a:lnTo>
                  <a:close/>
                </a:path>
                <a:path w="5136515" h="1660525">
                  <a:moveTo>
                    <a:pt x="5136056" y="1653441"/>
                  </a:moveTo>
                  <a:lnTo>
                    <a:pt x="5128485" y="1660073"/>
                  </a:lnTo>
                  <a:lnTo>
                    <a:pt x="5121690" y="1649142"/>
                  </a:lnTo>
                  <a:lnTo>
                    <a:pt x="5111303" y="1607591"/>
                  </a:lnTo>
                  <a:lnTo>
                    <a:pt x="5091696" y="1557233"/>
                  </a:lnTo>
                  <a:lnTo>
                    <a:pt x="5071157" y="1507690"/>
                  </a:lnTo>
                  <a:lnTo>
                    <a:pt x="5041241" y="1449479"/>
                  </a:lnTo>
                  <a:lnTo>
                    <a:pt x="5026019" y="1412163"/>
                  </a:lnTo>
                  <a:lnTo>
                    <a:pt x="5001544" y="1366069"/>
                  </a:lnTo>
                  <a:lnTo>
                    <a:pt x="4976181" y="1320752"/>
                  </a:lnTo>
                  <a:lnTo>
                    <a:pt x="4949929" y="1276214"/>
                  </a:lnTo>
                  <a:lnTo>
                    <a:pt x="4931153" y="1242012"/>
                  </a:lnTo>
                  <a:lnTo>
                    <a:pt x="4903114" y="1199039"/>
                  </a:lnTo>
                  <a:lnTo>
                    <a:pt x="4874179" y="1156852"/>
                  </a:lnTo>
                  <a:lnTo>
                    <a:pt x="4844345" y="1115452"/>
                  </a:lnTo>
                  <a:lnTo>
                    <a:pt x="4813609" y="1074841"/>
                  </a:lnTo>
                  <a:lnTo>
                    <a:pt x="4781971" y="1035022"/>
                  </a:lnTo>
                  <a:lnTo>
                    <a:pt x="4757794" y="1005549"/>
                  </a:lnTo>
                  <a:lnTo>
                    <a:pt x="4724342" y="967319"/>
                  </a:lnTo>
                  <a:lnTo>
                    <a:pt x="4689979" y="929885"/>
                  </a:lnTo>
                  <a:lnTo>
                    <a:pt x="4654704" y="893252"/>
                  </a:lnTo>
                  <a:lnTo>
                    <a:pt x="4618514" y="857419"/>
                  </a:lnTo>
                  <a:lnTo>
                    <a:pt x="4581407" y="822390"/>
                  </a:lnTo>
                  <a:lnTo>
                    <a:pt x="4551748" y="797719"/>
                  </a:lnTo>
                  <a:lnTo>
                    <a:pt x="4512577" y="764498"/>
                  </a:lnTo>
                  <a:lnTo>
                    <a:pt x="4472417" y="732143"/>
                  </a:lnTo>
                  <a:lnTo>
                    <a:pt x="4431229" y="700688"/>
                  </a:lnTo>
                  <a:lnTo>
                    <a:pt x="4388975" y="670167"/>
                  </a:lnTo>
                  <a:lnTo>
                    <a:pt x="4345614" y="640616"/>
                  </a:lnTo>
                  <a:lnTo>
                    <a:pt x="4301108" y="612068"/>
                  </a:lnTo>
                  <a:lnTo>
                    <a:pt x="4255417" y="584557"/>
                  </a:lnTo>
                  <a:lnTo>
                    <a:pt x="4208503" y="558119"/>
                  </a:lnTo>
                  <a:lnTo>
                    <a:pt x="4169523" y="541613"/>
                  </a:lnTo>
                  <a:lnTo>
                    <a:pt x="4120723" y="516826"/>
                  </a:lnTo>
                  <a:lnTo>
                    <a:pt x="4078743" y="502949"/>
                  </a:lnTo>
                  <a:lnTo>
                    <a:pt x="4035117" y="490513"/>
                  </a:lnTo>
                  <a:lnTo>
                    <a:pt x="3989749" y="479603"/>
                  </a:lnTo>
                  <a:lnTo>
                    <a:pt x="3942542" y="470304"/>
                  </a:lnTo>
                  <a:lnTo>
                    <a:pt x="3893399" y="462701"/>
                  </a:lnTo>
                  <a:lnTo>
                    <a:pt x="3842223" y="456878"/>
                  </a:lnTo>
                  <a:lnTo>
                    <a:pt x="3797309" y="462453"/>
                  </a:lnTo>
                  <a:lnTo>
                    <a:pt x="3750354" y="469817"/>
                  </a:lnTo>
                  <a:lnTo>
                    <a:pt x="3701634" y="478726"/>
                  </a:lnTo>
                  <a:lnTo>
                    <a:pt x="3651427" y="488938"/>
                  </a:lnTo>
                  <a:lnTo>
                    <a:pt x="3564396" y="531406"/>
                  </a:lnTo>
                  <a:lnTo>
                    <a:pt x="3623294" y="479815"/>
                  </a:lnTo>
                  <a:lnTo>
                    <a:pt x="3677728" y="465900"/>
                  </a:lnTo>
                  <a:lnTo>
                    <a:pt x="3721717" y="444252"/>
                  </a:lnTo>
                  <a:lnTo>
                    <a:pt x="3780333" y="443557"/>
                  </a:lnTo>
                  <a:lnTo>
                    <a:pt x="3828441" y="435184"/>
                  </a:lnTo>
                  <a:lnTo>
                    <a:pt x="3882746" y="438265"/>
                  </a:lnTo>
                  <a:lnTo>
                    <a:pt x="3934850" y="443275"/>
                  </a:lnTo>
                  <a:lnTo>
                    <a:pt x="3993090" y="459793"/>
                  </a:lnTo>
                  <a:lnTo>
                    <a:pt x="4039332" y="469937"/>
                  </a:lnTo>
                  <a:lnTo>
                    <a:pt x="4083687" y="481735"/>
                  </a:lnTo>
                  <a:lnTo>
                    <a:pt x="4134651" y="504626"/>
                  </a:lnTo>
                  <a:lnTo>
                    <a:pt x="4175614" y="519394"/>
                  </a:lnTo>
                  <a:lnTo>
                    <a:pt x="4223441" y="545034"/>
                  </a:lnTo>
                  <a:lnTo>
                    <a:pt x="4269890" y="571880"/>
                  </a:lnTo>
                  <a:lnTo>
                    <a:pt x="4315089" y="599821"/>
                  </a:lnTo>
                  <a:lnTo>
                    <a:pt x="4350797" y="619193"/>
                  </a:lnTo>
                  <a:lnTo>
                    <a:pt x="4393600" y="649233"/>
                  </a:lnTo>
                  <a:lnTo>
                    <a:pt x="4435497" y="680067"/>
                  </a:lnTo>
                  <a:lnTo>
                    <a:pt x="4468122" y="702139"/>
                  </a:lnTo>
                  <a:lnTo>
                    <a:pt x="4508211" y="734556"/>
                  </a:lnTo>
                  <a:lnTo>
                    <a:pt x="4547399" y="767762"/>
                  </a:lnTo>
                  <a:lnTo>
                    <a:pt x="4585686" y="801758"/>
                  </a:lnTo>
                  <a:lnTo>
                    <a:pt x="4623073" y="836542"/>
                  </a:lnTo>
                  <a:lnTo>
                    <a:pt x="4651195" y="862559"/>
                  </a:lnTo>
                  <a:lnTo>
                    <a:pt x="4686787" y="898915"/>
                  </a:lnTo>
                  <a:lnTo>
                    <a:pt x="4721482" y="936057"/>
                  </a:lnTo>
                  <a:lnTo>
                    <a:pt x="4755264" y="973999"/>
                  </a:lnTo>
                  <a:lnTo>
                    <a:pt x="4788128" y="1012745"/>
                  </a:lnTo>
                  <a:lnTo>
                    <a:pt x="4820073" y="1052296"/>
                  </a:lnTo>
                  <a:lnTo>
                    <a:pt x="4842729" y="1083100"/>
                  </a:lnTo>
                  <a:lnTo>
                    <a:pt x="4872829" y="1124267"/>
                  </a:lnTo>
                  <a:lnTo>
                    <a:pt x="4902004" y="1166245"/>
                  </a:lnTo>
                  <a:lnTo>
                    <a:pt x="4930250" y="1209036"/>
                  </a:lnTo>
                  <a:lnTo>
                    <a:pt x="4957565" y="1252642"/>
                  </a:lnTo>
                  <a:lnTo>
                    <a:pt x="4975580" y="1287512"/>
                  </a:lnTo>
                  <a:lnTo>
                    <a:pt x="5001028" y="1332754"/>
                  </a:lnTo>
                  <a:lnTo>
                    <a:pt x="5025539" y="1378817"/>
                  </a:lnTo>
                  <a:lnTo>
                    <a:pt x="5049110" y="1425703"/>
                  </a:lnTo>
                  <a:lnTo>
                    <a:pt x="5063371" y="1463861"/>
                  </a:lnTo>
                  <a:lnTo>
                    <a:pt x="5085056" y="1512399"/>
                  </a:lnTo>
                  <a:lnTo>
                    <a:pt x="5105795" y="1561766"/>
                  </a:lnTo>
                  <a:lnTo>
                    <a:pt x="5117217" y="1602410"/>
                  </a:lnTo>
                  <a:lnTo>
                    <a:pt x="5136056" y="1653441"/>
                  </a:lnTo>
                  <a:close/>
                </a:path>
              </a:pathLst>
            </a:custGeom>
            <a:solidFill>
              <a:srgbClr val="FFF1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654002" y="0"/>
              <a:ext cx="1042035" cy="706755"/>
            </a:xfrm>
            <a:custGeom>
              <a:avLst/>
              <a:gdLst/>
              <a:ahLst/>
              <a:cxnLst/>
              <a:rect l="l" t="t" r="r" b="b"/>
              <a:pathLst>
                <a:path w="1042034" h="706755">
                  <a:moveTo>
                    <a:pt x="796945" y="626973"/>
                  </a:moveTo>
                  <a:lnTo>
                    <a:pt x="786021" y="633619"/>
                  </a:lnTo>
                  <a:lnTo>
                    <a:pt x="774944" y="639990"/>
                  </a:lnTo>
                  <a:lnTo>
                    <a:pt x="763713" y="646087"/>
                  </a:lnTo>
                  <a:lnTo>
                    <a:pt x="752328" y="651911"/>
                  </a:lnTo>
                  <a:lnTo>
                    <a:pt x="717383" y="667676"/>
                  </a:lnTo>
                  <a:lnTo>
                    <a:pt x="681367" y="680831"/>
                  </a:lnTo>
                  <a:lnTo>
                    <a:pt x="644479" y="691299"/>
                  </a:lnTo>
                  <a:lnTo>
                    <a:pt x="606929" y="699026"/>
                  </a:lnTo>
                  <a:lnTo>
                    <a:pt x="568912" y="703968"/>
                  </a:lnTo>
                  <a:lnTo>
                    <a:pt x="530627" y="706099"/>
                  </a:lnTo>
                  <a:lnTo>
                    <a:pt x="517848" y="706182"/>
                  </a:lnTo>
                  <a:lnTo>
                    <a:pt x="505061" y="705952"/>
                  </a:lnTo>
                  <a:lnTo>
                    <a:pt x="466814" y="703384"/>
                  </a:lnTo>
                  <a:lnTo>
                    <a:pt x="428846" y="698006"/>
                  </a:lnTo>
                  <a:lnTo>
                    <a:pt x="391380" y="689851"/>
                  </a:lnTo>
                  <a:lnTo>
                    <a:pt x="354620" y="678961"/>
                  </a:lnTo>
                  <a:lnTo>
                    <a:pt x="318763" y="665398"/>
                  </a:lnTo>
                  <a:lnTo>
                    <a:pt x="283993" y="649231"/>
                  </a:lnTo>
                  <a:lnTo>
                    <a:pt x="250507" y="630551"/>
                  </a:lnTo>
                  <a:lnTo>
                    <a:pt x="218491" y="609462"/>
                  </a:lnTo>
                  <a:lnTo>
                    <a:pt x="188116" y="586073"/>
                  </a:lnTo>
                  <a:lnTo>
                    <a:pt x="159537" y="560509"/>
                  </a:lnTo>
                  <a:lnTo>
                    <a:pt x="132916" y="532912"/>
                  </a:lnTo>
                  <a:lnTo>
                    <a:pt x="108402" y="503438"/>
                  </a:lnTo>
                  <a:lnTo>
                    <a:pt x="86121" y="472239"/>
                  </a:lnTo>
                  <a:lnTo>
                    <a:pt x="66193" y="439480"/>
                  </a:lnTo>
                  <a:lnTo>
                    <a:pt x="48730" y="405342"/>
                  </a:lnTo>
                  <a:lnTo>
                    <a:pt x="33827" y="370019"/>
                  </a:lnTo>
                  <a:lnTo>
                    <a:pt x="21563" y="333698"/>
                  </a:lnTo>
                  <a:lnTo>
                    <a:pt x="12001" y="296566"/>
                  </a:lnTo>
                  <a:lnTo>
                    <a:pt x="5198" y="258829"/>
                  </a:lnTo>
                  <a:lnTo>
                    <a:pt x="1190" y="220702"/>
                  </a:lnTo>
                  <a:lnTo>
                    <a:pt x="0" y="182382"/>
                  </a:lnTo>
                  <a:lnTo>
                    <a:pt x="231" y="169597"/>
                  </a:lnTo>
                  <a:lnTo>
                    <a:pt x="2799" y="131350"/>
                  </a:lnTo>
                  <a:lnTo>
                    <a:pt x="8176" y="93382"/>
                  </a:lnTo>
                  <a:lnTo>
                    <a:pt x="16332" y="55916"/>
                  </a:lnTo>
                  <a:lnTo>
                    <a:pt x="27222" y="19156"/>
                  </a:lnTo>
                  <a:lnTo>
                    <a:pt x="1007545" y="0"/>
                  </a:lnTo>
                  <a:lnTo>
                    <a:pt x="1007820" y="700"/>
                  </a:lnTo>
                  <a:lnTo>
                    <a:pt x="1020084" y="37021"/>
                  </a:lnTo>
                  <a:lnTo>
                    <a:pt x="1029646" y="74153"/>
                  </a:lnTo>
                  <a:lnTo>
                    <a:pt x="1036449" y="111890"/>
                  </a:lnTo>
                  <a:lnTo>
                    <a:pt x="1040457" y="150017"/>
                  </a:lnTo>
                  <a:lnTo>
                    <a:pt x="1041646" y="188335"/>
                  </a:lnTo>
                  <a:lnTo>
                    <a:pt x="1041416" y="201122"/>
                  </a:lnTo>
                  <a:lnTo>
                    <a:pt x="1038848" y="239369"/>
                  </a:lnTo>
                  <a:lnTo>
                    <a:pt x="1033470" y="277337"/>
                  </a:lnTo>
                  <a:lnTo>
                    <a:pt x="1025315" y="314803"/>
                  </a:lnTo>
                  <a:lnTo>
                    <a:pt x="1014425" y="351563"/>
                  </a:lnTo>
                  <a:lnTo>
                    <a:pt x="1000862" y="387420"/>
                  </a:lnTo>
                  <a:lnTo>
                    <a:pt x="984695" y="422190"/>
                  </a:lnTo>
                  <a:lnTo>
                    <a:pt x="966015" y="455676"/>
                  </a:lnTo>
                  <a:lnTo>
                    <a:pt x="944926" y="487691"/>
                  </a:lnTo>
                  <a:lnTo>
                    <a:pt x="921537" y="518067"/>
                  </a:lnTo>
                  <a:lnTo>
                    <a:pt x="895973" y="546646"/>
                  </a:lnTo>
                  <a:lnTo>
                    <a:pt x="868376" y="573267"/>
                  </a:lnTo>
                  <a:lnTo>
                    <a:pt x="838902" y="597780"/>
                  </a:lnTo>
                  <a:lnTo>
                    <a:pt x="807703" y="620062"/>
                  </a:lnTo>
                  <a:lnTo>
                    <a:pt x="796945" y="626973"/>
                  </a:lnTo>
                  <a:close/>
                </a:path>
              </a:pathLst>
            </a:custGeom>
            <a:solidFill>
              <a:srgbClr val="E7BC3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8712294"/>
            <a:ext cx="152400" cy="735965"/>
          </a:xfrm>
          <a:custGeom>
            <a:avLst/>
            <a:gdLst/>
            <a:ahLst/>
            <a:cxnLst/>
            <a:rect l="l" t="t" r="r" b="b"/>
            <a:pathLst>
              <a:path w="152400" h="735965">
                <a:moveTo>
                  <a:pt x="0" y="735685"/>
                </a:moveTo>
                <a:lnTo>
                  <a:pt x="0" y="0"/>
                </a:lnTo>
                <a:lnTo>
                  <a:pt x="1696" y="1674"/>
                </a:lnTo>
                <a:lnTo>
                  <a:pt x="10573" y="10876"/>
                </a:lnTo>
                <a:lnTo>
                  <a:pt x="35803" y="39742"/>
                </a:lnTo>
                <a:lnTo>
                  <a:pt x="58848" y="70390"/>
                </a:lnTo>
                <a:lnTo>
                  <a:pt x="79574" y="102650"/>
                </a:lnTo>
                <a:lnTo>
                  <a:pt x="97866" y="136343"/>
                </a:lnTo>
                <a:lnTo>
                  <a:pt x="113631" y="171288"/>
                </a:lnTo>
                <a:lnTo>
                  <a:pt x="126786" y="207304"/>
                </a:lnTo>
                <a:lnTo>
                  <a:pt x="137255" y="244192"/>
                </a:lnTo>
                <a:lnTo>
                  <a:pt x="144981" y="281742"/>
                </a:lnTo>
                <a:lnTo>
                  <a:pt x="149923" y="319759"/>
                </a:lnTo>
                <a:lnTo>
                  <a:pt x="152054" y="358044"/>
                </a:lnTo>
                <a:lnTo>
                  <a:pt x="152137" y="370823"/>
                </a:lnTo>
                <a:lnTo>
                  <a:pt x="151907" y="383610"/>
                </a:lnTo>
                <a:lnTo>
                  <a:pt x="149339" y="421857"/>
                </a:lnTo>
                <a:lnTo>
                  <a:pt x="143962" y="459825"/>
                </a:lnTo>
                <a:lnTo>
                  <a:pt x="135806" y="497291"/>
                </a:lnTo>
                <a:lnTo>
                  <a:pt x="124917" y="534051"/>
                </a:lnTo>
                <a:lnTo>
                  <a:pt x="111353" y="569908"/>
                </a:lnTo>
                <a:lnTo>
                  <a:pt x="95186" y="604678"/>
                </a:lnTo>
                <a:lnTo>
                  <a:pt x="76507" y="638165"/>
                </a:lnTo>
                <a:lnTo>
                  <a:pt x="55417" y="670180"/>
                </a:lnTo>
                <a:lnTo>
                  <a:pt x="32028" y="700555"/>
                </a:lnTo>
                <a:lnTo>
                  <a:pt x="6465" y="729135"/>
                </a:lnTo>
                <a:lnTo>
                  <a:pt x="0" y="735685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10105902"/>
            <a:ext cx="57785" cy="181610"/>
          </a:xfrm>
          <a:custGeom>
            <a:avLst/>
            <a:gdLst/>
            <a:ahLst/>
            <a:cxnLst/>
            <a:rect l="l" t="t" r="r" b="b"/>
            <a:pathLst>
              <a:path w="57785" h="181609">
                <a:moveTo>
                  <a:pt x="57253" y="181097"/>
                </a:moveTo>
                <a:lnTo>
                  <a:pt x="0" y="181097"/>
                </a:lnTo>
                <a:lnTo>
                  <a:pt x="0" y="0"/>
                </a:lnTo>
                <a:lnTo>
                  <a:pt x="3818" y="5283"/>
                </a:lnTo>
                <a:lnTo>
                  <a:pt x="26012" y="42311"/>
                </a:lnTo>
                <a:lnTo>
                  <a:pt x="42529" y="82187"/>
                </a:lnTo>
                <a:lnTo>
                  <a:pt x="53018" y="124063"/>
                </a:lnTo>
                <a:lnTo>
                  <a:pt x="57248" y="167016"/>
                </a:lnTo>
                <a:lnTo>
                  <a:pt x="57338" y="174217"/>
                </a:lnTo>
                <a:lnTo>
                  <a:pt x="57253" y="18109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89286" y="901759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198111" y="9474069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39" h="586740">
                <a:moveTo>
                  <a:pt x="278634" y="586414"/>
                </a:moveTo>
                <a:lnTo>
                  <a:pt x="235794" y="581130"/>
                </a:lnTo>
                <a:lnTo>
                  <a:pt x="194191" y="569617"/>
                </a:lnTo>
                <a:lnTo>
                  <a:pt x="154730" y="552126"/>
                </a:lnTo>
                <a:lnTo>
                  <a:pt x="118262" y="529031"/>
                </a:lnTo>
                <a:lnTo>
                  <a:pt x="85576" y="500838"/>
                </a:lnTo>
                <a:lnTo>
                  <a:pt x="57382" y="468151"/>
                </a:lnTo>
                <a:lnTo>
                  <a:pt x="34287" y="431683"/>
                </a:lnTo>
                <a:lnTo>
                  <a:pt x="16797" y="392220"/>
                </a:lnTo>
                <a:lnTo>
                  <a:pt x="5283" y="350619"/>
                </a:lnTo>
                <a:lnTo>
                  <a:pt x="0" y="307779"/>
                </a:lnTo>
                <a:lnTo>
                  <a:pt x="1059" y="264625"/>
                </a:lnTo>
                <a:lnTo>
                  <a:pt x="8441" y="222096"/>
                </a:lnTo>
                <a:lnTo>
                  <a:pt x="21978" y="181108"/>
                </a:lnTo>
                <a:lnTo>
                  <a:pt x="41386" y="142553"/>
                </a:lnTo>
                <a:lnTo>
                  <a:pt x="66241" y="107261"/>
                </a:lnTo>
                <a:lnTo>
                  <a:pt x="96007" y="76000"/>
                </a:lnTo>
                <a:lnTo>
                  <a:pt x="130034" y="49443"/>
                </a:lnTo>
                <a:lnTo>
                  <a:pt x="167593" y="28169"/>
                </a:lnTo>
                <a:lnTo>
                  <a:pt x="207864" y="12633"/>
                </a:lnTo>
                <a:lnTo>
                  <a:pt x="249981" y="3175"/>
                </a:lnTo>
                <a:lnTo>
                  <a:pt x="293030" y="0"/>
                </a:lnTo>
                <a:lnTo>
                  <a:pt x="336080" y="3175"/>
                </a:lnTo>
                <a:lnTo>
                  <a:pt x="378197" y="12633"/>
                </a:lnTo>
                <a:lnTo>
                  <a:pt x="418468" y="28169"/>
                </a:lnTo>
                <a:lnTo>
                  <a:pt x="456027" y="49443"/>
                </a:lnTo>
                <a:lnTo>
                  <a:pt x="490056" y="76000"/>
                </a:lnTo>
                <a:lnTo>
                  <a:pt x="519819" y="107261"/>
                </a:lnTo>
                <a:lnTo>
                  <a:pt x="544674" y="142553"/>
                </a:lnTo>
                <a:lnTo>
                  <a:pt x="564082" y="181108"/>
                </a:lnTo>
                <a:lnTo>
                  <a:pt x="577622" y="222096"/>
                </a:lnTo>
                <a:lnTo>
                  <a:pt x="585001" y="264625"/>
                </a:lnTo>
                <a:lnTo>
                  <a:pt x="586414" y="293383"/>
                </a:lnTo>
                <a:lnTo>
                  <a:pt x="583238" y="336432"/>
                </a:lnTo>
                <a:lnTo>
                  <a:pt x="573780" y="378550"/>
                </a:lnTo>
                <a:lnTo>
                  <a:pt x="558245" y="418820"/>
                </a:lnTo>
                <a:lnTo>
                  <a:pt x="536970" y="456379"/>
                </a:lnTo>
                <a:lnTo>
                  <a:pt x="510414" y="490407"/>
                </a:lnTo>
                <a:lnTo>
                  <a:pt x="479153" y="520172"/>
                </a:lnTo>
                <a:lnTo>
                  <a:pt x="443860" y="545028"/>
                </a:lnTo>
                <a:lnTo>
                  <a:pt x="405305" y="564435"/>
                </a:lnTo>
                <a:lnTo>
                  <a:pt x="364317" y="577973"/>
                </a:lnTo>
                <a:lnTo>
                  <a:pt x="321788" y="585354"/>
                </a:lnTo>
                <a:lnTo>
                  <a:pt x="278634" y="58641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39999" y="9767452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345233" y="2555063"/>
            <a:ext cx="12769215" cy="0"/>
          </a:xfrm>
          <a:custGeom>
            <a:avLst/>
            <a:gdLst/>
            <a:ahLst/>
            <a:cxnLst/>
            <a:rect l="l" t="t" r="r" b="b"/>
            <a:pathLst>
              <a:path w="12769215" h="0">
                <a:moveTo>
                  <a:pt x="0" y="0"/>
                </a:moveTo>
                <a:lnTo>
                  <a:pt x="12768834" y="0"/>
                </a:lnTo>
              </a:path>
            </a:pathLst>
          </a:custGeom>
          <a:ln w="28575">
            <a:solidFill>
              <a:srgbClr val="FFF1C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30945" y="2912211"/>
            <a:ext cx="12230099" cy="6896099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612555" y="1105496"/>
            <a:ext cx="11426190" cy="52324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440805" algn="l"/>
              </a:tabLst>
            </a:pPr>
            <a:r>
              <a:rPr dirty="0" sz="3250" spc="165">
                <a:solidFill>
                  <a:srgbClr val="000000"/>
                </a:solidFill>
              </a:rPr>
              <a:t>Employing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14">
                <a:solidFill>
                  <a:srgbClr val="000000"/>
                </a:solidFill>
              </a:rPr>
              <a:t>a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90">
                <a:solidFill>
                  <a:srgbClr val="000000"/>
                </a:solidFill>
              </a:rPr>
              <a:t>Post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70">
                <a:solidFill>
                  <a:srgbClr val="000000"/>
                </a:solidFill>
              </a:rPr>
              <a:t>Corn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20">
                <a:solidFill>
                  <a:srgbClr val="000000"/>
                </a:solidFill>
              </a:rPr>
              <a:t>Website</a:t>
            </a:r>
            <a:r>
              <a:rPr dirty="0" sz="3250">
                <a:solidFill>
                  <a:srgbClr val="000000"/>
                </a:solidFill>
              </a:rPr>
              <a:t>	</a:t>
            </a:r>
            <a:r>
              <a:rPr dirty="0" sz="3250" spc="150">
                <a:solidFill>
                  <a:srgbClr val="000000"/>
                </a:solidFill>
              </a:rPr>
              <a:t>For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30">
                <a:solidFill>
                  <a:srgbClr val="000000"/>
                </a:solidFill>
              </a:rPr>
              <a:t>Automatic</a:t>
            </a:r>
            <a:r>
              <a:rPr dirty="0" sz="3250" spc="-125">
                <a:solidFill>
                  <a:srgbClr val="000000"/>
                </a:solidFill>
              </a:rPr>
              <a:t> </a:t>
            </a:r>
            <a:r>
              <a:rPr dirty="0" sz="3250" spc="160">
                <a:solidFill>
                  <a:srgbClr val="000000"/>
                </a:solidFill>
              </a:rPr>
              <a:t>Marketing</a:t>
            </a:r>
            <a:endParaRPr sz="325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234964" cy="2911010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1223269" y="-6834"/>
            <a:ext cx="5472430" cy="1660525"/>
            <a:chOff x="11223269" y="-6834"/>
            <a:chExt cx="5472430" cy="1660525"/>
          </a:xfrm>
        </p:grpSpPr>
        <p:sp>
          <p:nvSpPr>
            <p:cNvPr id="5" name="object 5" descr=""/>
            <p:cNvSpPr/>
            <p:nvPr/>
          </p:nvSpPr>
          <p:spPr>
            <a:xfrm>
              <a:off x="11223269" y="-6834"/>
              <a:ext cx="5136515" cy="1660525"/>
            </a:xfrm>
            <a:custGeom>
              <a:avLst/>
              <a:gdLst/>
              <a:ahLst/>
              <a:cxnLst/>
              <a:rect l="l" t="t" r="r" b="b"/>
              <a:pathLst>
                <a:path w="5136515" h="1660525">
                  <a:moveTo>
                    <a:pt x="3468072" y="835262"/>
                  </a:moveTo>
                  <a:lnTo>
                    <a:pt x="3431769" y="850179"/>
                  </a:lnTo>
                  <a:lnTo>
                    <a:pt x="3396214" y="847557"/>
                  </a:lnTo>
                  <a:lnTo>
                    <a:pt x="3377263" y="830390"/>
                  </a:lnTo>
                  <a:lnTo>
                    <a:pt x="3364199" y="791183"/>
                  </a:lnTo>
                  <a:lnTo>
                    <a:pt x="3367275" y="754722"/>
                  </a:lnTo>
                  <a:lnTo>
                    <a:pt x="3380005" y="726688"/>
                  </a:lnTo>
                  <a:lnTo>
                    <a:pt x="3399601" y="675757"/>
                  </a:lnTo>
                  <a:lnTo>
                    <a:pt x="3460000" y="589085"/>
                  </a:lnTo>
                  <a:lnTo>
                    <a:pt x="3539400" y="519534"/>
                  </a:lnTo>
                  <a:lnTo>
                    <a:pt x="3537775" y="504075"/>
                  </a:lnTo>
                  <a:lnTo>
                    <a:pt x="3529920" y="460306"/>
                  </a:lnTo>
                  <a:lnTo>
                    <a:pt x="3507817" y="412134"/>
                  </a:lnTo>
                  <a:lnTo>
                    <a:pt x="3481191" y="367923"/>
                  </a:lnTo>
                  <a:lnTo>
                    <a:pt x="3458668" y="337002"/>
                  </a:lnTo>
                  <a:lnTo>
                    <a:pt x="3423768" y="300040"/>
                  </a:lnTo>
                  <a:lnTo>
                    <a:pt x="3393485" y="275917"/>
                  </a:lnTo>
                  <a:lnTo>
                    <a:pt x="3351338" y="245301"/>
                  </a:lnTo>
                  <a:lnTo>
                    <a:pt x="3314322" y="227076"/>
                  </a:lnTo>
                  <a:lnTo>
                    <a:pt x="3265957" y="201908"/>
                  </a:lnTo>
                  <a:lnTo>
                    <a:pt x="3222478" y="189344"/>
                  </a:lnTo>
                  <a:lnTo>
                    <a:pt x="3176846" y="178665"/>
                  </a:lnTo>
                  <a:lnTo>
                    <a:pt x="3129215" y="169737"/>
                  </a:lnTo>
                  <a:lnTo>
                    <a:pt x="3079739" y="162426"/>
                  </a:lnTo>
                  <a:lnTo>
                    <a:pt x="3036938" y="166150"/>
                  </a:lnTo>
                  <a:lnTo>
                    <a:pt x="2984230" y="161670"/>
                  </a:lnTo>
                  <a:lnTo>
                    <a:pt x="2938505" y="167956"/>
                  </a:lnTo>
                  <a:lnTo>
                    <a:pt x="2891547" y="175322"/>
                  </a:lnTo>
                  <a:lnTo>
                    <a:pt x="2851878" y="193186"/>
                  </a:lnTo>
                  <a:lnTo>
                    <a:pt x="2802916" y="202308"/>
                  </a:lnTo>
                  <a:lnTo>
                    <a:pt x="2761549" y="221659"/>
                  </a:lnTo>
                  <a:lnTo>
                    <a:pt x="2711196" y="232000"/>
                  </a:lnTo>
                  <a:lnTo>
                    <a:pt x="2497350" y="334900"/>
                  </a:lnTo>
                  <a:lnTo>
                    <a:pt x="2460932" y="366801"/>
                  </a:lnTo>
                  <a:lnTo>
                    <a:pt x="2326194" y="434174"/>
                  </a:lnTo>
                  <a:lnTo>
                    <a:pt x="2289638" y="466194"/>
                  </a:lnTo>
                  <a:lnTo>
                    <a:pt x="1929969" y="646177"/>
                  </a:lnTo>
                  <a:lnTo>
                    <a:pt x="1825450" y="670197"/>
                  </a:lnTo>
                  <a:lnTo>
                    <a:pt x="1782350" y="691067"/>
                  </a:lnTo>
                  <a:lnTo>
                    <a:pt x="1732803" y="700701"/>
                  </a:lnTo>
                  <a:lnTo>
                    <a:pt x="1683822" y="709840"/>
                  </a:lnTo>
                  <a:lnTo>
                    <a:pt x="1635449" y="718445"/>
                  </a:lnTo>
                  <a:lnTo>
                    <a:pt x="1579359" y="716927"/>
                  </a:lnTo>
                  <a:lnTo>
                    <a:pt x="1532331" y="724355"/>
                  </a:lnTo>
                  <a:lnTo>
                    <a:pt x="1486038" y="731138"/>
                  </a:lnTo>
                  <a:lnTo>
                    <a:pt x="1432154" y="727687"/>
                  </a:lnTo>
                  <a:lnTo>
                    <a:pt x="1387459" y="733071"/>
                  </a:lnTo>
                  <a:lnTo>
                    <a:pt x="1335258" y="728146"/>
                  </a:lnTo>
                  <a:lnTo>
                    <a:pt x="1283963" y="722428"/>
                  </a:lnTo>
                  <a:lnTo>
                    <a:pt x="1233614" y="715881"/>
                  </a:lnTo>
                  <a:lnTo>
                    <a:pt x="1184256" y="708467"/>
                  </a:lnTo>
                  <a:lnTo>
                    <a:pt x="1135929" y="700148"/>
                  </a:lnTo>
                  <a:lnTo>
                    <a:pt x="1088677" y="690889"/>
                  </a:lnTo>
                  <a:lnTo>
                    <a:pt x="1042530" y="680661"/>
                  </a:lnTo>
                  <a:lnTo>
                    <a:pt x="997885" y="669118"/>
                  </a:lnTo>
                  <a:lnTo>
                    <a:pt x="946296" y="646774"/>
                  </a:lnTo>
                  <a:lnTo>
                    <a:pt x="904422" y="632804"/>
                  </a:lnTo>
                  <a:lnTo>
                    <a:pt x="855447" y="608170"/>
                  </a:lnTo>
                  <a:lnTo>
                    <a:pt x="816032" y="592046"/>
                  </a:lnTo>
                  <a:lnTo>
                    <a:pt x="769360" y="565394"/>
                  </a:lnTo>
                  <a:lnTo>
                    <a:pt x="732092" y="547389"/>
                  </a:lnTo>
                  <a:lnTo>
                    <a:pt x="687413" y="518993"/>
                  </a:lnTo>
                  <a:lnTo>
                    <a:pt x="643613" y="489826"/>
                  </a:lnTo>
                  <a:lnTo>
                    <a:pt x="608982" y="469511"/>
                  </a:lnTo>
                  <a:lnTo>
                    <a:pt x="566706" y="439009"/>
                  </a:lnTo>
                  <a:lnTo>
                    <a:pt x="525076" y="407942"/>
                  </a:lnTo>
                  <a:lnTo>
                    <a:pt x="484014" y="376377"/>
                  </a:lnTo>
                  <a:lnTo>
                    <a:pt x="443441" y="344383"/>
                  </a:lnTo>
                  <a:lnTo>
                    <a:pt x="411649" y="321582"/>
                  </a:lnTo>
                  <a:lnTo>
                    <a:pt x="371785" y="288968"/>
                  </a:lnTo>
                  <a:lnTo>
                    <a:pt x="292263" y="223558"/>
                  </a:lnTo>
                  <a:lnTo>
                    <a:pt x="252386" y="190955"/>
                  </a:lnTo>
                  <a:lnTo>
                    <a:pt x="212284" y="158549"/>
                  </a:lnTo>
                  <a:lnTo>
                    <a:pt x="171848" y="126436"/>
                  </a:lnTo>
                  <a:lnTo>
                    <a:pt x="139335" y="104265"/>
                  </a:lnTo>
                  <a:lnTo>
                    <a:pt x="97901" y="73027"/>
                  </a:lnTo>
                  <a:lnTo>
                    <a:pt x="55802" y="42370"/>
                  </a:lnTo>
                  <a:lnTo>
                    <a:pt x="12929" y="12391"/>
                  </a:lnTo>
                  <a:lnTo>
                    <a:pt x="0" y="6833"/>
                  </a:lnTo>
                  <a:lnTo>
                    <a:pt x="27076" y="0"/>
                  </a:lnTo>
                  <a:lnTo>
                    <a:pt x="91728" y="44667"/>
                  </a:lnTo>
                  <a:lnTo>
                    <a:pt x="133332" y="75758"/>
                  </a:lnTo>
                  <a:lnTo>
                    <a:pt x="174367" y="107346"/>
                  </a:lnTo>
                  <a:lnTo>
                    <a:pt x="214943" y="139337"/>
                  </a:lnTo>
                  <a:lnTo>
                    <a:pt x="255170" y="171633"/>
                  </a:lnTo>
                  <a:lnTo>
                    <a:pt x="286790" y="194586"/>
                  </a:lnTo>
                  <a:lnTo>
                    <a:pt x="326648" y="227206"/>
                  </a:lnTo>
                  <a:lnTo>
                    <a:pt x="366486" y="259843"/>
                  </a:lnTo>
                  <a:lnTo>
                    <a:pt x="406413" y="292401"/>
                  </a:lnTo>
                  <a:lnTo>
                    <a:pt x="446541" y="324785"/>
                  </a:lnTo>
                  <a:lnTo>
                    <a:pt x="486978" y="356898"/>
                  </a:lnTo>
                  <a:lnTo>
                    <a:pt x="527833" y="388643"/>
                  </a:lnTo>
                  <a:lnTo>
                    <a:pt x="569218" y="419926"/>
                  </a:lnTo>
                  <a:lnTo>
                    <a:pt x="602873" y="441095"/>
                  </a:lnTo>
                  <a:lnTo>
                    <a:pt x="645395" y="471382"/>
                  </a:lnTo>
                  <a:lnTo>
                    <a:pt x="688756" y="500932"/>
                  </a:lnTo>
                  <a:lnTo>
                    <a:pt x="724663" y="520130"/>
                  </a:lnTo>
                  <a:lnTo>
                    <a:pt x="769921" y="548019"/>
                  </a:lnTo>
                  <a:lnTo>
                    <a:pt x="807869" y="565430"/>
                  </a:lnTo>
                  <a:lnTo>
                    <a:pt x="855312" y="591404"/>
                  </a:lnTo>
                  <a:lnTo>
                    <a:pt x="895589" y="606775"/>
                  </a:lnTo>
                  <a:lnTo>
                    <a:pt x="945506" y="630583"/>
                  </a:lnTo>
                  <a:lnTo>
                    <a:pt x="988399" y="643661"/>
                  </a:lnTo>
                  <a:lnTo>
                    <a:pt x="1032626" y="655570"/>
                  </a:lnTo>
                  <a:lnTo>
                    <a:pt x="1086380" y="676017"/>
                  </a:lnTo>
                  <a:lnTo>
                    <a:pt x="1132882" y="685934"/>
                  </a:lnTo>
                  <a:lnTo>
                    <a:pt x="1180455" y="694913"/>
                  </a:lnTo>
                  <a:lnTo>
                    <a:pt x="1229056" y="702991"/>
                  </a:lnTo>
                  <a:lnTo>
                    <a:pt x="1270273" y="700654"/>
                  </a:lnTo>
                  <a:lnTo>
                    <a:pt x="1320798" y="707046"/>
                  </a:lnTo>
                  <a:lnTo>
                    <a:pt x="1372220" y="712654"/>
                  </a:lnTo>
                  <a:lnTo>
                    <a:pt x="1416407" y="707714"/>
                  </a:lnTo>
                  <a:lnTo>
                    <a:pt x="1469734" y="711653"/>
                  </a:lnTo>
                  <a:lnTo>
                    <a:pt x="1515432" y="705391"/>
                  </a:lnTo>
                  <a:lnTo>
                    <a:pt x="1561836" y="698509"/>
                  </a:lnTo>
                  <a:lnTo>
                    <a:pt x="1617284" y="700590"/>
                  </a:lnTo>
                  <a:lnTo>
                    <a:pt x="1665007" y="692554"/>
                  </a:lnTo>
                  <a:lnTo>
                    <a:pt x="1713340" y="683983"/>
                  </a:lnTo>
                  <a:lnTo>
                    <a:pt x="1753884" y="665352"/>
                  </a:lnTo>
                  <a:lnTo>
                    <a:pt x="1853317" y="645788"/>
                  </a:lnTo>
                  <a:lnTo>
                    <a:pt x="1895405" y="625804"/>
                  </a:lnTo>
                  <a:lnTo>
                    <a:pt x="1946312" y="614979"/>
                  </a:lnTo>
                  <a:lnTo>
                    <a:pt x="2255223" y="462573"/>
                  </a:lnTo>
                  <a:lnTo>
                    <a:pt x="2292230" y="430157"/>
                  </a:lnTo>
                  <a:lnTo>
                    <a:pt x="2428698" y="361269"/>
                  </a:lnTo>
                  <a:lnTo>
                    <a:pt x="2465722" y="328838"/>
                  </a:lnTo>
                  <a:lnTo>
                    <a:pt x="2689084" y="217601"/>
                  </a:lnTo>
                  <a:lnTo>
                    <a:pt x="2740961" y="205927"/>
                  </a:lnTo>
                  <a:lnTo>
                    <a:pt x="2783932" y="185170"/>
                  </a:lnTo>
                  <a:lnTo>
                    <a:pt x="2834671" y="174492"/>
                  </a:lnTo>
                  <a:lnTo>
                    <a:pt x="2884746" y="164395"/>
                  </a:lnTo>
                  <a:lnTo>
                    <a:pt x="2934094" y="154936"/>
                  </a:lnTo>
                  <a:lnTo>
                    <a:pt x="2979098" y="149282"/>
                  </a:lnTo>
                  <a:lnTo>
                    <a:pt x="3023154" y="144458"/>
                  </a:lnTo>
                  <a:lnTo>
                    <a:pt x="3066014" y="140681"/>
                  </a:lnTo>
                  <a:lnTo>
                    <a:pt x="3115800" y="147721"/>
                  </a:lnTo>
                  <a:lnTo>
                    <a:pt x="3163896" y="156241"/>
                  </a:lnTo>
                  <a:lnTo>
                    <a:pt x="3210055" y="166459"/>
                  </a:lnTo>
                  <a:lnTo>
                    <a:pt x="3254028" y="178590"/>
                  </a:lnTo>
                  <a:lnTo>
                    <a:pt x="3295570" y="192852"/>
                  </a:lnTo>
                  <a:lnTo>
                    <a:pt x="3334431" y="209461"/>
                  </a:lnTo>
                  <a:lnTo>
                    <a:pt x="3378734" y="238187"/>
                  </a:lnTo>
                  <a:lnTo>
                    <a:pt x="3411495" y="260141"/>
                  </a:lnTo>
                  <a:lnTo>
                    <a:pt x="3449202" y="294645"/>
                  </a:lnTo>
                  <a:lnTo>
                    <a:pt x="3474871" y="322809"/>
                  </a:lnTo>
                  <a:lnTo>
                    <a:pt x="3504992" y="363958"/>
                  </a:lnTo>
                  <a:lnTo>
                    <a:pt x="3530950" y="408754"/>
                  </a:lnTo>
                  <a:lnTo>
                    <a:pt x="3544128" y="447860"/>
                  </a:lnTo>
                  <a:lnTo>
                    <a:pt x="3547852" y="461481"/>
                  </a:lnTo>
                  <a:lnTo>
                    <a:pt x="3559516" y="485031"/>
                  </a:lnTo>
                  <a:lnTo>
                    <a:pt x="3562397" y="499390"/>
                  </a:lnTo>
                  <a:lnTo>
                    <a:pt x="3564877" y="514101"/>
                  </a:lnTo>
                  <a:lnTo>
                    <a:pt x="3590141" y="491971"/>
                  </a:lnTo>
                  <a:lnTo>
                    <a:pt x="3610973" y="490607"/>
                  </a:lnTo>
                  <a:lnTo>
                    <a:pt x="3469398" y="614619"/>
                  </a:lnTo>
                  <a:lnTo>
                    <a:pt x="3419464" y="692125"/>
                  </a:lnTo>
                  <a:lnTo>
                    <a:pt x="3396682" y="728964"/>
                  </a:lnTo>
                  <a:lnTo>
                    <a:pt x="3388632" y="752898"/>
                  </a:lnTo>
                  <a:lnTo>
                    <a:pt x="3387710" y="787472"/>
                  </a:lnTo>
                  <a:lnTo>
                    <a:pt x="3393010" y="816596"/>
                  </a:lnTo>
                  <a:lnTo>
                    <a:pt x="3411995" y="833733"/>
                  </a:lnTo>
                  <a:lnTo>
                    <a:pt x="3433152" y="832084"/>
                  </a:lnTo>
                  <a:lnTo>
                    <a:pt x="3525838" y="750896"/>
                  </a:lnTo>
                  <a:lnTo>
                    <a:pt x="3516488" y="775970"/>
                  </a:lnTo>
                  <a:lnTo>
                    <a:pt x="3490147" y="799043"/>
                  </a:lnTo>
                  <a:lnTo>
                    <a:pt x="3468072" y="835262"/>
                  </a:lnTo>
                  <a:close/>
                </a:path>
                <a:path w="5136515" h="1660525">
                  <a:moveTo>
                    <a:pt x="3525838" y="750896"/>
                  </a:moveTo>
                  <a:lnTo>
                    <a:pt x="3487078" y="784848"/>
                  </a:lnTo>
                  <a:lnTo>
                    <a:pt x="3514833" y="743653"/>
                  </a:lnTo>
                  <a:lnTo>
                    <a:pt x="3531624" y="695178"/>
                  </a:lnTo>
                  <a:lnTo>
                    <a:pt x="3545501" y="649257"/>
                  </a:lnTo>
                  <a:lnTo>
                    <a:pt x="3547777" y="596613"/>
                  </a:lnTo>
                  <a:lnTo>
                    <a:pt x="3546501" y="547081"/>
                  </a:lnTo>
                  <a:lnTo>
                    <a:pt x="3564396" y="531406"/>
                  </a:lnTo>
                  <a:lnTo>
                    <a:pt x="3566264" y="580420"/>
                  </a:lnTo>
                  <a:lnTo>
                    <a:pt x="3564589" y="632537"/>
                  </a:lnTo>
                  <a:lnTo>
                    <a:pt x="3559700" y="687469"/>
                  </a:lnTo>
                  <a:lnTo>
                    <a:pt x="3535189" y="725822"/>
                  </a:lnTo>
                  <a:lnTo>
                    <a:pt x="3525838" y="750896"/>
                  </a:lnTo>
                  <a:close/>
                </a:path>
                <a:path w="5136515" h="1660525">
                  <a:moveTo>
                    <a:pt x="5136056" y="1653441"/>
                  </a:moveTo>
                  <a:lnTo>
                    <a:pt x="5128485" y="1660073"/>
                  </a:lnTo>
                  <a:lnTo>
                    <a:pt x="5121690" y="1649142"/>
                  </a:lnTo>
                  <a:lnTo>
                    <a:pt x="5111303" y="1607591"/>
                  </a:lnTo>
                  <a:lnTo>
                    <a:pt x="5091696" y="1557233"/>
                  </a:lnTo>
                  <a:lnTo>
                    <a:pt x="5071157" y="1507690"/>
                  </a:lnTo>
                  <a:lnTo>
                    <a:pt x="5041241" y="1449479"/>
                  </a:lnTo>
                  <a:lnTo>
                    <a:pt x="5026019" y="1412163"/>
                  </a:lnTo>
                  <a:lnTo>
                    <a:pt x="5001544" y="1366069"/>
                  </a:lnTo>
                  <a:lnTo>
                    <a:pt x="4976181" y="1320752"/>
                  </a:lnTo>
                  <a:lnTo>
                    <a:pt x="4949929" y="1276214"/>
                  </a:lnTo>
                  <a:lnTo>
                    <a:pt x="4931153" y="1242012"/>
                  </a:lnTo>
                  <a:lnTo>
                    <a:pt x="4903114" y="1199039"/>
                  </a:lnTo>
                  <a:lnTo>
                    <a:pt x="4874179" y="1156852"/>
                  </a:lnTo>
                  <a:lnTo>
                    <a:pt x="4844345" y="1115452"/>
                  </a:lnTo>
                  <a:lnTo>
                    <a:pt x="4813609" y="1074841"/>
                  </a:lnTo>
                  <a:lnTo>
                    <a:pt x="4781971" y="1035022"/>
                  </a:lnTo>
                  <a:lnTo>
                    <a:pt x="4757794" y="1005549"/>
                  </a:lnTo>
                  <a:lnTo>
                    <a:pt x="4724342" y="967319"/>
                  </a:lnTo>
                  <a:lnTo>
                    <a:pt x="4689979" y="929885"/>
                  </a:lnTo>
                  <a:lnTo>
                    <a:pt x="4654704" y="893252"/>
                  </a:lnTo>
                  <a:lnTo>
                    <a:pt x="4618514" y="857419"/>
                  </a:lnTo>
                  <a:lnTo>
                    <a:pt x="4581407" y="822390"/>
                  </a:lnTo>
                  <a:lnTo>
                    <a:pt x="4551748" y="797719"/>
                  </a:lnTo>
                  <a:lnTo>
                    <a:pt x="4512577" y="764498"/>
                  </a:lnTo>
                  <a:lnTo>
                    <a:pt x="4472417" y="732143"/>
                  </a:lnTo>
                  <a:lnTo>
                    <a:pt x="4431229" y="700688"/>
                  </a:lnTo>
                  <a:lnTo>
                    <a:pt x="4388975" y="670167"/>
                  </a:lnTo>
                  <a:lnTo>
                    <a:pt x="4345614" y="640616"/>
                  </a:lnTo>
                  <a:lnTo>
                    <a:pt x="4301108" y="612068"/>
                  </a:lnTo>
                  <a:lnTo>
                    <a:pt x="4255417" y="584557"/>
                  </a:lnTo>
                  <a:lnTo>
                    <a:pt x="4208503" y="558119"/>
                  </a:lnTo>
                  <a:lnTo>
                    <a:pt x="4169523" y="541613"/>
                  </a:lnTo>
                  <a:lnTo>
                    <a:pt x="4120723" y="516826"/>
                  </a:lnTo>
                  <a:lnTo>
                    <a:pt x="4078743" y="502949"/>
                  </a:lnTo>
                  <a:lnTo>
                    <a:pt x="4035117" y="490513"/>
                  </a:lnTo>
                  <a:lnTo>
                    <a:pt x="3989749" y="479603"/>
                  </a:lnTo>
                  <a:lnTo>
                    <a:pt x="3942542" y="470304"/>
                  </a:lnTo>
                  <a:lnTo>
                    <a:pt x="3893399" y="462701"/>
                  </a:lnTo>
                  <a:lnTo>
                    <a:pt x="3842223" y="456878"/>
                  </a:lnTo>
                  <a:lnTo>
                    <a:pt x="3797309" y="462453"/>
                  </a:lnTo>
                  <a:lnTo>
                    <a:pt x="3750354" y="469817"/>
                  </a:lnTo>
                  <a:lnTo>
                    <a:pt x="3701634" y="478726"/>
                  </a:lnTo>
                  <a:lnTo>
                    <a:pt x="3651427" y="488938"/>
                  </a:lnTo>
                  <a:lnTo>
                    <a:pt x="3564396" y="531406"/>
                  </a:lnTo>
                  <a:lnTo>
                    <a:pt x="3623294" y="479815"/>
                  </a:lnTo>
                  <a:lnTo>
                    <a:pt x="3677728" y="465900"/>
                  </a:lnTo>
                  <a:lnTo>
                    <a:pt x="3721717" y="444252"/>
                  </a:lnTo>
                  <a:lnTo>
                    <a:pt x="3780333" y="443557"/>
                  </a:lnTo>
                  <a:lnTo>
                    <a:pt x="3828441" y="435184"/>
                  </a:lnTo>
                  <a:lnTo>
                    <a:pt x="3882746" y="438265"/>
                  </a:lnTo>
                  <a:lnTo>
                    <a:pt x="3934850" y="443275"/>
                  </a:lnTo>
                  <a:lnTo>
                    <a:pt x="3993090" y="459793"/>
                  </a:lnTo>
                  <a:lnTo>
                    <a:pt x="4039332" y="469937"/>
                  </a:lnTo>
                  <a:lnTo>
                    <a:pt x="4083687" y="481735"/>
                  </a:lnTo>
                  <a:lnTo>
                    <a:pt x="4134651" y="504626"/>
                  </a:lnTo>
                  <a:lnTo>
                    <a:pt x="4175614" y="519394"/>
                  </a:lnTo>
                  <a:lnTo>
                    <a:pt x="4223441" y="545034"/>
                  </a:lnTo>
                  <a:lnTo>
                    <a:pt x="4269890" y="571880"/>
                  </a:lnTo>
                  <a:lnTo>
                    <a:pt x="4315089" y="599821"/>
                  </a:lnTo>
                  <a:lnTo>
                    <a:pt x="4350797" y="619193"/>
                  </a:lnTo>
                  <a:lnTo>
                    <a:pt x="4393600" y="649233"/>
                  </a:lnTo>
                  <a:lnTo>
                    <a:pt x="4435497" y="680067"/>
                  </a:lnTo>
                  <a:lnTo>
                    <a:pt x="4468122" y="702139"/>
                  </a:lnTo>
                  <a:lnTo>
                    <a:pt x="4508211" y="734556"/>
                  </a:lnTo>
                  <a:lnTo>
                    <a:pt x="4547399" y="767762"/>
                  </a:lnTo>
                  <a:lnTo>
                    <a:pt x="4585686" y="801758"/>
                  </a:lnTo>
                  <a:lnTo>
                    <a:pt x="4623073" y="836542"/>
                  </a:lnTo>
                  <a:lnTo>
                    <a:pt x="4651195" y="862559"/>
                  </a:lnTo>
                  <a:lnTo>
                    <a:pt x="4686787" y="898915"/>
                  </a:lnTo>
                  <a:lnTo>
                    <a:pt x="4721482" y="936057"/>
                  </a:lnTo>
                  <a:lnTo>
                    <a:pt x="4755264" y="973999"/>
                  </a:lnTo>
                  <a:lnTo>
                    <a:pt x="4788128" y="1012745"/>
                  </a:lnTo>
                  <a:lnTo>
                    <a:pt x="4820073" y="1052296"/>
                  </a:lnTo>
                  <a:lnTo>
                    <a:pt x="4842729" y="1083100"/>
                  </a:lnTo>
                  <a:lnTo>
                    <a:pt x="4872829" y="1124267"/>
                  </a:lnTo>
                  <a:lnTo>
                    <a:pt x="4902004" y="1166245"/>
                  </a:lnTo>
                  <a:lnTo>
                    <a:pt x="4930250" y="1209036"/>
                  </a:lnTo>
                  <a:lnTo>
                    <a:pt x="4957565" y="1252642"/>
                  </a:lnTo>
                  <a:lnTo>
                    <a:pt x="4975580" y="1287512"/>
                  </a:lnTo>
                  <a:lnTo>
                    <a:pt x="5001028" y="1332754"/>
                  </a:lnTo>
                  <a:lnTo>
                    <a:pt x="5025539" y="1378817"/>
                  </a:lnTo>
                  <a:lnTo>
                    <a:pt x="5049110" y="1425703"/>
                  </a:lnTo>
                  <a:lnTo>
                    <a:pt x="5063371" y="1463861"/>
                  </a:lnTo>
                  <a:lnTo>
                    <a:pt x="5085056" y="1512399"/>
                  </a:lnTo>
                  <a:lnTo>
                    <a:pt x="5105795" y="1561766"/>
                  </a:lnTo>
                  <a:lnTo>
                    <a:pt x="5117217" y="1602410"/>
                  </a:lnTo>
                  <a:lnTo>
                    <a:pt x="5136056" y="1653441"/>
                  </a:lnTo>
                  <a:close/>
                </a:path>
              </a:pathLst>
            </a:custGeom>
            <a:solidFill>
              <a:srgbClr val="FFF1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5654002" y="0"/>
              <a:ext cx="1042035" cy="706755"/>
            </a:xfrm>
            <a:custGeom>
              <a:avLst/>
              <a:gdLst/>
              <a:ahLst/>
              <a:cxnLst/>
              <a:rect l="l" t="t" r="r" b="b"/>
              <a:pathLst>
                <a:path w="1042034" h="706755">
                  <a:moveTo>
                    <a:pt x="796945" y="626973"/>
                  </a:moveTo>
                  <a:lnTo>
                    <a:pt x="786021" y="633619"/>
                  </a:lnTo>
                  <a:lnTo>
                    <a:pt x="774944" y="639990"/>
                  </a:lnTo>
                  <a:lnTo>
                    <a:pt x="763713" y="646087"/>
                  </a:lnTo>
                  <a:lnTo>
                    <a:pt x="752328" y="651911"/>
                  </a:lnTo>
                  <a:lnTo>
                    <a:pt x="717383" y="667676"/>
                  </a:lnTo>
                  <a:lnTo>
                    <a:pt x="681367" y="680831"/>
                  </a:lnTo>
                  <a:lnTo>
                    <a:pt x="644479" y="691299"/>
                  </a:lnTo>
                  <a:lnTo>
                    <a:pt x="606929" y="699026"/>
                  </a:lnTo>
                  <a:lnTo>
                    <a:pt x="568912" y="703968"/>
                  </a:lnTo>
                  <a:lnTo>
                    <a:pt x="530627" y="706099"/>
                  </a:lnTo>
                  <a:lnTo>
                    <a:pt x="517848" y="706182"/>
                  </a:lnTo>
                  <a:lnTo>
                    <a:pt x="505061" y="705952"/>
                  </a:lnTo>
                  <a:lnTo>
                    <a:pt x="466814" y="703384"/>
                  </a:lnTo>
                  <a:lnTo>
                    <a:pt x="428846" y="698006"/>
                  </a:lnTo>
                  <a:lnTo>
                    <a:pt x="391380" y="689851"/>
                  </a:lnTo>
                  <a:lnTo>
                    <a:pt x="354620" y="678961"/>
                  </a:lnTo>
                  <a:lnTo>
                    <a:pt x="318763" y="665398"/>
                  </a:lnTo>
                  <a:lnTo>
                    <a:pt x="283993" y="649231"/>
                  </a:lnTo>
                  <a:lnTo>
                    <a:pt x="250507" y="630551"/>
                  </a:lnTo>
                  <a:lnTo>
                    <a:pt x="218491" y="609462"/>
                  </a:lnTo>
                  <a:lnTo>
                    <a:pt x="188116" y="586073"/>
                  </a:lnTo>
                  <a:lnTo>
                    <a:pt x="159537" y="560509"/>
                  </a:lnTo>
                  <a:lnTo>
                    <a:pt x="132916" y="532912"/>
                  </a:lnTo>
                  <a:lnTo>
                    <a:pt x="108402" y="503438"/>
                  </a:lnTo>
                  <a:lnTo>
                    <a:pt x="86121" y="472239"/>
                  </a:lnTo>
                  <a:lnTo>
                    <a:pt x="66193" y="439480"/>
                  </a:lnTo>
                  <a:lnTo>
                    <a:pt x="48730" y="405342"/>
                  </a:lnTo>
                  <a:lnTo>
                    <a:pt x="33827" y="370019"/>
                  </a:lnTo>
                  <a:lnTo>
                    <a:pt x="21563" y="333698"/>
                  </a:lnTo>
                  <a:lnTo>
                    <a:pt x="12001" y="296566"/>
                  </a:lnTo>
                  <a:lnTo>
                    <a:pt x="5198" y="258829"/>
                  </a:lnTo>
                  <a:lnTo>
                    <a:pt x="1190" y="220702"/>
                  </a:lnTo>
                  <a:lnTo>
                    <a:pt x="0" y="182382"/>
                  </a:lnTo>
                  <a:lnTo>
                    <a:pt x="231" y="169597"/>
                  </a:lnTo>
                  <a:lnTo>
                    <a:pt x="2799" y="131350"/>
                  </a:lnTo>
                  <a:lnTo>
                    <a:pt x="8176" y="93382"/>
                  </a:lnTo>
                  <a:lnTo>
                    <a:pt x="16332" y="55916"/>
                  </a:lnTo>
                  <a:lnTo>
                    <a:pt x="27222" y="19156"/>
                  </a:lnTo>
                  <a:lnTo>
                    <a:pt x="1007545" y="0"/>
                  </a:lnTo>
                  <a:lnTo>
                    <a:pt x="1007820" y="700"/>
                  </a:lnTo>
                  <a:lnTo>
                    <a:pt x="1020084" y="37021"/>
                  </a:lnTo>
                  <a:lnTo>
                    <a:pt x="1029646" y="74153"/>
                  </a:lnTo>
                  <a:lnTo>
                    <a:pt x="1036449" y="111890"/>
                  </a:lnTo>
                  <a:lnTo>
                    <a:pt x="1040457" y="150017"/>
                  </a:lnTo>
                  <a:lnTo>
                    <a:pt x="1041646" y="188335"/>
                  </a:lnTo>
                  <a:lnTo>
                    <a:pt x="1041416" y="201122"/>
                  </a:lnTo>
                  <a:lnTo>
                    <a:pt x="1038848" y="239369"/>
                  </a:lnTo>
                  <a:lnTo>
                    <a:pt x="1033470" y="277337"/>
                  </a:lnTo>
                  <a:lnTo>
                    <a:pt x="1025315" y="314803"/>
                  </a:lnTo>
                  <a:lnTo>
                    <a:pt x="1014425" y="351563"/>
                  </a:lnTo>
                  <a:lnTo>
                    <a:pt x="1000862" y="387420"/>
                  </a:lnTo>
                  <a:lnTo>
                    <a:pt x="984695" y="422190"/>
                  </a:lnTo>
                  <a:lnTo>
                    <a:pt x="966015" y="455676"/>
                  </a:lnTo>
                  <a:lnTo>
                    <a:pt x="944926" y="487691"/>
                  </a:lnTo>
                  <a:lnTo>
                    <a:pt x="921537" y="518067"/>
                  </a:lnTo>
                  <a:lnTo>
                    <a:pt x="895973" y="546646"/>
                  </a:lnTo>
                  <a:lnTo>
                    <a:pt x="868376" y="573267"/>
                  </a:lnTo>
                  <a:lnTo>
                    <a:pt x="838902" y="597780"/>
                  </a:lnTo>
                  <a:lnTo>
                    <a:pt x="807703" y="620062"/>
                  </a:lnTo>
                  <a:lnTo>
                    <a:pt x="796945" y="626973"/>
                  </a:lnTo>
                  <a:close/>
                </a:path>
              </a:pathLst>
            </a:custGeom>
            <a:solidFill>
              <a:srgbClr val="E7BC3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8712294"/>
            <a:ext cx="152400" cy="735965"/>
          </a:xfrm>
          <a:custGeom>
            <a:avLst/>
            <a:gdLst/>
            <a:ahLst/>
            <a:cxnLst/>
            <a:rect l="l" t="t" r="r" b="b"/>
            <a:pathLst>
              <a:path w="152400" h="735965">
                <a:moveTo>
                  <a:pt x="0" y="735685"/>
                </a:moveTo>
                <a:lnTo>
                  <a:pt x="0" y="0"/>
                </a:lnTo>
                <a:lnTo>
                  <a:pt x="1696" y="1674"/>
                </a:lnTo>
                <a:lnTo>
                  <a:pt x="10573" y="10876"/>
                </a:lnTo>
                <a:lnTo>
                  <a:pt x="35803" y="39742"/>
                </a:lnTo>
                <a:lnTo>
                  <a:pt x="58848" y="70390"/>
                </a:lnTo>
                <a:lnTo>
                  <a:pt x="79574" y="102650"/>
                </a:lnTo>
                <a:lnTo>
                  <a:pt x="97866" y="136343"/>
                </a:lnTo>
                <a:lnTo>
                  <a:pt x="113631" y="171288"/>
                </a:lnTo>
                <a:lnTo>
                  <a:pt x="126786" y="207304"/>
                </a:lnTo>
                <a:lnTo>
                  <a:pt x="137255" y="244192"/>
                </a:lnTo>
                <a:lnTo>
                  <a:pt x="144981" y="281742"/>
                </a:lnTo>
                <a:lnTo>
                  <a:pt x="149923" y="319759"/>
                </a:lnTo>
                <a:lnTo>
                  <a:pt x="152054" y="358044"/>
                </a:lnTo>
                <a:lnTo>
                  <a:pt x="152137" y="370823"/>
                </a:lnTo>
                <a:lnTo>
                  <a:pt x="151907" y="383610"/>
                </a:lnTo>
                <a:lnTo>
                  <a:pt x="149339" y="421857"/>
                </a:lnTo>
                <a:lnTo>
                  <a:pt x="143962" y="459825"/>
                </a:lnTo>
                <a:lnTo>
                  <a:pt x="135806" y="497291"/>
                </a:lnTo>
                <a:lnTo>
                  <a:pt x="124917" y="534051"/>
                </a:lnTo>
                <a:lnTo>
                  <a:pt x="111353" y="569908"/>
                </a:lnTo>
                <a:lnTo>
                  <a:pt x="95186" y="604678"/>
                </a:lnTo>
                <a:lnTo>
                  <a:pt x="76507" y="638165"/>
                </a:lnTo>
                <a:lnTo>
                  <a:pt x="55417" y="670180"/>
                </a:lnTo>
                <a:lnTo>
                  <a:pt x="32028" y="700555"/>
                </a:lnTo>
                <a:lnTo>
                  <a:pt x="6465" y="729135"/>
                </a:lnTo>
                <a:lnTo>
                  <a:pt x="0" y="735685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10105902"/>
            <a:ext cx="57785" cy="181610"/>
          </a:xfrm>
          <a:custGeom>
            <a:avLst/>
            <a:gdLst/>
            <a:ahLst/>
            <a:cxnLst/>
            <a:rect l="l" t="t" r="r" b="b"/>
            <a:pathLst>
              <a:path w="57785" h="181609">
                <a:moveTo>
                  <a:pt x="57253" y="181097"/>
                </a:moveTo>
                <a:lnTo>
                  <a:pt x="0" y="181097"/>
                </a:lnTo>
                <a:lnTo>
                  <a:pt x="0" y="0"/>
                </a:lnTo>
                <a:lnTo>
                  <a:pt x="3818" y="5283"/>
                </a:lnTo>
                <a:lnTo>
                  <a:pt x="26012" y="42311"/>
                </a:lnTo>
                <a:lnTo>
                  <a:pt x="42529" y="82187"/>
                </a:lnTo>
                <a:lnTo>
                  <a:pt x="53018" y="124063"/>
                </a:lnTo>
                <a:lnTo>
                  <a:pt x="57248" y="167016"/>
                </a:lnTo>
                <a:lnTo>
                  <a:pt x="57338" y="174217"/>
                </a:lnTo>
                <a:lnTo>
                  <a:pt x="57253" y="18109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689286" y="901759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198111" y="9474069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39" h="586740">
                <a:moveTo>
                  <a:pt x="278634" y="586414"/>
                </a:moveTo>
                <a:lnTo>
                  <a:pt x="235794" y="581130"/>
                </a:lnTo>
                <a:lnTo>
                  <a:pt x="194191" y="569617"/>
                </a:lnTo>
                <a:lnTo>
                  <a:pt x="154730" y="552126"/>
                </a:lnTo>
                <a:lnTo>
                  <a:pt x="118262" y="529031"/>
                </a:lnTo>
                <a:lnTo>
                  <a:pt x="85576" y="500838"/>
                </a:lnTo>
                <a:lnTo>
                  <a:pt x="57382" y="468151"/>
                </a:lnTo>
                <a:lnTo>
                  <a:pt x="34287" y="431683"/>
                </a:lnTo>
                <a:lnTo>
                  <a:pt x="16797" y="392220"/>
                </a:lnTo>
                <a:lnTo>
                  <a:pt x="5283" y="350619"/>
                </a:lnTo>
                <a:lnTo>
                  <a:pt x="0" y="307779"/>
                </a:lnTo>
                <a:lnTo>
                  <a:pt x="1059" y="264625"/>
                </a:lnTo>
                <a:lnTo>
                  <a:pt x="8441" y="222096"/>
                </a:lnTo>
                <a:lnTo>
                  <a:pt x="21978" y="181108"/>
                </a:lnTo>
                <a:lnTo>
                  <a:pt x="41386" y="142553"/>
                </a:lnTo>
                <a:lnTo>
                  <a:pt x="66241" y="107261"/>
                </a:lnTo>
                <a:lnTo>
                  <a:pt x="96007" y="76000"/>
                </a:lnTo>
                <a:lnTo>
                  <a:pt x="130034" y="49443"/>
                </a:lnTo>
                <a:lnTo>
                  <a:pt x="167593" y="28169"/>
                </a:lnTo>
                <a:lnTo>
                  <a:pt x="207864" y="12633"/>
                </a:lnTo>
                <a:lnTo>
                  <a:pt x="249981" y="3175"/>
                </a:lnTo>
                <a:lnTo>
                  <a:pt x="293030" y="0"/>
                </a:lnTo>
                <a:lnTo>
                  <a:pt x="336080" y="3175"/>
                </a:lnTo>
                <a:lnTo>
                  <a:pt x="378197" y="12633"/>
                </a:lnTo>
                <a:lnTo>
                  <a:pt x="418468" y="28169"/>
                </a:lnTo>
                <a:lnTo>
                  <a:pt x="456027" y="49443"/>
                </a:lnTo>
                <a:lnTo>
                  <a:pt x="490056" y="76000"/>
                </a:lnTo>
                <a:lnTo>
                  <a:pt x="519819" y="107261"/>
                </a:lnTo>
                <a:lnTo>
                  <a:pt x="544674" y="142553"/>
                </a:lnTo>
                <a:lnTo>
                  <a:pt x="564082" y="181108"/>
                </a:lnTo>
                <a:lnTo>
                  <a:pt x="577622" y="222096"/>
                </a:lnTo>
                <a:lnTo>
                  <a:pt x="585001" y="264625"/>
                </a:lnTo>
                <a:lnTo>
                  <a:pt x="586414" y="293383"/>
                </a:lnTo>
                <a:lnTo>
                  <a:pt x="583238" y="336432"/>
                </a:lnTo>
                <a:lnTo>
                  <a:pt x="573780" y="378550"/>
                </a:lnTo>
                <a:lnTo>
                  <a:pt x="558245" y="418820"/>
                </a:lnTo>
                <a:lnTo>
                  <a:pt x="536970" y="456379"/>
                </a:lnTo>
                <a:lnTo>
                  <a:pt x="510414" y="490407"/>
                </a:lnTo>
                <a:lnTo>
                  <a:pt x="479153" y="520172"/>
                </a:lnTo>
                <a:lnTo>
                  <a:pt x="443860" y="545028"/>
                </a:lnTo>
                <a:lnTo>
                  <a:pt x="405305" y="564435"/>
                </a:lnTo>
                <a:lnTo>
                  <a:pt x="364317" y="577973"/>
                </a:lnTo>
                <a:lnTo>
                  <a:pt x="321788" y="585354"/>
                </a:lnTo>
                <a:lnTo>
                  <a:pt x="278634" y="58641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439999" y="9767452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345233" y="2555063"/>
            <a:ext cx="12769215" cy="0"/>
          </a:xfrm>
          <a:custGeom>
            <a:avLst/>
            <a:gdLst/>
            <a:ahLst/>
            <a:cxnLst/>
            <a:rect l="l" t="t" r="r" b="b"/>
            <a:pathLst>
              <a:path w="12769215" h="0">
                <a:moveTo>
                  <a:pt x="0" y="0"/>
                </a:moveTo>
                <a:lnTo>
                  <a:pt x="12768834" y="0"/>
                </a:lnTo>
              </a:path>
            </a:pathLst>
          </a:custGeom>
          <a:ln w="28575">
            <a:solidFill>
              <a:srgbClr val="FFF1C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64081" y="2912211"/>
            <a:ext cx="15687659" cy="7374788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2388086" y="1093369"/>
            <a:ext cx="13875385" cy="62992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821295" algn="l"/>
              </a:tabLst>
            </a:pPr>
            <a:r>
              <a:rPr dirty="0" sz="3950" spc="204">
                <a:solidFill>
                  <a:srgbClr val="000000"/>
                </a:solidFill>
              </a:rPr>
              <a:t>Employing</a:t>
            </a:r>
            <a:r>
              <a:rPr dirty="0" sz="3950" spc="-155">
                <a:solidFill>
                  <a:srgbClr val="000000"/>
                </a:solidFill>
              </a:rPr>
              <a:t> </a:t>
            </a:r>
            <a:r>
              <a:rPr dirty="0" sz="3950" spc="145">
                <a:solidFill>
                  <a:srgbClr val="000000"/>
                </a:solidFill>
              </a:rPr>
              <a:t>a</a:t>
            </a:r>
            <a:r>
              <a:rPr dirty="0" sz="3950" spc="-150">
                <a:solidFill>
                  <a:srgbClr val="000000"/>
                </a:solidFill>
              </a:rPr>
              <a:t> </a:t>
            </a:r>
            <a:r>
              <a:rPr dirty="0" sz="3950" spc="235">
                <a:solidFill>
                  <a:srgbClr val="000000"/>
                </a:solidFill>
              </a:rPr>
              <a:t>Post</a:t>
            </a:r>
            <a:r>
              <a:rPr dirty="0" sz="3950" spc="-155">
                <a:solidFill>
                  <a:srgbClr val="000000"/>
                </a:solidFill>
              </a:rPr>
              <a:t> </a:t>
            </a:r>
            <a:r>
              <a:rPr dirty="0" sz="3950" spc="210">
                <a:solidFill>
                  <a:srgbClr val="000000"/>
                </a:solidFill>
              </a:rPr>
              <a:t>Corn</a:t>
            </a:r>
            <a:r>
              <a:rPr dirty="0" sz="3950" spc="-150">
                <a:solidFill>
                  <a:srgbClr val="000000"/>
                </a:solidFill>
              </a:rPr>
              <a:t> </a:t>
            </a:r>
            <a:r>
              <a:rPr dirty="0" sz="3950" spc="150">
                <a:solidFill>
                  <a:srgbClr val="000000"/>
                </a:solidFill>
              </a:rPr>
              <a:t>Website</a:t>
            </a:r>
            <a:r>
              <a:rPr dirty="0" sz="3950">
                <a:solidFill>
                  <a:srgbClr val="000000"/>
                </a:solidFill>
              </a:rPr>
              <a:t>	</a:t>
            </a:r>
            <a:r>
              <a:rPr dirty="0" sz="3950" spc="185">
                <a:solidFill>
                  <a:srgbClr val="000000"/>
                </a:solidFill>
              </a:rPr>
              <a:t>For</a:t>
            </a:r>
            <a:r>
              <a:rPr dirty="0" sz="3950" spc="-155">
                <a:solidFill>
                  <a:srgbClr val="000000"/>
                </a:solidFill>
              </a:rPr>
              <a:t> </a:t>
            </a:r>
            <a:r>
              <a:rPr dirty="0" sz="3950" spc="165">
                <a:solidFill>
                  <a:srgbClr val="000000"/>
                </a:solidFill>
              </a:rPr>
              <a:t>Automatic</a:t>
            </a:r>
            <a:r>
              <a:rPr dirty="0" sz="3950" spc="-150">
                <a:solidFill>
                  <a:srgbClr val="000000"/>
                </a:solidFill>
              </a:rPr>
              <a:t> </a:t>
            </a:r>
            <a:r>
              <a:rPr dirty="0" sz="3950" spc="195">
                <a:solidFill>
                  <a:srgbClr val="000000"/>
                </a:solidFill>
              </a:rPr>
              <a:t>Marketing</a:t>
            </a:r>
            <a:endParaRPr sz="395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  <a:tabLst>
                <a:tab pos="2602230" algn="l"/>
              </a:tabLst>
            </a:pPr>
            <a:r>
              <a:rPr dirty="0" sz="12300" spc="1285">
                <a:solidFill>
                  <a:srgbClr val="E7BC3A"/>
                </a:solidFill>
                <a:latin typeface="Arial"/>
                <a:cs typeface="Arial"/>
              </a:rPr>
              <a:t>G</a:t>
            </a:r>
            <a:r>
              <a:rPr dirty="0" sz="12300">
                <a:solidFill>
                  <a:srgbClr val="E7BC3A"/>
                </a:solidFill>
                <a:latin typeface="Arial"/>
                <a:cs typeface="Arial"/>
              </a:rPr>
              <a:t>	</a:t>
            </a:r>
            <a:r>
              <a:rPr dirty="0" sz="12300" spc="-215">
                <a:solidFill>
                  <a:srgbClr val="E7BC3A"/>
                </a:solidFill>
                <a:latin typeface="Arial"/>
                <a:cs typeface="Arial"/>
              </a:rPr>
              <a:t>EEN</a:t>
            </a:r>
            <a:r>
              <a:rPr dirty="0" sz="12300" spc="-1575">
                <a:solidFill>
                  <a:srgbClr val="E7BC3A"/>
                </a:solidFill>
                <a:latin typeface="Arial"/>
                <a:cs typeface="Arial"/>
              </a:rPr>
              <a:t> </a:t>
            </a:r>
            <a:r>
              <a:rPr dirty="0" baseline="-35404" sz="22125" spc="-10612">
                <a:solidFill>
                  <a:srgbClr val="FFF1CA"/>
                </a:solidFill>
                <a:latin typeface="Liberation Sans Narrow"/>
                <a:cs typeface="Liberation Sans Narrow"/>
              </a:rPr>
              <a:t>S</a:t>
            </a:r>
            <a:r>
              <a:rPr dirty="0" sz="12300" spc="-150">
                <a:solidFill>
                  <a:srgbClr val="E7BC3A"/>
                </a:solidFill>
                <a:latin typeface="Arial"/>
                <a:cs typeface="Arial"/>
              </a:rPr>
              <a:t>F</a:t>
            </a:r>
            <a:r>
              <a:rPr dirty="0" sz="12300" spc="-7234">
                <a:solidFill>
                  <a:srgbClr val="E7BC3A"/>
                </a:solidFill>
                <a:latin typeface="Arial"/>
                <a:cs typeface="Arial"/>
              </a:rPr>
              <a:t>O</a:t>
            </a:r>
            <a:r>
              <a:rPr dirty="0" baseline="-35404" sz="22125" spc="-225">
                <a:solidFill>
                  <a:srgbClr val="FFF1CA"/>
                </a:solidFill>
                <a:latin typeface="Liberation Sans Narrow"/>
                <a:cs typeface="Liberation Sans Narrow"/>
              </a:rPr>
              <a:t>T</a:t>
            </a:r>
            <a:r>
              <a:rPr dirty="0" baseline="-35404" sz="22125" spc="-10110">
                <a:solidFill>
                  <a:srgbClr val="FFF1CA"/>
                </a:solidFill>
                <a:latin typeface="Liberation Sans Narrow"/>
                <a:cs typeface="Liberation Sans Narrow"/>
              </a:rPr>
              <a:t>O</a:t>
            </a:r>
            <a:r>
              <a:rPr dirty="0" sz="12300" spc="-5805">
                <a:solidFill>
                  <a:srgbClr val="E7BC3A"/>
                </a:solidFill>
                <a:latin typeface="Arial"/>
                <a:cs typeface="Arial"/>
              </a:rPr>
              <a:t>O</a:t>
            </a:r>
            <a:r>
              <a:rPr dirty="0" baseline="-35404" sz="22125" spc="-4162">
                <a:solidFill>
                  <a:srgbClr val="FFF1CA"/>
                </a:solidFill>
                <a:latin typeface="Liberation Sans Narrow"/>
                <a:cs typeface="Liberation Sans Narrow"/>
              </a:rPr>
              <a:t>R</a:t>
            </a:r>
            <a:r>
              <a:rPr dirty="0" sz="12300" spc="-6325">
                <a:solidFill>
                  <a:srgbClr val="E7BC3A"/>
                </a:solidFill>
                <a:latin typeface="Arial"/>
                <a:cs typeface="Arial"/>
              </a:rPr>
              <a:t>D</a:t>
            </a:r>
            <a:r>
              <a:rPr dirty="0" baseline="-35404" sz="22125" spc="-209">
                <a:solidFill>
                  <a:srgbClr val="FFF1CA"/>
                </a:solidFill>
                <a:latin typeface="Liberation Sans Narrow"/>
                <a:cs typeface="Liberation Sans Narrow"/>
              </a:rPr>
              <a:t>E</a:t>
            </a:r>
            <a:endParaRPr baseline="-35404" sz="22125">
              <a:latin typeface="Liberation Sans Narrow"/>
              <a:cs typeface="Liberation Sans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641366" y="8189376"/>
            <a:ext cx="4290060" cy="528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9475" algn="l"/>
              </a:tabLst>
            </a:pPr>
            <a:r>
              <a:rPr dirty="0" sz="3300" spc="245">
                <a:solidFill>
                  <a:srgbClr val="FFFFFF"/>
                </a:solidFill>
                <a:latin typeface="Trebuchet MS"/>
                <a:cs typeface="Trebuchet MS"/>
              </a:rPr>
              <a:t>New</a:t>
            </a:r>
            <a:r>
              <a:rPr dirty="0" sz="3300" spc="-1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300" spc="60">
                <a:solidFill>
                  <a:srgbClr val="FFFFFF"/>
                </a:solidFill>
                <a:latin typeface="Trebuchet MS"/>
                <a:cs typeface="Trebuchet MS"/>
              </a:rPr>
              <a:t>Palestinian</a:t>
            </a:r>
            <a:r>
              <a:rPr dirty="0" sz="330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3300" spc="85">
                <a:solidFill>
                  <a:srgbClr val="FFFFFF"/>
                </a:solidFill>
                <a:latin typeface="Trebuchet MS"/>
                <a:cs typeface="Trebuchet MS"/>
              </a:rPr>
              <a:t>Idea</a:t>
            </a:r>
            <a:endParaRPr sz="3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7092" y="2441935"/>
            <a:ext cx="3657599" cy="652458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283841" y="2441935"/>
            <a:ext cx="3571890" cy="652458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85532" y="2441935"/>
            <a:ext cx="3571890" cy="6524582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6635039" y="797782"/>
            <a:ext cx="579120" cy="892810"/>
            <a:chOff x="6635039" y="797782"/>
            <a:chExt cx="579120" cy="892810"/>
          </a:xfrm>
        </p:grpSpPr>
        <p:sp>
          <p:nvSpPr>
            <p:cNvPr id="7" name="object 7" descr=""/>
            <p:cNvSpPr/>
            <p:nvPr/>
          </p:nvSpPr>
          <p:spPr>
            <a:xfrm>
              <a:off x="6635039" y="797782"/>
              <a:ext cx="550545" cy="864235"/>
            </a:xfrm>
            <a:custGeom>
              <a:avLst/>
              <a:gdLst/>
              <a:ahLst/>
              <a:cxnLst/>
              <a:rect l="l" t="t" r="r" b="b"/>
              <a:pathLst>
                <a:path w="550545" h="864235">
                  <a:moveTo>
                    <a:pt x="172227" y="863756"/>
                  </a:moveTo>
                  <a:lnTo>
                    <a:pt x="126377" y="858393"/>
                  </a:lnTo>
                  <a:lnTo>
                    <a:pt x="85217" y="843264"/>
                  </a:lnTo>
                  <a:lnTo>
                    <a:pt x="50374" y="819806"/>
                  </a:lnTo>
                  <a:lnTo>
                    <a:pt x="23472" y="789457"/>
                  </a:lnTo>
                  <a:lnTo>
                    <a:pt x="6139" y="753652"/>
                  </a:lnTo>
                  <a:lnTo>
                    <a:pt x="0" y="713832"/>
                  </a:lnTo>
                  <a:lnTo>
                    <a:pt x="6139" y="674011"/>
                  </a:lnTo>
                  <a:lnTo>
                    <a:pt x="23472" y="638207"/>
                  </a:lnTo>
                  <a:lnTo>
                    <a:pt x="50374" y="607857"/>
                  </a:lnTo>
                  <a:lnTo>
                    <a:pt x="85217" y="584399"/>
                  </a:lnTo>
                  <a:lnTo>
                    <a:pt x="126377" y="569270"/>
                  </a:lnTo>
                  <a:lnTo>
                    <a:pt x="172227" y="563908"/>
                  </a:lnTo>
                  <a:lnTo>
                    <a:pt x="194768" y="565230"/>
                  </a:lnTo>
                  <a:lnTo>
                    <a:pt x="216493" y="569046"/>
                  </a:lnTo>
                  <a:lnTo>
                    <a:pt x="237130" y="575129"/>
                  </a:lnTo>
                  <a:lnTo>
                    <a:pt x="256405" y="583253"/>
                  </a:lnTo>
                  <a:lnTo>
                    <a:pt x="256405" y="48846"/>
                  </a:lnTo>
                  <a:lnTo>
                    <a:pt x="259308" y="41591"/>
                  </a:lnTo>
                  <a:lnTo>
                    <a:pt x="264630" y="35788"/>
                  </a:lnTo>
                  <a:lnTo>
                    <a:pt x="335262" y="0"/>
                  </a:lnTo>
                  <a:lnTo>
                    <a:pt x="343970" y="5319"/>
                  </a:lnTo>
                  <a:lnTo>
                    <a:pt x="343970" y="40140"/>
                  </a:lnTo>
                  <a:lnTo>
                    <a:pt x="346283" y="53773"/>
                  </a:lnTo>
                  <a:lnTo>
                    <a:pt x="362657" y="101297"/>
                  </a:lnTo>
                  <a:lnTo>
                    <a:pt x="386060" y="136866"/>
                  </a:lnTo>
                  <a:lnTo>
                    <a:pt x="427000" y="186861"/>
                  </a:lnTo>
                  <a:lnTo>
                    <a:pt x="471206" y="237944"/>
                  </a:lnTo>
                  <a:lnTo>
                    <a:pt x="492976" y="264059"/>
                  </a:lnTo>
                  <a:lnTo>
                    <a:pt x="524762" y="308961"/>
                  </a:lnTo>
                  <a:lnTo>
                    <a:pt x="546192" y="360785"/>
                  </a:lnTo>
                  <a:lnTo>
                    <a:pt x="546192" y="360301"/>
                  </a:lnTo>
                  <a:lnTo>
                    <a:pt x="549337" y="378792"/>
                  </a:lnTo>
                  <a:lnTo>
                    <a:pt x="549942" y="397601"/>
                  </a:lnTo>
                  <a:lnTo>
                    <a:pt x="547825" y="416137"/>
                  </a:lnTo>
                  <a:lnTo>
                    <a:pt x="525208" y="465006"/>
                  </a:lnTo>
                  <a:lnTo>
                    <a:pt x="500717" y="488946"/>
                  </a:lnTo>
                  <a:lnTo>
                    <a:pt x="510226" y="475026"/>
                  </a:lnTo>
                  <a:lnTo>
                    <a:pt x="517649" y="460291"/>
                  </a:lnTo>
                  <a:lnTo>
                    <a:pt x="522895" y="445011"/>
                  </a:lnTo>
                  <a:lnTo>
                    <a:pt x="525873" y="429460"/>
                  </a:lnTo>
                  <a:lnTo>
                    <a:pt x="526251" y="413983"/>
                  </a:lnTo>
                  <a:lnTo>
                    <a:pt x="524543" y="398870"/>
                  </a:lnTo>
                  <a:lnTo>
                    <a:pt x="508064" y="357467"/>
                  </a:lnTo>
                  <a:lnTo>
                    <a:pt x="478946" y="322578"/>
                  </a:lnTo>
                  <a:lnTo>
                    <a:pt x="429116" y="280986"/>
                  </a:lnTo>
                  <a:lnTo>
                    <a:pt x="376384" y="238427"/>
                  </a:lnTo>
                  <a:lnTo>
                    <a:pt x="360419" y="225248"/>
                  </a:lnTo>
                  <a:lnTo>
                    <a:pt x="352437" y="218432"/>
                  </a:lnTo>
                  <a:lnTo>
                    <a:pt x="344454" y="211344"/>
                  </a:lnTo>
                  <a:lnTo>
                    <a:pt x="344454" y="716250"/>
                  </a:lnTo>
                  <a:lnTo>
                    <a:pt x="335135" y="762976"/>
                  </a:lnTo>
                  <a:lnTo>
                    <a:pt x="310651" y="803481"/>
                  </a:lnTo>
                  <a:lnTo>
                    <a:pt x="273605" y="835373"/>
                  </a:lnTo>
                  <a:lnTo>
                    <a:pt x="226596" y="856262"/>
                  </a:lnTo>
                  <a:lnTo>
                    <a:pt x="172227" y="863756"/>
                  </a:lnTo>
                  <a:close/>
                </a:path>
              </a:pathLst>
            </a:custGeom>
            <a:solidFill>
              <a:srgbClr val="25F4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664066" y="826316"/>
              <a:ext cx="550545" cy="864235"/>
            </a:xfrm>
            <a:custGeom>
              <a:avLst/>
              <a:gdLst/>
              <a:ahLst/>
              <a:cxnLst/>
              <a:rect l="l" t="t" r="r" b="b"/>
              <a:pathLst>
                <a:path w="550545" h="864235">
                  <a:moveTo>
                    <a:pt x="172227" y="863756"/>
                  </a:moveTo>
                  <a:lnTo>
                    <a:pt x="126377" y="858393"/>
                  </a:lnTo>
                  <a:lnTo>
                    <a:pt x="85217" y="843264"/>
                  </a:lnTo>
                  <a:lnTo>
                    <a:pt x="50374" y="819806"/>
                  </a:lnTo>
                  <a:lnTo>
                    <a:pt x="23472" y="789457"/>
                  </a:lnTo>
                  <a:lnTo>
                    <a:pt x="6139" y="753653"/>
                  </a:lnTo>
                  <a:lnTo>
                    <a:pt x="0" y="713832"/>
                  </a:lnTo>
                  <a:lnTo>
                    <a:pt x="6139" y="674011"/>
                  </a:lnTo>
                  <a:lnTo>
                    <a:pt x="23472" y="638207"/>
                  </a:lnTo>
                  <a:lnTo>
                    <a:pt x="50374" y="607857"/>
                  </a:lnTo>
                  <a:lnTo>
                    <a:pt x="85217" y="584399"/>
                  </a:lnTo>
                  <a:lnTo>
                    <a:pt x="126377" y="569270"/>
                  </a:lnTo>
                  <a:lnTo>
                    <a:pt x="172227" y="563908"/>
                  </a:lnTo>
                  <a:lnTo>
                    <a:pt x="194768" y="565230"/>
                  </a:lnTo>
                  <a:lnTo>
                    <a:pt x="216493" y="569046"/>
                  </a:lnTo>
                  <a:lnTo>
                    <a:pt x="237130" y="575129"/>
                  </a:lnTo>
                  <a:lnTo>
                    <a:pt x="256405" y="583253"/>
                  </a:lnTo>
                  <a:lnTo>
                    <a:pt x="256405" y="48846"/>
                  </a:lnTo>
                  <a:lnTo>
                    <a:pt x="259308" y="41591"/>
                  </a:lnTo>
                  <a:lnTo>
                    <a:pt x="264630" y="35788"/>
                  </a:lnTo>
                  <a:lnTo>
                    <a:pt x="335262" y="0"/>
                  </a:lnTo>
                  <a:lnTo>
                    <a:pt x="343970" y="5319"/>
                  </a:lnTo>
                  <a:lnTo>
                    <a:pt x="343970" y="40624"/>
                  </a:lnTo>
                  <a:lnTo>
                    <a:pt x="346283" y="54256"/>
                  </a:lnTo>
                  <a:lnTo>
                    <a:pt x="362657" y="101780"/>
                  </a:lnTo>
                  <a:lnTo>
                    <a:pt x="386060" y="137349"/>
                  </a:lnTo>
                  <a:lnTo>
                    <a:pt x="427000" y="187344"/>
                  </a:lnTo>
                  <a:lnTo>
                    <a:pt x="471206" y="238427"/>
                  </a:lnTo>
                  <a:lnTo>
                    <a:pt x="492976" y="264543"/>
                  </a:lnTo>
                  <a:lnTo>
                    <a:pt x="524762" y="309445"/>
                  </a:lnTo>
                  <a:lnTo>
                    <a:pt x="546192" y="361268"/>
                  </a:lnTo>
                  <a:lnTo>
                    <a:pt x="546192" y="360785"/>
                  </a:lnTo>
                  <a:lnTo>
                    <a:pt x="549337" y="379276"/>
                  </a:lnTo>
                  <a:lnTo>
                    <a:pt x="549942" y="398084"/>
                  </a:lnTo>
                  <a:lnTo>
                    <a:pt x="547825" y="416621"/>
                  </a:lnTo>
                  <a:lnTo>
                    <a:pt x="525208" y="465490"/>
                  </a:lnTo>
                  <a:lnTo>
                    <a:pt x="500717" y="489429"/>
                  </a:lnTo>
                  <a:lnTo>
                    <a:pt x="510226" y="475510"/>
                  </a:lnTo>
                  <a:lnTo>
                    <a:pt x="517649" y="460774"/>
                  </a:lnTo>
                  <a:lnTo>
                    <a:pt x="522895" y="445495"/>
                  </a:lnTo>
                  <a:lnTo>
                    <a:pt x="525873" y="429943"/>
                  </a:lnTo>
                  <a:lnTo>
                    <a:pt x="526251" y="414467"/>
                  </a:lnTo>
                  <a:lnTo>
                    <a:pt x="524543" y="399354"/>
                  </a:lnTo>
                  <a:lnTo>
                    <a:pt x="508064" y="357951"/>
                  </a:lnTo>
                  <a:lnTo>
                    <a:pt x="478946" y="323062"/>
                  </a:lnTo>
                  <a:lnTo>
                    <a:pt x="429116" y="281470"/>
                  </a:lnTo>
                  <a:lnTo>
                    <a:pt x="376384" y="238911"/>
                  </a:lnTo>
                  <a:lnTo>
                    <a:pt x="360419" y="225732"/>
                  </a:lnTo>
                  <a:lnTo>
                    <a:pt x="352437" y="218916"/>
                  </a:lnTo>
                  <a:lnTo>
                    <a:pt x="344454" y="211828"/>
                  </a:lnTo>
                  <a:lnTo>
                    <a:pt x="344454" y="716250"/>
                  </a:lnTo>
                  <a:lnTo>
                    <a:pt x="335135" y="762976"/>
                  </a:lnTo>
                  <a:lnTo>
                    <a:pt x="310651" y="803481"/>
                  </a:lnTo>
                  <a:lnTo>
                    <a:pt x="273605" y="835373"/>
                  </a:lnTo>
                  <a:lnTo>
                    <a:pt x="226596" y="856262"/>
                  </a:lnTo>
                  <a:lnTo>
                    <a:pt x="172227" y="863756"/>
                  </a:lnTo>
                  <a:close/>
                </a:path>
              </a:pathLst>
            </a:custGeom>
            <a:solidFill>
              <a:srgbClr val="FE2B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649552" y="811807"/>
              <a:ext cx="550545" cy="864235"/>
            </a:xfrm>
            <a:custGeom>
              <a:avLst/>
              <a:gdLst/>
              <a:ahLst/>
              <a:cxnLst/>
              <a:rect l="l" t="t" r="r" b="b"/>
              <a:pathLst>
                <a:path w="550545" h="864235">
                  <a:moveTo>
                    <a:pt x="172227" y="863756"/>
                  </a:moveTo>
                  <a:lnTo>
                    <a:pt x="126377" y="858393"/>
                  </a:lnTo>
                  <a:lnTo>
                    <a:pt x="85217" y="843264"/>
                  </a:lnTo>
                  <a:lnTo>
                    <a:pt x="50374" y="819806"/>
                  </a:lnTo>
                  <a:lnTo>
                    <a:pt x="23472" y="789457"/>
                  </a:lnTo>
                  <a:lnTo>
                    <a:pt x="6139" y="753652"/>
                  </a:lnTo>
                  <a:lnTo>
                    <a:pt x="0" y="713832"/>
                  </a:lnTo>
                  <a:lnTo>
                    <a:pt x="6139" y="674011"/>
                  </a:lnTo>
                  <a:lnTo>
                    <a:pt x="23472" y="638207"/>
                  </a:lnTo>
                  <a:lnTo>
                    <a:pt x="50374" y="607857"/>
                  </a:lnTo>
                  <a:lnTo>
                    <a:pt x="85217" y="584399"/>
                  </a:lnTo>
                  <a:lnTo>
                    <a:pt x="126377" y="569270"/>
                  </a:lnTo>
                  <a:lnTo>
                    <a:pt x="172227" y="563908"/>
                  </a:lnTo>
                  <a:lnTo>
                    <a:pt x="194768" y="565230"/>
                  </a:lnTo>
                  <a:lnTo>
                    <a:pt x="216493" y="569046"/>
                  </a:lnTo>
                  <a:lnTo>
                    <a:pt x="237130" y="575129"/>
                  </a:lnTo>
                  <a:lnTo>
                    <a:pt x="256405" y="583253"/>
                  </a:lnTo>
                  <a:lnTo>
                    <a:pt x="256405" y="48846"/>
                  </a:lnTo>
                  <a:lnTo>
                    <a:pt x="259308" y="41591"/>
                  </a:lnTo>
                  <a:lnTo>
                    <a:pt x="264630" y="35788"/>
                  </a:lnTo>
                  <a:lnTo>
                    <a:pt x="335262" y="0"/>
                  </a:lnTo>
                  <a:lnTo>
                    <a:pt x="343970" y="5319"/>
                  </a:lnTo>
                  <a:lnTo>
                    <a:pt x="343970" y="40624"/>
                  </a:lnTo>
                  <a:lnTo>
                    <a:pt x="346283" y="54256"/>
                  </a:lnTo>
                  <a:lnTo>
                    <a:pt x="362657" y="101780"/>
                  </a:lnTo>
                  <a:lnTo>
                    <a:pt x="386060" y="137349"/>
                  </a:lnTo>
                  <a:lnTo>
                    <a:pt x="427000" y="187344"/>
                  </a:lnTo>
                  <a:lnTo>
                    <a:pt x="471206" y="238427"/>
                  </a:lnTo>
                  <a:lnTo>
                    <a:pt x="492976" y="264543"/>
                  </a:lnTo>
                  <a:lnTo>
                    <a:pt x="524762" y="309445"/>
                  </a:lnTo>
                  <a:lnTo>
                    <a:pt x="546192" y="361268"/>
                  </a:lnTo>
                  <a:lnTo>
                    <a:pt x="546192" y="360785"/>
                  </a:lnTo>
                  <a:lnTo>
                    <a:pt x="549337" y="379276"/>
                  </a:lnTo>
                  <a:lnTo>
                    <a:pt x="549942" y="398084"/>
                  </a:lnTo>
                  <a:lnTo>
                    <a:pt x="547825" y="416621"/>
                  </a:lnTo>
                  <a:lnTo>
                    <a:pt x="525208" y="465490"/>
                  </a:lnTo>
                  <a:lnTo>
                    <a:pt x="500717" y="489429"/>
                  </a:lnTo>
                  <a:lnTo>
                    <a:pt x="510226" y="475510"/>
                  </a:lnTo>
                  <a:lnTo>
                    <a:pt x="517649" y="460774"/>
                  </a:lnTo>
                  <a:lnTo>
                    <a:pt x="522895" y="445495"/>
                  </a:lnTo>
                  <a:lnTo>
                    <a:pt x="525873" y="429943"/>
                  </a:lnTo>
                  <a:lnTo>
                    <a:pt x="526251" y="414467"/>
                  </a:lnTo>
                  <a:lnTo>
                    <a:pt x="524543" y="399354"/>
                  </a:lnTo>
                  <a:lnTo>
                    <a:pt x="508064" y="357951"/>
                  </a:lnTo>
                  <a:lnTo>
                    <a:pt x="478946" y="323062"/>
                  </a:lnTo>
                  <a:lnTo>
                    <a:pt x="429116" y="281470"/>
                  </a:lnTo>
                  <a:lnTo>
                    <a:pt x="376384" y="238911"/>
                  </a:lnTo>
                  <a:lnTo>
                    <a:pt x="360419" y="225732"/>
                  </a:lnTo>
                  <a:lnTo>
                    <a:pt x="352437" y="218916"/>
                  </a:lnTo>
                  <a:lnTo>
                    <a:pt x="344454" y="211828"/>
                  </a:lnTo>
                  <a:lnTo>
                    <a:pt x="344454" y="716250"/>
                  </a:lnTo>
                  <a:lnTo>
                    <a:pt x="335135" y="762976"/>
                  </a:lnTo>
                  <a:lnTo>
                    <a:pt x="310651" y="803481"/>
                  </a:lnTo>
                  <a:lnTo>
                    <a:pt x="273605" y="835373"/>
                  </a:lnTo>
                  <a:lnTo>
                    <a:pt x="226596" y="856262"/>
                  </a:lnTo>
                  <a:lnTo>
                    <a:pt x="172227" y="8637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7861" y="2441935"/>
            <a:ext cx="3371849" cy="6524582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8830" rIns="0" bIns="0" rtlCol="0" vert="horz">
            <a:spAutoFit/>
          </a:bodyPr>
          <a:lstStyle/>
          <a:p>
            <a:pPr marL="1120140">
              <a:lnSpc>
                <a:spcPct val="100000"/>
              </a:lnSpc>
              <a:spcBef>
                <a:spcPts val="110"/>
              </a:spcBef>
            </a:pPr>
            <a:r>
              <a:rPr dirty="0" sz="4350" spc="120">
                <a:solidFill>
                  <a:srgbClr val="040404"/>
                </a:solidFill>
              </a:rPr>
              <a:t>TikTok</a:t>
            </a:r>
            <a:r>
              <a:rPr dirty="0" sz="4350" spc="-180">
                <a:solidFill>
                  <a:srgbClr val="040404"/>
                </a:solidFill>
              </a:rPr>
              <a:t> </a:t>
            </a:r>
            <a:r>
              <a:rPr dirty="0" sz="4350" spc="130">
                <a:solidFill>
                  <a:srgbClr val="040404"/>
                </a:solidFill>
              </a:rPr>
              <a:t>Analystic</a:t>
            </a:r>
            <a:endParaRPr sz="435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617426" y="0"/>
            <a:ext cx="8670925" cy="10287000"/>
            <a:chOff x="9617426" y="0"/>
            <a:chExt cx="8670925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17426" y="0"/>
              <a:ext cx="8670572" cy="458763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64618" y="2140464"/>
              <a:ext cx="5723381" cy="8146535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111215"/>
              <a:ext cx="5767992" cy="717578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64668" y="5760963"/>
              <a:ext cx="9108493" cy="452603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2039142"/>
              <a:ext cx="5143164" cy="555305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0688196" cy="6759183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72369" y="3111215"/>
              <a:ext cx="9483607" cy="717230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48202" y="0"/>
              <a:ext cx="9324959" cy="626245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144875" y="5693887"/>
              <a:ext cx="6143124" cy="4593111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508589"/>
              <a:ext cx="18287999" cy="926779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064087" y="6389034"/>
              <a:ext cx="1885949" cy="316229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979718"/>
              <a:ext cx="2548896" cy="500773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643701" y="7274783"/>
              <a:ext cx="1962149" cy="1981199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15967" y="2310383"/>
              <a:ext cx="9686544" cy="1094231"/>
            </a:xfrm>
            <a:prstGeom prst="rect">
              <a:avLst/>
            </a:prstGeom>
          </p:spPr>
        </p:pic>
      </p:grpSp>
      <p:sp>
        <p:nvSpPr>
          <p:cNvPr id="18" name="object 18" descr=""/>
          <p:cNvSpPr txBox="1"/>
          <p:nvPr/>
        </p:nvSpPr>
        <p:spPr>
          <a:xfrm>
            <a:off x="3310866" y="4125577"/>
            <a:ext cx="11315065" cy="3073400"/>
          </a:xfrm>
          <a:prstGeom prst="rect">
            <a:avLst/>
          </a:prstGeom>
        </p:spPr>
        <p:txBody>
          <a:bodyPr wrap="square" lIns="0" tIns="95885" rIns="0" bIns="0" rtlCol="0" vert="horz">
            <a:spAutoFit/>
          </a:bodyPr>
          <a:lstStyle/>
          <a:p>
            <a:pPr marL="815340">
              <a:lnSpc>
                <a:spcPct val="100000"/>
              </a:lnSpc>
              <a:spcBef>
                <a:spcPts val="755"/>
              </a:spcBef>
              <a:tabLst>
                <a:tab pos="1672589" algn="l"/>
                <a:tab pos="2955290" algn="l"/>
                <a:tab pos="3556000" algn="l"/>
                <a:tab pos="4431030" algn="l"/>
                <a:tab pos="5659120" algn="l"/>
                <a:tab pos="8083550" algn="l"/>
                <a:tab pos="9190990" algn="l"/>
                <a:tab pos="9794240" algn="l"/>
              </a:tabLst>
            </a:pPr>
            <a:r>
              <a:rPr dirty="0" sz="3450" spc="155" b="1">
                <a:latin typeface="Times New Roman"/>
                <a:cs typeface="Times New Roman"/>
              </a:rPr>
              <a:t>We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29" b="1">
                <a:latin typeface="Times New Roman"/>
                <a:cs typeface="Times New Roman"/>
              </a:rPr>
              <a:t>come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15" b="1">
                <a:latin typeface="Times New Roman"/>
                <a:cs typeface="Times New Roman"/>
              </a:rPr>
              <a:t>to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75" b="1">
                <a:latin typeface="Times New Roman"/>
                <a:cs typeface="Times New Roman"/>
              </a:rPr>
              <a:t>the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70" b="1">
                <a:latin typeface="Times New Roman"/>
                <a:cs typeface="Times New Roman"/>
              </a:rPr>
              <a:t>most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85" b="1">
                <a:latin typeface="Times New Roman"/>
                <a:cs typeface="Times New Roman"/>
              </a:rPr>
              <a:t>important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25" b="1">
                <a:latin typeface="Times New Roman"/>
                <a:cs typeface="Times New Roman"/>
              </a:rPr>
              <a:t>part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29" b="1">
                <a:latin typeface="Times New Roman"/>
                <a:cs typeface="Times New Roman"/>
              </a:rPr>
              <a:t>of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75" b="1">
                <a:latin typeface="Times New Roman"/>
                <a:cs typeface="Times New Roman"/>
              </a:rPr>
              <a:t>the</a:t>
            </a:r>
            <a:endParaRPr sz="3450">
              <a:latin typeface="Times New Roman"/>
              <a:cs typeface="Times New Roman"/>
            </a:endParaRPr>
          </a:p>
          <a:p>
            <a:pPr marL="12700" marR="5080" indent="151765">
              <a:lnSpc>
                <a:spcPct val="115900"/>
              </a:lnSpc>
              <a:spcBef>
                <a:spcPts val="5"/>
              </a:spcBef>
              <a:tabLst>
                <a:tab pos="1482725" algn="l"/>
                <a:tab pos="2945765" algn="l"/>
                <a:tab pos="3376929" algn="l"/>
                <a:tab pos="3932554" algn="l"/>
                <a:tab pos="4839970" algn="l"/>
                <a:tab pos="5377180" algn="l"/>
                <a:tab pos="5784850" algn="l"/>
                <a:tab pos="6292215" algn="l"/>
                <a:tab pos="6385560" algn="l"/>
                <a:tab pos="7040880" algn="l"/>
                <a:tab pos="8886825" algn="l"/>
                <a:tab pos="9603740" algn="l"/>
                <a:tab pos="10747375" algn="l"/>
              </a:tabLst>
            </a:pPr>
            <a:r>
              <a:rPr dirty="0" sz="3450" spc="335" b="1">
                <a:latin typeface="Times New Roman"/>
                <a:cs typeface="Times New Roman"/>
              </a:rPr>
              <a:t>presentation,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50" b="1">
                <a:latin typeface="Times New Roman"/>
                <a:cs typeface="Times New Roman"/>
              </a:rPr>
              <a:t>which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60" b="1">
                <a:latin typeface="Times New Roman"/>
                <a:cs typeface="Times New Roman"/>
              </a:rPr>
              <a:t>is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190" b="1">
                <a:latin typeface="Times New Roman"/>
                <a:cs typeface="Times New Roman"/>
              </a:rPr>
              <a:t>our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335" b="1">
                <a:latin typeface="Times New Roman"/>
                <a:cs typeface="Times New Roman"/>
              </a:rPr>
              <a:t>distinctive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320" b="1">
                <a:latin typeface="Times New Roman"/>
                <a:cs typeface="Times New Roman"/>
              </a:rPr>
              <a:t>electronic </a:t>
            </a:r>
            <a:r>
              <a:rPr dirty="0" sz="3450" spc="325" b="1">
                <a:latin typeface="Times New Roman"/>
                <a:cs typeface="Times New Roman"/>
              </a:rPr>
              <a:t>store,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40" b="1">
                <a:latin typeface="Times New Roman"/>
                <a:cs typeface="Times New Roman"/>
              </a:rPr>
              <a:t>which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54" b="1">
                <a:latin typeface="Times New Roman"/>
                <a:cs typeface="Times New Roman"/>
              </a:rPr>
              <a:t>was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305" b="1">
                <a:latin typeface="Times New Roman"/>
                <a:cs typeface="Times New Roman"/>
              </a:rPr>
              <a:t>created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15" b="1">
                <a:latin typeface="Times New Roman"/>
                <a:cs typeface="Times New Roman"/>
              </a:rPr>
              <a:t>to</a:t>
            </a:r>
            <a:r>
              <a:rPr dirty="0" sz="3450" b="1">
                <a:latin typeface="Times New Roman"/>
                <a:cs typeface="Times New Roman"/>
              </a:rPr>
              <a:t>		</a:t>
            </a:r>
            <a:r>
              <a:rPr dirty="0" sz="3450" spc="145" b="1">
                <a:latin typeface="Times New Roman"/>
                <a:cs typeface="Times New Roman"/>
              </a:rPr>
              <a:t>be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345" b="1">
                <a:solidFill>
                  <a:srgbClr val="FE2B54"/>
                </a:solidFill>
                <a:latin typeface="Times New Roman"/>
                <a:cs typeface="Times New Roman"/>
              </a:rPr>
              <a:t>integrated</a:t>
            </a:r>
            <a:r>
              <a:rPr dirty="0" sz="3450" b="1">
                <a:solidFill>
                  <a:srgbClr val="FE2B54"/>
                </a:solidFill>
                <a:latin typeface="Times New Roman"/>
                <a:cs typeface="Times New Roman"/>
              </a:rPr>
              <a:t>	</a:t>
            </a:r>
            <a:r>
              <a:rPr dirty="0" sz="3450" spc="254" b="1">
                <a:latin typeface="Times New Roman"/>
                <a:cs typeface="Times New Roman"/>
              </a:rPr>
              <a:t>with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04" b="1">
                <a:latin typeface="Times New Roman"/>
                <a:cs typeface="Times New Roman"/>
              </a:rPr>
              <a:t>all</a:t>
            </a:r>
            <a:endParaRPr sz="3450">
              <a:latin typeface="Times New Roman"/>
              <a:cs typeface="Times New Roman"/>
            </a:endParaRPr>
          </a:p>
          <a:p>
            <a:pPr marL="4599940" marR="418465" indent="-4174490">
              <a:lnSpc>
                <a:spcPct val="115900"/>
              </a:lnSpc>
              <a:tabLst>
                <a:tab pos="2921635" algn="l"/>
                <a:tab pos="3209925" algn="l"/>
                <a:tab pos="5224145" algn="l"/>
                <a:tab pos="6186170" algn="l"/>
                <a:tab pos="7960359" algn="l"/>
                <a:tab pos="9530080" algn="l"/>
                <a:tab pos="10121265" algn="l"/>
              </a:tabLst>
            </a:pPr>
            <a:r>
              <a:rPr dirty="0" sz="3450" spc="305" b="1">
                <a:latin typeface="Times New Roman"/>
                <a:cs typeface="Times New Roman"/>
              </a:rPr>
              <a:t>marketing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10" b="1">
                <a:latin typeface="Times New Roman"/>
                <a:cs typeface="Times New Roman"/>
              </a:rPr>
              <a:t>,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330" b="1">
                <a:latin typeface="Times New Roman"/>
                <a:cs typeface="Times New Roman"/>
              </a:rPr>
              <a:t>analysis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185" b="1">
                <a:latin typeface="Times New Roman"/>
                <a:cs typeface="Times New Roman"/>
              </a:rPr>
              <a:t>and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75" b="1">
                <a:latin typeface="Times New Roman"/>
                <a:cs typeface="Times New Roman"/>
              </a:rPr>
              <a:t>display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85" b="1">
                <a:latin typeface="Times New Roman"/>
                <a:cs typeface="Times New Roman"/>
              </a:rPr>
              <a:t>means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180" b="1">
                <a:latin typeface="Times New Roman"/>
                <a:cs typeface="Times New Roman"/>
              </a:rPr>
              <a:t>in</a:t>
            </a:r>
            <a:r>
              <a:rPr dirty="0" sz="3450" b="1">
                <a:latin typeface="Times New Roman"/>
                <a:cs typeface="Times New Roman"/>
              </a:rPr>
              <a:t>	</a:t>
            </a:r>
            <a:r>
              <a:rPr dirty="0" sz="3450" spc="245" b="1">
                <a:latin typeface="Times New Roman"/>
                <a:cs typeface="Times New Roman"/>
              </a:rPr>
              <a:t>one </a:t>
            </a:r>
            <a:r>
              <a:rPr dirty="0" sz="3450" spc="280" b="1">
                <a:latin typeface="Times New Roman"/>
                <a:cs typeface="Times New Roman"/>
              </a:rPr>
              <a:t>platform.</a:t>
            </a:r>
            <a:endParaRPr sz="3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sp>
          <p:nvSpPr>
            <p:cNvPr id="4" name="object 4" descr="">
              <a:hlinkClick r:id="rId3"/>
            </p:cNvPr>
            <p:cNvSpPr/>
            <p:nvPr/>
          </p:nvSpPr>
          <p:spPr>
            <a:xfrm>
              <a:off x="0" y="1028699"/>
              <a:ext cx="18288000" cy="2717800"/>
            </a:xfrm>
            <a:custGeom>
              <a:avLst/>
              <a:gdLst/>
              <a:ahLst/>
              <a:cxnLst/>
              <a:rect l="l" t="t" r="r" b="b"/>
              <a:pathLst>
                <a:path w="18288000" h="2717800">
                  <a:moveTo>
                    <a:pt x="18288000" y="2717633"/>
                  </a:moveTo>
                  <a:lnTo>
                    <a:pt x="0" y="2717633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2717633"/>
                  </a:lnTo>
                  <a:close/>
                </a:path>
              </a:pathLst>
            </a:custGeom>
            <a:solidFill>
              <a:srgbClr val="491212">
                <a:alpha val="80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69152" y="4365894"/>
              <a:ext cx="5380481" cy="53804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1398" rIns="0" bIns="0" rtlCol="0" vert="horz">
            <a:spAutoFit/>
          </a:bodyPr>
          <a:lstStyle/>
          <a:p>
            <a:pPr marL="3258185">
              <a:lnSpc>
                <a:spcPct val="100000"/>
              </a:lnSpc>
              <a:spcBef>
                <a:spcPts val="110"/>
              </a:spcBef>
            </a:pPr>
            <a:r>
              <a:rPr dirty="0" spc="150">
                <a:hlinkClick r:id="rId3"/>
              </a:rPr>
              <a:t>Green</a:t>
            </a:r>
            <a:r>
              <a:rPr dirty="0" spc="-175">
                <a:hlinkClick r:id="rId3"/>
              </a:rPr>
              <a:t> </a:t>
            </a:r>
            <a:r>
              <a:rPr dirty="0" spc="335">
                <a:hlinkClick r:id="rId3"/>
              </a:rPr>
              <a:t>Foods</a:t>
            </a:r>
            <a:r>
              <a:rPr dirty="0" spc="-175">
                <a:hlinkClick r:id="rId3"/>
              </a:rPr>
              <a:t> </a:t>
            </a:r>
            <a:r>
              <a:rPr dirty="0" spc="180">
                <a:hlinkClick r:id="rId3"/>
              </a:rPr>
              <a:t>Website</a:t>
            </a:r>
            <a:r>
              <a:rPr dirty="0" spc="-175">
                <a:hlinkClick r:id="rId3"/>
              </a:rPr>
              <a:t> </a:t>
            </a:r>
            <a:r>
              <a:rPr dirty="0" spc="595">
                <a:hlinkClick r:id="rId3"/>
              </a:rPr>
              <a:t>QR</a:t>
            </a:r>
            <a:r>
              <a:rPr dirty="0" spc="-175">
                <a:hlinkClick r:id="rId3"/>
              </a:rPr>
              <a:t> </a:t>
            </a:r>
            <a:r>
              <a:rPr dirty="0" spc="265">
                <a:hlinkClick r:id="rId3"/>
              </a:rPr>
              <a:t>Code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1920" y="446446"/>
            <a:ext cx="17087849" cy="9391649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2333" y="2404655"/>
            <a:ext cx="16230599" cy="547685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6841" y="3149680"/>
            <a:ext cx="16830659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62247" y="148562"/>
            <a:ext cx="11601449" cy="973454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19848" y="7057308"/>
              <a:ext cx="676274" cy="6667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2457" y="2044387"/>
              <a:ext cx="17364089" cy="67627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63729" y="3206587"/>
              <a:ext cx="3486149" cy="707705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19848" y="7057308"/>
              <a:ext cx="676274" cy="6667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93154" y="0"/>
              <a:ext cx="4038599" cy="38861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18596" y="4973390"/>
              <a:ext cx="11296649" cy="241934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19848" y="7057308"/>
              <a:ext cx="676274" cy="6667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2545" y="533125"/>
              <a:ext cx="6505590" cy="92201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25299" y="533125"/>
              <a:ext cx="7458059" cy="92201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5937991" cy="697653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7624815"/>
              <a:ext cx="18288000" cy="2662555"/>
            </a:xfrm>
            <a:custGeom>
              <a:avLst/>
              <a:gdLst/>
              <a:ahLst/>
              <a:cxnLst/>
              <a:rect l="l" t="t" r="r" b="b"/>
              <a:pathLst>
                <a:path w="18288000" h="2662554">
                  <a:moveTo>
                    <a:pt x="0" y="0"/>
                  </a:moveTo>
                  <a:lnTo>
                    <a:pt x="18288000" y="0"/>
                  </a:lnTo>
                  <a:lnTo>
                    <a:pt x="18288000" y="2662184"/>
                  </a:lnTo>
                  <a:lnTo>
                    <a:pt x="0" y="2662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813872" y="4573807"/>
              <a:ext cx="1122680" cy="806450"/>
            </a:xfrm>
            <a:custGeom>
              <a:avLst/>
              <a:gdLst/>
              <a:ahLst/>
              <a:cxnLst/>
              <a:rect l="l" t="t" r="r" b="b"/>
              <a:pathLst>
                <a:path w="1122679" h="806450">
                  <a:moveTo>
                    <a:pt x="144248" y="806155"/>
                  </a:moveTo>
                  <a:lnTo>
                    <a:pt x="0" y="545469"/>
                  </a:lnTo>
                  <a:lnTo>
                    <a:pt x="25844" y="455324"/>
                  </a:lnTo>
                  <a:lnTo>
                    <a:pt x="112830" y="265654"/>
                  </a:lnTo>
                  <a:lnTo>
                    <a:pt x="275133" y="97607"/>
                  </a:lnTo>
                  <a:lnTo>
                    <a:pt x="526930" y="72331"/>
                  </a:lnTo>
                  <a:lnTo>
                    <a:pt x="767025" y="0"/>
                  </a:lnTo>
                  <a:lnTo>
                    <a:pt x="909060" y="24529"/>
                  </a:lnTo>
                  <a:lnTo>
                    <a:pt x="1008840" y="189696"/>
                  </a:lnTo>
                  <a:lnTo>
                    <a:pt x="1122168" y="539276"/>
                  </a:lnTo>
                  <a:lnTo>
                    <a:pt x="998351" y="805612"/>
                  </a:lnTo>
                  <a:lnTo>
                    <a:pt x="144248" y="806155"/>
                  </a:lnTo>
                  <a:close/>
                </a:path>
              </a:pathLst>
            </a:custGeom>
            <a:solidFill>
              <a:srgbClr val="5C4A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035692" y="5511366"/>
              <a:ext cx="702945" cy="723900"/>
            </a:xfrm>
            <a:custGeom>
              <a:avLst/>
              <a:gdLst/>
              <a:ahLst/>
              <a:cxnLst/>
              <a:rect l="l" t="t" r="r" b="b"/>
              <a:pathLst>
                <a:path w="702945" h="723900">
                  <a:moveTo>
                    <a:pt x="0" y="723715"/>
                  </a:moveTo>
                  <a:lnTo>
                    <a:pt x="208255" y="446134"/>
                  </a:lnTo>
                  <a:lnTo>
                    <a:pt x="208255" y="0"/>
                  </a:lnTo>
                  <a:lnTo>
                    <a:pt x="486237" y="0"/>
                  </a:lnTo>
                  <a:lnTo>
                    <a:pt x="485792" y="90435"/>
                  </a:lnTo>
                  <a:lnTo>
                    <a:pt x="485203" y="445272"/>
                  </a:lnTo>
                  <a:lnTo>
                    <a:pt x="702391" y="686183"/>
                  </a:lnTo>
                  <a:lnTo>
                    <a:pt x="0" y="723715"/>
                  </a:lnTo>
                  <a:close/>
                </a:path>
              </a:pathLst>
            </a:custGeom>
            <a:solidFill>
              <a:srgbClr val="FFCFB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243948" y="5511366"/>
              <a:ext cx="278130" cy="353060"/>
            </a:xfrm>
            <a:custGeom>
              <a:avLst/>
              <a:gdLst/>
              <a:ahLst/>
              <a:cxnLst/>
              <a:rect l="l" t="t" r="r" b="b"/>
              <a:pathLst>
                <a:path w="278129" h="353060">
                  <a:moveTo>
                    <a:pt x="277056" y="352656"/>
                  </a:moveTo>
                  <a:lnTo>
                    <a:pt x="0" y="298228"/>
                  </a:lnTo>
                  <a:lnTo>
                    <a:pt x="0" y="47639"/>
                  </a:lnTo>
                  <a:lnTo>
                    <a:pt x="23340" y="31121"/>
                  </a:lnTo>
                  <a:lnTo>
                    <a:pt x="48631" y="17871"/>
                  </a:lnTo>
                  <a:lnTo>
                    <a:pt x="75454" y="7596"/>
                  </a:lnTo>
                  <a:lnTo>
                    <a:pt x="103391" y="0"/>
                  </a:lnTo>
                  <a:lnTo>
                    <a:pt x="277982" y="0"/>
                  </a:lnTo>
                  <a:lnTo>
                    <a:pt x="277056" y="352656"/>
                  </a:lnTo>
                  <a:close/>
                </a:path>
              </a:pathLst>
            </a:custGeom>
            <a:solidFill>
              <a:srgbClr val="FAAB8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459681" y="6118130"/>
              <a:ext cx="1828164" cy="923925"/>
            </a:xfrm>
            <a:custGeom>
              <a:avLst/>
              <a:gdLst/>
              <a:ahLst/>
              <a:cxnLst/>
              <a:rect l="l" t="t" r="r" b="b"/>
              <a:pathLst>
                <a:path w="1828164" h="923925">
                  <a:moveTo>
                    <a:pt x="898716" y="923788"/>
                  </a:moveTo>
                  <a:lnTo>
                    <a:pt x="583220" y="919622"/>
                  </a:lnTo>
                  <a:lnTo>
                    <a:pt x="384438" y="888006"/>
                  </a:lnTo>
                  <a:lnTo>
                    <a:pt x="218116" y="801736"/>
                  </a:lnTo>
                  <a:lnTo>
                    <a:pt x="0" y="633607"/>
                  </a:lnTo>
                  <a:lnTo>
                    <a:pt x="174372" y="0"/>
                  </a:lnTo>
                  <a:lnTo>
                    <a:pt x="1655098" y="21512"/>
                  </a:lnTo>
                  <a:lnTo>
                    <a:pt x="1827617" y="602096"/>
                  </a:lnTo>
                  <a:lnTo>
                    <a:pt x="1773336" y="652245"/>
                  </a:lnTo>
                  <a:lnTo>
                    <a:pt x="1605460" y="762634"/>
                  </a:lnTo>
                  <a:lnTo>
                    <a:pt x="1316437" y="873177"/>
                  </a:lnTo>
                  <a:lnTo>
                    <a:pt x="898716" y="923788"/>
                  </a:lnTo>
                  <a:close/>
                </a:path>
              </a:pathLst>
            </a:custGeom>
            <a:solidFill>
              <a:srgbClr val="2A325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549836" y="5840938"/>
              <a:ext cx="1631314" cy="735965"/>
            </a:xfrm>
            <a:custGeom>
              <a:avLst/>
              <a:gdLst/>
              <a:ahLst/>
              <a:cxnLst/>
              <a:rect l="l" t="t" r="r" b="b"/>
              <a:pathLst>
                <a:path w="1631314" h="735965">
                  <a:moveTo>
                    <a:pt x="816134" y="735771"/>
                  </a:moveTo>
                  <a:lnTo>
                    <a:pt x="752838" y="733569"/>
                  </a:lnTo>
                  <a:lnTo>
                    <a:pt x="693877" y="728433"/>
                  </a:lnTo>
                  <a:lnTo>
                    <a:pt x="638952" y="720498"/>
                  </a:lnTo>
                  <a:lnTo>
                    <a:pt x="587765" y="709902"/>
                  </a:lnTo>
                  <a:lnTo>
                    <a:pt x="540016" y="696782"/>
                  </a:lnTo>
                  <a:lnTo>
                    <a:pt x="495408" y="681275"/>
                  </a:lnTo>
                  <a:lnTo>
                    <a:pt x="453642" y="663517"/>
                  </a:lnTo>
                  <a:lnTo>
                    <a:pt x="414418" y="643645"/>
                  </a:lnTo>
                  <a:lnTo>
                    <a:pt x="377439" y="621797"/>
                  </a:lnTo>
                  <a:lnTo>
                    <a:pt x="342404" y="598108"/>
                  </a:lnTo>
                  <a:lnTo>
                    <a:pt x="309017" y="572717"/>
                  </a:lnTo>
                  <a:lnTo>
                    <a:pt x="276978" y="545759"/>
                  </a:lnTo>
                  <a:lnTo>
                    <a:pt x="245988" y="517372"/>
                  </a:lnTo>
                  <a:lnTo>
                    <a:pt x="215748" y="487693"/>
                  </a:lnTo>
                  <a:lnTo>
                    <a:pt x="185961" y="456858"/>
                  </a:lnTo>
                  <a:lnTo>
                    <a:pt x="156326" y="425005"/>
                  </a:lnTo>
                  <a:lnTo>
                    <a:pt x="65356" y="324701"/>
                  </a:lnTo>
                  <a:lnTo>
                    <a:pt x="33348" y="290141"/>
                  </a:lnTo>
                  <a:lnTo>
                    <a:pt x="0" y="255248"/>
                  </a:lnTo>
                  <a:lnTo>
                    <a:pt x="50898" y="225503"/>
                  </a:lnTo>
                  <a:lnTo>
                    <a:pt x="99613" y="198262"/>
                  </a:lnTo>
                  <a:lnTo>
                    <a:pt x="146502" y="173368"/>
                  </a:lnTo>
                  <a:lnTo>
                    <a:pt x="191924" y="150661"/>
                  </a:lnTo>
                  <a:lnTo>
                    <a:pt x="236236" y="129983"/>
                  </a:lnTo>
                  <a:lnTo>
                    <a:pt x="279798" y="111177"/>
                  </a:lnTo>
                  <a:lnTo>
                    <a:pt x="322966" y="94083"/>
                  </a:lnTo>
                  <a:lnTo>
                    <a:pt x="366100" y="78544"/>
                  </a:lnTo>
                  <a:lnTo>
                    <a:pt x="409558" y="64401"/>
                  </a:lnTo>
                  <a:lnTo>
                    <a:pt x="453698" y="51496"/>
                  </a:lnTo>
                  <a:lnTo>
                    <a:pt x="498877" y="39671"/>
                  </a:lnTo>
                  <a:lnTo>
                    <a:pt x="545455" y="28767"/>
                  </a:lnTo>
                  <a:lnTo>
                    <a:pt x="593790" y="18626"/>
                  </a:lnTo>
                  <a:lnTo>
                    <a:pt x="644239" y="9089"/>
                  </a:lnTo>
                  <a:lnTo>
                    <a:pt x="697161" y="0"/>
                  </a:lnTo>
                  <a:lnTo>
                    <a:pt x="695848" y="29398"/>
                  </a:lnTo>
                  <a:lnTo>
                    <a:pt x="705530" y="94068"/>
                  </a:lnTo>
                  <a:lnTo>
                    <a:pt x="746640" y="158717"/>
                  </a:lnTo>
                  <a:lnTo>
                    <a:pt x="839612" y="188053"/>
                  </a:lnTo>
                  <a:lnTo>
                    <a:pt x="916668" y="185052"/>
                  </a:lnTo>
                  <a:lnTo>
                    <a:pt x="955983" y="164463"/>
                  </a:lnTo>
                  <a:lnTo>
                    <a:pt x="969825" y="108655"/>
                  </a:lnTo>
                  <a:lnTo>
                    <a:pt x="970460" y="0"/>
                  </a:lnTo>
                  <a:lnTo>
                    <a:pt x="1006203" y="5510"/>
                  </a:lnTo>
                  <a:lnTo>
                    <a:pt x="1047921" y="15454"/>
                  </a:lnTo>
                  <a:lnTo>
                    <a:pt x="1094562" y="29300"/>
                  </a:lnTo>
                  <a:lnTo>
                    <a:pt x="1145071" y="46517"/>
                  </a:lnTo>
                  <a:lnTo>
                    <a:pt x="1198396" y="66574"/>
                  </a:lnTo>
                  <a:lnTo>
                    <a:pt x="1253482" y="88941"/>
                  </a:lnTo>
                  <a:lnTo>
                    <a:pt x="1309276" y="113086"/>
                  </a:lnTo>
                  <a:lnTo>
                    <a:pt x="1364726" y="138479"/>
                  </a:lnTo>
                  <a:lnTo>
                    <a:pt x="1418777" y="164589"/>
                  </a:lnTo>
                  <a:lnTo>
                    <a:pt x="1470376" y="190884"/>
                  </a:lnTo>
                  <a:lnTo>
                    <a:pt x="1518469" y="216833"/>
                  </a:lnTo>
                  <a:lnTo>
                    <a:pt x="1562004" y="241907"/>
                  </a:lnTo>
                  <a:lnTo>
                    <a:pt x="1599927" y="265573"/>
                  </a:lnTo>
                  <a:lnTo>
                    <a:pt x="1631184" y="287301"/>
                  </a:lnTo>
                  <a:lnTo>
                    <a:pt x="1586997" y="354718"/>
                  </a:lnTo>
                  <a:lnTo>
                    <a:pt x="1451093" y="504379"/>
                  </a:lnTo>
                  <a:lnTo>
                    <a:pt x="1218454" y="657401"/>
                  </a:lnTo>
                  <a:lnTo>
                    <a:pt x="884063" y="734900"/>
                  </a:lnTo>
                  <a:lnTo>
                    <a:pt x="816134" y="735771"/>
                  </a:lnTo>
                  <a:close/>
                </a:path>
              </a:pathLst>
            </a:custGeom>
            <a:solidFill>
              <a:srgbClr val="FFBF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634761" y="6021009"/>
              <a:ext cx="1444625" cy="464184"/>
            </a:xfrm>
            <a:custGeom>
              <a:avLst/>
              <a:gdLst/>
              <a:ahLst/>
              <a:cxnLst/>
              <a:rect l="l" t="t" r="r" b="b"/>
              <a:pathLst>
                <a:path w="1444625" h="464185">
                  <a:moveTo>
                    <a:pt x="723581" y="464119"/>
                  </a:moveTo>
                  <a:lnTo>
                    <a:pt x="676403" y="460132"/>
                  </a:lnTo>
                  <a:lnTo>
                    <a:pt x="629773" y="452626"/>
                  </a:lnTo>
                  <a:lnTo>
                    <a:pt x="583813" y="441863"/>
                  </a:lnTo>
                  <a:lnTo>
                    <a:pt x="538641" y="428109"/>
                  </a:lnTo>
                  <a:lnTo>
                    <a:pt x="494379" y="411627"/>
                  </a:lnTo>
                  <a:lnTo>
                    <a:pt x="451145" y="392682"/>
                  </a:lnTo>
                  <a:lnTo>
                    <a:pt x="409061" y="371539"/>
                  </a:lnTo>
                  <a:lnTo>
                    <a:pt x="368245" y="348461"/>
                  </a:lnTo>
                  <a:lnTo>
                    <a:pt x="317712" y="316436"/>
                  </a:lnTo>
                  <a:lnTo>
                    <a:pt x="269667" y="282517"/>
                  </a:lnTo>
                  <a:lnTo>
                    <a:pt x="224319" y="247398"/>
                  </a:lnTo>
                  <a:lnTo>
                    <a:pt x="181877" y="211773"/>
                  </a:lnTo>
                  <a:lnTo>
                    <a:pt x="142552" y="176337"/>
                  </a:lnTo>
                  <a:lnTo>
                    <a:pt x="106552" y="141784"/>
                  </a:lnTo>
                  <a:lnTo>
                    <a:pt x="74087" y="108807"/>
                  </a:lnTo>
                  <a:lnTo>
                    <a:pt x="45367" y="78102"/>
                  </a:lnTo>
                  <a:lnTo>
                    <a:pt x="0" y="26282"/>
                  </a:lnTo>
                  <a:lnTo>
                    <a:pt x="48645" y="0"/>
                  </a:lnTo>
                  <a:lnTo>
                    <a:pt x="72709" y="25157"/>
                  </a:lnTo>
                  <a:lnTo>
                    <a:pt x="101313" y="53762"/>
                  </a:lnTo>
                  <a:lnTo>
                    <a:pt x="134169" y="85048"/>
                  </a:lnTo>
                  <a:lnTo>
                    <a:pt x="170993" y="118246"/>
                  </a:lnTo>
                  <a:lnTo>
                    <a:pt x="211496" y="152589"/>
                  </a:lnTo>
                  <a:lnTo>
                    <a:pt x="255393" y="187309"/>
                  </a:lnTo>
                  <a:lnTo>
                    <a:pt x="302397" y="221637"/>
                  </a:lnTo>
                  <a:lnTo>
                    <a:pt x="352221" y="254807"/>
                  </a:lnTo>
                  <a:lnTo>
                    <a:pt x="404580" y="286050"/>
                  </a:lnTo>
                  <a:lnTo>
                    <a:pt x="447345" y="308796"/>
                  </a:lnTo>
                  <a:lnTo>
                    <a:pt x="491376" y="329521"/>
                  </a:lnTo>
                  <a:lnTo>
                    <a:pt x="536562" y="347770"/>
                  </a:lnTo>
                  <a:lnTo>
                    <a:pt x="582789" y="363093"/>
                  </a:lnTo>
                  <a:lnTo>
                    <a:pt x="629942" y="375038"/>
                  </a:lnTo>
                  <a:lnTo>
                    <a:pt x="677909" y="383151"/>
                  </a:lnTo>
                  <a:lnTo>
                    <a:pt x="726577" y="386981"/>
                  </a:lnTo>
                  <a:lnTo>
                    <a:pt x="778856" y="387222"/>
                  </a:lnTo>
                  <a:lnTo>
                    <a:pt x="829614" y="382901"/>
                  </a:lnTo>
                  <a:lnTo>
                    <a:pt x="878799" y="374432"/>
                  </a:lnTo>
                  <a:lnTo>
                    <a:pt x="926359" y="362230"/>
                  </a:lnTo>
                  <a:lnTo>
                    <a:pt x="972243" y="346711"/>
                  </a:lnTo>
                  <a:lnTo>
                    <a:pt x="1016397" y="328289"/>
                  </a:lnTo>
                  <a:lnTo>
                    <a:pt x="1058771" y="307378"/>
                  </a:lnTo>
                  <a:lnTo>
                    <a:pt x="1099312" y="284395"/>
                  </a:lnTo>
                  <a:lnTo>
                    <a:pt x="1137968" y="259753"/>
                  </a:lnTo>
                  <a:lnTo>
                    <a:pt x="1186534" y="224957"/>
                  </a:lnTo>
                  <a:lnTo>
                    <a:pt x="1231559" y="188754"/>
                  </a:lnTo>
                  <a:lnTo>
                    <a:pt x="1272889" y="152027"/>
                  </a:lnTo>
                  <a:lnTo>
                    <a:pt x="1310371" y="115658"/>
                  </a:lnTo>
                  <a:lnTo>
                    <a:pt x="1343850" y="80531"/>
                  </a:lnTo>
                  <a:lnTo>
                    <a:pt x="1373173" y="47529"/>
                  </a:lnTo>
                  <a:lnTo>
                    <a:pt x="1398186" y="17535"/>
                  </a:lnTo>
                  <a:lnTo>
                    <a:pt x="1444220" y="42747"/>
                  </a:lnTo>
                  <a:lnTo>
                    <a:pt x="1399564" y="100380"/>
                  </a:lnTo>
                  <a:lnTo>
                    <a:pt x="1372267" y="132674"/>
                  </a:lnTo>
                  <a:lnTo>
                    <a:pt x="1341757" y="166463"/>
                  </a:lnTo>
                  <a:lnTo>
                    <a:pt x="1308111" y="201127"/>
                  </a:lnTo>
                  <a:lnTo>
                    <a:pt x="1271404" y="236046"/>
                  </a:lnTo>
                  <a:lnTo>
                    <a:pt x="1231712" y="270602"/>
                  </a:lnTo>
                  <a:lnTo>
                    <a:pt x="1189110" y="304175"/>
                  </a:lnTo>
                  <a:lnTo>
                    <a:pt x="1143673" y="336147"/>
                  </a:lnTo>
                  <a:lnTo>
                    <a:pt x="1095478" y="365899"/>
                  </a:lnTo>
                  <a:lnTo>
                    <a:pt x="1054534" y="387883"/>
                  </a:lnTo>
                  <a:lnTo>
                    <a:pt x="1011898" y="407652"/>
                  </a:lnTo>
                  <a:lnTo>
                    <a:pt x="967624" y="424928"/>
                  </a:lnTo>
                  <a:lnTo>
                    <a:pt x="921766" y="439430"/>
                  </a:lnTo>
                  <a:lnTo>
                    <a:pt x="874378" y="450880"/>
                  </a:lnTo>
                  <a:lnTo>
                    <a:pt x="825516" y="458998"/>
                  </a:lnTo>
                  <a:lnTo>
                    <a:pt x="775232" y="463504"/>
                  </a:lnTo>
                  <a:lnTo>
                    <a:pt x="723581" y="464119"/>
                  </a:lnTo>
                  <a:close/>
                </a:path>
              </a:pathLst>
            </a:custGeom>
            <a:solidFill>
              <a:srgbClr val="C7594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140190" y="5840938"/>
              <a:ext cx="501015" cy="415290"/>
            </a:xfrm>
            <a:custGeom>
              <a:avLst/>
              <a:gdLst/>
              <a:ahLst/>
              <a:cxnLst/>
              <a:rect l="l" t="t" r="r" b="b"/>
              <a:pathLst>
                <a:path w="501014" h="415289">
                  <a:moveTo>
                    <a:pt x="435474" y="415289"/>
                  </a:moveTo>
                  <a:lnTo>
                    <a:pt x="396841" y="399512"/>
                  </a:lnTo>
                  <a:lnTo>
                    <a:pt x="344829" y="335887"/>
                  </a:lnTo>
                  <a:lnTo>
                    <a:pt x="258517" y="206089"/>
                  </a:lnTo>
                  <a:lnTo>
                    <a:pt x="224038" y="243759"/>
                  </a:lnTo>
                  <a:lnTo>
                    <a:pt x="146022" y="323499"/>
                  </a:lnTo>
                  <a:lnTo>
                    <a:pt x="62602" y="395407"/>
                  </a:lnTo>
                  <a:lnTo>
                    <a:pt x="11912" y="409579"/>
                  </a:lnTo>
                  <a:lnTo>
                    <a:pt x="3974" y="387748"/>
                  </a:lnTo>
                  <a:lnTo>
                    <a:pt x="0" y="352652"/>
                  </a:lnTo>
                  <a:lnTo>
                    <a:pt x="23" y="306867"/>
                  </a:lnTo>
                  <a:lnTo>
                    <a:pt x="4082" y="252967"/>
                  </a:lnTo>
                  <a:lnTo>
                    <a:pt x="12211" y="193526"/>
                  </a:lnTo>
                  <a:lnTo>
                    <a:pt x="24445" y="131119"/>
                  </a:lnTo>
                  <a:lnTo>
                    <a:pt x="40821" y="68320"/>
                  </a:lnTo>
                  <a:lnTo>
                    <a:pt x="61375" y="7704"/>
                  </a:lnTo>
                  <a:lnTo>
                    <a:pt x="106806" y="0"/>
                  </a:lnTo>
                  <a:lnTo>
                    <a:pt x="105493" y="29398"/>
                  </a:lnTo>
                  <a:lnTo>
                    <a:pt x="115175" y="94068"/>
                  </a:lnTo>
                  <a:lnTo>
                    <a:pt x="156286" y="158717"/>
                  </a:lnTo>
                  <a:lnTo>
                    <a:pt x="249258" y="188053"/>
                  </a:lnTo>
                  <a:lnTo>
                    <a:pt x="326313" y="185052"/>
                  </a:lnTo>
                  <a:lnTo>
                    <a:pt x="365628" y="164463"/>
                  </a:lnTo>
                  <a:lnTo>
                    <a:pt x="379470" y="108655"/>
                  </a:lnTo>
                  <a:lnTo>
                    <a:pt x="380105" y="0"/>
                  </a:lnTo>
                  <a:lnTo>
                    <a:pt x="390610" y="1213"/>
                  </a:lnTo>
                  <a:lnTo>
                    <a:pt x="447071" y="48007"/>
                  </a:lnTo>
                  <a:lnTo>
                    <a:pt x="465106" y="97447"/>
                  </a:lnTo>
                  <a:lnTo>
                    <a:pt x="479756" y="152404"/>
                  </a:lnTo>
                  <a:lnTo>
                    <a:pt x="490754" y="209369"/>
                  </a:lnTo>
                  <a:lnTo>
                    <a:pt x="497833" y="264835"/>
                  </a:lnTo>
                  <a:lnTo>
                    <a:pt x="500729" y="315293"/>
                  </a:lnTo>
                  <a:lnTo>
                    <a:pt x="499173" y="357236"/>
                  </a:lnTo>
                  <a:lnTo>
                    <a:pt x="492900" y="387154"/>
                  </a:lnTo>
                  <a:lnTo>
                    <a:pt x="481644" y="401541"/>
                  </a:lnTo>
                  <a:lnTo>
                    <a:pt x="435474" y="4152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90092" y="5215424"/>
              <a:ext cx="215338" cy="234016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58814" y="5215424"/>
              <a:ext cx="215336" cy="234016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951474" y="4731097"/>
              <a:ext cx="871219" cy="1005840"/>
            </a:xfrm>
            <a:custGeom>
              <a:avLst/>
              <a:gdLst/>
              <a:ahLst/>
              <a:cxnLst/>
              <a:rect l="l" t="t" r="r" b="b"/>
              <a:pathLst>
                <a:path w="871220" h="1005839">
                  <a:moveTo>
                    <a:pt x="429040" y="1005754"/>
                  </a:moveTo>
                  <a:lnTo>
                    <a:pt x="384586" y="1002593"/>
                  </a:lnTo>
                  <a:lnTo>
                    <a:pt x="341473" y="994421"/>
                  </a:lnTo>
                  <a:lnTo>
                    <a:pt x="299920" y="981495"/>
                  </a:lnTo>
                  <a:lnTo>
                    <a:pt x="260141" y="964071"/>
                  </a:lnTo>
                  <a:lnTo>
                    <a:pt x="222354" y="942404"/>
                  </a:lnTo>
                  <a:lnTo>
                    <a:pt x="186775" y="916753"/>
                  </a:lnTo>
                  <a:lnTo>
                    <a:pt x="153620" y="887372"/>
                  </a:lnTo>
                  <a:lnTo>
                    <a:pt x="123105" y="854518"/>
                  </a:lnTo>
                  <a:lnTo>
                    <a:pt x="95447" y="818447"/>
                  </a:lnTo>
                  <a:lnTo>
                    <a:pt x="70862" y="779416"/>
                  </a:lnTo>
                  <a:lnTo>
                    <a:pt x="49566" y="737682"/>
                  </a:lnTo>
                  <a:lnTo>
                    <a:pt x="31776" y="693499"/>
                  </a:lnTo>
                  <a:lnTo>
                    <a:pt x="17708" y="647125"/>
                  </a:lnTo>
                  <a:lnTo>
                    <a:pt x="7578" y="598816"/>
                  </a:lnTo>
                  <a:lnTo>
                    <a:pt x="1603" y="548828"/>
                  </a:lnTo>
                  <a:lnTo>
                    <a:pt x="0" y="497417"/>
                  </a:lnTo>
                  <a:lnTo>
                    <a:pt x="2904" y="446054"/>
                  </a:lnTo>
                  <a:lnTo>
                    <a:pt x="10141" y="396223"/>
                  </a:lnTo>
                  <a:lnTo>
                    <a:pt x="21489" y="348176"/>
                  </a:lnTo>
                  <a:lnTo>
                    <a:pt x="36724" y="302164"/>
                  </a:lnTo>
                  <a:lnTo>
                    <a:pt x="55623" y="258437"/>
                  </a:lnTo>
                  <a:lnTo>
                    <a:pt x="77966" y="217246"/>
                  </a:lnTo>
                  <a:lnTo>
                    <a:pt x="103527" y="178842"/>
                  </a:lnTo>
                  <a:lnTo>
                    <a:pt x="132086" y="143475"/>
                  </a:lnTo>
                  <a:lnTo>
                    <a:pt x="163419" y="111397"/>
                  </a:lnTo>
                  <a:lnTo>
                    <a:pt x="197304" y="82859"/>
                  </a:lnTo>
                  <a:lnTo>
                    <a:pt x="233518" y="58111"/>
                  </a:lnTo>
                  <a:lnTo>
                    <a:pt x="271838" y="37403"/>
                  </a:lnTo>
                  <a:lnTo>
                    <a:pt x="312042" y="20988"/>
                  </a:lnTo>
                  <a:lnTo>
                    <a:pt x="353908" y="9115"/>
                  </a:lnTo>
                  <a:lnTo>
                    <a:pt x="397212" y="2035"/>
                  </a:lnTo>
                  <a:lnTo>
                    <a:pt x="441732" y="0"/>
                  </a:lnTo>
                  <a:lnTo>
                    <a:pt x="486187" y="3151"/>
                  </a:lnTo>
                  <a:lnTo>
                    <a:pt x="529299" y="11315"/>
                  </a:lnTo>
                  <a:lnTo>
                    <a:pt x="570852" y="24234"/>
                  </a:lnTo>
                  <a:lnTo>
                    <a:pt x="610630" y="41653"/>
                  </a:lnTo>
                  <a:lnTo>
                    <a:pt x="648417" y="63314"/>
                  </a:lnTo>
                  <a:lnTo>
                    <a:pt x="683997" y="88963"/>
                  </a:lnTo>
                  <a:lnTo>
                    <a:pt x="717152" y="118342"/>
                  </a:lnTo>
                  <a:lnTo>
                    <a:pt x="747666" y="151195"/>
                  </a:lnTo>
                  <a:lnTo>
                    <a:pt x="775324" y="187267"/>
                  </a:lnTo>
                  <a:lnTo>
                    <a:pt x="799909" y="226299"/>
                  </a:lnTo>
                  <a:lnTo>
                    <a:pt x="821205" y="268038"/>
                  </a:lnTo>
                  <a:lnTo>
                    <a:pt x="838995" y="312225"/>
                  </a:lnTo>
                  <a:lnTo>
                    <a:pt x="853063" y="358604"/>
                  </a:lnTo>
                  <a:lnTo>
                    <a:pt x="863192" y="406920"/>
                  </a:lnTo>
                  <a:lnTo>
                    <a:pt x="869167" y="456916"/>
                  </a:lnTo>
                  <a:lnTo>
                    <a:pt x="870771" y="508336"/>
                  </a:lnTo>
                  <a:lnTo>
                    <a:pt x="867876" y="559690"/>
                  </a:lnTo>
                  <a:lnTo>
                    <a:pt x="860645" y="609513"/>
                  </a:lnTo>
                  <a:lnTo>
                    <a:pt x="849302" y="657553"/>
                  </a:lnTo>
                  <a:lnTo>
                    <a:pt x="834070" y="703559"/>
                  </a:lnTo>
                  <a:lnTo>
                    <a:pt x="815171" y="747282"/>
                  </a:lnTo>
                  <a:lnTo>
                    <a:pt x="792829" y="788470"/>
                  </a:lnTo>
                  <a:lnTo>
                    <a:pt x="767266" y="826872"/>
                  </a:lnTo>
                  <a:lnTo>
                    <a:pt x="738705" y="862238"/>
                  </a:lnTo>
                  <a:lnTo>
                    <a:pt x="707369" y="894316"/>
                  </a:lnTo>
                  <a:lnTo>
                    <a:pt x="673481" y="922857"/>
                  </a:lnTo>
                  <a:lnTo>
                    <a:pt x="637264" y="947608"/>
                  </a:lnTo>
                  <a:lnTo>
                    <a:pt x="598941" y="968320"/>
                  </a:lnTo>
                  <a:lnTo>
                    <a:pt x="558734" y="984741"/>
                  </a:lnTo>
                  <a:lnTo>
                    <a:pt x="516866" y="996621"/>
                  </a:lnTo>
                  <a:lnTo>
                    <a:pt x="473561" y="1003709"/>
                  </a:lnTo>
                  <a:lnTo>
                    <a:pt x="429040" y="1005754"/>
                  </a:lnTo>
                  <a:close/>
                </a:path>
              </a:pathLst>
            </a:custGeom>
            <a:solidFill>
              <a:srgbClr val="FFCFB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134686" y="5089346"/>
              <a:ext cx="473075" cy="44450"/>
            </a:xfrm>
            <a:custGeom>
              <a:avLst/>
              <a:gdLst/>
              <a:ahLst/>
              <a:cxnLst/>
              <a:rect l="l" t="t" r="r" b="b"/>
              <a:pathLst>
                <a:path w="473075" h="44450">
                  <a:moveTo>
                    <a:pt x="146405" y="26377"/>
                  </a:moveTo>
                  <a:lnTo>
                    <a:pt x="109156" y="4775"/>
                  </a:lnTo>
                  <a:lnTo>
                    <a:pt x="73952" y="0"/>
                  </a:lnTo>
                  <a:lnTo>
                    <a:pt x="55435" y="584"/>
                  </a:lnTo>
                  <a:lnTo>
                    <a:pt x="7112" y="15379"/>
                  </a:lnTo>
                  <a:lnTo>
                    <a:pt x="0" y="25679"/>
                  </a:lnTo>
                  <a:lnTo>
                    <a:pt x="508" y="31584"/>
                  </a:lnTo>
                  <a:lnTo>
                    <a:pt x="3898" y="37045"/>
                  </a:lnTo>
                  <a:lnTo>
                    <a:pt x="9639" y="41046"/>
                  </a:lnTo>
                  <a:lnTo>
                    <a:pt x="16573" y="42862"/>
                  </a:lnTo>
                  <a:lnTo>
                    <a:pt x="23837" y="42443"/>
                  </a:lnTo>
                  <a:lnTo>
                    <a:pt x="30594" y="39712"/>
                  </a:lnTo>
                  <a:lnTo>
                    <a:pt x="39535" y="35356"/>
                  </a:lnTo>
                  <a:lnTo>
                    <a:pt x="49847" y="32537"/>
                  </a:lnTo>
                  <a:lnTo>
                    <a:pt x="61061" y="31089"/>
                  </a:lnTo>
                  <a:lnTo>
                    <a:pt x="72707" y="30861"/>
                  </a:lnTo>
                  <a:lnTo>
                    <a:pt x="84861" y="31775"/>
                  </a:lnTo>
                  <a:lnTo>
                    <a:pt x="96558" y="33858"/>
                  </a:lnTo>
                  <a:lnTo>
                    <a:pt x="107302" y="37084"/>
                  </a:lnTo>
                  <a:lnTo>
                    <a:pt x="116611" y="41452"/>
                  </a:lnTo>
                  <a:lnTo>
                    <a:pt x="123469" y="43954"/>
                  </a:lnTo>
                  <a:lnTo>
                    <a:pt x="130746" y="44119"/>
                  </a:lnTo>
                  <a:lnTo>
                    <a:pt x="137566" y="42049"/>
                  </a:lnTo>
                  <a:lnTo>
                    <a:pt x="143078" y="37871"/>
                  </a:lnTo>
                  <a:lnTo>
                    <a:pt x="146177" y="32296"/>
                  </a:lnTo>
                  <a:lnTo>
                    <a:pt x="146405" y="26377"/>
                  </a:lnTo>
                  <a:close/>
                </a:path>
                <a:path w="473075" h="44450">
                  <a:moveTo>
                    <a:pt x="472719" y="25717"/>
                  </a:moveTo>
                  <a:lnTo>
                    <a:pt x="435038" y="3365"/>
                  </a:lnTo>
                  <a:lnTo>
                    <a:pt x="398780" y="63"/>
                  </a:lnTo>
                  <a:lnTo>
                    <a:pt x="380809" y="1498"/>
                  </a:lnTo>
                  <a:lnTo>
                    <a:pt x="333959" y="16357"/>
                  </a:lnTo>
                  <a:lnTo>
                    <a:pt x="326313" y="26428"/>
                  </a:lnTo>
                  <a:lnTo>
                    <a:pt x="326517" y="32346"/>
                  </a:lnTo>
                  <a:lnTo>
                    <a:pt x="329603" y="37922"/>
                  </a:lnTo>
                  <a:lnTo>
                    <a:pt x="335153" y="42113"/>
                  </a:lnTo>
                  <a:lnTo>
                    <a:pt x="341985" y="44170"/>
                  </a:lnTo>
                  <a:lnTo>
                    <a:pt x="349262" y="43980"/>
                  </a:lnTo>
                  <a:lnTo>
                    <a:pt x="356133" y="41452"/>
                  </a:lnTo>
                  <a:lnTo>
                    <a:pt x="365429" y="37122"/>
                  </a:lnTo>
                  <a:lnTo>
                    <a:pt x="376161" y="33896"/>
                  </a:lnTo>
                  <a:lnTo>
                    <a:pt x="387858" y="31826"/>
                  </a:lnTo>
                  <a:lnTo>
                    <a:pt x="400037" y="30911"/>
                  </a:lnTo>
                  <a:lnTo>
                    <a:pt x="411670" y="31140"/>
                  </a:lnTo>
                  <a:lnTo>
                    <a:pt x="422884" y="32588"/>
                  </a:lnTo>
                  <a:lnTo>
                    <a:pt x="433209" y="35394"/>
                  </a:lnTo>
                  <a:lnTo>
                    <a:pt x="442150" y="39712"/>
                  </a:lnTo>
                  <a:lnTo>
                    <a:pt x="448894" y="42468"/>
                  </a:lnTo>
                  <a:lnTo>
                    <a:pt x="456171" y="42887"/>
                  </a:lnTo>
                  <a:lnTo>
                    <a:pt x="463092" y="41071"/>
                  </a:lnTo>
                  <a:lnTo>
                    <a:pt x="468845" y="37109"/>
                  </a:lnTo>
                  <a:lnTo>
                    <a:pt x="472211" y="31623"/>
                  </a:lnTo>
                  <a:lnTo>
                    <a:pt x="472719" y="25717"/>
                  </a:lnTo>
                  <a:close/>
                </a:path>
              </a:pathLst>
            </a:custGeom>
            <a:solidFill>
              <a:srgbClr val="5C4A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237464" y="5480565"/>
              <a:ext cx="263525" cy="67310"/>
            </a:xfrm>
            <a:custGeom>
              <a:avLst/>
              <a:gdLst/>
              <a:ahLst/>
              <a:cxnLst/>
              <a:rect l="l" t="t" r="r" b="b"/>
              <a:pathLst>
                <a:path w="263525" h="67310">
                  <a:moveTo>
                    <a:pt x="135706" y="66920"/>
                  </a:moveTo>
                  <a:lnTo>
                    <a:pt x="91027" y="63828"/>
                  </a:lnTo>
                  <a:lnTo>
                    <a:pt x="37996" y="45922"/>
                  </a:lnTo>
                  <a:lnTo>
                    <a:pt x="2451" y="13797"/>
                  </a:lnTo>
                  <a:lnTo>
                    <a:pt x="0" y="9941"/>
                  </a:lnTo>
                  <a:lnTo>
                    <a:pt x="1253" y="4780"/>
                  </a:lnTo>
                  <a:lnTo>
                    <a:pt x="9043" y="0"/>
                  </a:lnTo>
                  <a:lnTo>
                    <a:pt x="14164" y="1195"/>
                  </a:lnTo>
                  <a:lnTo>
                    <a:pt x="16560" y="5106"/>
                  </a:lnTo>
                  <a:lnTo>
                    <a:pt x="29695" y="20297"/>
                  </a:lnTo>
                  <a:lnTo>
                    <a:pt x="47651" y="32443"/>
                  </a:lnTo>
                  <a:lnTo>
                    <a:pt x="69387" y="41513"/>
                  </a:lnTo>
                  <a:lnTo>
                    <a:pt x="93859" y="47477"/>
                  </a:lnTo>
                  <a:lnTo>
                    <a:pt x="134753" y="50431"/>
                  </a:lnTo>
                  <a:lnTo>
                    <a:pt x="176449" y="45365"/>
                  </a:lnTo>
                  <a:lnTo>
                    <a:pt x="215499" y="31794"/>
                  </a:lnTo>
                  <a:lnTo>
                    <a:pt x="248457" y="9235"/>
                  </a:lnTo>
                  <a:lnTo>
                    <a:pt x="251834" y="6083"/>
                  </a:lnTo>
                  <a:lnTo>
                    <a:pt x="257064" y="6192"/>
                  </a:lnTo>
                  <a:lnTo>
                    <a:pt x="263384" y="12874"/>
                  </a:lnTo>
                  <a:lnTo>
                    <a:pt x="263219" y="18089"/>
                  </a:lnTo>
                  <a:lnTo>
                    <a:pt x="259898" y="21240"/>
                  </a:lnTo>
                  <a:lnTo>
                    <a:pt x="223859" y="46013"/>
                  </a:lnTo>
                  <a:lnTo>
                    <a:pt x="181223" y="61111"/>
                  </a:lnTo>
                  <a:lnTo>
                    <a:pt x="135706" y="66920"/>
                  </a:lnTo>
                  <a:close/>
                </a:path>
              </a:pathLst>
            </a:custGeom>
            <a:solidFill>
              <a:srgbClr val="DE857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97252" y="5192880"/>
              <a:ext cx="69727" cy="112499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36159" y="5310160"/>
              <a:ext cx="77694" cy="88055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67737" y="5192880"/>
              <a:ext cx="69672" cy="11249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4887147" y="4683511"/>
              <a:ext cx="949325" cy="672465"/>
            </a:xfrm>
            <a:custGeom>
              <a:avLst/>
              <a:gdLst/>
              <a:ahLst/>
              <a:cxnLst/>
              <a:rect l="l" t="t" r="r" b="b"/>
              <a:pathLst>
                <a:path w="949325" h="672464">
                  <a:moveTo>
                    <a:pt x="915870" y="672169"/>
                  </a:moveTo>
                  <a:lnTo>
                    <a:pt x="893736" y="665703"/>
                  </a:lnTo>
                  <a:lnTo>
                    <a:pt x="880768" y="634497"/>
                  </a:lnTo>
                  <a:lnTo>
                    <a:pt x="871938" y="552406"/>
                  </a:lnTo>
                  <a:lnTo>
                    <a:pt x="862213" y="393285"/>
                  </a:lnTo>
                  <a:lnTo>
                    <a:pt x="789157" y="402721"/>
                  </a:lnTo>
                  <a:lnTo>
                    <a:pt x="724251" y="405860"/>
                  </a:lnTo>
                  <a:lnTo>
                    <a:pt x="666856" y="403454"/>
                  </a:lnTo>
                  <a:lnTo>
                    <a:pt x="616332" y="396259"/>
                  </a:lnTo>
                  <a:lnTo>
                    <a:pt x="572040" y="385031"/>
                  </a:lnTo>
                  <a:lnTo>
                    <a:pt x="533341" y="370524"/>
                  </a:lnTo>
                  <a:lnTo>
                    <a:pt x="470165" y="334693"/>
                  </a:lnTo>
                  <a:lnTo>
                    <a:pt x="421687" y="294806"/>
                  </a:lnTo>
                  <a:lnTo>
                    <a:pt x="382794" y="256902"/>
                  </a:lnTo>
                  <a:lnTo>
                    <a:pt x="365344" y="240582"/>
                  </a:lnTo>
                  <a:lnTo>
                    <a:pt x="348371" y="227022"/>
                  </a:lnTo>
                  <a:lnTo>
                    <a:pt x="331237" y="216979"/>
                  </a:lnTo>
                  <a:lnTo>
                    <a:pt x="313302" y="211205"/>
                  </a:lnTo>
                  <a:lnTo>
                    <a:pt x="293928" y="210458"/>
                  </a:lnTo>
                  <a:lnTo>
                    <a:pt x="272474" y="215491"/>
                  </a:lnTo>
                  <a:lnTo>
                    <a:pt x="256950" y="231718"/>
                  </a:lnTo>
                  <a:lnTo>
                    <a:pt x="217448" y="267612"/>
                  </a:lnTo>
                  <a:lnTo>
                    <a:pt x="164576" y="303995"/>
                  </a:lnTo>
                  <a:lnTo>
                    <a:pt x="108942" y="321689"/>
                  </a:lnTo>
                  <a:lnTo>
                    <a:pt x="107671" y="376052"/>
                  </a:lnTo>
                  <a:lnTo>
                    <a:pt x="102779" y="495408"/>
                  </a:lnTo>
                  <a:lnTo>
                    <a:pt x="92648" y="614152"/>
                  </a:lnTo>
                  <a:lnTo>
                    <a:pt x="75658" y="666682"/>
                  </a:lnTo>
                  <a:lnTo>
                    <a:pt x="59525" y="662163"/>
                  </a:lnTo>
                  <a:lnTo>
                    <a:pt x="49749" y="642748"/>
                  </a:lnTo>
                  <a:lnTo>
                    <a:pt x="42374" y="592318"/>
                  </a:lnTo>
                  <a:lnTo>
                    <a:pt x="33441" y="494757"/>
                  </a:lnTo>
                  <a:lnTo>
                    <a:pt x="17930" y="460768"/>
                  </a:lnTo>
                  <a:lnTo>
                    <a:pt x="6282" y="426430"/>
                  </a:lnTo>
                  <a:lnTo>
                    <a:pt x="0" y="391609"/>
                  </a:lnTo>
                  <a:lnTo>
                    <a:pt x="585" y="356170"/>
                  </a:lnTo>
                  <a:lnTo>
                    <a:pt x="28369" y="282896"/>
                  </a:lnTo>
                  <a:lnTo>
                    <a:pt x="58572" y="244792"/>
                  </a:lnTo>
                  <a:lnTo>
                    <a:pt x="101653" y="205529"/>
                  </a:lnTo>
                  <a:lnTo>
                    <a:pt x="159113" y="164973"/>
                  </a:lnTo>
                  <a:lnTo>
                    <a:pt x="166950" y="126984"/>
                  </a:lnTo>
                  <a:lnTo>
                    <a:pt x="210741" y="66602"/>
                  </a:lnTo>
                  <a:lnTo>
                    <a:pt x="246183" y="43925"/>
                  </a:lnTo>
                  <a:lnTo>
                    <a:pt x="290314" y="26069"/>
                  </a:lnTo>
                  <a:lnTo>
                    <a:pt x="342879" y="12890"/>
                  </a:lnTo>
                  <a:lnTo>
                    <a:pt x="403621" y="4248"/>
                  </a:lnTo>
                  <a:lnTo>
                    <a:pt x="472285" y="0"/>
                  </a:lnTo>
                  <a:lnTo>
                    <a:pt x="516903" y="1204"/>
                  </a:lnTo>
                  <a:lnTo>
                    <a:pt x="560760" y="5652"/>
                  </a:lnTo>
                  <a:lnTo>
                    <a:pt x="603740" y="13835"/>
                  </a:lnTo>
                  <a:lnTo>
                    <a:pt x="645730" y="26245"/>
                  </a:lnTo>
                  <a:lnTo>
                    <a:pt x="686613" y="43372"/>
                  </a:lnTo>
                  <a:lnTo>
                    <a:pt x="726274" y="65708"/>
                  </a:lnTo>
                  <a:lnTo>
                    <a:pt x="764598" y="93745"/>
                  </a:lnTo>
                  <a:lnTo>
                    <a:pt x="801470" y="127973"/>
                  </a:lnTo>
                  <a:lnTo>
                    <a:pt x="836774" y="168885"/>
                  </a:lnTo>
                  <a:lnTo>
                    <a:pt x="876545" y="209784"/>
                  </a:lnTo>
                  <a:lnTo>
                    <a:pt x="906900" y="252530"/>
                  </a:lnTo>
                  <a:lnTo>
                    <a:pt x="928597" y="296975"/>
                  </a:lnTo>
                  <a:lnTo>
                    <a:pt x="942391" y="342971"/>
                  </a:lnTo>
                  <a:lnTo>
                    <a:pt x="949039" y="390370"/>
                  </a:lnTo>
                  <a:lnTo>
                    <a:pt x="949298" y="439022"/>
                  </a:lnTo>
                  <a:lnTo>
                    <a:pt x="943924" y="488781"/>
                  </a:lnTo>
                  <a:lnTo>
                    <a:pt x="943777" y="517848"/>
                  </a:lnTo>
                  <a:lnTo>
                    <a:pt x="941194" y="581575"/>
                  </a:lnTo>
                  <a:lnTo>
                    <a:pt x="932962" y="644752"/>
                  </a:lnTo>
                  <a:lnTo>
                    <a:pt x="915870" y="672169"/>
                  </a:lnTo>
                  <a:close/>
                </a:path>
              </a:pathLst>
            </a:custGeom>
            <a:solidFill>
              <a:srgbClr val="5C4A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584917" y="4385127"/>
              <a:ext cx="1606550" cy="643890"/>
            </a:xfrm>
            <a:custGeom>
              <a:avLst/>
              <a:gdLst/>
              <a:ahLst/>
              <a:cxnLst/>
              <a:rect l="l" t="t" r="r" b="b"/>
              <a:pathLst>
                <a:path w="1606550" h="643889">
                  <a:moveTo>
                    <a:pt x="1319035" y="643705"/>
                  </a:moveTo>
                  <a:lnTo>
                    <a:pt x="254558" y="643705"/>
                  </a:lnTo>
                  <a:lnTo>
                    <a:pt x="254558" y="531695"/>
                  </a:lnTo>
                  <a:lnTo>
                    <a:pt x="0" y="409417"/>
                  </a:lnTo>
                  <a:lnTo>
                    <a:pt x="781052" y="0"/>
                  </a:lnTo>
                  <a:lnTo>
                    <a:pt x="1606338" y="434405"/>
                  </a:lnTo>
                  <a:lnTo>
                    <a:pt x="1319035" y="550001"/>
                  </a:lnTo>
                  <a:lnTo>
                    <a:pt x="1319035" y="643705"/>
                  </a:lnTo>
                  <a:close/>
                </a:path>
              </a:pathLst>
            </a:custGeom>
            <a:solidFill>
              <a:srgbClr val="2A325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642334" y="4802367"/>
              <a:ext cx="30480" cy="510540"/>
            </a:xfrm>
            <a:custGeom>
              <a:avLst/>
              <a:gdLst/>
              <a:ahLst/>
              <a:cxnLst/>
              <a:rect l="l" t="t" r="r" b="b"/>
              <a:pathLst>
                <a:path w="30479" h="510539">
                  <a:moveTo>
                    <a:pt x="29851" y="510020"/>
                  </a:moveTo>
                  <a:lnTo>
                    <a:pt x="0" y="510020"/>
                  </a:lnTo>
                  <a:lnTo>
                    <a:pt x="0" y="0"/>
                  </a:lnTo>
                  <a:lnTo>
                    <a:pt x="29851" y="0"/>
                  </a:lnTo>
                  <a:lnTo>
                    <a:pt x="29851" y="510020"/>
                  </a:lnTo>
                  <a:close/>
                </a:path>
              </a:pathLst>
            </a:custGeom>
            <a:solidFill>
              <a:srgbClr val="2A335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628932" y="5302610"/>
              <a:ext cx="59690" cy="182245"/>
            </a:xfrm>
            <a:custGeom>
              <a:avLst/>
              <a:gdLst/>
              <a:ahLst/>
              <a:cxnLst/>
              <a:rect l="l" t="t" r="r" b="b"/>
              <a:pathLst>
                <a:path w="59689" h="182245">
                  <a:moveTo>
                    <a:pt x="59159" y="181812"/>
                  </a:moveTo>
                  <a:lnTo>
                    <a:pt x="0" y="181812"/>
                  </a:lnTo>
                  <a:lnTo>
                    <a:pt x="0" y="29496"/>
                  </a:lnTo>
                  <a:lnTo>
                    <a:pt x="2323" y="18012"/>
                  </a:lnTo>
                  <a:lnTo>
                    <a:pt x="8661" y="8636"/>
                  </a:lnTo>
                  <a:lnTo>
                    <a:pt x="18063" y="2317"/>
                  </a:lnTo>
                  <a:lnTo>
                    <a:pt x="29579" y="0"/>
                  </a:lnTo>
                  <a:lnTo>
                    <a:pt x="41096" y="2317"/>
                  </a:lnTo>
                  <a:lnTo>
                    <a:pt x="50497" y="8636"/>
                  </a:lnTo>
                  <a:lnTo>
                    <a:pt x="56835" y="18012"/>
                  </a:lnTo>
                  <a:lnTo>
                    <a:pt x="59159" y="29496"/>
                  </a:lnTo>
                  <a:lnTo>
                    <a:pt x="59159" y="181812"/>
                  </a:lnTo>
                  <a:close/>
                </a:path>
              </a:pathLst>
            </a:custGeom>
            <a:solidFill>
              <a:srgbClr val="FFBF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796112" y="5923352"/>
              <a:ext cx="444500" cy="831850"/>
            </a:xfrm>
            <a:custGeom>
              <a:avLst/>
              <a:gdLst/>
              <a:ahLst/>
              <a:cxnLst/>
              <a:rect l="l" t="t" r="r" b="b"/>
              <a:pathLst>
                <a:path w="444500" h="831850">
                  <a:moveTo>
                    <a:pt x="257005" y="831584"/>
                  </a:moveTo>
                  <a:lnTo>
                    <a:pt x="0" y="302608"/>
                  </a:lnTo>
                  <a:lnTo>
                    <a:pt x="45499" y="244356"/>
                  </a:lnTo>
                  <a:lnTo>
                    <a:pt x="52451" y="236481"/>
                  </a:lnTo>
                  <a:lnTo>
                    <a:pt x="98276" y="229883"/>
                  </a:lnTo>
                  <a:lnTo>
                    <a:pt x="121787" y="225658"/>
                  </a:lnTo>
                  <a:lnTo>
                    <a:pt x="130647" y="221932"/>
                  </a:lnTo>
                  <a:lnTo>
                    <a:pt x="132326" y="216871"/>
                  </a:lnTo>
                  <a:lnTo>
                    <a:pt x="132326" y="99170"/>
                  </a:lnTo>
                  <a:lnTo>
                    <a:pt x="134837" y="5095"/>
                  </a:lnTo>
                  <a:lnTo>
                    <a:pt x="335876" y="0"/>
                  </a:lnTo>
                  <a:lnTo>
                    <a:pt x="343524" y="81374"/>
                  </a:lnTo>
                  <a:lnTo>
                    <a:pt x="351171" y="203437"/>
                  </a:lnTo>
                  <a:lnTo>
                    <a:pt x="355532" y="223293"/>
                  </a:lnTo>
                  <a:lnTo>
                    <a:pt x="366650" y="234170"/>
                  </a:lnTo>
                  <a:lnTo>
                    <a:pt x="393222" y="239900"/>
                  </a:lnTo>
                  <a:lnTo>
                    <a:pt x="443947" y="244317"/>
                  </a:lnTo>
                  <a:lnTo>
                    <a:pt x="368977" y="803596"/>
                  </a:lnTo>
                  <a:lnTo>
                    <a:pt x="257005" y="831584"/>
                  </a:lnTo>
                  <a:close/>
                </a:path>
              </a:pathLst>
            </a:custGeom>
            <a:solidFill>
              <a:srgbClr val="DB8F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848718" y="6150222"/>
              <a:ext cx="370205" cy="464820"/>
            </a:xfrm>
            <a:custGeom>
              <a:avLst/>
              <a:gdLst/>
              <a:ahLst/>
              <a:cxnLst/>
              <a:rect l="l" t="t" r="r" b="b"/>
              <a:pathLst>
                <a:path w="370205" h="464820">
                  <a:moveTo>
                    <a:pt x="189374" y="464663"/>
                  </a:moveTo>
                  <a:lnTo>
                    <a:pt x="0" y="9534"/>
                  </a:lnTo>
                  <a:lnTo>
                    <a:pt x="43297" y="2277"/>
                  </a:lnTo>
                  <a:lnTo>
                    <a:pt x="57373" y="11030"/>
                  </a:lnTo>
                  <a:lnTo>
                    <a:pt x="92867" y="29801"/>
                  </a:lnTo>
                  <a:lnTo>
                    <a:pt x="139767" y="47356"/>
                  </a:lnTo>
                  <a:lnTo>
                    <a:pt x="188061" y="52461"/>
                  </a:lnTo>
                  <a:lnTo>
                    <a:pt x="245587" y="40323"/>
                  </a:lnTo>
                  <a:lnTo>
                    <a:pt x="286659" y="22727"/>
                  </a:lnTo>
                  <a:lnTo>
                    <a:pt x="311292" y="6883"/>
                  </a:lnTo>
                  <a:lnTo>
                    <a:pt x="319499" y="0"/>
                  </a:lnTo>
                  <a:lnTo>
                    <a:pt x="370136" y="13511"/>
                  </a:lnTo>
                  <a:lnTo>
                    <a:pt x="189374" y="464663"/>
                  </a:lnTo>
                  <a:close/>
                </a:path>
              </a:pathLst>
            </a:custGeom>
            <a:solidFill>
              <a:srgbClr val="2133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983285" y="6219254"/>
              <a:ext cx="131445" cy="349250"/>
            </a:xfrm>
            <a:custGeom>
              <a:avLst/>
              <a:gdLst/>
              <a:ahLst/>
              <a:cxnLst/>
              <a:rect l="l" t="t" r="r" b="b"/>
              <a:pathLst>
                <a:path w="131444" h="349250">
                  <a:moveTo>
                    <a:pt x="67746" y="348922"/>
                  </a:moveTo>
                  <a:lnTo>
                    <a:pt x="18462" y="235854"/>
                  </a:lnTo>
                  <a:lnTo>
                    <a:pt x="50559" y="156834"/>
                  </a:lnTo>
                  <a:lnTo>
                    <a:pt x="772" y="106418"/>
                  </a:lnTo>
                  <a:lnTo>
                    <a:pt x="0" y="100666"/>
                  </a:lnTo>
                  <a:lnTo>
                    <a:pt x="53726" y="5703"/>
                  </a:lnTo>
                  <a:lnTo>
                    <a:pt x="58140" y="1317"/>
                  </a:lnTo>
                  <a:lnTo>
                    <a:pt x="63783" y="0"/>
                  </a:lnTo>
                  <a:lnTo>
                    <a:pt x="69331" y="1708"/>
                  </a:lnTo>
                  <a:lnTo>
                    <a:pt x="73463" y="6398"/>
                  </a:lnTo>
                  <a:lnTo>
                    <a:pt x="126030" y="97462"/>
                  </a:lnTo>
                  <a:lnTo>
                    <a:pt x="128155" y="101863"/>
                  </a:lnTo>
                  <a:lnTo>
                    <a:pt x="127305" y="107190"/>
                  </a:lnTo>
                  <a:lnTo>
                    <a:pt x="123945" y="110626"/>
                  </a:lnTo>
                  <a:lnTo>
                    <a:pt x="81149" y="156023"/>
                  </a:lnTo>
                  <a:lnTo>
                    <a:pt x="130820" y="260984"/>
                  </a:lnTo>
                  <a:lnTo>
                    <a:pt x="67746" y="348922"/>
                  </a:lnTo>
                  <a:close/>
                </a:path>
              </a:pathLst>
            </a:custGeom>
            <a:solidFill>
              <a:srgbClr val="F7A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677805" y="6159795"/>
              <a:ext cx="669290" cy="573405"/>
            </a:xfrm>
            <a:custGeom>
              <a:avLst/>
              <a:gdLst/>
              <a:ahLst/>
              <a:cxnLst/>
              <a:rect l="l" t="t" r="r" b="b"/>
              <a:pathLst>
                <a:path w="669289" h="573404">
                  <a:moveTo>
                    <a:pt x="398640" y="573214"/>
                  </a:moveTo>
                  <a:lnTo>
                    <a:pt x="0" y="87474"/>
                  </a:lnTo>
                  <a:lnTo>
                    <a:pt x="51486" y="27716"/>
                  </a:lnTo>
                  <a:lnTo>
                    <a:pt x="170950" y="0"/>
                  </a:lnTo>
                  <a:lnTo>
                    <a:pt x="380178" y="331637"/>
                  </a:lnTo>
                  <a:lnTo>
                    <a:pt x="541048" y="3976"/>
                  </a:lnTo>
                  <a:lnTo>
                    <a:pt x="669281" y="27716"/>
                  </a:lnTo>
                  <a:lnTo>
                    <a:pt x="398640" y="573214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267114" y="6186112"/>
              <a:ext cx="1515745" cy="785495"/>
            </a:xfrm>
            <a:custGeom>
              <a:avLst/>
              <a:gdLst/>
              <a:ahLst/>
              <a:cxnLst/>
              <a:rect l="l" t="t" r="r" b="b"/>
              <a:pathLst>
                <a:path w="1515745" h="785495">
                  <a:moveTo>
                    <a:pt x="759661" y="785386"/>
                  </a:moveTo>
                  <a:lnTo>
                    <a:pt x="708346" y="784223"/>
                  </a:lnTo>
                  <a:lnTo>
                    <a:pt x="657630" y="780768"/>
                  </a:lnTo>
                  <a:lnTo>
                    <a:pt x="607563" y="775071"/>
                  </a:lnTo>
                  <a:lnTo>
                    <a:pt x="558194" y="767183"/>
                  </a:lnTo>
                  <a:lnTo>
                    <a:pt x="509574" y="757153"/>
                  </a:lnTo>
                  <a:lnTo>
                    <a:pt x="461753" y="745033"/>
                  </a:lnTo>
                  <a:lnTo>
                    <a:pt x="414781" y="730873"/>
                  </a:lnTo>
                  <a:lnTo>
                    <a:pt x="368708" y="714723"/>
                  </a:lnTo>
                  <a:lnTo>
                    <a:pt x="323585" y="696633"/>
                  </a:lnTo>
                  <a:lnTo>
                    <a:pt x="279460" y="676654"/>
                  </a:lnTo>
                  <a:lnTo>
                    <a:pt x="236386" y="654837"/>
                  </a:lnTo>
                  <a:lnTo>
                    <a:pt x="194410" y="631232"/>
                  </a:lnTo>
                  <a:lnTo>
                    <a:pt x="153585" y="605888"/>
                  </a:lnTo>
                  <a:lnTo>
                    <a:pt x="113959" y="578857"/>
                  </a:lnTo>
                  <a:lnTo>
                    <a:pt x="75583" y="550189"/>
                  </a:lnTo>
                  <a:lnTo>
                    <a:pt x="38507" y="519935"/>
                  </a:lnTo>
                  <a:lnTo>
                    <a:pt x="2780" y="488144"/>
                  </a:lnTo>
                  <a:lnTo>
                    <a:pt x="1202" y="444777"/>
                  </a:lnTo>
                  <a:lnTo>
                    <a:pt x="28" y="401113"/>
                  </a:lnTo>
                  <a:lnTo>
                    <a:pt x="0" y="357479"/>
                  </a:lnTo>
                  <a:lnTo>
                    <a:pt x="1853" y="314199"/>
                  </a:lnTo>
                  <a:lnTo>
                    <a:pt x="7203" y="265771"/>
                  </a:lnTo>
                  <a:lnTo>
                    <a:pt x="17071" y="218734"/>
                  </a:lnTo>
                  <a:lnTo>
                    <a:pt x="37655" y="171629"/>
                  </a:lnTo>
                  <a:lnTo>
                    <a:pt x="69539" y="133231"/>
                  </a:lnTo>
                  <a:lnTo>
                    <a:pt x="109913" y="102546"/>
                  </a:lnTo>
                  <a:lnTo>
                    <a:pt x="155970" y="78582"/>
                  </a:lnTo>
                  <a:lnTo>
                    <a:pt x="204901" y="60346"/>
                  </a:lnTo>
                  <a:lnTo>
                    <a:pt x="270707" y="42632"/>
                  </a:lnTo>
                  <a:lnTo>
                    <a:pt x="337498" y="28653"/>
                  </a:lnTo>
                  <a:lnTo>
                    <a:pt x="362247" y="22609"/>
                  </a:lnTo>
                  <a:lnTo>
                    <a:pt x="403715" y="12261"/>
                  </a:lnTo>
                  <a:lnTo>
                    <a:pt x="443234" y="3296"/>
                  </a:lnTo>
                  <a:lnTo>
                    <a:pt x="462139" y="1399"/>
                  </a:lnTo>
                  <a:lnTo>
                    <a:pt x="765918" y="454636"/>
                  </a:lnTo>
                  <a:lnTo>
                    <a:pt x="775034" y="462608"/>
                  </a:lnTo>
                  <a:lnTo>
                    <a:pt x="786380" y="465078"/>
                  </a:lnTo>
                  <a:lnTo>
                    <a:pt x="797595" y="462106"/>
                  </a:lnTo>
                  <a:lnTo>
                    <a:pt x="806319" y="453748"/>
                  </a:lnTo>
                  <a:lnTo>
                    <a:pt x="1079934" y="1438"/>
                  </a:lnTo>
                  <a:lnTo>
                    <a:pt x="1103907" y="0"/>
                  </a:lnTo>
                  <a:lnTo>
                    <a:pt x="1153428" y="10192"/>
                  </a:lnTo>
                  <a:lnTo>
                    <a:pt x="1212348" y="25913"/>
                  </a:lnTo>
                  <a:lnTo>
                    <a:pt x="1293796" y="49537"/>
                  </a:lnTo>
                  <a:lnTo>
                    <a:pt x="1341238" y="63530"/>
                  </a:lnTo>
                  <a:lnTo>
                    <a:pt x="1385998" y="82440"/>
                  </a:lnTo>
                  <a:lnTo>
                    <a:pt x="1426125" y="107591"/>
                  </a:lnTo>
                  <a:lnTo>
                    <a:pt x="1459668" y="140305"/>
                  </a:lnTo>
                  <a:lnTo>
                    <a:pt x="1484677" y="181907"/>
                  </a:lnTo>
                  <a:lnTo>
                    <a:pt x="1499300" y="225983"/>
                  </a:lnTo>
                  <a:lnTo>
                    <a:pt x="1507330" y="271628"/>
                  </a:lnTo>
                  <a:lnTo>
                    <a:pt x="1510907" y="318142"/>
                  </a:lnTo>
                  <a:lnTo>
                    <a:pt x="1512170" y="364825"/>
                  </a:lnTo>
                  <a:lnTo>
                    <a:pt x="1513259" y="410976"/>
                  </a:lnTo>
                  <a:lnTo>
                    <a:pt x="1513950" y="430542"/>
                  </a:lnTo>
                  <a:lnTo>
                    <a:pt x="1514529" y="450100"/>
                  </a:lnTo>
                  <a:lnTo>
                    <a:pt x="1515422" y="489224"/>
                  </a:lnTo>
                  <a:lnTo>
                    <a:pt x="1479720" y="520902"/>
                  </a:lnTo>
                  <a:lnTo>
                    <a:pt x="1442675" y="551048"/>
                  </a:lnTo>
                  <a:lnTo>
                    <a:pt x="1404336" y="579613"/>
                  </a:lnTo>
                  <a:lnTo>
                    <a:pt x="1364754" y="606547"/>
                  </a:lnTo>
                  <a:lnTo>
                    <a:pt x="1323978" y="631798"/>
                  </a:lnTo>
                  <a:lnTo>
                    <a:pt x="1282058" y="655318"/>
                  </a:lnTo>
                  <a:lnTo>
                    <a:pt x="1239043" y="677056"/>
                  </a:lnTo>
                  <a:lnTo>
                    <a:pt x="1194984" y="696961"/>
                  </a:lnTo>
                  <a:lnTo>
                    <a:pt x="1149931" y="714985"/>
                  </a:lnTo>
                  <a:lnTo>
                    <a:pt x="1103932" y="731075"/>
                  </a:lnTo>
                  <a:lnTo>
                    <a:pt x="1057038" y="745183"/>
                  </a:lnTo>
                  <a:lnTo>
                    <a:pt x="1009299" y="757259"/>
                  </a:lnTo>
                  <a:lnTo>
                    <a:pt x="960764" y="767251"/>
                  </a:lnTo>
                  <a:lnTo>
                    <a:pt x="911483" y="775110"/>
                  </a:lnTo>
                  <a:lnTo>
                    <a:pt x="861505" y="780785"/>
                  </a:lnTo>
                  <a:lnTo>
                    <a:pt x="810882" y="784228"/>
                  </a:lnTo>
                  <a:lnTo>
                    <a:pt x="759661" y="785386"/>
                  </a:lnTo>
                  <a:close/>
                </a:path>
              </a:pathLst>
            </a:custGeom>
            <a:solidFill>
              <a:srgbClr val="2133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422332" y="4997964"/>
              <a:ext cx="1178560" cy="1095375"/>
            </a:xfrm>
            <a:custGeom>
              <a:avLst/>
              <a:gdLst/>
              <a:ahLst/>
              <a:cxnLst/>
              <a:rect l="l" t="t" r="r" b="b"/>
              <a:pathLst>
                <a:path w="1178560" h="1095375">
                  <a:moveTo>
                    <a:pt x="575483" y="1095195"/>
                  </a:moveTo>
                  <a:lnTo>
                    <a:pt x="528546" y="1087058"/>
                  </a:lnTo>
                  <a:lnTo>
                    <a:pt x="477611" y="1069746"/>
                  </a:lnTo>
                  <a:lnTo>
                    <a:pt x="427355" y="1048865"/>
                  </a:lnTo>
                  <a:lnTo>
                    <a:pt x="378419" y="1024849"/>
                  </a:lnTo>
                  <a:lnTo>
                    <a:pt x="331443" y="998131"/>
                  </a:lnTo>
                  <a:lnTo>
                    <a:pt x="287067" y="969144"/>
                  </a:lnTo>
                  <a:lnTo>
                    <a:pt x="245933" y="938321"/>
                  </a:lnTo>
                  <a:lnTo>
                    <a:pt x="206851" y="903490"/>
                  </a:lnTo>
                  <a:lnTo>
                    <a:pt x="173455" y="866744"/>
                  </a:lnTo>
                  <a:lnTo>
                    <a:pt x="145394" y="828249"/>
                  </a:lnTo>
                  <a:lnTo>
                    <a:pt x="122315" y="788175"/>
                  </a:lnTo>
                  <a:lnTo>
                    <a:pt x="103867" y="746690"/>
                  </a:lnTo>
                  <a:lnTo>
                    <a:pt x="89698" y="703962"/>
                  </a:lnTo>
                  <a:lnTo>
                    <a:pt x="39344" y="693321"/>
                  </a:lnTo>
                  <a:lnTo>
                    <a:pt x="13338" y="681370"/>
                  </a:lnTo>
                  <a:lnTo>
                    <a:pt x="3380" y="660545"/>
                  </a:lnTo>
                  <a:lnTo>
                    <a:pt x="1171" y="623282"/>
                  </a:lnTo>
                  <a:lnTo>
                    <a:pt x="0" y="556151"/>
                  </a:lnTo>
                  <a:lnTo>
                    <a:pt x="20217" y="516082"/>
                  </a:lnTo>
                  <a:lnTo>
                    <a:pt x="48148" y="496135"/>
                  </a:lnTo>
                  <a:lnTo>
                    <a:pt x="70115" y="489369"/>
                  </a:lnTo>
                  <a:lnTo>
                    <a:pt x="71071" y="474017"/>
                  </a:lnTo>
                  <a:lnTo>
                    <a:pt x="75291" y="427874"/>
                  </a:lnTo>
                  <a:lnTo>
                    <a:pt x="82062" y="382578"/>
                  </a:lnTo>
                  <a:lnTo>
                    <a:pt x="92245" y="337934"/>
                  </a:lnTo>
                  <a:lnTo>
                    <a:pt x="106003" y="294358"/>
                  </a:lnTo>
                  <a:lnTo>
                    <a:pt x="123494" y="252265"/>
                  </a:lnTo>
                  <a:lnTo>
                    <a:pt x="144880" y="212073"/>
                  </a:lnTo>
                  <a:lnTo>
                    <a:pt x="170321" y="174195"/>
                  </a:lnTo>
                  <a:lnTo>
                    <a:pt x="199978" y="139049"/>
                  </a:lnTo>
                  <a:lnTo>
                    <a:pt x="234011" y="107050"/>
                  </a:lnTo>
                  <a:lnTo>
                    <a:pt x="272581" y="78613"/>
                  </a:lnTo>
                  <a:lnTo>
                    <a:pt x="315848" y="54155"/>
                  </a:lnTo>
                  <a:lnTo>
                    <a:pt x="363972" y="34091"/>
                  </a:lnTo>
                  <a:lnTo>
                    <a:pt x="417116" y="18838"/>
                  </a:lnTo>
                  <a:lnTo>
                    <a:pt x="458716" y="10661"/>
                  </a:lnTo>
                  <a:lnTo>
                    <a:pt x="501746" y="4786"/>
                  </a:lnTo>
                  <a:lnTo>
                    <a:pt x="545740" y="1228"/>
                  </a:lnTo>
                  <a:lnTo>
                    <a:pt x="590229" y="0"/>
                  </a:lnTo>
                  <a:lnTo>
                    <a:pt x="637557" y="1263"/>
                  </a:lnTo>
                  <a:lnTo>
                    <a:pt x="684381" y="5187"/>
                  </a:lnTo>
                  <a:lnTo>
                    <a:pt x="730140" y="11796"/>
                  </a:lnTo>
                  <a:lnTo>
                    <a:pt x="774274" y="21115"/>
                  </a:lnTo>
                  <a:lnTo>
                    <a:pt x="828849" y="37899"/>
                  </a:lnTo>
                  <a:lnTo>
                    <a:pt x="877571" y="59458"/>
                  </a:lnTo>
                  <a:lnTo>
                    <a:pt x="920726" y="85365"/>
                  </a:lnTo>
                  <a:lnTo>
                    <a:pt x="958602" y="115193"/>
                  </a:lnTo>
                  <a:lnTo>
                    <a:pt x="991485" y="148516"/>
                  </a:lnTo>
                  <a:lnTo>
                    <a:pt x="1019662" y="184906"/>
                  </a:lnTo>
                  <a:lnTo>
                    <a:pt x="1043422" y="223935"/>
                  </a:lnTo>
                  <a:lnTo>
                    <a:pt x="1063049" y="265178"/>
                  </a:lnTo>
                  <a:lnTo>
                    <a:pt x="1078833" y="308207"/>
                  </a:lnTo>
                  <a:lnTo>
                    <a:pt x="1091059" y="352594"/>
                  </a:lnTo>
                  <a:lnTo>
                    <a:pt x="1100014" y="397914"/>
                  </a:lnTo>
                  <a:lnTo>
                    <a:pt x="1105986" y="443737"/>
                  </a:lnTo>
                  <a:lnTo>
                    <a:pt x="1109262" y="489639"/>
                  </a:lnTo>
                  <a:lnTo>
                    <a:pt x="1131734" y="497069"/>
                  </a:lnTo>
                  <a:lnTo>
                    <a:pt x="1158938" y="517525"/>
                  </a:lnTo>
                  <a:lnTo>
                    <a:pt x="1178183" y="557458"/>
                  </a:lnTo>
                  <a:lnTo>
                    <a:pt x="1176777" y="623321"/>
                  </a:lnTo>
                  <a:lnTo>
                    <a:pt x="1175145" y="633745"/>
                  </a:lnTo>
                  <a:lnTo>
                    <a:pt x="1164847" y="657875"/>
                  </a:lnTo>
                  <a:lnTo>
                    <a:pt x="1137784" y="684994"/>
                  </a:lnTo>
                  <a:lnTo>
                    <a:pt x="1085856" y="704387"/>
                  </a:lnTo>
                  <a:lnTo>
                    <a:pt x="1070166" y="746097"/>
                  </a:lnTo>
                  <a:lnTo>
                    <a:pt x="1050578" y="786517"/>
                  </a:lnTo>
                  <a:lnTo>
                    <a:pt x="1027118" y="825451"/>
                  </a:lnTo>
                  <a:lnTo>
                    <a:pt x="999815" y="862702"/>
                  </a:lnTo>
                  <a:lnTo>
                    <a:pt x="968697" y="898074"/>
                  </a:lnTo>
                  <a:lnTo>
                    <a:pt x="933792" y="931372"/>
                  </a:lnTo>
                  <a:lnTo>
                    <a:pt x="900382" y="959093"/>
                  </a:lnTo>
                  <a:lnTo>
                    <a:pt x="861641" y="987961"/>
                  </a:lnTo>
                  <a:lnTo>
                    <a:pt x="818609" y="1016369"/>
                  </a:lnTo>
                  <a:lnTo>
                    <a:pt x="772325" y="1042707"/>
                  </a:lnTo>
                  <a:lnTo>
                    <a:pt x="723831" y="1065367"/>
                  </a:lnTo>
                  <a:lnTo>
                    <a:pt x="674166" y="1082741"/>
                  </a:lnTo>
                  <a:lnTo>
                    <a:pt x="624370" y="1093220"/>
                  </a:lnTo>
                  <a:lnTo>
                    <a:pt x="575483" y="1095195"/>
                  </a:lnTo>
                  <a:close/>
                </a:path>
              </a:pathLst>
            </a:custGeom>
            <a:solidFill>
              <a:srgbClr val="E7A68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963586" y="5625184"/>
              <a:ext cx="111125" cy="54610"/>
            </a:xfrm>
            <a:custGeom>
              <a:avLst/>
              <a:gdLst/>
              <a:ahLst/>
              <a:cxnLst/>
              <a:rect l="l" t="t" r="r" b="b"/>
              <a:pathLst>
                <a:path w="111125" h="54610">
                  <a:moveTo>
                    <a:pt x="13518" y="49720"/>
                  </a:moveTo>
                  <a:lnTo>
                    <a:pt x="1235" y="40378"/>
                  </a:lnTo>
                  <a:lnTo>
                    <a:pt x="0" y="31692"/>
                  </a:lnTo>
                  <a:lnTo>
                    <a:pt x="4634" y="25555"/>
                  </a:lnTo>
                  <a:lnTo>
                    <a:pt x="8421" y="21155"/>
                  </a:lnTo>
                  <a:lnTo>
                    <a:pt x="18129" y="12473"/>
                  </a:lnTo>
                  <a:lnTo>
                    <a:pt x="33014" y="3944"/>
                  </a:lnTo>
                  <a:lnTo>
                    <a:pt x="52335" y="0"/>
                  </a:lnTo>
                  <a:lnTo>
                    <a:pt x="66538" y="1892"/>
                  </a:lnTo>
                  <a:lnTo>
                    <a:pt x="80294" y="7783"/>
                  </a:lnTo>
                  <a:lnTo>
                    <a:pt x="93523" y="17648"/>
                  </a:lnTo>
                  <a:lnTo>
                    <a:pt x="102966" y="27987"/>
                  </a:lnTo>
                  <a:lnTo>
                    <a:pt x="52760" y="27987"/>
                  </a:lnTo>
                  <a:lnTo>
                    <a:pt x="42603" y="30237"/>
                  </a:lnTo>
                  <a:lnTo>
                    <a:pt x="34457" y="35162"/>
                  </a:lnTo>
                  <a:lnTo>
                    <a:pt x="29013" y="40109"/>
                  </a:lnTo>
                  <a:lnTo>
                    <a:pt x="26998" y="42424"/>
                  </a:lnTo>
                  <a:lnTo>
                    <a:pt x="22286" y="48523"/>
                  </a:lnTo>
                  <a:lnTo>
                    <a:pt x="13518" y="49720"/>
                  </a:lnTo>
                  <a:close/>
                </a:path>
                <a:path w="111125" h="54610">
                  <a:moveTo>
                    <a:pt x="98105" y="54044"/>
                  </a:moveTo>
                  <a:lnTo>
                    <a:pt x="90921" y="54044"/>
                  </a:lnTo>
                  <a:lnTo>
                    <a:pt x="86788" y="52191"/>
                  </a:lnTo>
                  <a:lnTo>
                    <a:pt x="83905" y="48523"/>
                  </a:lnTo>
                  <a:lnTo>
                    <a:pt x="76045" y="39631"/>
                  </a:lnTo>
                  <a:lnTo>
                    <a:pt x="68166" y="33174"/>
                  </a:lnTo>
                  <a:lnTo>
                    <a:pt x="60396" y="29286"/>
                  </a:lnTo>
                  <a:lnTo>
                    <a:pt x="52760" y="27987"/>
                  </a:lnTo>
                  <a:lnTo>
                    <a:pt x="102966" y="27987"/>
                  </a:lnTo>
                  <a:lnTo>
                    <a:pt x="106139" y="31461"/>
                  </a:lnTo>
                  <a:lnTo>
                    <a:pt x="110890" y="37560"/>
                  </a:lnTo>
                  <a:lnTo>
                    <a:pt x="109770" y="46362"/>
                  </a:lnTo>
                  <a:lnTo>
                    <a:pt x="101118" y="53079"/>
                  </a:lnTo>
                  <a:lnTo>
                    <a:pt x="98105" y="54044"/>
                  </a:lnTo>
                  <a:close/>
                </a:path>
              </a:pathLst>
            </a:custGeom>
            <a:solidFill>
              <a:srgbClr val="1C1C1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70813" y="5706404"/>
              <a:ext cx="100732" cy="82919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56051" y="5706404"/>
              <a:ext cx="100732" cy="82919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47366" y="5500728"/>
              <a:ext cx="76167" cy="87088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12135" y="5500728"/>
              <a:ext cx="76167" cy="87088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05538" y="5344357"/>
              <a:ext cx="225913" cy="92212"/>
            </a:xfrm>
            <a:prstGeom prst="rect">
              <a:avLst/>
            </a:prstGeom>
          </p:spPr>
        </p:pic>
        <p:pic>
          <p:nvPicPr>
            <p:cNvPr id="37" name="object 3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074902" y="5344357"/>
              <a:ext cx="225913" cy="92212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1484718" y="5012905"/>
              <a:ext cx="1081405" cy="617855"/>
            </a:xfrm>
            <a:custGeom>
              <a:avLst/>
              <a:gdLst/>
              <a:ahLst/>
              <a:cxnLst/>
              <a:rect l="l" t="t" r="r" b="b"/>
              <a:pathLst>
                <a:path w="1081405" h="617854">
                  <a:moveTo>
                    <a:pt x="250126" y="135737"/>
                  </a:moveTo>
                  <a:lnTo>
                    <a:pt x="209956" y="103403"/>
                  </a:lnTo>
                  <a:lnTo>
                    <a:pt x="173431" y="90347"/>
                  </a:lnTo>
                  <a:lnTo>
                    <a:pt x="140538" y="93370"/>
                  </a:lnTo>
                  <a:lnTo>
                    <a:pt x="85648" y="134975"/>
                  </a:lnTo>
                  <a:lnTo>
                    <a:pt x="63614" y="167182"/>
                  </a:lnTo>
                  <a:lnTo>
                    <a:pt x="45199" y="202742"/>
                  </a:lnTo>
                  <a:lnTo>
                    <a:pt x="30378" y="238480"/>
                  </a:lnTo>
                  <a:lnTo>
                    <a:pt x="11493" y="297751"/>
                  </a:lnTo>
                  <a:lnTo>
                    <a:pt x="0" y="379564"/>
                  </a:lnTo>
                  <a:lnTo>
                    <a:pt x="2933" y="439343"/>
                  </a:lnTo>
                  <a:lnTo>
                    <a:pt x="13627" y="492836"/>
                  </a:lnTo>
                  <a:lnTo>
                    <a:pt x="29514" y="538670"/>
                  </a:lnTo>
                  <a:lnTo>
                    <a:pt x="48056" y="575437"/>
                  </a:lnTo>
                  <a:lnTo>
                    <a:pt x="82804" y="616204"/>
                  </a:lnTo>
                  <a:lnTo>
                    <a:pt x="93891" y="617423"/>
                  </a:lnTo>
                  <a:lnTo>
                    <a:pt x="97370" y="603986"/>
                  </a:lnTo>
                  <a:lnTo>
                    <a:pt x="92887" y="473417"/>
                  </a:lnTo>
                  <a:lnTo>
                    <a:pt x="107315" y="381127"/>
                  </a:lnTo>
                  <a:lnTo>
                    <a:pt x="154952" y="283197"/>
                  </a:lnTo>
                  <a:lnTo>
                    <a:pt x="250126" y="135737"/>
                  </a:lnTo>
                  <a:close/>
                </a:path>
                <a:path w="1081405" h="617854">
                  <a:moveTo>
                    <a:pt x="1081227" y="288874"/>
                  </a:moveTo>
                  <a:lnTo>
                    <a:pt x="1041133" y="192697"/>
                  </a:lnTo>
                  <a:lnTo>
                    <a:pt x="946607" y="64236"/>
                  </a:lnTo>
                  <a:lnTo>
                    <a:pt x="900620" y="51498"/>
                  </a:lnTo>
                  <a:lnTo>
                    <a:pt x="829259" y="34391"/>
                  </a:lnTo>
                  <a:lnTo>
                    <a:pt x="785088" y="25234"/>
                  </a:lnTo>
                  <a:lnTo>
                    <a:pt x="736930" y="16560"/>
                  </a:lnTo>
                  <a:lnTo>
                    <a:pt x="686028" y="9042"/>
                  </a:lnTo>
                  <a:lnTo>
                    <a:pt x="633603" y="3340"/>
                  </a:lnTo>
                  <a:lnTo>
                    <a:pt x="580923" y="101"/>
                  </a:lnTo>
                  <a:lnTo>
                    <a:pt x="529209" y="0"/>
                  </a:lnTo>
                  <a:lnTo>
                    <a:pt x="479729" y="3695"/>
                  </a:lnTo>
                  <a:lnTo>
                    <a:pt x="433717" y="11861"/>
                  </a:lnTo>
                  <a:lnTo>
                    <a:pt x="392404" y="25146"/>
                  </a:lnTo>
                  <a:lnTo>
                    <a:pt x="357047" y="44208"/>
                  </a:lnTo>
                  <a:lnTo>
                    <a:pt x="309181" y="102362"/>
                  </a:lnTo>
                  <a:lnTo>
                    <a:pt x="299148" y="142760"/>
                  </a:lnTo>
                  <a:lnTo>
                    <a:pt x="302475" y="245719"/>
                  </a:lnTo>
                  <a:lnTo>
                    <a:pt x="325780" y="303771"/>
                  </a:lnTo>
                  <a:lnTo>
                    <a:pt x="389039" y="338264"/>
                  </a:lnTo>
                  <a:lnTo>
                    <a:pt x="512229" y="370547"/>
                  </a:lnTo>
                  <a:lnTo>
                    <a:pt x="436867" y="301586"/>
                  </a:lnTo>
                  <a:lnTo>
                    <a:pt x="401078" y="260591"/>
                  </a:lnTo>
                  <a:lnTo>
                    <a:pt x="395262" y="231368"/>
                  </a:lnTo>
                  <a:lnTo>
                    <a:pt x="409803" y="197726"/>
                  </a:lnTo>
                  <a:lnTo>
                    <a:pt x="415315" y="206400"/>
                  </a:lnTo>
                  <a:lnTo>
                    <a:pt x="430860" y="219722"/>
                  </a:lnTo>
                  <a:lnTo>
                    <a:pt x="495795" y="262026"/>
                  </a:lnTo>
                  <a:lnTo>
                    <a:pt x="536943" y="280492"/>
                  </a:lnTo>
                  <a:lnTo>
                    <a:pt x="579742" y="294881"/>
                  </a:lnTo>
                  <a:lnTo>
                    <a:pt x="623430" y="305701"/>
                  </a:lnTo>
                  <a:lnTo>
                    <a:pt x="668235" y="313563"/>
                  </a:lnTo>
                  <a:lnTo>
                    <a:pt x="713447" y="318604"/>
                  </a:lnTo>
                  <a:lnTo>
                    <a:pt x="758888" y="320979"/>
                  </a:lnTo>
                  <a:lnTo>
                    <a:pt x="804392" y="320865"/>
                  </a:lnTo>
                  <a:lnTo>
                    <a:pt x="829081" y="319570"/>
                  </a:lnTo>
                  <a:lnTo>
                    <a:pt x="854011" y="318350"/>
                  </a:lnTo>
                  <a:lnTo>
                    <a:pt x="903109" y="323646"/>
                  </a:lnTo>
                  <a:lnTo>
                    <a:pt x="947877" y="347256"/>
                  </a:lnTo>
                  <a:lnTo>
                    <a:pt x="983018" y="383565"/>
                  </a:lnTo>
                  <a:lnTo>
                    <a:pt x="1004824" y="421881"/>
                  </a:lnTo>
                  <a:lnTo>
                    <a:pt x="1015733" y="459600"/>
                  </a:lnTo>
                  <a:lnTo>
                    <a:pt x="1021765" y="507530"/>
                  </a:lnTo>
                  <a:lnTo>
                    <a:pt x="1028954" y="576541"/>
                  </a:lnTo>
                  <a:lnTo>
                    <a:pt x="1074585" y="400812"/>
                  </a:lnTo>
                  <a:lnTo>
                    <a:pt x="1081227" y="288874"/>
                  </a:lnTo>
                  <a:close/>
                </a:path>
              </a:pathLst>
            </a:custGeom>
            <a:solidFill>
              <a:srgbClr val="1C1C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143869" y="4458237"/>
              <a:ext cx="1740535" cy="726440"/>
            </a:xfrm>
            <a:custGeom>
              <a:avLst/>
              <a:gdLst/>
              <a:ahLst/>
              <a:cxnLst/>
              <a:rect l="l" t="t" r="r" b="b"/>
              <a:pathLst>
                <a:path w="1740535" h="726439">
                  <a:moveTo>
                    <a:pt x="426484" y="726217"/>
                  </a:moveTo>
                  <a:lnTo>
                    <a:pt x="15367" y="550110"/>
                  </a:lnTo>
                  <a:lnTo>
                    <a:pt x="4361" y="541137"/>
                  </a:lnTo>
                  <a:lnTo>
                    <a:pt x="0" y="528527"/>
                  </a:lnTo>
                  <a:lnTo>
                    <a:pt x="2511" y="515417"/>
                  </a:lnTo>
                  <a:lnTo>
                    <a:pt x="12123" y="504945"/>
                  </a:lnTo>
                  <a:lnTo>
                    <a:pt x="831614" y="3725"/>
                  </a:lnTo>
                  <a:lnTo>
                    <a:pt x="837586" y="1055"/>
                  </a:lnTo>
                  <a:lnTo>
                    <a:pt x="843939" y="0"/>
                  </a:lnTo>
                  <a:lnTo>
                    <a:pt x="850358" y="565"/>
                  </a:lnTo>
                  <a:lnTo>
                    <a:pt x="856526" y="2760"/>
                  </a:lnTo>
                  <a:lnTo>
                    <a:pt x="1726151" y="446462"/>
                  </a:lnTo>
                  <a:lnTo>
                    <a:pt x="1736904" y="456767"/>
                  </a:lnTo>
                  <a:lnTo>
                    <a:pt x="1740017" y="470337"/>
                  </a:lnTo>
                  <a:lnTo>
                    <a:pt x="1735656" y="483560"/>
                  </a:lnTo>
                  <a:lnTo>
                    <a:pt x="1723988" y="492824"/>
                  </a:lnTo>
                  <a:lnTo>
                    <a:pt x="1246399" y="682866"/>
                  </a:lnTo>
                  <a:lnTo>
                    <a:pt x="863363" y="618669"/>
                  </a:lnTo>
                  <a:lnTo>
                    <a:pt x="426484" y="726217"/>
                  </a:lnTo>
                  <a:close/>
                </a:path>
              </a:pathLst>
            </a:custGeom>
            <a:solidFill>
              <a:srgbClr val="1D25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492100" y="4778558"/>
              <a:ext cx="1030605" cy="549275"/>
            </a:xfrm>
            <a:custGeom>
              <a:avLst/>
              <a:gdLst/>
              <a:ahLst/>
              <a:cxnLst/>
              <a:rect l="l" t="t" r="r" b="b"/>
              <a:pathLst>
                <a:path w="1030605" h="549275">
                  <a:moveTo>
                    <a:pt x="0" y="549228"/>
                  </a:moveTo>
                  <a:lnTo>
                    <a:pt x="5704" y="471175"/>
                  </a:lnTo>
                  <a:lnTo>
                    <a:pt x="17471" y="400967"/>
                  </a:lnTo>
                  <a:lnTo>
                    <a:pt x="34613" y="338188"/>
                  </a:lnTo>
                  <a:lnTo>
                    <a:pt x="56442" y="282424"/>
                  </a:lnTo>
                  <a:lnTo>
                    <a:pt x="82272" y="233258"/>
                  </a:lnTo>
                  <a:lnTo>
                    <a:pt x="111416" y="190275"/>
                  </a:lnTo>
                  <a:lnTo>
                    <a:pt x="143186" y="153060"/>
                  </a:lnTo>
                  <a:lnTo>
                    <a:pt x="176895" y="121197"/>
                  </a:lnTo>
                  <a:lnTo>
                    <a:pt x="211856" y="94270"/>
                  </a:lnTo>
                  <a:lnTo>
                    <a:pt x="247383" y="71864"/>
                  </a:lnTo>
                  <a:lnTo>
                    <a:pt x="282788" y="53564"/>
                  </a:lnTo>
                  <a:lnTo>
                    <a:pt x="350483" y="27617"/>
                  </a:lnTo>
                  <a:lnTo>
                    <a:pt x="409445" y="13106"/>
                  </a:lnTo>
                  <a:lnTo>
                    <a:pt x="454177" y="6706"/>
                  </a:lnTo>
                  <a:lnTo>
                    <a:pt x="779044" y="0"/>
                  </a:lnTo>
                  <a:lnTo>
                    <a:pt x="934924" y="50251"/>
                  </a:lnTo>
                  <a:lnTo>
                    <a:pt x="1001560" y="202538"/>
                  </a:lnTo>
                  <a:lnTo>
                    <a:pt x="1030301" y="503599"/>
                  </a:lnTo>
                  <a:lnTo>
                    <a:pt x="966462" y="457917"/>
                  </a:lnTo>
                  <a:lnTo>
                    <a:pt x="904866" y="423838"/>
                  </a:lnTo>
                  <a:lnTo>
                    <a:pt x="846014" y="399979"/>
                  </a:lnTo>
                  <a:lnTo>
                    <a:pt x="790405" y="384954"/>
                  </a:lnTo>
                  <a:lnTo>
                    <a:pt x="738539" y="377380"/>
                  </a:lnTo>
                  <a:lnTo>
                    <a:pt x="690918" y="375872"/>
                  </a:lnTo>
                  <a:lnTo>
                    <a:pt x="648041" y="379046"/>
                  </a:lnTo>
                  <a:lnTo>
                    <a:pt x="610408" y="385517"/>
                  </a:lnTo>
                  <a:lnTo>
                    <a:pt x="578520" y="393902"/>
                  </a:lnTo>
                  <a:lnTo>
                    <a:pt x="552878" y="402816"/>
                  </a:lnTo>
                  <a:lnTo>
                    <a:pt x="533980" y="410875"/>
                  </a:lnTo>
                  <a:lnTo>
                    <a:pt x="525860" y="413881"/>
                  </a:lnTo>
                  <a:lnTo>
                    <a:pt x="517429" y="415522"/>
                  </a:lnTo>
                  <a:lnTo>
                    <a:pt x="508854" y="415766"/>
                  </a:lnTo>
                  <a:lnTo>
                    <a:pt x="500299" y="414581"/>
                  </a:lnTo>
                  <a:lnTo>
                    <a:pt x="285649" y="369956"/>
                  </a:lnTo>
                  <a:lnTo>
                    <a:pt x="161985" y="369107"/>
                  </a:lnTo>
                  <a:lnTo>
                    <a:pt x="82403" y="424656"/>
                  </a:lnTo>
                  <a:lnTo>
                    <a:pt x="0" y="549228"/>
                  </a:lnTo>
                  <a:close/>
                </a:path>
              </a:pathLst>
            </a:custGeom>
            <a:solidFill>
              <a:srgbClr val="2133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110907" y="4908409"/>
              <a:ext cx="252095" cy="1047750"/>
            </a:xfrm>
            <a:custGeom>
              <a:avLst/>
              <a:gdLst/>
              <a:ahLst/>
              <a:cxnLst/>
              <a:rect l="l" t="t" r="r" b="b"/>
              <a:pathLst>
                <a:path w="252094" h="1047750">
                  <a:moveTo>
                    <a:pt x="251790" y="263309"/>
                  </a:moveTo>
                  <a:lnTo>
                    <a:pt x="209092" y="183565"/>
                  </a:lnTo>
                  <a:lnTo>
                    <a:pt x="127304" y="196786"/>
                  </a:lnTo>
                  <a:lnTo>
                    <a:pt x="124294" y="148894"/>
                  </a:lnTo>
                  <a:lnTo>
                    <a:pt x="119938" y="145034"/>
                  </a:lnTo>
                  <a:lnTo>
                    <a:pt x="103505" y="146088"/>
                  </a:lnTo>
                  <a:lnTo>
                    <a:pt x="96278" y="89662"/>
                  </a:lnTo>
                  <a:lnTo>
                    <a:pt x="95973" y="44970"/>
                  </a:lnTo>
                  <a:lnTo>
                    <a:pt x="100863" y="22123"/>
                  </a:lnTo>
                  <a:lnTo>
                    <a:pt x="106997" y="13817"/>
                  </a:lnTo>
                  <a:lnTo>
                    <a:pt x="111861" y="10655"/>
                  </a:lnTo>
                  <a:lnTo>
                    <a:pt x="113207" y="12738"/>
                  </a:lnTo>
                  <a:lnTo>
                    <a:pt x="113449" y="12890"/>
                  </a:lnTo>
                  <a:lnTo>
                    <a:pt x="122834" y="7175"/>
                  </a:lnTo>
                  <a:lnTo>
                    <a:pt x="112242" y="0"/>
                  </a:lnTo>
                  <a:lnTo>
                    <a:pt x="102323" y="6261"/>
                  </a:lnTo>
                  <a:lnTo>
                    <a:pt x="91122" y="23126"/>
                  </a:lnTo>
                  <a:lnTo>
                    <a:pt x="86499" y="55308"/>
                  </a:lnTo>
                  <a:lnTo>
                    <a:pt x="88455" y="102666"/>
                  </a:lnTo>
                  <a:lnTo>
                    <a:pt x="94475" y="146659"/>
                  </a:lnTo>
                  <a:lnTo>
                    <a:pt x="76949" y="147777"/>
                  </a:lnTo>
                  <a:lnTo>
                    <a:pt x="73075" y="152133"/>
                  </a:lnTo>
                  <a:lnTo>
                    <a:pt x="76555" y="207302"/>
                  </a:lnTo>
                  <a:lnTo>
                    <a:pt x="78130" y="208711"/>
                  </a:lnTo>
                  <a:lnTo>
                    <a:pt x="73875" y="210134"/>
                  </a:lnTo>
                  <a:lnTo>
                    <a:pt x="33909" y="256489"/>
                  </a:lnTo>
                  <a:lnTo>
                    <a:pt x="10490" y="333425"/>
                  </a:lnTo>
                  <a:lnTo>
                    <a:pt x="4064" y="380758"/>
                  </a:lnTo>
                  <a:lnTo>
                    <a:pt x="685" y="432612"/>
                  </a:lnTo>
                  <a:lnTo>
                    <a:pt x="0" y="487921"/>
                  </a:lnTo>
                  <a:lnTo>
                    <a:pt x="1625" y="545668"/>
                  </a:lnTo>
                  <a:lnTo>
                    <a:pt x="5207" y="604786"/>
                  </a:lnTo>
                  <a:lnTo>
                    <a:pt x="10375" y="664260"/>
                  </a:lnTo>
                  <a:lnTo>
                    <a:pt x="16776" y="723011"/>
                  </a:lnTo>
                  <a:lnTo>
                    <a:pt x="24053" y="780021"/>
                  </a:lnTo>
                  <a:lnTo>
                    <a:pt x="31826" y="834224"/>
                  </a:lnTo>
                  <a:lnTo>
                    <a:pt x="39738" y="884593"/>
                  </a:lnTo>
                  <a:lnTo>
                    <a:pt x="47434" y="930084"/>
                  </a:lnTo>
                  <a:lnTo>
                    <a:pt x="54546" y="969645"/>
                  </a:lnTo>
                  <a:lnTo>
                    <a:pt x="65557" y="1026807"/>
                  </a:lnTo>
                  <a:lnTo>
                    <a:pt x="69875" y="1047724"/>
                  </a:lnTo>
                  <a:lnTo>
                    <a:pt x="85369" y="892733"/>
                  </a:lnTo>
                  <a:lnTo>
                    <a:pt x="112522" y="1038034"/>
                  </a:lnTo>
                  <a:lnTo>
                    <a:pt x="135763" y="915974"/>
                  </a:lnTo>
                  <a:lnTo>
                    <a:pt x="164858" y="1022515"/>
                  </a:lnTo>
                  <a:lnTo>
                    <a:pt x="235051" y="517296"/>
                  </a:lnTo>
                  <a:lnTo>
                    <a:pt x="251790" y="263309"/>
                  </a:lnTo>
                  <a:close/>
                </a:path>
              </a:pathLst>
            </a:custGeom>
            <a:solidFill>
              <a:srgbClr val="F7A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164818" y="5173420"/>
              <a:ext cx="130175" cy="612775"/>
            </a:xfrm>
            <a:custGeom>
              <a:avLst/>
              <a:gdLst/>
              <a:ahLst/>
              <a:cxnLst/>
              <a:rect l="l" t="t" r="r" b="b"/>
              <a:pathLst>
                <a:path w="130175" h="612775">
                  <a:moveTo>
                    <a:pt x="37211" y="25666"/>
                  </a:moveTo>
                  <a:lnTo>
                    <a:pt x="12649" y="97345"/>
                  </a:lnTo>
                  <a:lnTo>
                    <a:pt x="5613" y="155295"/>
                  </a:lnTo>
                  <a:lnTo>
                    <a:pt x="1003" y="227266"/>
                  </a:lnTo>
                  <a:lnTo>
                    <a:pt x="0" y="271233"/>
                  </a:lnTo>
                  <a:lnTo>
                    <a:pt x="241" y="320535"/>
                  </a:lnTo>
                  <a:lnTo>
                    <a:pt x="2044" y="375170"/>
                  </a:lnTo>
                  <a:lnTo>
                    <a:pt x="5715" y="435152"/>
                  </a:lnTo>
                  <a:lnTo>
                    <a:pt x="11518" y="500468"/>
                  </a:lnTo>
                  <a:lnTo>
                    <a:pt x="19786" y="571131"/>
                  </a:lnTo>
                  <a:lnTo>
                    <a:pt x="28676" y="569976"/>
                  </a:lnTo>
                  <a:lnTo>
                    <a:pt x="17894" y="473468"/>
                  </a:lnTo>
                  <a:lnTo>
                    <a:pt x="11595" y="386816"/>
                  </a:lnTo>
                  <a:lnTo>
                    <a:pt x="9080" y="309867"/>
                  </a:lnTo>
                  <a:lnTo>
                    <a:pt x="9588" y="242455"/>
                  </a:lnTo>
                  <a:lnTo>
                    <a:pt x="12420" y="184454"/>
                  </a:lnTo>
                  <a:lnTo>
                    <a:pt x="16827" y="135712"/>
                  </a:lnTo>
                  <a:lnTo>
                    <a:pt x="22098" y="96075"/>
                  </a:lnTo>
                  <a:lnTo>
                    <a:pt x="32308" y="43535"/>
                  </a:lnTo>
                  <a:lnTo>
                    <a:pt x="35775" y="30340"/>
                  </a:lnTo>
                  <a:lnTo>
                    <a:pt x="37211" y="25666"/>
                  </a:lnTo>
                  <a:close/>
                </a:path>
                <a:path w="130175" h="612775">
                  <a:moveTo>
                    <a:pt x="69380" y="141020"/>
                  </a:moveTo>
                  <a:lnTo>
                    <a:pt x="54978" y="194043"/>
                  </a:lnTo>
                  <a:lnTo>
                    <a:pt x="50596" y="246126"/>
                  </a:lnTo>
                  <a:lnTo>
                    <a:pt x="46634" y="307276"/>
                  </a:lnTo>
                  <a:lnTo>
                    <a:pt x="44246" y="371805"/>
                  </a:lnTo>
                  <a:lnTo>
                    <a:pt x="44551" y="434009"/>
                  </a:lnTo>
                  <a:lnTo>
                    <a:pt x="48704" y="488149"/>
                  </a:lnTo>
                  <a:lnTo>
                    <a:pt x="57835" y="528548"/>
                  </a:lnTo>
                  <a:lnTo>
                    <a:pt x="66217" y="525424"/>
                  </a:lnTo>
                  <a:lnTo>
                    <a:pt x="57365" y="485406"/>
                  </a:lnTo>
                  <a:lnTo>
                    <a:pt x="53479" y="431063"/>
                  </a:lnTo>
                  <a:lnTo>
                    <a:pt x="53390" y="368427"/>
                  </a:lnTo>
                  <a:lnTo>
                    <a:pt x="55956" y="303491"/>
                  </a:lnTo>
                  <a:lnTo>
                    <a:pt x="59982" y="242265"/>
                  </a:lnTo>
                  <a:lnTo>
                    <a:pt x="64350" y="190779"/>
                  </a:lnTo>
                  <a:lnTo>
                    <a:pt x="67868" y="155016"/>
                  </a:lnTo>
                  <a:lnTo>
                    <a:pt x="69380" y="141020"/>
                  </a:lnTo>
                  <a:close/>
                </a:path>
                <a:path w="130175" h="612775">
                  <a:moveTo>
                    <a:pt x="129565" y="353275"/>
                  </a:moveTo>
                  <a:lnTo>
                    <a:pt x="127190" y="286334"/>
                  </a:lnTo>
                  <a:lnTo>
                    <a:pt x="122402" y="222224"/>
                  </a:lnTo>
                  <a:lnTo>
                    <a:pt x="116039" y="162788"/>
                  </a:lnTo>
                  <a:lnTo>
                    <a:pt x="108927" y="109855"/>
                  </a:lnTo>
                  <a:lnTo>
                    <a:pt x="101904" y="65278"/>
                  </a:lnTo>
                  <a:lnTo>
                    <a:pt x="91427" y="8509"/>
                  </a:lnTo>
                  <a:lnTo>
                    <a:pt x="89662" y="0"/>
                  </a:lnTo>
                  <a:lnTo>
                    <a:pt x="80924" y="1930"/>
                  </a:lnTo>
                  <a:lnTo>
                    <a:pt x="82702" y="10388"/>
                  </a:lnTo>
                  <a:lnTo>
                    <a:pt x="87045" y="32613"/>
                  </a:lnTo>
                  <a:lnTo>
                    <a:pt x="100126" y="111074"/>
                  </a:lnTo>
                  <a:lnTo>
                    <a:pt x="107213" y="163639"/>
                  </a:lnTo>
                  <a:lnTo>
                    <a:pt x="113550" y="222669"/>
                  </a:lnTo>
                  <a:lnTo>
                    <a:pt x="118325" y="286308"/>
                  </a:lnTo>
                  <a:lnTo>
                    <a:pt x="120713" y="352755"/>
                  </a:lnTo>
                  <a:lnTo>
                    <a:pt x="119875" y="420154"/>
                  </a:lnTo>
                  <a:lnTo>
                    <a:pt x="114998" y="486702"/>
                  </a:lnTo>
                  <a:lnTo>
                    <a:pt x="105232" y="550532"/>
                  </a:lnTo>
                  <a:lnTo>
                    <a:pt x="89776" y="609854"/>
                  </a:lnTo>
                  <a:lnTo>
                    <a:pt x="98234" y="612622"/>
                  </a:lnTo>
                  <a:lnTo>
                    <a:pt x="113855" y="552729"/>
                  </a:lnTo>
                  <a:lnTo>
                    <a:pt x="123723" y="488315"/>
                  </a:lnTo>
                  <a:lnTo>
                    <a:pt x="128689" y="421220"/>
                  </a:lnTo>
                  <a:lnTo>
                    <a:pt x="129565" y="353275"/>
                  </a:lnTo>
                  <a:close/>
                </a:path>
              </a:pathLst>
            </a:custGeom>
            <a:solidFill>
              <a:srgbClr val="F59E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19207" y="5799013"/>
              <a:ext cx="207026" cy="114959"/>
            </a:xfrm>
            <a:prstGeom prst="rect">
              <a:avLst/>
            </a:prstGeom>
          </p:spPr>
        </p:pic>
      </p:grpSp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6271693" y="2747441"/>
            <a:ext cx="8363584" cy="164465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843405" marR="5080" indent="-1831339">
              <a:lnSpc>
                <a:spcPct val="115500"/>
              </a:lnSpc>
              <a:spcBef>
                <a:spcPts val="100"/>
              </a:spcBef>
            </a:pPr>
            <a:r>
              <a:rPr dirty="0" sz="4600" spc="-254">
                <a:solidFill>
                  <a:srgbClr val="FFFFFF"/>
                </a:solidFill>
              </a:rPr>
              <a:t>E-</a:t>
            </a:r>
            <a:r>
              <a:rPr dirty="0" sz="4600" spc="-365">
                <a:solidFill>
                  <a:srgbClr val="FFFFFF"/>
                </a:solidFill>
              </a:rPr>
              <a:t>COMMERCE</a:t>
            </a:r>
            <a:r>
              <a:rPr dirty="0" sz="4600" spc="-225">
                <a:solidFill>
                  <a:srgbClr val="FFFFFF"/>
                </a:solidFill>
              </a:rPr>
              <a:t> </a:t>
            </a:r>
            <a:r>
              <a:rPr dirty="0" sz="4600" spc="-395">
                <a:solidFill>
                  <a:srgbClr val="FFFFFF"/>
                </a:solidFill>
              </a:rPr>
              <a:t>AND</a:t>
            </a:r>
            <a:r>
              <a:rPr dirty="0" sz="4600" spc="-225">
                <a:solidFill>
                  <a:srgbClr val="FFFFFF"/>
                </a:solidFill>
              </a:rPr>
              <a:t> </a:t>
            </a:r>
            <a:r>
              <a:rPr dirty="0" sz="4600" spc="-254">
                <a:solidFill>
                  <a:srgbClr val="FFFFFF"/>
                </a:solidFill>
              </a:rPr>
              <a:t>E-</a:t>
            </a:r>
            <a:r>
              <a:rPr dirty="0" sz="4600" spc="-360">
                <a:solidFill>
                  <a:srgbClr val="FFFFFF"/>
                </a:solidFill>
              </a:rPr>
              <a:t>MARKETING</a:t>
            </a:r>
            <a:r>
              <a:rPr dirty="0" sz="4600" spc="-220">
                <a:solidFill>
                  <a:srgbClr val="FFFFFF"/>
                </a:solidFill>
              </a:rPr>
              <a:t> </a:t>
            </a:r>
            <a:r>
              <a:rPr dirty="0" sz="4600" spc="-475">
                <a:solidFill>
                  <a:srgbClr val="FFFFFF"/>
                </a:solidFill>
              </a:rPr>
              <a:t>FOR </a:t>
            </a:r>
            <a:r>
              <a:rPr dirty="0" sz="4600" spc="-409">
                <a:solidFill>
                  <a:srgbClr val="FFFFFF"/>
                </a:solidFill>
              </a:rPr>
              <a:t>GREEN</a:t>
            </a:r>
            <a:r>
              <a:rPr dirty="0" sz="4600" spc="-229">
                <a:solidFill>
                  <a:srgbClr val="FFFFFF"/>
                </a:solidFill>
              </a:rPr>
              <a:t> </a:t>
            </a:r>
            <a:r>
              <a:rPr dirty="0" sz="4600" spc="-375">
                <a:solidFill>
                  <a:srgbClr val="FFFFFF"/>
                </a:solidFill>
              </a:rPr>
              <a:t>FOODs</a:t>
            </a:r>
            <a:r>
              <a:rPr dirty="0" sz="4600" spc="-229">
                <a:solidFill>
                  <a:srgbClr val="FFFFFF"/>
                </a:solidFill>
              </a:rPr>
              <a:t> </a:t>
            </a:r>
            <a:r>
              <a:rPr dirty="0" sz="4600" spc="-400">
                <a:solidFill>
                  <a:srgbClr val="FFFFFF"/>
                </a:solidFill>
              </a:rPr>
              <a:t>STORE</a:t>
            </a:r>
            <a:endParaRPr sz="4600"/>
          </a:p>
        </p:txBody>
      </p:sp>
      <p:sp>
        <p:nvSpPr>
          <p:cNvPr id="45" name="object 45" descr=""/>
          <p:cNvSpPr txBox="1"/>
          <p:nvPr/>
        </p:nvSpPr>
        <p:spPr>
          <a:xfrm>
            <a:off x="848865" y="8176098"/>
            <a:ext cx="2534920" cy="1597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90525">
              <a:lnSpc>
                <a:spcPct val="114599"/>
              </a:lnSpc>
              <a:spcBef>
                <a:spcPts val="100"/>
              </a:spcBef>
            </a:pPr>
            <a:r>
              <a:rPr dirty="0" sz="3000" spc="125">
                <a:solidFill>
                  <a:srgbClr val="FFFFFF"/>
                </a:solidFill>
                <a:latin typeface="Trebuchet MS"/>
                <a:cs typeface="Trebuchet MS"/>
              </a:rPr>
              <a:t>Students </a:t>
            </a:r>
            <a:r>
              <a:rPr dirty="0" sz="3000" spc="285">
                <a:solidFill>
                  <a:srgbClr val="FFFFFF"/>
                </a:solidFill>
                <a:latin typeface="Trebuchet MS"/>
                <a:cs typeface="Trebuchet MS"/>
              </a:rPr>
              <a:t>Momen</a:t>
            </a:r>
            <a:r>
              <a:rPr dirty="0" sz="30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95">
                <a:solidFill>
                  <a:srgbClr val="FFFFFF"/>
                </a:solidFill>
                <a:latin typeface="Trebuchet MS"/>
                <a:cs typeface="Trebuchet MS"/>
              </a:rPr>
              <a:t>Saleh </a:t>
            </a:r>
            <a:r>
              <a:rPr dirty="0" sz="3000" spc="114">
                <a:solidFill>
                  <a:srgbClr val="FFFFFF"/>
                </a:solidFill>
                <a:latin typeface="Trebuchet MS"/>
                <a:cs typeface="Trebuchet MS"/>
              </a:rPr>
              <a:t>Waleed</a:t>
            </a:r>
            <a:r>
              <a:rPr dirty="0" sz="30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40">
                <a:solidFill>
                  <a:srgbClr val="FFFFFF"/>
                </a:solidFill>
                <a:latin typeface="Trebuchet MS"/>
                <a:cs typeface="Trebuchet MS"/>
              </a:rPr>
              <a:t>Ismail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2914962" y="8438043"/>
            <a:ext cx="2886710" cy="1073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7620">
              <a:lnSpc>
                <a:spcPct val="114599"/>
              </a:lnSpc>
              <a:spcBef>
                <a:spcPts val="100"/>
              </a:spcBef>
            </a:pPr>
            <a:r>
              <a:rPr dirty="0" sz="3000" spc="125">
                <a:solidFill>
                  <a:srgbClr val="FFFFFF"/>
                </a:solidFill>
                <a:latin typeface="Trebuchet MS"/>
                <a:cs typeface="Trebuchet MS"/>
              </a:rPr>
              <a:t>Supervised</a:t>
            </a:r>
            <a:r>
              <a:rPr dirty="0" sz="30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45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dirty="0" sz="3000">
                <a:solidFill>
                  <a:srgbClr val="FFFFFF"/>
                </a:solidFill>
                <a:latin typeface="Trebuchet MS"/>
                <a:cs typeface="Trebuchet MS"/>
              </a:rPr>
              <a:t>Dr.</a:t>
            </a:r>
            <a:r>
              <a:rPr dirty="0" sz="30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114">
                <a:solidFill>
                  <a:srgbClr val="FFFFFF"/>
                </a:solidFill>
                <a:latin typeface="Trebuchet MS"/>
                <a:cs typeface="Trebuchet MS"/>
              </a:rPr>
              <a:t>Kamal</a:t>
            </a:r>
            <a:r>
              <a:rPr dirty="0" sz="30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000" spc="65">
                <a:solidFill>
                  <a:srgbClr val="FFFFFF"/>
                </a:solidFill>
                <a:latin typeface="Trebuchet MS"/>
                <a:cs typeface="Trebuchet MS"/>
              </a:rPr>
              <a:t>Irshid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519848" y="7057308"/>
              <a:ext cx="676274" cy="6667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5016" y="445434"/>
              <a:ext cx="4571999" cy="926780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25732" y="445434"/>
              <a:ext cx="4886309" cy="9267806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55855" y="505013"/>
              <a:ext cx="5200649" cy="898206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5D484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383" y="3428938"/>
            <a:ext cx="5695949" cy="380999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5397" y="3477341"/>
            <a:ext cx="2867024" cy="609599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67934" y="3477341"/>
            <a:ext cx="2819399" cy="604835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930610" y="3694236"/>
            <a:ext cx="3829049" cy="517202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840576" y="943270"/>
            <a:ext cx="14606905" cy="57277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09445" algn="l"/>
                <a:tab pos="4695190" algn="l"/>
                <a:tab pos="5869305" algn="l"/>
                <a:tab pos="8030845" algn="l"/>
                <a:tab pos="9594215" algn="l"/>
                <a:tab pos="12205970" algn="l"/>
              </a:tabLst>
            </a:pP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K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G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P</a:t>
            </a:r>
            <a:r>
              <a:rPr dirty="0" sz="3550">
                <a:solidFill>
                  <a:srgbClr val="F4F4F4"/>
                </a:solidFill>
              </a:rPr>
              <a:t>	S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60">
                <a:solidFill>
                  <a:srgbClr val="F4F4F4"/>
                </a:solidFill>
              </a:rPr>
              <a:t>H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6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D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210">
                <a:solidFill>
                  <a:srgbClr val="F4F4F4"/>
                </a:solidFill>
              </a:rPr>
              <a:t>W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10">
                <a:solidFill>
                  <a:srgbClr val="F4F4F4"/>
                </a:solidFill>
              </a:rPr>
              <a:t>H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L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70">
                <a:solidFill>
                  <a:srgbClr val="F4F4F4"/>
                </a:solidFill>
              </a:rPr>
              <a:t>V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150">
                <a:solidFill>
                  <a:srgbClr val="F4F4F4"/>
                </a:solidFill>
              </a:rPr>
              <a:t>M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endParaRPr sz="355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5D484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0240" y="1942096"/>
            <a:ext cx="5276849" cy="806768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64557" y="1942096"/>
            <a:ext cx="3886199" cy="806768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96018" y="3421867"/>
            <a:ext cx="5314949" cy="510539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40576" y="943270"/>
            <a:ext cx="14606905" cy="57277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09445" algn="l"/>
                <a:tab pos="4695190" algn="l"/>
                <a:tab pos="5869305" algn="l"/>
                <a:tab pos="8030845" algn="l"/>
                <a:tab pos="9594215" algn="l"/>
                <a:tab pos="12205970" algn="l"/>
              </a:tabLst>
            </a:pP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K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G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P</a:t>
            </a:r>
            <a:r>
              <a:rPr dirty="0" sz="3550">
                <a:solidFill>
                  <a:srgbClr val="F4F4F4"/>
                </a:solidFill>
              </a:rPr>
              <a:t>	S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60">
                <a:solidFill>
                  <a:srgbClr val="F4F4F4"/>
                </a:solidFill>
              </a:rPr>
              <a:t>H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6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D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210">
                <a:solidFill>
                  <a:srgbClr val="F4F4F4"/>
                </a:solidFill>
              </a:rPr>
              <a:t>W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10">
                <a:solidFill>
                  <a:srgbClr val="F4F4F4"/>
                </a:solidFill>
              </a:rPr>
              <a:t>H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L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70">
                <a:solidFill>
                  <a:srgbClr val="F4F4F4"/>
                </a:solidFill>
              </a:rPr>
              <a:t>V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150">
                <a:solidFill>
                  <a:srgbClr val="F4F4F4"/>
                </a:solidFill>
              </a:rPr>
              <a:t>M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endParaRPr sz="355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5D484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16495" y="1826117"/>
            <a:ext cx="4257689" cy="84581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40576" y="943270"/>
            <a:ext cx="14606905" cy="57277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09445" algn="l"/>
                <a:tab pos="4695190" algn="l"/>
                <a:tab pos="5869305" algn="l"/>
                <a:tab pos="8030845" algn="l"/>
                <a:tab pos="9594215" algn="l"/>
                <a:tab pos="12205970" algn="l"/>
              </a:tabLst>
            </a:pP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K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G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P</a:t>
            </a:r>
            <a:r>
              <a:rPr dirty="0" sz="3550">
                <a:solidFill>
                  <a:srgbClr val="F4F4F4"/>
                </a:solidFill>
              </a:rPr>
              <a:t>	S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60">
                <a:solidFill>
                  <a:srgbClr val="F4F4F4"/>
                </a:solidFill>
              </a:rPr>
              <a:t>H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6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D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210">
                <a:solidFill>
                  <a:srgbClr val="F4F4F4"/>
                </a:solidFill>
              </a:rPr>
              <a:t>W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-165">
                <a:solidFill>
                  <a:srgbClr val="F4F4F4"/>
                </a:solidFill>
              </a:rPr>
              <a:t>T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310">
                <a:solidFill>
                  <a:srgbClr val="F4F4F4"/>
                </a:solidFill>
              </a:rPr>
              <a:t>H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204">
                <a:solidFill>
                  <a:srgbClr val="F4F4F4"/>
                </a:solidFill>
              </a:rPr>
              <a:t>D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L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35">
                <a:solidFill>
                  <a:srgbClr val="F4F4F4"/>
                </a:solidFill>
              </a:rPr>
              <a:t>I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70">
                <a:solidFill>
                  <a:srgbClr val="F4F4F4"/>
                </a:solidFill>
              </a:rPr>
              <a:t>V</a:t>
            </a:r>
            <a:r>
              <a:rPr dirty="0" sz="3550" spc="-470">
                <a:solidFill>
                  <a:srgbClr val="F4F4F4"/>
                </a:solidFill>
              </a:rPr>
              <a:t> </a:t>
            </a:r>
            <a:r>
              <a:rPr dirty="0" sz="3550" spc="-215">
                <a:solidFill>
                  <a:srgbClr val="F4F4F4"/>
                </a:solidFill>
              </a:rPr>
              <a:t>E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R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r>
              <a:rPr dirty="0" sz="3550">
                <a:solidFill>
                  <a:srgbClr val="F4F4F4"/>
                </a:solidFill>
              </a:rPr>
              <a:t>	</a:t>
            </a:r>
            <a:r>
              <a:rPr dirty="0" sz="3550" spc="-135">
                <a:solidFill>
                  <a:srgbClr val="F4F4F4"/>
                </a:solidFill>
              </a:rPr>
              <a:t>C</a:t>
            </a:r>
            <a:r>
              <a:rPr dirty="0" sz="3550" spc="-480">
                <a:solidFill>
                  <a:srgbClr val="F4F4F4"/>
                </a:solidFill>
              </a:rPr>
              <a:t> </a:t>
            </a:r>
            <a:r>
              <a:rPr dirty="0" sz="3550" spc="95">
                <a:solidFill>
                  <a:srgbClr val="F4F4F4"/>
                </a:solidFill>
              </a:rPr>
              <a:t>O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150">
                <a:solidFill>
                  <a:srgbClr val="F4F4F4"/>
                </a:solidFill>
              </a:rPr>
              <a:t>M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04">
                <a:solidFill>
                  <a:srgbClr val="F4F4F4"/>
                </a:solidFill>
              </a:rPr>
              <a:t>P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60">
                <a:solidFill>
                  <a:srgbClr val="F4F4F4"/>
                </a:solidFill>
              </a:rPr>
              <a:t>A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210">
                <a:solidFill>
                  <a:srgbClr val="F4F4F4"/>
                </a:solidFill>
              </a:rPr>
              <a:t>N</a:t>
            </a:r>
            <a:r>
              <a:rPr dirty="0" sz="3550" spc="-475">
                <a:solidFill>
                  <a:srgbClr val="F4F4F4"/>
                </a:solidFill>
              </a:rPr>
              <a:t> </a:t>
            </a:r>
            <a:r>
              <a:rPr dirty="0" sz="3550" spc="-50">
                <a:solidFill>
                  <a:srgbClr val="F4F4F4"/>
                </a:solidFill>
              </a:rPr>
              <a:t>Y</a:t>
            </a:r>
            <a:endParaRPr sz="355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7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9100" y="1707855"/>
              <a:ext cx="6867509" cy="686750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192304" y="1707845"/>
              <a:ext cx="5524194" cy="7226603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257533" y="4154597"/>
            <a:ext cx="2986405" cy="57277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960880" algn="l"/>
              </a:tabLst>
            </a:pPr>
            <a:r>
              <a:rPr dirty="0" sz="3550" spc="-450" b="1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dirty="0" sz="3550" spc="-3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610" b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dirty="0" sz="3550" spc="-3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385" b="1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dirty="0" sz="3550" spc="-29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409" b="1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dirty="0" sz="3550" spc="-3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605" b="1">
                <a:solidFill>
                  <a:srgbClr val="000000"/>
                </a:solidFill>
                <a:latin typeface="Times New Roman"/>
                <a:cs typeface="Times New Roman"/>
              </a:rPr>
              <a:t>K</a:t>
            </a:r>
            <a:r>
              <a:rPr dirty="0" sz="3550" b="1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r>
              <a:rPr dirty="0" sz="3550" spc="-385" b="1">
                <a:solidFill>
                  <a:srgbClr val="000000"/>
                </a:solidFill>
                <a:latin typeface="Times New Roman"/>
                <a:cs typeface="Times New Roman"/>
              </a:rPr>
              <a:t>Y</a:t>
            </a:r>
            <a:r>
              <a:rPr dirty="0" sz="3550" spc="-3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335" b="1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dirty="0" sz="3550" spc="-29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550" spc="-490" b="1">
                <a:solidFill>
                  <a:srgbClr val="000000"/>
                </a:solidFill>
                <a:latin typeface="Times New Roman"/>
                <a:cs typeface="Times New Roman"/>
              </a:rPr>
              <a:t>U</a:t>
            </a:r>
            <a:endParaRPr sz="35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420076" y="5411897"/>
            <a:ext cx="466090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287780" algn="l"/>
                <a:tab pos="4429760" algn="l"/>
              </a:tabLst>
            </a:pPr>
            <a:r>
              <a:rPr dirty="0" sz="3550" spc="-385" b="1">
                <a:latin typeface="Times New Roman"/>
                <a:cs typeface="Times New Roman"/>
              </a:rPr>
              <a:t>A</a:t>
            </a:r>
            <a:r>
              <a:rPr dirty="0" sz="3550" spc="-300" b="1">
                <a:latin typeface="Times New Roman"/>
                <a:cs typeface="Times New Roman"/>
              </a:rPr>
              <a:t> </a:t>
            </a:r>
            <a:r>
              <a:rPr dirty="0" sz="3550" spc="-409" b="1">
                <a:latin typeface="Times New Roman"/>
                <a:cs typeface="Times New Roman"/>
              </a:rPr>
              <a:t>N</a:t>
            </a:r>
            <a:r>
              <a:rPr dirty="0" sz="3550" spc="-300" b="1">
                <a:latin typeface="Times New Roman"/>
                <a:cs typeface="Times New Roman"/>
              </a:rPr>
              <a:t> </a:t>
            </a:r>
            <a:r>
              <a:rPr dirty="0" sz="3550" spc="-434" b="1">
                <a:latin typeface="Times New Roman"/>
                <a:cs typeface="Times New Roman"/>
              </a:rPr>
              <a:t>Y</a:t>
            </a:r>
            <a:r>
              <a:rPr dirty="0" sz="3550" b="1">
                <a:latin typeface="Times New Roman"/>
                <a:cs typeface="Times New Roman"/>
              </a:rPr>
              <a:t>	</a:t>
            </a:r>
            <a:r>
              <a:rPr dirty="0" sz="3550" spc="-120" b="1">
                <a:latin typeface="Times New Roman"/>
                <a:cs typeface="Times New Roman"/>
              </a:rPr>
              <a:t>Q</a:t>
            </a:r>
            <a:r>
              <a:rPr dirty="0" sz="3550" spc="-300" b="1">
                <a:latin typeface="Times New Roman"/>
                <a:cs typeface="Times New Roman"/>
              </a:rPr>
              <a:t> </a:t>
            </a:r>
            <a:r>
              <a:rPr dirty="0" sz="3550" spc="-440" b="1">
                <a:latin typeface="Times New Roman"/>
                <a:cs typeface="Times New Roman"/>
              </a:rPr>
              <a:t>U</a:t>
            </a:r>
            <a:r>
              <a:rPr dirty="0" sz="3550" spc="-290" b="1">
                <a:latin typeface="Times New Roman"/>
                <a:cs typeface="Times New Roman"/>
              </a:rPr>
              <a:t> </a:t>
            </a:r>
            <a:r>
              <a:rPr dirty="0" sz="3550" spc="-595" b="1">
                <a:latin typeface="Times New Roman"/>
                <a:cs typeface="Times New Roman"/>
              </a:rPr>
              <a:t>E</a:t>
            </a:r>
            <a:r>
              <a:rPr dirty="0" sz="3550" spc="-300" b="1">
                <a:latin typeface="Times New Roman"/>
                <a:cs typeface="Times New Roman"/>
              </a:rPr>
              <a:t> </a:t>
            </a:r>
            <a:r>
              <a:rPr dirty="0" sz="3550" spc="-225" b="1">
                <a:latin typeface="Times New Roman"/>
                <a:cs typeface="Times New Roman"/>
              </a:rPr>
              <a:t>S</a:t>
            </a:r>
            <a:r>
              <a:rPr dirty="0" sz="3550" spc="-295" b="1">
                <a:latin typeface="Times New Roman"/>
                <a:cs typeface="Times New Roman"/>
              </a:rPr>
              <a:t> </a:t>
            </a:r>
            <a:r>
              <a:rPr dirty="0" sz="3550" spc="-450" b="1">
                <a:latin typeface="Times New Roman"/>
                <a:cs typeface="Times New Roman"/>
              </a:rPr>
              <a:t>T</a:t>
            </a:r>
            <a:r>
              <a:rPr dirty="0" sz="3550" spc="-295" b="1">
                <a:latin typeface="Times New Roman"/>
                <a:cs typeface="Times New Roman"/>
              </a:rPr>
              <a:t> </a:t>
            </a:r>
            <a:r>
              <a:rPr dirty="0" sz="3550" spc="-365" b="1">
                <a:latin typeface="Times New Roman"/>
                <a:cs typeface="Times New Roman"/>
              </a:rPr>
              <a:t>I</a:t>
            </a:r>
            <a:r>
              <a:rPr dirty="0" sz="3550" spc="-295" b="1">
                <a:latin typeface="Times New Roman"/>
                <a:cs typeface="Times New Roman"/>
              </a:rPr>
              <a:t> </a:t>
            </a:r>
            <a:r>
              <a:rPr dirty="0" sz="3550" spc="-335" b="1">
                <a:latin typeface="Times New Roman"/>
                <a:cs typeface="Times New Roman"/>
              </a:rPr>
              <a:t>O</a:t>
            </a:r>
            <a:r>
              <a:rPr dirty="0" sz="3550" spc="-295" b="1">
                <a:latin typeface="Times New Roman"/>
                <a:cs typeface="Times New Roman"/>
              </a:rPr>
              <a:t> </a:t>
            </a:r>
            <a:r>
              <a:rPr dirty="0" sz="3550" spc="-409" b="1">
                <a:latin typeface="Times New Roman"/>
                <a:cs typeface="Times New Roman"/>
              </a:rPr>
              <a:t>N</a:t>
            </a:r>
            <a:r>
              <a:rPr dirty="0" sz="3550" spc="-300" b="1">
                <a:latin typeface="Times New Roman"/>
                <a:cs typeface="Times New Roman"/>
              </a:rPr>
              <a:t> </a:t>
            </a:r>
            <a:r>
              <a:rPr dirty="0" sz="3550" spc="-50" b="1">
                <a:latin typeface="Times New Roman"/>
                <a:cs typeface="Times New Roman"/>
              </a:rPr>
              <a:t>S</a:t>
            </a:r>
            <a:r>
              <a:rPr dirty="0" sz="3550" b="1">
                <a:latin typeface="Times New Roman"/>
                <a:cs typeface="Times New Roman"/>
              </a:rPr>
              <a:t>	</a:t>
            </a:r>
            <a:r>
              <a:rPr dirty="0" sz="3550" spc="-50" b="1">
                <a:latin typeface="Times New Roman"/>
                <a:cs typeface="Times New Roman"/>
              </a:rPr>
              <a:t>?</a:t>
            </a:r>
            <a:endParaRPr sz="35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3359848" y="9172885"/>
            <a:ext cx="1802764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550" spc="150">
                <a:latin typeface="Trebuchet MS"/>
                <a:cs typeface="Trebuchet MS"/>
              </a:rPr>
              <a:t>M</a:t>
            </a:r>
            <a:r>
              <a:rPr dirty="0" sz="3550" spc="-480">
                <a:latin typeface="Trebuchet MS"/>
                <a:cs typeface="Trebuchet MS"/>
              </a:rPr>
              <a:t> </a:t>
            </a:r>
            <a:r>
              <a:rPr dirty="0" sz="3550" spc="95">
                <a:latin typeface="Trebuchet MS"/>
                <a:cs typeface="Trebuchet MS"/>
              </a:rPr>
              <a:t>O</a:t>
            </a:r>
            <a:r>
              <a:rPr dirty="0" sz="3550" spc="-480">
                <a:latin typeface="Trebuchet MS"/>
                <a:cs typeface="Trebuchet MS"/>
              </a:rPr>
              <a:t> </a:t>
            </a:r>
            <a:r>
              <a:rPr dirty="0" sz="3550" spc="150">
                <a:latin typeface="Trebuchet MS"/>
                <a:cs typeface="Trebuchet MS"/>
              </a:rPr>
              <a:t>M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 spc="-215">
                <a:latin typeface="Trebuchet MS"/>
                <a:cs typeface="Trebuchet MS"/>
              </a:rPr>
              <a:t>E</a:t>
            </a:r>
            <a:r>
              <a:rPr dirty="0" sz="3550" spc="-480">
                <a:latin typeface="Trebuchet MS"/>
                <a:cs typeface="Trebuchet MS"/>
              </a:rPr>
              <a:t> </a:t>
            </a:r>
            <a:r>
              <a:rPr dirty="0" sz="3550" spc="-105">
                <a:latin typeface="Trebuchet MS"/>
                <a:cs typeface="Trebuchet MS"/>
              </a:rPr>
              <a:t>N</a:t>
            </a:r>
            <a:endParaRPr sz="355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5430701" y="9172885"/>
            <a:ext cx="180340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550">
                <a:latin typeface="Trebuchet MS"/>
                <a:cs typeface="Trebuchet MS"/>
              </a:rPr>
              <a:t>S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60">
                <a:latin typeface="Trebuchet MS"/>
                <a:cs typeface="Trebuchet MS"/>
              </a:rPr>
              <a:t>A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-204">
                <a:latin typeface="Trebuchet MS"/>
                <a:cs typeface="Trebuchet MS"/>
              </a:rPr>
              <a:t>L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-215">
                <a:latin typeface="Trebuchet MS"/>
                <a:cs typeface="Trebuchet MS"/>
              </a:rPr>
              <a:t>E</a:t>
            </a:r>
            <a:r>
              <a:rPr dirty="0" sz="3550" spc="-465">
                <a:latin typeface="Trebuchet MS"/>
                <a:cs typeface="Trebuchet MS"/>
              </a:rPr>
              <a:t> </a:t>
            </a:r>
            <a:r>
              <a:rPr dirty="0" sz="3550" spc="-215">
                <a:latin typeface="Trebuchet MS"/>
                <a:cs typeface="Trebuchet MS"/>
              </a:rPr>
              <a:t>E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-310">
                <a:latin typeface="Trebuchet MS"/>
                <a:cs typeface="Trebuchet MS"/>
              </a:rPr>
              <a:t>H</a:t>
            </a:r>
            <a:endParaRPr sz="355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38893" y="9172885"/>
            <a:ext cx="1979930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550" spc="210">
                <a:latin typeface="Trebuchet MS"/>
                <a:cs typeface="Trebuchet MS"/>
              </a:rPr>
              <a:t>W</a:t>
            </a:r>
            <a:r>
              <a:rPr dirty="0" sz="3550" spc="-480">
                <a:latin typeface="Trebuchet MS"/>
                <a:cs typeface="Trebuchet MS"/>
              </a:rPr>
              <a:t> </a:t>
            </a:r>
            <a:r>
              <a:rPr dirty="0" sz="3550" spc="60">
                <a:latin typeface="Trebuchet MS"/>
                <a:cs typeface="Trebuchet MS"/>
              </a:rPr>
              <a:t>A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 spc="-204">
                <a:latin typeface="Trebuchet MS"/>
                <a:cs typeface="Trebuchet MS"/>
              </a:rPr>
              <a:t>L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 spc="-215">
                <a:latin typeface="Trebuchet MS"/>
                <a:cs typeface="Trebuchet MS"/>
              </a:rPr>
              <a:t>E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 spc="-215">
                <a:latin typeface="Trebuchet MS"/>
                <a:cs typeface="Trebuchet MS"/>
              </a:rPr>
              <a:t>E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 spc="-100">
                <a:latin typeface="Trebuchet MS"/>
                <a:cs typeface="Trebuchet MS"/>
              </a:rPr>
              <a:t>D</a:t>
            </a:r>
            <a:endParaRPr sz="355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87036" y="9172885"/>
            <a:ext cx="1688464" cy="572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550" spc="-35">
                <a:latin typeface="Trebuchet MS"/>
                <a:cs typeface="Trebuchet MS"/>
              </a:rPr>
              <a:t>I</a:t>
            </a:r>
            <a:r>
              <a:rPr dirty="0" sz="3550" spc="-475">
                <a:latin typeface="Trebuchet MS"/>
                <a:cs typeface="Trebuchet MS"/>
              </a:rPr>
              <a:t> </a:t>
            </a:r>
            <a:r>
              <a:rPr dirty="0" sz="3550">
                <a:latin typeface="Trebuchet MS"/>
                <a:cs typeface="Trebuchet MS"/>
              </a:rPr>
              <a:t>S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150">
                <a:latin typeface="Trebuchet MS"/>
                <a:cs typeface="Trebuchet MS"/>
              </a:rPr>
              <a:t>M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60">
                <a:latin typeface="Trebuchet MS"/>
                <a:cs typeface="Trebuchet MS"/>
              </a:rPr>
              <a:t>A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-35">
                <a:latin typeface="Trebuchet MS"/>
                <a:cs typeface="Trebuchet MS"/>
              </a:rPr>
              <a:t>I</a:t>
            </a:r>
            <a:r>
              <a:rPr dirty="0" sz="3550" spc="-470">
                <a:latin typeface="Trebuchet MS"/>
                <a:cs typeface="Trebuchet MS"/>
              </a:rPr>
              <a:t> </a:t>
            </a:r>
            <a:r>
              <a:rPr dirty="0" sz="3550" spc="-125">
                <a:latin typeface="Trebuchet MS"/>
                <a:cs typeface="Trebuchet MS"/>
              </a:rPr>
              <a:t>L</a:t>
            </a:r>
            <a:endParaRPr sz="35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3533" y="526471"/>
              <a:ext cx="7285734" cy="21127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2385390" y="3590581"/>
              <a:ext cx="6287770" cy="5398135"/>
            </a:xfrm>
            <a:custGeom>
              <a:avLst/>
              <a:gdLst/>
              <a:ahLst/>
              <a:cxnLst/>
              <a:rect l="l" t="t" r="r" b="b"/>
              <a:pathLst>
                <a:path w="6287770" h="5398134">
                  <a:moveTo>
                    <a:pt x="439826" y="5240134"/>
                  </a:moveTo>
                  <a:lnTo>
                    <a:pt x="434009" y="5182882"/>
                  </a:lnTo>
                  <a:lnTo>
                    <a:pt x="432816" y="5137099"/>
                  </a:lnTo>
                  <a:lnTo>
                    <a:pt x="431660" y="5086058"/>
                  </a:lnTo>
                  <a:lnTo>
                    <a:pt x="430809" y="5035016"/>
                  </a:lnTo>
                  <a:lnTo>
                    <a:pt x="430276" y="4983962"/>
                  </a:lnTo>
                  <a:lnTo>
                    <a:pt x="430161" y="4859972"/>
                  </a:lnTo>
                  <a:lnTo>
                    <a:pt x="430276" y="4846891"/>
                  </a:lnTo>
                  <a:lnTo>
                    <a:pt x="431152" y="4815992"/>
                  </a:lnTo>
                  <a:lnTo>
                    <a:pt x="425932" y="4796548"/>
                  </a:lnTo>
                  <a:lnTo>
                    <a:pt x="423341" y="4786909"/>
                  </a:lnTo>
                  <a:lnTo>
                    <a:pt x="397027" y="4772228"/>
                  </a:lnTo>
                  <a:lnTo>
                    <a:pt x="373634" y="4776825"/>
                  </a:lnTo>
                  <a:lnTo>
                    <a:pt x="373634" y="5263197"/>
                  </a:lnTo>
                  <a:lnTo>
                    <a:pt x="322478" y="5267972"/>
                  </a:lnTo>
                  <a:lnTo>
                    <a:pt x="117475" y="5282476"/>
                  </a:lnTo>
                  <a:lnTo>
                    <a:pt x="66281" y="5286756"/>
                  </a:lnTo>
                  <a:lnTo>
                    <a:pt x="69659" y="5232908"/>
                  </a:lnTo>
                  <a:lnTo>
                    <a:pt x="73469" y="5179098"/>
                  </a:lnTo>
                  <a:lnTo>
                    <a:pt x="77419" y="5125288"/>
                  </a:lnTo>
                  <a:lnTo>
                    <a:pt x="81254" y="5071478"/>
                  </a:lnTo>
                  <a:lnTo>
                    <a:pt x="84696" y="5017643"/>
                  </a:lnTo>
                  <a:lnTo>
                    <a:pt x="87503" y="4963769"/>
                  </a:lnTo>
                  <a:lnTo>
                    <a:pt x="89369" y="4909858"/>
                  </a:lnTo>
                  <a:lnTo>
                    <a:pt x="90627" y="4859972"/>
                  </a:lnTo>
                  <a:lnTo>
                    <a:pt x="255028" y="4854435"/>
                  </a:lnTo>
                  <a:lnTo>
                    <a:pt x="309803" y="4851362"/>
                  </a:lnTo>
                  <a:lnTo>
                    <a:pt x="364451" y="4846891"/>
                  </a:lnTo>
                  <a:lnTo>
                    <a:pt x="364337" y="4886083"/>
                  </a:lnTo>
                  <a:lnTo>
                    <a:pt x="364451" y="4983962"/>
                  </a:lnTo>
                  <a:lnTo>
                    <a:pt x="365163" y="5055159"/>
                  </a:lnTo>
                  <a:lnTo>
                    <a:pt x="366255" y="5107203"/>
                  </a:lnTo>
                  <a:lnTo>
                    <a:pt x="367957" y="5159235"/>
                  </a:lnTo>
                  <a:lnTo>
                    <a:pt x="370382" y="5211229"/>
                  </a:lnTo>
                  <a:lnTo>
                    <a:pt x="373634" y="5263197"/>
                  </a:lnTo>
                  <a:lnTo>
                    <a:pt x="373634" y="4776825"/>
                  </a:lnTo>
                  <a:lnTo>
                    <a:pt x="346049" y="4782236"/>
                  </a:lnTo>
                  <a:lnTo>
                    <a:pt x="294157" y="4787354"/>
                  </a:lnTo>
                  <a:lnTo>
                    <a:pt x="241731" y="4789475"/>
                  </a:lnTo>
                  <a:lnTo>
                    <a:pt x="189103" y="4790452"/>
                  </a:lnTo>
                  <a:lnTo>
                    <a:pt x="136639" y="4792192"/>
                  </a:lnTo>
                  <a:lnTo>
                    <a:pt x="84683" y="4796548"/>
                  </a:lnTo>
                  <a:lnTo>
                    <a:pt x="47637" y="4784687"/>
                  </a:lnTo>
                  <a:lnTo>
                    <a:pt x="29832" y="4808309"/>
                  </a:lnTo>
                  <a:lnTo>
                    <a:pt x="24320" y="4848441"/>
                  </a:lnTo>
                  <a:lnTo>
                    <a:pt x="24142" y="4886083"/>
                  </a:lnTo>
                  <a:lnTo>
                    <a:pt x="22669" y="4932108"/>
                  </a:lnTo>
                  <a:lnTo>
                    <a:pt x="20815" y="4978133"/>
                  </a:lnTo>
                  <a:lnTo>
                    <a:pt x="18440" y="5024120"/>
                  </a:lnTo>
                  <a:lnTo>
                    <a:pt x="15430" y="5070068"/>
                  </a:lnTo>
                  <a:lnTo>
                    <a:pt x="14008" y="5108181"/>
                  </a:lnTo>
                  <a:lnTo>
                    <a:pt x="8445" y="5161559"/>
                  </a:lnTo>
                  <a:lnTo>
                    <a:pt x="2489" y="5221186"/>
                  </a:lnTo>
                  <a:lnTo>
                    <a:pt x="38" y="5275415"/>
                  </a:lnTo>
                  <a:lnTo>
                    <a:pt x="0" y="5278806"/>
                  </a:lnTo>
                  <a:lnTo>
                    <a:pt x="4483" y="5323129"/>
                  </a:lnTo>
                  <a:lnTo>
                    <a:pt x="19951" y="5347411"/>
                  </a:lnTo>
                  <a:lnTo>
                    <a:pt x="44221" y="5353799"/>
                  </a:lnTo>
                  <a:lnTo>
                    <a:pt x="69557" y="5353202"/>
                  </a:lnTo>
                  <a:lnTo>
                    <a:pt x="95237" y="5349926"/>
                  </a:lnTo>
                  <a:lnTo>
                    <a:pt x="120523" y="5348249"/>
                  </a:lnTo>
                  <a:lnTo>
                    <a:pt x="169735" y="5344338"/>
                  </a:lnTo>
                  <a:lnTo>
                    <a:pt x="268630" y="5338496"/>
                  </a:lnTo>
                  <a:lnTo>
                    <a:pt x="317982" y="5334901"/>
                  </a:lnTo>
                  <a:lnTo>
                    <a:pt x="367080" y="5329771"/>
                  </a:lnTo>
                  <a:lnTo>
                    <a:pt x="415759" y="5322265"/>
                  </a:lnTo>
                  <a:lnTo>
                    <a:pt x="437870" y="5292153"/>
                  </a:lnTo>
                  <a:lnTo>
                    <a:pt x="438073" y="5286756"/>
                  </a:lnTo>
                  <a:lnTo>
                    <a:pt x="439826" y="5240134"/>
                  </a:lnTo>
                  <a:close/>
                </a:path>
                <a:path w="6287770" h="5398134">
                  <a:moveTo>
                    <a:pt x="439826" y="4047071"/>
                  </a:moveTo>
                  <a:lnTo>
                    <a:pt x="434009" y="3989819"/>
                  </a:lnTo>
                  <a:lnTo>
                    <a:pt x="432816" y="3944035"/>
                  </a:lnTo>
                  <a:lnTo>
                    <a:pt x="431660" y="3892994"/>
                  </a:lnTo>
                  <a:lnTo>
                    <a:pt x="430809" y="3841953"/>
                  </a:lnTo>
                  <a:lnTo>
                    <a:pt x="430276" y="3790899"/>
                  </a:lnTo>
                  <a:lnTo>
                    <a:pt x="430161" y="3666947"/>
                  </a:lnTo>
                  <a:lnTo>
                    <a:pt x="430276" y="3653866"/>
                  </a:lnTo>
                  <a:lnTo>
                    <a:pt x="431152" y="3622929"/>
                  </a:lnTo>
                  <a:lnTo>
                    <a:pt x="425932" y="3603472"/>
                  </a:lnTo>
                  <a:lnTo>
                    <a:pt x="423341" y="3593833"/>
                  </a:lnTo>
                  <a:lnTo>
                    <a:pt x="397027" y="3579164"/>
                  </a:lnTo>
                  <a:lnTo>
                    <a:pt x="373634" y="3583762"/>
                  </a:lnTo>
                  <a:lnTo>
                    <a:pt x="373634" y="4070172"/>
                  </a:lnTo>
                  <a:lnTo>
                    <a:pt x="322478" y="4074934"/>
                  </a:lnTo>
                  <a:lnTo>
                    <a:pt x="117475" y="4089438"/>
                  </a:lnTo>
                  <a:lnTo>
                    <a:pt x="66281" y="4093730"/>
                  </a:lnTo>
                  <a:lnTo>
                    <a:pt x="69659" y="4039882"/>
                  </a:lnTo>
                  <a:lnTo>
                    <a:pt x="73469" y="3986072"/>
                  </a:lnTo>
                  <a:lnTo>
                    <a:pt x="77419" y="3932263"/>
                  </a:lnTo>
                  <a:lnTo>
                    <a:pt x="81254" y="3878453"/>
                  </a:lnTo>
                  <a:lnTo>
                    <a:pt x="84696" y="3824617"/>
                  </a:lnTo>
                  <a:lnTo>
                    <a:pt x="87503" y="3770744"/>
                  </a:lnTo>
                  <a:lnTo>
                    <a:pt x="89369" y="3716832"/>
                  </a:lnTo>
                  <a:lnTo>
                    <a:pt x="90627" y="3666947"/>
                  </a:lnTo>
                  <a:lnTo>
                    <a:pt x="255028" y="3661410"/>
                  </a:lnTo>
                  <a:lnTo>
                    <a:pt x="309803" y="3658324"/>
                  </a:lnTo>
                  <a:lnTo>
                    <a:pt x="364451" y="3653866"/>
                  </a:lnTo>
                  <a:lnTo>
                    <a:pt x="364337" y="3693020"/>
                  </a:lnTo>
                  <a:lnTo>
                    <a:pt x="364451" y="3790899"/>
                  </a:lnTo>
                  <a:lnTo>
                    <a:pt x="365163" y="3862120"/>
                  </a:lnTo>
                  <a:lnTo>
                    <a:pt x="366255" y="3914178"/>
                  </a:lnTo>
                  <a:lnTo>
                    <a:pt x="367957" y="3966210"/>
                  </a:lnTo>
                  <a:lnTo>
                    <a:pt x="370382" y="4018203"/>
                  </a:lnTo>
                  <a:lnTo>
                    <a:pt x="373634" y="4070172"/>
                  </a:lnTo>
                  <a:lnTo>
                    <a:pt x="373634" y="3583762"/>
                  </a:lnTo>
                  <a:lnTo>
                    <a:pt x="346049" y="3589159"/>
                  </a:lnTo>
                  <a:lnTo>
                    <a:pt x="294157" y="3594277"/>
                  </a:lnTo>
                  <a:lnTo>
                    <a:pt x="241731" y="3596398"/>
                  </a:lnTo>
                  <a:lnTo>
                    <a:pt x="189103" y="3597389"/>
                  </a:lnTo>
                  <a:lnTo>
                    <a:pt x="136639" y="3599129"/>
                  </a:lnTo>
                  <a:lnTo>
                    <a:pt x="84683" y="3603472"/>
                  </a:lnTo>
                  <a:lnTo>
                    <a:pt x="47637" y="3591610"/>
                  </a:lnTo>
                  <a:lnTo>
                    <a:pt x="29832" y="3615232"/>
                  </a:lnTo>
                  <a:lnTo>
                    <a:pt x="24320" y="3655364"/>
                  </a:lnTo>
                  <a:lnTo>
                    <a:pt x="24142" y="3693020"/>
                  </a:lnTo>
                  <a:lnTo>
                    <a:pt x="22669" y="3739045"/>
                  </a:lnTo>
                  <a:lnTo>
                    <a:pt x="20815" y="3785057"/>
                  </a:lnTo>
                  <a:lnTo>
                    <a:pt x="18440" y="3831044"/>
                  </a:lnTo>
                  <a:lnTo>
                    <a:pt x="15430" y="3877005"/>
                  </a:lnTo>
                  <a:lnTo>
                    <a:pt x="14008" y="3915118"/>
                  </a:lnTo>
                  <a:lnTo>
                    <a:pt x="8445" y="3968496"/>
                  </a:lnTo>
                  <a:lnTo>
                    <a:pt x="2489" y="4028122"/>
                  </a:lnTo>
                  <a:lnTo>
                    <a:pt x="38" y="4082389"/>
                  </a:lnTo>
                  <a:lnTo>
                    <a:pt x="0" y="4085780"/>
                  </a:lnTo>
                  <a:lnTo>
                    <a:pt x="4483" y="4130065"/>
                  </a:lnTo>
                  <a:lnTo>
                    <a:pt x="19951" y="4154347"/>
                  </a:lnTo>
                  <a:lnTo>
                    <a:pt x="44221" y="4160736"/>
                  </a:lnTo>
                  <a:lnTo>
                    <a:pt x="69557" y="4160139"/>
                  </a:lnTo>
                  <a:lnTo>
                    <a:pt x="95237" y="4156849"/>
                  </a:lnTo>
                  <a:lnTo>
                    <a:pt x="120523" y="4155186"/>
                  </a:lnTo>
                  <a:lnTo>
                    <a:pt x="169735" y="4151274"/>
                  </a:lnTo>
                  <a:lnTo>
                    <a:pt x="268630" y="4145419"/>
                  </a:lnTo>
                  <a:lnTo>
                    <a:pt x="317982" y="4141838"/>
                  </a:lnTo>
                  <a:lnTo>
                    <a:pt x="367080" y="4136694"/>
                  </a:lnTo>
                  <a:lnTo>
                    <a:pt x="415759" y="4129189"/>
                  </a:lnTo>
                  <a:lnTo>
                    <a:pt x="437870" y="4099090"/>
                  </a:lnTo>
                  <a:lnTo>
                    <a:pt x="438073" y="4093730"/>
                  </a:lnTo>
                  <a:lnTo>
                    <a:pt x="439826" y="4047071"/>
                  </a:lnTo>
                  <a:close/>
                </a:path>
                <a:path w="6287770" h="5398134">
                  <a:moveTo>
                    <a:pt x="439826" y="2854033"/>
                  </a:moveTo>
                  <a:lnTo>
                    <a:pt x="434009" y="2796794"/>
                  </a:lnTo>
                  <a:lnTo>
                    <a:pt x="432816" y="2751010"/>
                  </a:lnTo>
                  <a:lnTo>
                    <a:pt x="431660" y="2699969"/>
                  </a:lnTo>
                  <a:lnTo>
                    <a:pt x="430809" y="2648915"/>
                  </a:lnTo>
                  <a:lnTo>
                    <a:pt x="430276" y="2597874"/>
                  </a:lnTo>
                  <a:lnTo>
                    <a:pt x="430161" y="2473871"/>
                  </a:lnTo>
                  <a:lnTo>
                    <a:pt x="430276" y="2460790"/>
                  </a:lnTo>
                  <a:lnTo>
                    <a:pt x="431152" y="2429891"/>
                  </a:lnTo>
                  <a:lnTo>
                    <a:pt x="425932" y="2410447"/>
                  </a:lnTo>
                  <a:lnTo>
                    <a:pt x="423341" y="2400808"/>
                  </a:lnTo>
                  <a:lnTo>
                    <a:pt x="397027" y="2386139"/>
                  </a:lnTo>
                  <a:lnTo>
                    <a:pt x="373634" y="2390737"/>
                  </a:lnTo>
                  <a:lnTo>
                    <a:pt x="373634" y="2877096"/>
                  </a:lnTo>
                  <a:lnTo>
                    <a:pt x="322478" y="2881871"/>
                  </a:lnTo>
                  <a:lnTo>
                    <a:pt x="117475" y="2896374"/>
                  </a:lnTo>
                  <a:lnTo>
                    <a:pt x="66281" y="2900654"/>
                  </a:lnTo>
                  <a:lnTo>
                    <a:pt x="69659" y="2846819"/>
                  </a:lnTo>
                  <a:lnTo>
                    <a:pt x="73469" y="2792996"/>
                  </a:lnTo>
                  <a:lnTo>
                    <a:pt x="77419" y="2739186"/>
                  </a:lnTo>
                  <a:lnTo>
                    <a:pt x="81254" y="2685377"/>
                  </a:lnTo>
                  <a:lnTo>
                    <a:pt x="84696" y="2631541"/>
                  </a:lnTo>
                  <a:lnTo>
                    <a:pt x="87503" y="2577681"/>
                  </a:lnTo>
                  <a:lnTo>
                    <a:pt x="89369" y="2523756"/>
                  </a:lnTo>
                  <a:lnTo>
                    <a:pt x="90627" y="2473871"/>
                  </a:lnTo>
                  <a:lnTo>
                    <a:pt x="255028" y="2468334"/>
                  </a:lnTo>
                  <a:lnTo>
                    <a:pt x="309803" y="2465260"/>
                  </a:lnTo>
                  <a:lnTo>
                    <a:pt x="364451" y="2460790"/>
                  </a:lnTo>
                  <a:lnTo>
                    <a:pt x="364337" y="2499995"/>
                  </a:lnTo>
                  <a:lnTo>
                    <a:pt x="364451" y="2597874"/>
                  </a:lnTo>
                  <a:lnTo>
                    <a:pt x="365163" y="2669057"/>
                  </a:lnTo>
                  <a:lnTo>
                    <a:pt x="366255" y="2721114"/>
                  </a:lnTo>
                  <a:lnTo>
                    <a:pt x="367957" y="2773134"/>
                  </a:lnTo>
                  <a:lnTo>
                    <a:pt x="370382" y="2825140"/>
                  </a:lnTo>
                  <a:lnTo>
                    <a:pt x="373634" y="2877096"/>
                  </a:lnTo>
                  <a:lnTo>
                    <a:pt x="373634" y="2390737"/>
                  </a:lnTo>
                  <a:lnTo>
                    <a:pt x="346049" y="2396134"/>
                  </a:lnTo>
                  <a:lnTo>
                    <a:pt x="294157" y="2401252"/>
                  </a:lnTo>
                  <a:lnTo>
                    <a:pt x="241731" y="2403373"/>
                  </a:lnTo>
                  <a:lnTo>
                    <a:pt x="189103" y="2404364"/>
                  </a:lnTo>
                  <a:lnTo>
                    <a:pt x="136639" y="2406091"/>
                  </a:lnTo>
                  <a:lnTo>
                    <a:pt x="84683" y="2410447"/>
                  </a:lnTo>
                  <a:lnTo>
                    <a:pt x="47637" y="2398585"/>
                  </a:lnTo>
                  <a:lnTo>
                    <a:pt x="29832" y="2422207"/>
                  </a:lnTo>
                  <a:lnTo>
                    <a:pt x="24320" y="2462339"/>
                  </a:lnTo>
                  <a:lnTo>
                    <a:pt x="24142" y="2499995"/>
                  </a:lnTo>
                  <a:lnTo>
                    <a:pt x="22669" y="2546019"/>
                  </a:lnTo>
                  <a:lnTo>
                    <a:pt x="20815" y="2592032"/>
                  </a:lnTo>
                  <a:lnTo>
                    <a:pt x="18440" y="2638018"/>
                  </a:lnTo>
                  <a:lnTo>
                    <a:pt x="15430" y="2683980"/>
                  </a:lnTo>
                  <a:lnTo>
                    <a:pt x="14008" y="2722092"/>
                  </a:lnTo>
                  <a:lnTo>
                    <a:pt x="8445" y="2775470"/>
                  </a:lnTo>
                  <a:lnTo>
                    <a:pt x="2489" y="2835097"/>
                  </a:lnTo>
                  <a:lnTo>
                    <a:pt x="38" y="2889313"/>
                  </a:lnTo>
                  <a:lnTo>
                    <a:pt x="0" y="2892717"/>
                  </a:lnTo>
                  <a:lnTo>
                    <a:pt x="4483" y="2937027"/>
                  </a:lnTo>
                  <a:lnTo>
                    <a:pt x="19951" y="2961309"/>
                  </a:lnTo>
                  <a:lnTo>
                    <a:pt x="44221" y="2967685"/>
                  </a:lnTo>
                  <a:lnTo>
                    <a:pt x="69557" y="2967088"/>
                  </a:lnTo>
                  <a:lnTo>
                    <a:pt x="95237" y="2963824"/>
                  </a:lnTo>
                  <a:lnTo>
                    <a:pt x="120523" y="2962148"/>
                  </a:lnTo>
                  <a:lnTo>
                    <a:pt x="169735" y="2958236"/>
                  </a:lnTo>
                  <a:lnTo>
                    <a:pt x="268630" y="2952394"/>
                  </a:lnTo>
                  <a:lnTo>
                    <a:pt x="317982" y="2948813"/>
                  </a:lnTo>
                  <a:lnTo>
                    <a:pt x="367080" y="2943669"/>
                  </a:lnTo>
                  <a:lnTo>
                    <a:pt x="415759" y="2936163"/>
                  </a:lnTo>
                  <a:lnTo>
                    <a:pt x="437870" y="2906064"/>
                  </a:lnTo>
                  <a:lnTo>
                    <a:pt x="438073" y="2900654"/>
                  </a:lnTo>
                  <a:lnTo>
                    <a:pt x="439826" y="2854033"/>
                  </a:lnTo>
                  <a:close/>
                </a:path>
                <a:path w="6287770" h="5398134">
                  <a:moveTo>
                    <a:pt x="439826" y="1660969"/>
                  </a:moveTo>
                  <a:lnTo>
                    <a:pt x="434009" y="1603717"/>
                  </a:lnTo>
                  <a:lnTo>
                    <a:pt x="432816" y="1557934"/>
                  </a:lnTo>
                  <a:lnTo>
                    <a:pt x="431660" y="1506893"/>
                  </a:lnTo>
                  <a:lnTo>
                    <a:pt x="430809" y="1455851"/>
                  </a:lnTo>
                  <a:lnTo>
                    <a:pt x="430276" y="1404797"/>
                  </a:lnTo>
                  <a:lnTo>
                    <a:pt x="430161" y="1280807"/>
                  </a:lnTo>
                  <a:lnTo>
                    <a:pt x="430276" y="1267726"/>
                  </a:lnTo>
                  <a:lnTo>
                    <a:pt x="431152" y="1236827"/>
                  </a:lnTo>
                  <a:lnTo>
                    <a:pt x="425932" y="1217383"/>
                  </a:lnTo>
                  <a:lnTo>
                    <a:pt x="423341" y="1207731"/>
                  </a:lnTo>
                  <a:lnTo>
                    <a:pt x="397027" y="1193063"/>
                  </a:lnTo>
                  <a:lnTo>
                    <a:pt x="373634" y="1197660"/>
                  </a:lnTo>
                  <a:lnTo>
                    <a:pt x="373634" y="1684032"/>
                  </a:lnTo>
                  <a:lnTo>
                    <a:pt x="322478" y="1688795"/>
                  </a:lnTo>
                  <a:lnTo>
                    <a:pt x="117475" y="1703298"/>
                  </a:lnTo>
                  <a:lnTo>
                    <a:pt x="66281" y="1707591"/>
                  </a:lnTo>
                  <a:lnTo>
                    <a:pt x="69659" y="1653743"/>
                  </a:lnTo>
                  <a:lnTo>
                    <a:pt x="73469" y="1599933"/>
                  </a:lnTo>
                  <a:lnTo>
                    <a:pt x="77419" y="1546123"/>
                  </a:lnTo>
                  <a:lnTo>
                    <a:pt x="81254" y="1492313"/>
                  </a:lnTo>
                  <a:lnTo>
                    <a:pt x="84696" y="1438478"/>
                  </a:lnTo>
                  <a:lnTo>
                    <a:pt x="87503" y="1384604"/>
                  </a:lnTo>
                  <a:lnTo>
                    <a:pt x="89369" y="1330693"/>
                  </a:lnTo>
                  <a:lnTo>
                    <a:pt x="90627" y="1280807"/>
                  </a:lnTo>
                  <a:lnTo>
                    <a:pt x="255028" y="1275270"/>
                  </a:lnTo>
                  <a:lnTo>
                    <a:pt x="309803" y="1272184"/>
                  </a:lnTo>
                  <a:lnTo>
                    <a:pt x="364451" y="1267726"/>
                  </a:lnTo>
                  <a:lnTo>
                    <a:pt x="364337" y="1306918"/>
                  </a:lnTo>
                  <a:lnTo>
                    <a:pt x="364451" y="1404797"/>
                  </a:lnTo>
                  <a:lnTo>
                    <a:pt x="365163" y="1475994"/>
                  </a:lnTo>
                  <a:lnTo>
                    <a:pt x="366255" y="1528038"/>
                  </a:lnTo>
                  <a:lnTo>
                    <a:pt x="367957" y="1580070"/>
                  </a:lnTo>
                  <a:lnTo>
                    <a:pt x="370382" y="1632064"/>
                  </a:lnTo>
                  <a:lnTo>
                    <a:pt x="373634" y="1684032"/>
                  </a:lnTo>
                  <a:lnTo>
                    <a:pt x="373634" y="1197660"/>
                  </a:lnTo>
                  <a:lnTo>
                    <a:pt x="346049" y="1203058"/>
                  </a:lnTo>
                  <a:lnTo>
                    <a:pt x="294157" y="1208189"/>
                  </a:lnTo>
                  <a:lnTo>
                    <a:pt x="241731" y="1210297"/>
                  </a:lnTo>
                  <a:lnTo>
                    <a:pt x="189103" y="1211287"/>
                  </a:lnTo>
                  <a:lnTo>
                    <a:pt x="136639" y="1213027"/>
                  </a:lnTo>
                  <a:lnTo>
                    <a:pt x="84683" y="1217383"/>
                  </a:lnTo>
                  <a:lnTo>
                    <a:pt x="47637" y="1205522"/>
                  </a:lnTo>
                  <a:lnTo>
                    <a:pt x="29832" y="1229144"/>
                  </a:lnTo>
                  <a:lnTo>
                    <a:pt x="24320" y="1269263"/>
                  </a:lnTo>
                  <a:lnTo>
                    <a:pt x="24142" y="1306918"/>
                  </a:lnTo>
                  <a:lnTo>
                    <a:pt x="22669" y="1352943"/>
                  </a:lnTo>
                  <a:lnTo>
                    <a:pt x="20815" y="1398955"/>
                  </a:lnTo>
                  <a:lnTo>
                    <a:pt x="18440" y="1444955"/>
                  </a:lnTo>
                  <a:lnTo>
                    <a:pt x="15430" y="1490903"/>
                  </a:lnTo>
                  <a:lnTo>
                    <a:pt x="14008" y="1529016"/>
                  </a:lnTo>
                  <a:lnTo>
                    <a:pt x="8445" y="1582394"/>
                  </a:lnTo>
                  <a:lnTo>
                    <a:pt x="2489" y="1642021"/>
                  </a:lnTo>
                  <a:lnTo>
                    <a:pt x="38" y="1696250"/>
                  </a:lnTo>
                  <a:lnTo>
                    <a:pt x="0" y="1699641"/>
                  </a:lnTo>
                  <a:lnTo>
                    <a:pt x="4483" y="1743964"/>
                  </a:lnTo>
                  <a:lnTo>
                    <a:pt x="19951" y="1768246"/>
                  </a:lnTo>
                  <a:lnTo>
                    <a:pt x="44221" y="1774634"/>
                  </a:lnTo>
                  <a:lnTo>
                    <a:pt x="69557" y="1774037"/>
                  </a:lnTo>
                  <a:lnTo>
                    <a:pt x="95237" y="1770761"/>
                  </a:lnTo>
                  <a:lnTo>
                    <a:pt x="120523" y="1769084"/>
                  </a:lnTo>
                  <a:lnTo>
                    <a:pt x="169735" y="1765173"/>
                  </a:lnTo>
                  <a:lnTo>
                    <a:pt x="268630" y="1759331"/>
                  </a:lnTo>
                  <a:lnTo>
                    <a:pt x="317982" y="1755736"/>
                  </a:lnTo>
                  <a:lnTo>
                    <a:pt x="367080" y="1750606"/>
                  </a:lnTo>
                  <a:lnTo>
                    <a:pt x="415759" y="1743087"/>
                  </a:lnTo>
                  <a:lnTo>
                    <a:pt x="437870" y="1712988"/>
                  </a:lnTo>
                  <a:lnTo>
                    <a:pt x="438073" y="1707591"/>
                  </a:lnTo>
                  <a:lnTo>
                    <a:pt x="439826" y="1660969"/>
                  </a:lnTo>
                  <a:close/>
                </a:path>
                <a:path w="6287770" h="5398134">
                  <a:moveTo>
                    <a:pt x="439864" y="467893"/>
                  </a:moveTo>
                  <a:lnTo>
                    <a:pt x="434047" y="410654"/>
                  </a:lnTo>
                  <a:lnTo>
                    <a:pt x="432866" y="364871"/>
                  </a:lnTo>
                  <a:lnTo>
                    <a:pt x="431711" y="313829"/>
                  </a:lnTo>
                  <a:lnTo>
                    <a:pt x="430860" y="262788"/>
                  </a:lnTo>
                  <a:lnTo>
                    <a:pt x="430314" y="211734"/>
                  </a:lnTo>
                  <a:lnTo>
                    <a:pt x="430199" y="87782"/>
                  </a:lnTo>
                  <a:lnTo>
                    <a:pt x="430326" y="74701"/>
                  </a:lnTo>
                  <a:lnTo>
                    <a:pt x="431203" y="43751"/>
                  </a:lnTo>
                  <a:lnTo>
                    <a:pt x="425983" y="24307"/>
                  </a:lnTo>
                  <a:lnTo>
                    <a:pt x="423392" y="14668"/>
                  </a:lnTo>
                  <a:lnTo>
                    <a:pt x="397065" y="0"/>
                  </a:lnTo>
                  <a:lnTo>
                    <a:pt x="373634" y="4597"/>
                  </a:lnTo>
                  <a:lnTo>
                    <a:pt x="373634" y="491007"/>
                  </a:lnTo>
                  <a:lnTo>
                    <a:pt x="322478" y="495769"/>
                  </a:lnTo>
                  <a:lnTo>
                    <a:pt x="117475" y="510273"/>
                  </a:lnTo>
                  <a:lnTo>
                    <a:pt x="66281" y="514565"/>
                  </a:lnTo>
                  <a:lnTo>
                    <a:pt x="69659" y="460717"/>
                  </a:lnTo>
                  <a:lnTo>
                    <a:pt x="73469" y="406895"/>
                  </a:lnTo>
                  <a:lnTo>
                    <a:pt x="77419" y="353098"/>
                  </a:lnTo>
                  <a:lnTo>
                    <a:pt x="81254" y="299288"/>
                  </a:lnTo>
                  <a:lnTo>
                    <a:pt x="84696" y="245452"/>
                  </a:lnTo>
                  <a:lnTo>
                    <a:pt x="87503" y="191579"/>
                  </a:lnTo>
                  <a:lnTo>
                    <a:pt x="89369" y="137668"/>
                  </a:lnTo>
                  <a:lnTo>
                    <a:pt x="90627" y="87782"/>
                  </a:lnTo>
                  <a:lnTo>
                    <a:pt x="255028" y="82245"/>
                  </a:lnTo>
                  <a:lnTo>
                    <a:pt x="309803" y="79159"/>
                  </a:lnTo>
                  <a:lnTo>
                    <a:pt x="364451" y="74701"/>
                  </a:lnTo>
                  <a:lnTo>
                    <a:pt x="364337" y="113855"/>
                  </a:lnTo>
                  <a:lnTo>
                    <a:pt x="364451" y="211734"/>
                  </a:lnTo>
                  <a:lnTo>
                    <a:pt x="365163" y="282956"/>
                  </a:lnTo>
                  <a:lnTo>
                    <a:pt x="366255" y="335013"/>
                  </a:lnTo>
                  <a:lnTo>
                    <a:pt x="367957" y="387045"/>
                  </a:lnTo>
                  <a:lnTo>
                    <a:pt x="370382" y="439039"/>
                  </a:lnTo>
                  <a:lnTo>
                    <a:pt x="373634" y="491007"/>
                  </a:lnTo>
                  <a:lnTo>
                    <a:pt x="373634" y="4597"/>
                  </a:lnTo>
                  <a:lnTo>
                    <a:pt x="346087" y="9994"/>
                  </a:lnTo>
                  <a:lnTo>
                    <a:pt x="294208" y="15113"/>
                  </a:lnTo>
                  <a:lnTo>
                    <a:pt x="241769" y="17233"/>
                  </a:lnTo>
                  <a:lnTo>
                    <a:pt x="189141" y="18224"/>
                  </a:lnTo>
                  <a:lnTo>
                    <a:pt x="136677" y="19951"/>
                  </a:lnTo>
                  <a:lnTo>
                    <a:pt x="84721" y="24307"/>
                  </a:lnTo>
                  <a:lnTo>
                    <a:pt x="47663" y="12458"/>
                  </a:lnTo>
                  <a:lnTo>
                    <a:pt x="29845" y="36080"/>
                  </a:lnTo>
                  <a:lnTo>
                    <a:pt x="24333" y="76212"/>
                  </a:lnTo>
                  <a:lnTo>
                    <a:pt x="24142" y="113855"/>
                  </a:lnTo>
                  <a:lnTo>
                    <a:pt x="22669" y="159880"/>
                  </a:lnTo>
                  <a:lnTo>
                    <a:pt x="20815" y="205892"/>
                  </a:lnTo>
                  <a:lnTo>
                    <a:pt x="18440" y="251879"/>
                  </a:lnTo>
                  <a:lnTo>
                    <a:pt x="15430" y="297840"/>
                  </a:lnTo>
                  <a:lnTo>
                    <a:pt x="14008" y="335965"/>
                  </a:lnTo>
                  <a:lnTo>
                    <a:pt x="8445" y="389343"/>
                  </a:lnTo>
                  <a:lnTo>
                    <a:pt x="2489" y="448983"/>
                  </a:lnTo>
                  <a:lnTo>
                    <a:pt x="38" y="503224"/>
                  </a:lnTo>
                  <a:lnTo>
                    <a:pt x="0" y="506615"/>
                  </a:lnTo>
                  <a:lnTo>
                    <a:pt x="4483" y="550926"/>
                  </a:lnTo>
                  <a:lnTo>
                    <a:pt x="19951" y="575221"/>
                  </a:lnTo>
                  <a:lnTo>
                    <a:pt x="44221" y="581596"/>
                  </a:lnTo>
                  <a:lnTo>
                    <a:pt x="69570" y="580986"/>
                  </a:lnTo>
                  <a:lnTo>
                    <a:pt x="95262" y="577710"/>
                  </a:lnTo>
                  <a:lnTo>
                    <a:pt x="120561" y="576008"/>
                  </a:lnTo>
                  <a:lnTo>
                    <a:pt x="169786" y="572109"/>
                  </a:lnTo>
                  <a:lnTo>
                    <a:pt x="268668" y="566254"/>
                  </a:lnTo>
                  <a:lnTo>
                    <a:pt x="318033" y="562673"/>
                  </a:lnTo>
                  <a:lnTo>
                    <a:pt x="367118" y="557530"/>
                  </a:lnTo>
                  <a:lnTo>
                    <a:pt x="415798" y="550024"/>
                  </a:lnTo>
                  <a:lnTo>
                    <a:pt x="437908" y="519925"/>
                  </a:lnTo>
                  <a:lnTo>
                    <a:pt x="438111" y="514565"/>
                  </a:lnTo>
                  <a:lnTo>
                    <a:pt x="439864" y="467893"/>
                  </a:lnTo>
                  <a:close/>
                </a:path>
                <a:path w="6287770" h="5398134">
                  <a:moveTo>
                    <a:pt x="6287376" y="5358676"/>
                  </a:moveTo>
                  <a:lnTo>
                    <a:pt x="6285204" y="5339842"/>
                  </a:lnTo>
                  <a:lnTo>
                    <a:pt x="6273800" y="5324703"/>
                  </a:lnTo>
                  <a:lnTo>
                    <a:pt x="6255563" y="5318950"/>
                  </a:lnTo>
                  <a:lnTo>
                    <a:pt x="6215748" y="5320208"/>
                  </a:lnTo>
                  <a:lnTo>
                    <a:pt x="6175311" y="5321401"/>
                  </a:lnTo>
                  <a:lnTo>
                    <a:pt x="6134227" y="5322494"/>
                  </a:lnTo>
                  <a:lnTo>
                    <a:pt x="6092545" y="5323522"/>
                  </a:lnTo>
                  <a:lnTo>
                    <a:pt x="6050254" y="5324475"/>
                  </a:lnTo>
                  <a:lnTo>
                    <a:pt x="6007366" y="5325338"/>
                  </a:lnTo>
                  <a:lnTo>
                    <a:pt x="5963920" y="5326138"/>
                  </a:lnTo>
                  <a:lnTo>
                    <a:pt x="5875325" y="5327510"/>
                  </a:lnTo>
                  <a:lnTo>
                    <a:pt x="5784583" y="5328615"/>
                  </a:lnTo>
                  <a:lnTo>
                    <a:pt x="5691797" y="5329453"/>
                  </a:lnTo>
                  <a:lnTo>
                    <a:pt x="5597068" y="5330037"/>
                  </a:lnTo>
                  <a:lnTo>
                    <a:pt x="5500484" y="5330380"/>
                  </a:lnTo>
                  <a:lnTo>
                    <a:pt x="5402161" y="5330507"/>
                  </a:lnTo>
                  <a:lnTo>
                    <a:pt x="5302199" y="5330406"/>
                  </a:lnTo>
                  <a:lnTo>
                    <a:pt x="5200701" y="5330114"/>
                  </a:lnTo>
                  <a:lnTo>
                    <a:pt x="5097767" y="5329631"/>
                  </a:lnTo>
                  <a:lnTo>
                    <a:pt x="4940909" y="5328590"/>
                  </a:lnTo>
                  <a:lnTo>
                    <a:pt x="4781397" y="5327180"/>
                  </a:lnTo>
                  <a:lnTo>
                    <a:pt x="4619574" y="5325478"/>
                  </a:lnTo>
                  <a:lnTo>
                    <a:pt x="4400829" y="5322798"/>
                  </a:lnTo>
                  <a:lnTo>
                    <a:pt x="4123740" y="5318938"/>
                  </a:lnTo>
                  <a:lnTo>
                    <a:pt x="3061068" y="5302529"/>
                  </a:lnTo>
                  <a:lnTo>
                    <a:pt x="2731884" y="5297970"/>
                  </a:lnTo>
                  <a:lnTo>
                    <a:pt x="2516606" y="5295404"/>
                  </a:lnTo>
                  <a:lnTo>
                    <a:pt x="2357932" y="5293804"/>
                  </a:lnTo>
                  <a:lnTo>
                    <a:pt x="2202015" y="5292522"/>
                  </a:lnTo>
                  <a:lnTo>
                    <a:pt x="2049221" y="5291607"/>
                  </a:lnTo>
                  <a:lnTo>
                    <a:pt x="1949246" y="5291226"/>
                  </a:lnTo>
                  <a:lnTo>
                    <a:pt x="1850923" y="5291036"/>
                  </a:lnTo>
                  <a:lnTo>
                    <a:pt x="1754327" y="5291048"/>
                  </a:lnTo>
                  <a:lnTo>
                    <a:pt x="1659585" y="5291290"/>
                  </a:lnTo>
                  <a:lnTo>
                    <a:pt x="1566786" y="5291760"/>
                  </a:lnTo>
                  <a:lnTo>
                    <a:pt x="1476032" y="5292471"/>
                  </a:lnTo>
                  <a:lnTo>
                    <a:pt x="1387424" y="5293449"/>
                  </a:lnTo>
                  <a:lnTo>
                    <a:pt x="1301076" y="5294693"/>
                  </a:lnTo>
                  <a:lnTo>
                    <a:pt x="1217079" y="5296217"/>
                  </a:lnTo>
                  <a:lnTo>
                    <a:pt x="1176007" y="5297094"/>
                  </a:lnTo>
                  <a:lnTo>
                    <a:pt x="1135545" y="5298046"/>
                  </a:lnTo>
                  <a:lnTo>
                    <a:pt x="1095730" y="5299075"/>
                  </a:lnTo>
                  <a:lnTo>
                    <a:pt x="1048804" y="5301069"/>
                  </a:lnTo>
                  <a:lnTo>
                    <a:pt x="1001280" y="5301107"/>
                  </a:lnTo>
                  <a:lnTo>
                    <a:pt x="905433" y="5299265"/>
                  </a:lnTo>
                  <a:lnTo>
                    <a:pt x="857592" y="5299392"/>
                  </a:lnTo>
                  <a:lnTo>
                    <a:pt x="810120" y="5301551"/>
                  </a:lnTo>
                  <a:lnTo>
                    <a:pt x="763282" y="5306746"/>
                  </a:lnTo>
                  <a:lnTo>
                    <a:pt x="717308" y="5315966"/>
                  </a:lnTo>
                  <a:lnTo>
                    <a:pt x="672426" y="5330228"/>
                  </a:lnTo>
                  <a:lnTo>
                    <a:pt x="659472" y="5358346"/>
                  </a:lnTo>
                  <a:lnTo>
                    <a:pt x="661784" y="5368455"/>
                  </a:lnTo>
                  <a:lnTo>
                    <a:pt x="671550" y="5381841"/>
                  </a:lnTo>
                  <a:lnTo>
                    <a:pt x="685584" y="5387873"/>
                  </a:lnTo>
                  <a:lnTo>
                    <a:pt x="701471" y="5387606"/>
                  </a:lnTo>
                  <a:lnTo>
                    <a:pt x="716826" y="5382082"/>
                  </a:lnTo>
                  <a:lnTo>
                    <a:pt x="740092" y="5376278"/>
                  </a:lnTo>
                  <a:lnTo>
                    <a:pt x="787603" y="5370271"/>
                  </a:lnTo>
                  <a:lnTo>
                    <a:pt x="1012063" y="5365394"/>
                  </a:lnTo>
                  <a:lnTo>
                    <a:pt x="1162494" y="5363261"/>
                  </a:lnTo>
                  <a:lnTo>
                    <a:pt x="1312938" y="5361457"/>
                  </a:lnTo>
                  <a:lnTo>
                    <a:pt x="1413243" y="5360467"/>
                  </a:lnTo>
                  <a:lnTo>
                    <a:pt x="1513547" y="5359666"/>
                  </a:lnTo>
                  <a:lnTo>
                    <a:pt x="1613852" y="5359082"/>
                  </a:lnTo>
                  <a:lnTo>
                    <a:pt x="1714157" y="5358727"/>
                  </a:lnTo>
                  <a:lnTo>
                    <a:pt x="1814461" y="5358638"/>
                  </a:lnTo>
                  <a:lnTo>
                    <a:pt x="1914753" y="5358816"/>
                  </a:lnTo>
                  <a:lnTo>
                    <a:pt x="1952510" y="5358765"/>
                  </a:lnTo>
                  <a:lnTo>
                    <a:pt x="2030958" y="5358828"/>
                  </a:lnTo>
                  <a:lnTo>
                    <a:pt x="2113140" y="5359108"/>
                  </a:lnTo>
                  <a:lnTo>
                    <a:pt x="2198878" y="5359578"/>
                  </a:lnTo>
                  <a:lnTo>
                    <a:pt x="2333701" y="5360619"/>
                  </a:lnTo>
                  <a:lnTo>
                    <a:pt x="2475407" y="5362029"/>
                  </a:lnTo>
                  <a:lnTo>
                    <a:pt x="2673883" y="5364391"/>
                  </a:lnTo>
                  <a:lnTo>
                    <a:pt x="2935084" y="5367972"/>
                  </a:lnTo>
                  <a:lnTo>
                    <a:pt x="4066159" y="5385257"/>
                  </a:lnTo>
                  <a:lnTo>
                    <a:pt x="4412526" y="5389981"/>
                  </a:lnTo>
                  <a:lnTo>
                    <a:pt x="4640313" y="5392686"/>
                  </a:lnTo>
                  <a:lnTo>
                    <a:pt x="4808398" y="5394401"/>
                  </a:lnTo>
                  <a:lnTo>
                    <a:pt x="4973383" y="5395785"/>
                  </a:lnTo>
                  <a:lnTo>
                    <a:pt x="5134597" y="5396814"/>
                  </a:lnTo>
                  <a:lnTo>
                    <a:pt x="5239651" y="5397271"/>
                  </a:lnTo>
                  <a:lnTo>
                    <a:pt x="5342534" y="5397525"/>
                  </a:lnTo>
                  <a:lnTo>
                    <a:pt x="5443055" y="5397576"/>
                  </a:lnTo>
                  <a:lnTo>
                    <a:pt x="5541010" y="5397398"/>
                  </a:lnTo>
                  <a:lnTo>
                    <a:pt x="5636209" y="5396992"/>
                  </a:lnTo>
                  <a:lnTo>
                    <a:pt x="5728449" y="5396331"/>
                  </a:lnTo>
                  <a:lnTo>
                    <a:pt x="5817540" y="5395404"/>
                  </a:lnTo>
                  <a:lnTo>
                    <a:pt x="5903277" y="5394198"/>
                  </a:lnTo>
                  <a:lnTo>
                    <a:pt x="5944832" y="5393487"/>
                  </a:lnTo>
                  <a:lnTo>
                    <a:pt x="5985472" y="5392699"/>
                  </a:lnTo>
                  <a:lnTo>
                    <a:pt x="6025172" y="5391836"/>
                  </a:lnTo>
                  <a:lnTo>
                    <a:pt x="6063920" y="5390896"/>
                  </a:lnTo>
                  <a:lnTo>
                    <a:pt x="6145949" y="5387797"/>
                  </a:lnTo>
                  <a:lnTo>
                    <a:pt x="6191516" y="5388534"/>
                  </a:lnTo>
                  <a:lnTo>
                    <a:pt x="6236233" y="5386362"/>
                  </a:lnTo>
                  <a:lnTo>
                    <a:pt x="6277940" y="5375541"/>
                  </a:lnTo>
                  <a:lnTo>
                    <a:pt x="6287376" y="5358676"/>
                  </a:lnTo>
                  <a:close/>
                </a:path>
                <a:path w="6287770" h="5398134">
                  <a:moveTo>
                    <a:pt x="6287376" y="4165650"/>
                  </a:moveTo>
                  <a:lnTo>
                    <a:pt x="6285204" y="4146816"/>
                  </a:lnTo>
                  <a:lnTo>
                    <a:pt x="6273800" y="4131678"/>
                  </a:lnTo>
                  <a:lnTo>
                    <a:pt x="6255563" y="4125925"/>
                  </a:lnTo>
                  <a:lnTo>
                    <a:pt x="6215748" y="4127182"/>
                  </a:lnTo>
                  <a:lnTo>
                    <a:pt x="6175311" y="4128363"/>
                  </a:lnTo>
                  <a:lnTo>
                    <a:pt x="6134227" y="4129468"/>
                  </a:lnTo>
                  <a:lnTo>
                    <a:pt x="6092545" y="4130497"/>
                  </a:lnTo>
                  <a:lnTo>
                    <a:pt x="6050254" y="4131437"/>
                  </a:lnTo>
                  <a:lnTo>
                    <a:pt x="6007366" y="4132313"/>
                  </a:lnTo>
                  <a:lnTo>
                    <a:pt x="5963920" y="4133113"/>
                  </a:lnTo>
                  <a:lnTo>
                    <a:pt x="5875325" y="4134485"/>
                  </a:lnTo>
                  <a:lnTo>
                    <a:pt x="5784583" y="4135590"/>
                  </a:lnTo>
                  <a:lnTo>
                    <a:pt x="5691797" y="4136428"/>
                  </a:lnTo>
                  <a:lnTo>
                    <a:pt x="5597068" y="4137012"/>
                  </a:lnTo>
                  <a:lnTo>
                    <a:pt x="5500484" y="4137355"/>
                  </a:lnTo>
                  <a:lnTo>
                    <a:pt x="5402161" y="4137482"/>
                  </a:lnTo>
                  <a:lnTo>
                    <a:pt x="5302199" y="4137380"/>
                  </a:lnTo>
                  <a:lnTo>
                    <a:pt x="5200701" y="4137088"/>
                  </a:lnTo>
                  <a:lnTo>
                    <a:pt x="5097767" y="4136606"/>
                  </a:lnTo>
                  <a:lnTo>
                    <a:pt x="4940909" y="4135551"/>
                  </a:lnTo>
                  <a:lnTo>
                    <a:pt x="4781397" y="4134154"/>
                  </a:lnTo>
                  <a:lnTo>
                    <a:pt x="4619574" y="4132453"/>
                  </a:lnTo>
                  <a:lnTo>
                    <a:pt x="4400829" y="4129773"/>
                  </a:lnTo>
                  <a:lnTo>
                    <a:pt x="4123740" y="4125912"/>
                  </a:lnTo>
                  <a:lnTo>
                    <a:pt x="3061068" y="4109504"/>
                  </a:lnTo>
                  <a:lnTo>
                    <a:pt x="2731884" y="4104944"/>
                  </a:lnTo>
                  <a:lnTo>
                    <a:pt x="2516606" y="4102379"/>
                  </a:lnTo>
                  <a:lnTo>
                    <a:pt x="2357932" y="4100766"/>
                  </a:lnTo>
                  <a:lnTo>
                    <a:pt x="2202015" y="4099496"/>
                  </a:lnTo>
                  <a:lnTo>
                    <a:pt x="2049221" y="4098582"/>
                  </a:lnTo>
                  <a:lnTo>
                    <a:pt x="1949246" y="4098188"/>
                  </a:lnTo>
                  <a:lnTo>
                    <a:pt x="1850923" y="4097998"/>
                  </a:lnTo>
                  <a:lnTo>
                    <a:pt x="1754327" y="4098023"/>
                  </a:lnTo>
                  <a:lnTo>
                    <a:pt x="1659585" y="4098264"/>
                  </a:lnTo>
                  <a:lnTo>
                    <a:pt x="1566786" y="4098734"/>
                  </a:lnTo>
                  <a:lnTo>
                    <a:pt x="1476032" y="4099445"/>
                  </a:lnTo>
                  <a:lnTo>
                    <a:pt x="1387424" y="4100423"/>
                  </a:lnTo>
                  <a:lnTo>
                    <a:pt x="1301076" y="4101668"/>
                  </a:lnTo>
                  <a:lnTo>
                    <a:pt x="1217079" y="4103192"/>
                  </a:lnTo>
                  <a:lnTo>
                    <a:pt x="1176007" y="4104068"/>
                  </a:lnTo>
                  <a:lnTo>
                    <a:pt x="1135545" y="4105021"/>
                  </a:lnTo>
                  <a:lnTo>
                    <a:pt x="1095730" y="4106049"/>
                  </a:lnTo>
                  <a:lnTo>
                    <a:pt x="1048804" y="4108043"/>
                  </a:lnTo>
                  <a:lnTo>
                    <a:pt x="1001280" y="4108081"/>
                  </a:lnTo>
                  <a:lnTo>
                    <a:pt x="905433" y="4106240"/>
                  </a:lnTo>
                  <a:lnTo>
                    <a:pt x="857592" y="4106367"/>
                  </a:lnTo>
                  <a:lnTo>
                    <a:pt x="810120" y="4108526"/>
                  </a:lnTo>
                  <a:lnTo>
                    <a:pt x="763282" y="4113720"/>
                  </a:lnTo>
                  <a:lnTo>
                    <a:pt x="717308" y="4122940"/>
                  </a:lnTo>
                  <a:lnTo>
                    <a:pt x="672426" y="4137202"/>
                  </a:lnTo>
                  <a:lnTo>
                    <a:pt x="659472" y="4165320"/>
                  </a:lnTo>
                  <a:lnTo>
                    <a:pt x="661784" y="4175429"/>
                  </a:lnTo>
                  <a:lnTo>
                    <a:pt x="671550" y="4188815"/>
                  </a:lnTo>
                  <a:lnTo>
                    <a:pt x="685584" y="4194835"/>
                  </a:lnTo>
                  <a:lnTo>
                    <a:pt x="701471" y="4194556"/>
                  </a:lnTo>
                  <a:lnTo>
                    <a:pt x="716826" y="4189057"/>
                  </a:lnTo>
                  <a:lnTo>
                    <a:pt x="740092" y="4183253"/>
                  </a:lnTo>
                  <a:lnTo>
                    <a:pt x="787603" y="4177246"/>
                  </a:lnTo>
                  <a:lnTo>
                    <a:pt x="1012063" y="4172369"/>
                  </a:lnTo>
                  <a:lnTo>
                    <a:pt x="1162494" y="4170235"/>
                  </a:lnTo>
                  <a:lnTo>
                    <a:pt x="1312938" y="4168432"/>
                  </a:lnTo>
                  <a:lnTo>
                    <a:pt x="1413243" y="4167441"/>
                  </a:lnTo>
                  <a:lnTo>
                    <a:pt x="1513547" y="4166641"/>
                  </a:lnTo>
                  <a:lnTo>
                    <a:pt x="1613852" y="4166057"/>
                  </a:lnTo>
                  <a:lnTo>
                    <a:pt x="1714157" y="4165701"/>
                  </a:lnTo>
                  <a:lnTo>
                    <a:pt x="1814461" y="4165612"/>
                  </a:lnTo>
                  <a:lnTo>
                    <a:pt x="1914753" y="4165790"/>
                  </a:lnTo>
                  <a:lnTo>
                    <a:pt x="1952510" y="4165739"/>
                  </a:lnTo>
                  <a:lnTo>
                    <a:pt x="2030958" y="4165803"/>
                  </a:lnTo>
                  <a:lnTo>
                    <a:pt x="2113140" y="4166082"/>
                  </a:lnTo>
                  <a:lnTo>
                    <a:pt x="2198878" y="4166552"/>
                  </a:lnTo>
                  <a:lnTo>
                    <a:pt x="2333701" y="4167594"/>
                  </a:lnTo>
                  <a:lnTo>
                    <a:pt x="2475407" y="4169003"/>
                  </a:lnTo>
                  <a:lnTo>
                    <a:pt x="2673883" y="4171365"/>
                  </a:lnTo>
                  <a:lnTo>
                    <a:pt x="2935084" y="4174947"/>
                  </a:lnTo>
                  <a:lnTo>
                    <a:pt x="4066159" y="4192219"/>
                  </a:lnTo>
                  <a:lnTo>
                    <a:pt x="4412526" y="4196956"/>
                  </a:lnTo>
                  <a:lnTo>
                    <a:pt x="4640313" y="4199661"/>
                  </a:lnTo>
                  <a:lnTo>
                    <a:pt x="4808398" y="4201363"/>
                  </a:lnTo>
                  <a:lnTo>
                    <a:pt x="4973383" y="4202760"/>
                  </a:lnTo>
                  <a:lnTo>
                    <a:pt x="5134597" y="4203776"/>
                  </a:lnTo>
                  <a:lnTo>
                    <a:pt x="5239651" y="4204233"/>
                  </a:lnTo>
                  <a:lnTo>
                    <a:pt x="5342534" y="4204500"/>
                  </a:lnTo>
                  <a:lnTo>
                    <a:pt x="5443055" y="4204551"/>
                  </a:lnTo>
                  <a:lnTo>
                    <a:pt x="5541010" y="4204373"/>
                  </a:lnTo>
                  <a:lnTo>
                    <a:pt x="5636209" y="4203966"/>
                  </a:lnTo>
                  <a:lnTo>
                    <a:pt x="5728449" y="4203293"/>
                  </a:lnTo>
                  <a:lnTo>
                    <a:pt x="5817540" y="4202366"/>
                  </a:lnTo>
                  <a:lnTo>
                    <a:pt x="5903277" y="4201160"/>
                  </a:lnTo>
                  <a:lnTo>
                    <a:pt x="5944832" y="4200448"/>
                  </a:lnTo>
                  <a:lnTo>
                    <a:pt x="5985472" y="4199674"/>
                  </a:lnTo>
                  <a:lnTo>
                    <a:pt x="6025172" y="4198810"/>
                  </a:lnTo>
                  <a:lnTo>
                    <a:pt x="6063920" y="4197870"/>
                  </a:lnTo>
                  <a:lnTo>
                    <a:pt x="6145949" y="4194772"/>
                  </a:lnTo>
                  <a:lnTo>
                    <a:pt x="6191516" y="4195508"/>
                  </a:lnTo>
                  <a:lnTo>
                    <a:pt x="6236233" y="4193336"/>
                  </a:lnTo>
                  <a:lnTo>
                    <a:pt x="6277940" y="4182516"/>
                  </a:lnTo>
                  <a:lnTo>
                    <a:pt x="6287376" y="4165650"/>
                  </a:lnTo>
                  <a:close/>
                </a:path>
                <a:path w="6287770" h="5398134">
                  <a:moveTo>
                    <a:pt x="6287376" y="2972574"/>
                  </a:moveTo>
                  <a:lnTo>
                    <a:pt x="6285204" y="2953740"/>
                  </a:lnTo>
                  <a:lnTo>
                    <a:pt x="6273800" y="2938615"/>
                  </a:lnTo>
                  <a:lnTo>
                    <a:pt x="6255563" y="2932849"/>
                  </a:lnTo>
                  <a:lnTo>
                    <a:pt x="6215748" y="2934119"/>
                  </a:lnTo>
                  <a:lnTo>
                    <a:pt x="6175311" y="2935300"/>
                  </a:lnTo>
                  <a:lnTo>
                    <a:pt x="6134227" y="2936405"/>
                  </a:lnTo>
                  <a:lnTo>
                    <a:pt x="6092545" y="2937421"/>
                  </a:lnTo>
                  <a:lnTo>
                    <a:pt x="6050254" y="2938373"/>
                  </a:lnTo>
                  <a:lnTo>
                    <a:pt x="6007366" y="2939250"/>
                  </a:lnTo>
                  <a:lnTo>
                    <a:pt x="5963920" y="2940037"/>
                  </a:lnTo>
                  <a:lnTo>
                    <a:pt x="5875325" y="2941421"/>
                  </a:lnTo>
                  <a:lnTo>
                    <a:pt x="5784583" y="2942513"/>
                  </a:lnTo>
                  <a:lnTo>
                    <a:pt x="5691797" y="2943352"/>
                  </a:lnTo>
                  <a:lnTo>
                    <a:pt x="5597068" y="2943936"/>
                  </a:lnTo>
                  <a:lnTo>
                    <a:pt x="5500484" y="2944291"/>
                  </a:lnTo>
                  <a:lnTo>
                    <a:pt x="5402161" y="2944406"/>
                  </a:lnTo>
                  <a:lnTo>
                    <a:pt x="5302199" y="2944317"/>
                  </a:lnTo>
                  <a:lnTo>
                    <a:pt x="5200701" y="2944012"/>
                  </a:lnTo>
                  <a:lnTo>
                    <a:pt x="5097767" y="2943529"/>
                  </a:lnTo>
                  <a:lnTo>
                    <a:pt x="4940909" y="2942488"/>
                  </a:lnTo>
                  <a:lnTo>
                    <a:pt x="4781397" y="2941091"/>
                  </a:lnTo>
                  <a:lnTo>
                    <a:pt x="4619574" y="2939377"/>
                  </a:lnTo>
                  <a:lnTo>
                    <a:pt x="4400829" y="2936697"/>
                  </a:lnTo>
                  <a:lnTo>
                    <a:pt x="4123740" y="2932836"/>
                  </a:lnTo>
                  <a:lnTo>
                    <a:pt x="3061068" y="2916428"/>
                  </a:lnTo>
                  <a:lnTo>
                    <a:pt x="2731884" y="2911868"/>
                  </a:lnTo>
                  <a:lnTo>
                    <a:pt x="2516606" y="2909303"/>
                  </a:lnTo>
                  <a:lnTo>
                    <a:pt x="2357932" y="2907703"/>
                  </a:lnTo>
                  <a:lnTo>
                    <a:pt x="2202015" y="2906420"/>
                  </a:lnTo>
                  <a:lnTo>
                    <a:pt x="2049221" y="2905506"/>
                  </a:lnTo>
                  <a:lnTo>
                    <a:pt x="1949246" y="2905125"/>
                  </a:lnTo>
                  <a:lnTo>
                    <a:pt x="1850923" y="2904934"/>
                  </a:lnTo>
                  <a:lnTo>
                    <a:pt x="1754327" y="2904947"/>
                  </a:lnTo>
                  <a:lnTo>
                    <a:pt x="1659585" y="2905188"/>
                  </a:lnTo>
                  <a:lnTo>
                    <a:pt x="1566786" y="2905658"/>
                  </a:lnTo>
                  <a:lnTo>
                    <a:pt x="1476032" y="2906369"/>
                  </a:lnTo>
                  <a:lnTo>
                    <a:pt x="1387424" y="2907347"/>
                  </a:lnTo>
                  <a:lnTo>
                    <a:pt x="1301076" y="2908592"/>
                  </a:lnTo>
                  <a:lnTo>
                    <a:pt x="1217079" y="2910128"/>
                  </a:lnTo>
                  <a:lnTo>
                    <a:pt x="1176007" y="2911005"/>
                  </a:lnTo>
                  <a:lnTo>
                    <a:pt x="1135545" y="2911957"/>
                  </a:lnTo>
                  <a:lnTo>
                    <a:pt x="1095730" y="2912986"/>
                  </a:lnTo>
                  <a:lnTo>
                    <a:pt x="1048804" y="2914980"/>
                  </a:lnTo>
                  <a:lnTo>
                    <a:pt x="1001280" y="2915005"/>
                  </a:lnTo>
                  <a:lnTo>
                    <a:pt x="905433" y="2913164"/>
                  </a:lnTo>
                  <a:lnTo>
                    <a:pt x="857592" y="2913291"/>
                  </a:lnTo>
                  <a:lnTo>
                    <a:pt x="810120" y="2915450"/>
                  </a:lnTo>
                  <a:lnTo>
                    <a:pt x="763282" y="2920644"/>
                  </a:lnTo>
                  <a:lnTo>
                    <a:pt x="717308" y="2929877"/>
                  </a:lnTo>
                  <a:lnTo>
                    <a:pt x="672426" y="2944126"/>
                  </a:lnTo>
                  <a:lnTo>
                    <a:pt x="659472" y="2972244"/>
                  </a:lnTo>
                  <a:lnTo>
                    <a:pt x="661784" y="2982353"/>
                  </a:lnTo>
                  <a:lnTo>
                    <a:pt x="671550" y="2995739"/>
                  </a:lnTo>
                  <a:lnTo>
                    <a:pt x="685584" y="3001759"/>
                  </a:lnTo>
                  <a:lnTo>
                    <a:pt x="701471" y="3001492"/>
                  </a:lnTo>
                  <a:lnTo>
                    <a:pt x="716826" y="2995980"/>
                  </a:lnTo>
                  <a:lnTo>
                    <a:pt x="740092" y="2990177"/>
                  </a:lnTo>
                  <a:lnTo>
                    <a:pt x="787603" y="2984182"/>
                  </a:lnTo>
                  <a:lnTo>
                    <a:pt x="1012063" y="2979293"/>
                  </a:lnTo>
                  <a:lnTo>
                    <a:pt x="1162494" y="2977159"/>
                  </a:lnTo>
                  <a:lnTo>
                    <a:pt x="1312938" y="2975356"/>
                  </a:lnTo>
                  <a:lnTo>
                    <a:pt x="1413243" y="2974365"/>
                  </a:lnTo>
                  <a:lnTo>
                    <a:pt x="1513547" y="2973565"/>
                  </a:lnTo>
                  <a:lnTo>
                    <a:pt x="1613852" y="2972981"/>
                  </a:lnTo>
                  <a:lnTo>
                    <a:pt x="1714157" y="2972638"/>
                  </a:lnTo>
                  <a:lnTo>
                    <a:pt x="1814461" y="2972536"/>
                  </a:lnTo>
                  <a:lnTo>
                    <a:pt x="1914753" y="2972714"/>
                  </a:lnTo>
                  <a:lnTo>
                    <a:pt x="1952510" y="2972663"/>
                  </a:lnTo>
                  <a:lnTo>
                    <a:pt x="2030958" y="2972727"/>
                  </a:lnTo>
                  <a:lnTo>
                    <a:pt x="2113140" y="2973006"/>
                  </a:lnTo>
                  <a:lnTo>
                    <a:pt x="2198878" y="2973476"/>
                  </a:lnTo>
                  <a:lnTo>
                    <a:pt x="2333701" y="2974517"/>
                  </a:lnTo>
                  <a:lnTo>
                    <a:pt x="2475407" y="2975927"/>
                  </a:lnTo>
                  <a:lnTo>
                    <a:pt x="2673883" y="2978289"/>
                  </a:lnTo>
                  <a:lnTo>
                    <a:pt x="2935084" y="2981883"/>
                  </a:lnTo>
                  <a:lnTo>
                    <a:pt x="4066159" y="2999155"/>
                  </a:lnTo>
                  <a:lnTo>
                    <a:pt x="4412526" y="3003893"/>
                  </a:lnTo>
                  <a:lnTo>
                    <a:pt x="4640313" y="3006585"/>
                  </a:lnTo>
                  <a:lnTo>
                    <a:pt x="4808398" y="3008299"/>
                  </a:lnTo>
                  <a:lnTo>
                    <a:pt x="4973383" y="3009684"/>
                  </a:lnTo>
                  <a:lnTo>
                    <a:pt x="5134597" y="3010712"/>
                  </a:lnTo>
                  <a:lnTo>
                    <a:pt x="5239651" y="3011170"/>
                  </a:lnTo>
                  <a:lnTo>
                    <a:pt x="5342534" y="3011424"/>
                  </a:lnTo>
                  <a:lnTo>
                    <a:pt x="5443055" y="3011474"/>
                  </a:lnTo>
                  <a:lnTo>
                    <a:pt x="5541010" y="3011297"/>
                  </a:lnTo>
                  <a:lnTo>
                    <a:pt x="5636209" y="3010890"/>
                  </a:lnTo>
                  <a:lnTo>
                    <a:pt x="5728449" y="3010230"/>
                  </a:lnTo>
                  <a:lnTo>
                    <a:pt x="5817540" y="3009303"/>
                  </a:lnTo>
                  <a:lnTo>
                    <a:pt x="5903277" y="3008096"/>
                  </a:lnTo>
                  <a:lnTo>
                    <a:pt x="5944832" y="3007385"/>
                  </a:lnTo>
                  <a:lnTo>
                    <a:pt x="5985472" y="3006598"/>
                  </a:lnTo>
                  <a:lnTo>
                    <a:pt x="6025172" y="3005734"/>
                  </a:lnTo>
                  <a:lnTo>
                    <a:pt x="6063920" y="3004794"/>
                  </a:lnTo>
                  <a:lnTo>
                    <a:pt x="6145949" y="3001695"/>
                  </a:lnTo>
                  <a:lnTo>
                    <a:pt x="6191516" y="3002445"/>
                  </a:lnTo>
                  <a:lnTo>
                    <a:pt x="6236233" y="3000273"/>
                  </a:lnTo>
                  <a:lnTo>
                    <a:pt x="6277940" y="2989440"/>
                  </a:lnTo>
                  <a:lnTo>
                    <a:pt x="6287376" y="2972574"/>
                  </a:lnTo>
                  <a:close/>
                </a:path>
                <a:path w="6287770" h="5398134">
                  <a:moveTo>
                    <a:pt x="6287376" y="1779511"/>
                  </a:moveTo>
                  <a:lnTo>
                    <a:pt x="6285204" y="1760677"/>
                  </a:lnTo>
                  <a:lnTo>
                    <a:pt x="6273800" y="1745538"/>
                  </a:lnTo>
                  <a:lnTo>
                    <a:pt x="6255563" y="1739785"/>
                  </a:lnTo>
                  <a:lnTo>
                    <a:pt x="6215748" y="1741043"/>
                  </a:lnTo>
                  <a:lnTo>
                    <a:pt x="6175311" y="1742224"/>
                  </a:lnTo>
                  <a:lnTo>
                    <a:pt x="6134227" y="1743329"/>
                  </a:lnTo>
                  <a:lnTo>
                    <a:pt x="6092545" y="1744357"/>
                  </a:lnTo>
                  <a:lnTo>
                    <a:pt x="6050254" y="1745297"/>
                  </a:lnTo>
                  <a:lnTo>
                    <a:pt x="6007366" y="1746173"/>
                  </a:lnTo>
                  <a:lnTo>
                    <a:pt x="5963920" y="1746973"/>
                  </a:lnTo>
                  <a:lnTo>
                    <a:pt x="5875325" y="1748345"/>
                  </a:lnTo>
                  <a:lnTo>
                    <a:pt x="5784583" y="1749450"/>
                  </a:lnTo>
                  <a:lnTo>
                    <a:pt x="5691797" y="1750288"/>
                  </a:lnTo>
                  <a:lnTo>
                    <a:pt x="5597068" y="1750872"/>
                  </a:lnTo>
                  <a:lnTo>
                    <a:pt x="5500484" y="1751215"/>
                  </a:lnTo>
                  <a:lnTo>
                    <a:pt x="5402161" y="1751342"/>
                  </a:lnTo>
                  <a:lnTo>
                    <a:pt x="5302199" y="1751241"/>
                  </a:lnTo>
                  <a:lnTo>
                    <a:pt x="5200701" y="1750949"/>
                  </a:lnTo>
                  <a:lnTo>
                    <a:pt x="5097767" y="1750466"/>
                  </a:lnTo>
                  <a:lnTo>
                    <a:pt x="4940909" y="1749412"/>
                  </a:lnTo>
                  <a:lnTo>
                    <a:pt x="4781397" y="1748015"/>
                  </a:lnTo>
                  <a:lnTo>
                    <a:pt x="4619574" y="1746313"/>
                  </a:lnTo>
                  <a:lnTo>
                    <a:pt x="4400829" y="1743633"/>
                  </a:lnTo>
                  <a:lnTo>
                    <a:pt x="4123740" y="1739773"/>
                  </a:lnTo>
                  <a:lnTo>
                    <a:pt x="3061068" y="1723364"/>
                  </a:lnTo>
                  <a:lnTo>
                    <a:pt x="2731884" y="1718805"/>
                  </a:lnTo>
                  <a:lnTo>
                    <a:pt x="2516606" y="1716239"/>
                  </a:lnTo>
                  <a:lnTo>
                    <a:pt x="2357932" y="1714627"/>
                  </a:lnTo>
                  <a:lnTo>
                    <a:pt x="2202015" y="1713357"/>
                  </a:lnTo>
                  <a:lnTo>
                    <a:pt x="2049221" y="1712442"/>
                  </a:lnTo>
                  <a:lnTo>
                    <a:pt x="1949246" y="1712048"/>
                  </a:lnTo>
                  <a:lnTo>
                    <a:pt x="1850923" y="1711858"/>
                  </a:lnTo>
                  <a:lnTo>
                    <a:pt x="1754327" y="1711883"/>
                  </a:lnTo>
                  <a:lnTo>
                    <a:pt x="1659585" y="1712125"/>
                  </a:lnTo>
                  <a:lnTo>
                    <a:pt x="1566786" y="1712595"/>
                  </a:lnTo>
                  <a:lnTo>
                    <a:pt x="1476032" y="1713306"/>
                  </a:lnTo>
                  <a:lnTo>
                    <a:pt x="1387424" y="1714284"/>
                  </a:lnTo>
                  <a:lnTo>
                    <a:pt x="1301076" y="1715528"/>
                  </a:lnTo>
                  <a:lnTo>
                    <a:pt x="1217079" y="1717052"/>
                  </a:lnTo>
                  <a:lnTo>
                    <a:pt x="1176007" y="1717929"/>
                  </a:lnTo>
                  <a:lnTo>
                    <a:pt x="1135545" y="1718881"/>
                  </a:lnTo>
                  <a:lnTo>
                    <a:pt x="1095730" y="1719910"/>
                  </a:lnTo>
                  <a:lnTo>
                    <a:pt x="1048804" y="1721904"/>
                  </a:lnTo>
                  <a:lnTo>
                    <a:pt x="1001280" y="1721942"/>
                  </a:lnTo>
                  <a:lnTo>
                    <a:pt x="905433" y="1720100"/>
                  </a:lnTo>
                  <a:lnTo>
                    <a:pt x="857592" y="1720227"/>
                  </a:lnTo>
                  <a:lnTo>
                    <a:pt x="810120" y="1722386"/>
                  </a:lnTo>
                  <a:lnTo>
                    <a:pt x="763282" y="1727581"/>
                  </a:lnTo>
                  <a:lnTo>
                    <a:pt x="717308" y="1736801"/>
                  </a:lnTo>
                  <a:lnTo>
                    <a:pt x="672426" y="1751063"/>
                  </a:lnTo>
                  <a:lnTo>
                    <a:pt x="659472" y="1779181"/>
                  </a:lnTo>
                  <a:lnTo>
                    <a:pt x="661784" y="1789290"/>
                  </a:lnTo>
                  <a:lnTo>
                    <a:pt x="671550" y="1802688"/>
                  </a:lnTo>
                  <a:lnTo>
                    <a:pt x="685584" y="1808721"/>
                  </a:lnTo>
                  <a:lnTo>
                    <a:pt x="701471" y="1808441"/>
                  </a:lnTo>
                  <a:lnTo>
                    <a:pt x="716826" y="1802917"/>
                  </a:lnTo>
                  <a:lnTo>
                    <a:pt x="740092" y="1797113"/>
                  </a:lnTo>
                  <a:lnTo>
                    <a:pt x="787603" y="1791106"/>
                  </a:lnTo>
                  <a:lnTo>
                    <a:pt x="1012063" y="1786229"/>
                  </a:lnTo>
                  <a:lnTo>
                    <a:pt x="1162494" y="1784096"/>
                  </a:lnTo>
                  <a:lnTo>
                    <a:pt x="1312938" y="1782292"/>
                  </a:lnTo>
                  <a:lnTo>
                    <a:pt x="1413243" y="1781302"/>
                  </a:lnTo>
                  <a:lnTo>
                    <a:pt x="1513547" y="1780501"/>
                  </a:lnTo>
                  <a:lnTo>
                    <a:pt x="1613852" y="1779917"/>
                  </a:lnTo>
                  <a:lnTo>
                    <a:pt x="1714157" y="1779562"/>
                  </a:lnTo>
                  <a:lnTo>
                    <a:pt x="1814461" y="1779473"/>
                  </a:lnTo>
                  <a:lnTo>
                    <a:pt x="1914753" y="1779651"/>
                  </a:lnTo>
                  <a:lnTo>
                    <a:pt x="1952510" y="1779600"/>
                  </a:lnTo>
                  <a:lnTo>
                    <a:pt x="2030958" y="1779663"/>
                  </a:lnTo>
                  <a:lnTo>
                    <a:pt x="2113140" y="1779943"/>
                  </a:lnTo>
                  <a:lnTo>
                    <a:pt x="2198878" y="1780413"/>
                  </a:lnTo>
                  <a:lnTo>
                    <a:pt x="2333701" y="1781454"/>
                  </a:lnTo>
                  <a:lnTo>
                    <a:pt x="2475407" y="1782864"/>
                  </a:lnTo>
                  <a:lnTo>
                    <a:pt x="2673883" y="1785226"/>
                  </a:lnTo>
                  <a:lnTo>
                    <a:pt x="2935084" y="1788807"/>
                  </a:lnTo>
                  <a:lnTo>
                    <a:pt x="4066159" y="1806079"/>
                  </a:lnTo>
                  <a:lnTo>
                    <a:pt x="4412526" y="1810816"/>
                  </a:lnTo>
                  <a:lnTo>
                    <a:pt x="4640313" y="1813521"/>
                  </a:lnTo>
                  <a:lnTo>
                    <a:pt x="4808398" y="1815236"/>
                  </a:lnTo>
                  <a:lnTo>
                    <a:pt x="4973383" y="1816620"/>
                  </a:lnTo>
                  <a:lnTo>
                    <a:pt x="5134597" y="1817649"/>
                  </a:lnTo>
                  <a:lnTo>
                    <a:pt x="5239651" y="1818093"/>
                  </a:lnTo>
                  <a:lnTo>
                    <a:pt x="5342534" y="1818360"/>
                  </a:lnTo>
                  <a:lnTo>
                    <a:pt x="5443055" y="1818411"/>
                  </a:lnTo>
                  <a:lnTo>
                    <a:pt x="5541010" y="1818233"/>
                  </a:lnTo>
                  <a:lnTo>
                    <a:pt x="5636209" y="1817827"/>
                  </a:lnTo>
                  <a:lnTo>
                    <a:pt x="5728449" y="1817154"/>
                  </a:lnTo>
                  <a:lnTo>
                    <a:pt x="5817540" y="1816227"/>
                  </a:lnTo>
                  <a:lnTo>
                    <a:pt x="5903277" y="1815020"/>
                  </a:lnTo>
                  <a:lnTo>
                    <a:pt x="5944832" y="1814322"/>
                  </a:lnTo>
                  <a:lnTo>
                    <a:pt x="5985472" y="1813534"/>
                  </a:lnTo>
                  <a:lnTo>
                    <a:pt x="6025172" y="1812671"/>
                  </a:lnTo>
                  <a:lnTo>
                    <a:pt x="6063920" y="1811731"/>
                  </a:lnTo>
                  <a:lnTo>
                    <a:pt x="6145949" y="1808632"/>
                  </a:lnTo>
                  <a:lnTo>
                    <a:pt x="6191516" y="1809369"/>
                  </a:lnTo>
                  <a:lnTo>
                    <a:pt x="6236233" y="1807197"/>
                  </a:lnTo>
                  <a:lnTo>
                    <a:pt x="6277940" y="1796376"/>
                  </a:lnTo>
                  <a:lnTo>
                    <a:pt x="6287376" y="1779511"/>
                  </a:lnTo>
                  <a:close/>
                </a:path>
                <a:path w="6287770" h="5398134">
                  <a:moveTo>
                    <a:pt x="6287376" y="586486"/>
                  </a:moveTo>
                  <a:lnTo>
                    <a:pt x="6285204" y="567651"/>
                  </a:lnTo>
                  <a:lnTo>
                    <a:pt x="6273800" y="552513"/>
                  </a:lnTo>
                  <a:lnTo>
                    <a:pt x="6255563" y="546760"/>
                  </a:lnTo>
                  <a:lnTo>
                    <a:pt x="6215748" y="548017"/>
                  </a:lnTo>
                  <a:lnTo>
                    <a:pt x="6175311" y="549198"/>
                  </a:lnTo>
                  <a:lnTo>
                    <a:pt x="6134227" y="550303"/>
                  </a:lnTo>
                  <a:lnTo>
                    <a:pt x="6092545" y="551332"/>
                  </a:lnTo>
                  <a:lnTo>
                    <a:pt x="6050254" y="552272"/>
                  </a:lnTo>
                  <a:lnTo>
                    <a:pt x="6007366" y="553148"/>
                  </a:lnTo>
                  <a:lnTo>
                    <a:pt x="5963920" y="553948"/>
                  </a:lnTo>
                  <a:lnTo>
                    <a:pt x="5875325" y="555320"/>
                  </a:lnTo>
                  <a:lnTo>
                    <a:pt x="5784583" y="556425"/>
                  </a:lnTo>
                  <a:lnTo>
                    <a:pt x="5691797" y="557263"/>
                  </a:lnTo>
                  <a:lnTo>
                    <a:pt x="5597068" y="557847"/>
                  </a:lnTo>
                  <a:lnTo>
                    <a:pt x="5500484" y="558190"/>
                  </a:lnTo>
                  <a:lnTo>
                    <a:pt x="5402161" y="558304"/>
                  </a:lnTo>
                  <a:lnTo>
                    <a:pt x="5302199" y="558215"/>
                  </a:lnTo>
                  <a:lnTo>
                    <a:pt x="5200701" y="557923"/>
                  </a:lnTo>
                  <a:lnTo>
                    <a:pt x="5097767" y="557441"/>
                  </a:lnTo>
                  <a:lnTo>
                    <a:pt x="4940909" y="556387"/>
                  </a:lnTo>
                  <a:lnTo>
                    <a:pt x="4781397" y="554990"/>
                  </a:lnTo>
                  <a:lnTo>
                    <a:pt x="4619574" y="553288"/>
                  </a:lnTo>
                  <a:lnTo>
                    <a:pt x="4400829" y="550608"/>
                  </a:lnTo>
                  <a:lnTo>
                    <a:pt x="4123740" y="546747"/>
                  </a:lnTo>
                  <a:lnTo>
                    <a:pt x="3061068" y="530339"/>
                  </a:lnTo>
                  <a:lnTo>
                    <a:pt x="2731884" y="525780"/>
                  </a:lnTo>
                  <a:lnTo>
                    <a:pt x="2516606" y="523214"/>
                  </a:lnTo>
                  <a:lnTo>
                    <a:pt x="2357932" y="521601"/>
                  </a:lnTo>
                  <a:lnTo>
                    <a:pt x="2202015" y="520331"/>
                  </a:lnTo>
                  <a:lnTo>
                    <a:pt x="2049221" y="519417"/>
                  </a:lnTo>
                  <a:lnTo>
                    <a:pt x="1949246" y="519023"/>
                  </a:lnTo>
                  <a:lnTo>
                    <a:pt x="1850923" y="518833"/>
                  </a:lnTo>
                  <a:lnTo>
                    <a:pt x="1754327" y="518858"/>
                  </a:lnTo>
                  <a:lnTo>
                    <a:pt x="1659585" y="519087"/>
                  </a:lnTo>
                  <a:lnTo>
                    <a:pt x="1566786" y="519557"/>
                  </a:lnTo>
                  <a:lnTo>
                    <a:pt x="1476032" y="520280"/>
                  </a:lnTo>
                  <a:lnTo>
                    <a:pt x="1387424" y="521258"/>
                  </a:lnTo>
                  <a:lnTo>
                    <a:pt x="1301076" y="522503"/>
                  </a:lnTo>
                  <a:lnTo>
                    <a:pt x="1217079" y="524027"/>
                  </a:lnTo>
                  <a:lnTo>
                    <a:pt x="1176007" y="524903"/>
                  </a:lnTo>
                  <a:lnTo>
                    <a:pt x="1135545" y="525856"/>
                  </a:lnTo>
                  <a:lnTo>
                    <a:pt x="1095730" y="526884"/>
                  </a:lnTo>
                  <a:lnTo>
                    <a:pt x="1048804" y="528878"/>
                  </a:lnTo>
                  <a:lnTo>
                    <a:pt x="1001280" y="528904"/>
                  </a:lnTo>
                  <a:lnTo>
                    <a:pt x="905433" y="527062"/>
                  </a:lnTo>
                  <a:lnTo>
                    <a:pt x="857592" y="527202"/>
                  </a:lnTo>
                  <a:lnTo>
                    <a:pt x="810120" y="529361"/>
                  </a:lnTo>
                  <a:lnTo>
                    <a:pt x="763282" y="534555"/>
                  </a:lnTo>
                  <a:lnTo>
                    <a:pt x="717308" y="543775"/>
                  </a:lnTo>
                  <a:lnTo>
                    <a:pt x="672426" y="558025"/>
                  </a:lnTo>
                  <a:lnTo>
                    <a:pt x="659472" y="586155"/>
                  </a:lnTo>
                  <a:lnTo>
                    <a:pt x="661784" y="596265"/>
                  </a:lnTo>
                  <a:lnTo>
                    <a:pt x="671550" y="609638"/>
                  </a:lnTo>
                  <a:lnTo>
                    <a:pt x="685584" y="615670"/>
                  </a:lnTo>
                  <a:lnTo>
                    <a:pt x="701471" y="615391"/>
                  </a:lnTo>
                  <a:lnTo>
                    <a:pt x="716826" y="609879"/>
                  </a:lnTo>
                  <a:lnTo>
                    <a:pt x="740092" y="604075"/>
                  </a:lnTo>
                  <a:lnTo>
                    <a:pt x="787603" y="598081"/>
                  </a:lnTo>
                  <a:lnTo>
                    <a:pt x="1012063" y="593191"/>
                  </a:lnTo>
                  <a:lnTo>
                    <a:pt x="1162494" y="591070"/>
                  </a:lnTo>
                  <a:lnTo>
                    <a:pt x="1312938" y="589254"/>
                  </a:lnTo>
                  <a:lnTo>
                    <a:pt x="1413243" y="588264"/>
                  </a:lnTo>
                  <a:lnTo>
                    <a:pt x="1513547" y="587476"/>
                  </a:lnTo>
                  <a:lnTo>
                    <a:pt x="1613852" y="586892"/>
                  </a:lnTo>
                  <a:lnTo>
                    <a:pt x="1714157" y="586536"/>
                  </a:lnTo>
                  <a:lnTo>
                    <a:pt x="1814461" y="586447"/>
                  </a:lnTo>
                  <a:lnTo>
                    <a:pt x="1914753" y="586625"/>
                  </a:lnTo>
                  <a:lnTo>
                    <a:pt x="1952510" y="586574"/>
                  </a:lnTo>
                  <a:lnTo>
                    <a:pt x="2030958" y="586638"/>
                  </a:lnTo>
                  <a:lnTo>
                    <a:pt x="2113140" y="586905"/>
                  </a:lnTo>
                  <a:lnTo>
                    <a:pt x="2198878" y="587375"/>
                  </a:lnTo>
                  <a:lnTo>
                    <a:pt x="2333701" y="588429"/>
                  </a:lnTo>
                  <a:lnTo>
                    <a:pt x="2475407" y="589826"/>
                  </a:lnTo>
                  <a:lnTo>
                    <a:pt x="2673883" y="592201"/>
                  </a:lnTo>
                  <a:lnTo>
                    <a:pt x="2935084" y="595782"/>
                  </a:lnTo>
                  <a:lnTo>
                    <a:pt x="4066159" y="613054"/>
                  </a:lnTo>
                  <a:lnTo>
                    <a:pt x="4412526" y="617791"/>
                  </a:lnTo>
                  <a:lnTo>
                    <a:pt x="4640313" y="620496"/>
                  </a:lnTo>
                  <a:lnTo>
                    <a:pt x="4808398" y="622198"/>
                  </a:lnTo>
                  <a:lnTo>
                    <a:pt x="4973383" y="623595"/>
                  </a:lnTo>
                  <a:lnTo>
                    <a:pt x="5134597" y="624611"/>
                  </a:lnTo>
                  <a:lnTo>
                    <a:pt x="5239651" y="625068"/>
                  </a:lnTo>
                  <a:lnTo>
                    <a:pt x="5342534" y="625335"/>
                  </a:lnTo>
                  <a:lnTo>
                    <a:pt x="5443055" y="625386"/>
                  </a:lnTo>
                  <a:lnTo>
                    <a:pt x="5541010" y="625208"/>
                  </a:lnTo>
                  <a:lnTo>
                    <a:pt x="5636209" y="624789"/>
                  </a:lnTo>
                  <a:lnTo>
                    <a:pt x="5728449" y="624128"/>
                  </a:lnTo>
                  <a:lnTo>
                    <a:pt x="5817540" y="623201"/>
                  </a:lnTo>
                  <a:lnTo>
                    <a:pt x="5903277" y="621995"/>
                  </a:lnTo>
                  <a:lnTo>
                    <a:pt x="5944832" y="621284"/>
                  </a:lnTo>
                  <a:lnTo>
                    <a:pt x="5985472" y="620496"/>
                  </a:lnTo>
                  <a:lnTo>
                    <a:pt x="6025172" y="619645"/>
                  </a:lnTo>
                  <a:lnTo>
                    <a:pt x="6063920" y="618705"/>
                  </a:lnTo>
                  <a:lnTo>
                    <a:pt x="6145949" y="615607"/>
                  </a:lnTo>
                  <a:lnTo>
                    <a:pt x="6191516" y="616343"/>
                  </a:lnTo>
                  <a:lnTo>
                    <a:pt x="6236233" y="614172"/>
                  </a:lnTo>
                  <a:lnTo>
                    <a:pt x="6277940" y="603351"/>
                  </a:lnTo>
                  <a:lnTo>
                    <a:pt x="6287376" y="586486"/>
                  </a:lnTo>
                  <a:close/>
                </a:path>
              </a:pathLst>
            </a:custGeom>
            <a:solidFill>
              <a:srgbClr val="EFEC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915084" y="1050061"/>
              <a:ext cx="1678970" cy="1588677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3363539" y="3311277"/>
            <a:ext cx="5334000" cy="5584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73100" indent="-59563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673100" algn="l"/>
              </a:tabLst>
            </a:pPr>
            <a:r>
              <a:rPr dirty="0" sz="4600" spc="55">
                <a:solidFill>
                  <a:srgbClr val="FFFFFF"/>
                </a:solidFill>
                <a:latin typeface="Times New Roman"/>
                <a:cs typeface="Times New Roman"/>
              </a:rPr>
              <a:t>Introduction</a:t>
            </a:r>
            <a:endParaRPr sz="4600">
              <a:latin typeface="Times New Roman"/>
              <a:cs typeface="Times New Roman"/>
            </a:endParaRPr>
          </a:p>
          <a:p>
            <a:pPr marL="692785" indent="-595630">
              <a:lnSpc>
                <a:spcPct val="100000"/>
              </a:lnSpc>
              <a:spcBef>
                <a:spcPts val="4600"/>
              </a:spcBef>
              <a:buAutoNum type="arabicPeriod"/>
              <a:tabLst>
                <a:tab pos="692785" algn="l"/>
              </a:tabLst>
            </a:pPr>
            <a:r>
              <a:rPr dirty="0" sz="4600" spc="-10">
                <a:solidFill>
                  <a:srgbClr val="FFFFFF"/>
                </a:solidFill>
                <a:latin typeface="Times New Roman"/>
                <a:cs typeface="Times New Roman"/>
              </a:rPr>
              <a:t>Problems</a:t>
            </a:r>
            <a:endParaRPr sz="4600">
              <a:latin typeface="Times New Roman"/>
              <a:cs typeface="Times New Roman"/>
            </a:endParaRPr>
          </a:p>
          <a:p>
            <a:pPr marL="673100" indent="-595630">
              <a:lnSpc>
                <a:spcPct val="100000"/>
              </a:lnSpc>
              <a:spcBef>
                <a:spcPts val="4045"/>
              </a:spcBef>
              <a:buAutoNum type="arabicPeriod"/>
              <a:tabLst>
                <a:tab pos="673100" algn="l"/>
              </a:tabLst>
            </a:pPr>
            <a:r>
              <a:rPr dirty="0" sz="4600" spc="-10">
                <a:solidFill>
                  <a:srgbClr val="FFFFFF"/>
                </a:solidFill>
                <a:latin typeface="Times New Roman"/>
                <a:cs typeface="Times New Roman"/>
              </a:rPr>
              <a:t>Solution</a:t>
            </a:r>
            <a:endParaRPr sz="4600">
              <a:latin typeface="Times New Roman"/>
              <a:cs typeface="Times New Roman"/>
            </a:endParaRPr>
          </a:p>
          <a:p>
            <a:pPr marL="673100" indent="-595630">
              <a:lnSpc>
                <a:spcPct val="100000"/>
              </a:lnSpc>
              <a:spcBef>
                <a:spcPts val="3765"/>
              </a:spcBef>
              <a:buAutoNum type="arabicPeriod"/>
              <a:tabLst>
                <a:tab pos="673100" algn="l"/>
              </a:tabLst>
            </a:pPr>
            <a:r>
              <a:rPr dirty="0" sz="460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4600" spc="-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600" spc="-265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dirty="0" sz="4600" spc="-10">
                <a:solidFill>
                  <a:srgbClr val="FFFFFF"/>
                </a:solidFill>
                <a:latin typeface="Times New Roman"/>
                <a:cs typeface="Times New Roman"/>
              </a:rPr>
              <a:t> Marketing</a:t>
            </a:r>
            <a:endParaRPr sz="4600">
              <a:latin typeface="Times New Roman"/>
              <a:cs typeface="Times New Roman"/>
            </a:endParaRPr>
          </a:p>
          <a:p>
            <a:pPr marL="608330" indent="-595630">
              <a:lnSpc>
                <a:spcPct val="100000"/>
              </a:lnSpc>
              <a:spcBef>
                <a:spcPts val="3760"/>
              </a:spcBef>
              <a:buAutoNum type="arabicPeriod"/>
              <a:tabLst>
                <a:tab pos="608330" algn="l"/>
              </a:tabLst>
            </a:pPr>
            <a:r>
              <a:rPr dirty="0" sz="4600">
                <a:solidFill>
                  <a:srgbClr val="FFFFFF"/>
                </a:solidFill>
                <a:latin typeface="Times New Roman"/>
                <a:cs typeface="Times New Roman"/>
              </a:rPr>
              <a:t>Website</a:t>
            </a:r>
            <a:r>
              <a:rPr dirty="0" sz="4600" spc="-6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FFFFFF"/>
                </a:solidFill>
                <a:latin typeface="Times New Roman"/>
                <a:cs typeface="Times New Roman"/>
              </a:rPr>
              <a:t>(Our</a:t>
            </a:r>
            <a:r>
              <a:rPr dirty="0" sz="4600" spc="-5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FFFFFF"/>
                </a:solidFill>
                <a:latin typeface="Times New Roman"/>
                <a:cs typeface="Times New Roman"/>
              </a:rPr>
              <a:t>Store)</a:t>
            </a:r>
            <a:endParaRPr sz="4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416" y="6292748"/>
              <a:ext cx="13582649" cy="399425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39466" y="0"/>
              <a:ext cx="10548533" cy="3068177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297336" y="8395067"/>
              <a:ext cx="14486255" cy="0"/>
            </a:xfrm>
            <a:custGeom>
              <a:avLst/>
              <a:gdLst/>
              <a:ahLst/>
              <a:cxnLst/>
              <a:rect l="l" t="t" r="r" b="b"/>
              <a:pathLst>
                <a:path w="14486255" h="0">
                  <a:moveTo>
                    <a:pt x="0" y="0"/>
                  </a:moveTo>
                  <a:lnTo>
                    <a:pt x="14485810" y="0"/>
                  </a:lnTo>
                </a:path>
              </a:pathLst>
            </a:custGeom>
            <a:ln w="28575">
              <a:solidFill>
                <a:srgbClr val="BEA23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16000" y="2585866"/>
            <a:ext cx="10371455" cy="1834514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1850" spc="1305">
                <a:solidFill>
                  <a:srgbClr val="FFF1CA"/>
                </a:solidFill>
              </a:rPr>
              <a:t>introduction</a:t>
            </a:r>
            <a:endParaRPr sz="11850"/>
          </a:p>
        </p:txBody>
      </p:sp>
      <p:sp>
        <p:nvSpPr>
          <p:cNvPr id="7" name="object 7" descr=""/>
          <p:cNvSpPr txBox="1"/>
          <p:nvPr/>
        </p:nvSpPr>
        <p:spPr>
          <a:xfrm>
            <a:off x="1270349" y="5295281"/>
            <a:ext cx="15199994" cy="2740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1900"/>
              </a:lnSpc>
              <a:spcBef>
                <a:spcPts val="100"/>
              </a:spcBef>
            </a:pPr>
            <a:r>
              <a:rPr dirty="0" sz="2700" spc="80">
                <a:solidFill>
                  <a:srgbClr val="FFFFFF"/>
                </a:solidFill>
                <a:latin typeface="Trebuchet MS"/>
                <a:cs typeface="Trebuchet MS"/>
              </a:rPr>
              <a:t>Green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95">
                <a:solidFill>
                  <a:srgbClr val="FFFFFF"/>
                </a:solidFill>
                <a:latin typeface="Trebuchet MS"/>
                <a:cs typeface="Trebuchet MS"/>
              </a:rPr>
              <a:t>Foods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Store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35">
                <a:solidFill>
                  <a:srgbClr val="FFFFFF"/>
                </a:solidFill>
                <a:latin typeface="Trebuchet MS"/>
                <a:cs typeface="Trebuchet MS"/>
              </a:rPr>
              <a:t>was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0">
                <a:solidFill>
                  <a:srgbClr val="FFFFFF"/>
                </a:solidFill>
                <a:latin typeface="Trebuchet MS"/>
                <a:cs typeface="Trebuchet MS"/>
              </a:rPr>
              <a:t>established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10">
                <a:solidFill>
                  <a:srgbClr val="FFFFFF"/>
                </a:solidFill>
                <a:latin typeface="Trebuchet MS"/>
                <a:cs typeface="Trebuchet MS"/>
              </a:rPr>
              <a:t>October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275">
                <a:solidFill>
                  <a:srgbClr val="FFFFFF"/>
                </a:solidFill>
                <a:latin typeface="Trebuchet MS"/>
                <a:cs typeface="Trebuchet MS"/>
              </a:rPr>
              <a:t>2024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sell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0">
                <a:solidFill>
                  <a:srgbClr val="FFFFFF"/>
                </a:solidFill>
                <a:latin typeface="Trebuchet MS"/>
                <a:cs typeface="Trebuchet MS"/>
              </a:rPr>
              <a:t>healthy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4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05">
                <a:solidFill>
                  <a:srgbClr val="FFFFFF"/>
                </a:solidFill>
                <a:latin typeface="Trebuchet MS"/>
                <a:cs typeface="Trebuchet MS"/>
              </a:rPr>
              <a:t>organic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5">
                <a:solidFill>
                  <a:srgbClr val="FFFFFF"/>
                </a:solidFill>
                <a:latin typeface="Trebuchet MS"/>
                <a:cs typeface="Trebuchet MS"/>
              </a:rPr>
              <a:t>food,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-2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2700" spc="65">
                <a:solidFill>
                  <a:srgbClr val="FFFFFF"/>
                </a:solidFill>
                <a:latin typeface="Trebuchet MS"/>
                <a:cs typeface="Trebuchet MS"/>
              </a:rPr>
              <a:t>addition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0">
                <a:solidFill>
                  <a:srgbClr val="FFFFFF"/>
                </a:solidFill>
                <a:latin typeface="Trebuchet MS"/>
                <a:cs typeface="Trebuchet MS"/>
              </a:rPr>
              <a:t>special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0">
                <a:solidFill>
                  <a:srgbClr val="FFFFFF"/>
                </a:solidFill>
                <a:latin typeface="Trebuchet MS"/>
                <a:cs typeface="Trebuchet MS"/>
              </a:rPr>
              <a:t>section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called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5">
                <a:solidFill>
                  <a:srgbClr val="FFFFFF"/>
                </a:solidFill>
                <a:latin typeface="Trebuchet MS"/>
                <a:cs typeface="Trebuchet MS"/>
              </a:rPr>
              <a:t>Palestinian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14">
                <a:solidFill>
                  <a:srgbClr val="FFFFFF"/>
                </a:solidFill>
                <a:latin typeface="Trebuchet MS"/>
                <a:cs typeface="Trebuchet MS"/>
              </a:rPr>
              <a:t>Fingers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0">
                <a:solidFill>
                  <a:srgbClr val="FFFFFF"/>
                </a:solidFill>
                <a:latin typeface="Trebuchet MS"/>
                <a:cs typeface="Trebuchet MS"/>
              </a:rPr>
              <a:t>Section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80">
                <a:solidFill>
                  <a:srgbClr val="FFFFFF"/>
                </a:solidFill>
                <a:latin typeface="Trebuchet MS"/>
                <a:cs typeface="Trebuchet MS"/>
              </a:rPr>
              <a:t>which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0">
                <a:solidFill>
                  <a:srgbClr val="FFFFFF"/>
                </a:solidFill>
                <a:latin typeface="Trebuchet MS"/>
                <a:cs typeface="Trebuchet MS"/>
              </a:rPr>
              <a:t>corner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7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-2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2700" spc="65">
                <a:solidFill>
                  <a:srgbClr val="FFFFFF"/>
                </a:solidFill>
                <a:latin typeface="Trebuchet MS"/>
                <a:cs typeface="Trebuchet MS"/>
              </a:rPr>
              <a:t>store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0">
                <a:solidFill>
                  <a:srgbClr val="FFFFFF"/>
                </a:solidFill>
                <a:latin typeface="Trebuchet MS"/>
                <a:cs typeface="Trebuchet MS"/>
              </a:rPr>
              <a:t>every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20">
                <a:solidFill>
                  <a:srgbClr val="FFFFFF"/>
                </a:solidFill>
                <a:latin typeface="Trebuchet MS"/>
                <a:cs typeface="Trebuchet MS"/>
              </a:rPr>
              <a:t>struggling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50">
                <a:solidFill>
                  <a:srgbClr val="FFFFFF"/>
                </a:solidFill>
                <a:latin typeface="Trebuchet MS"/>
                <a:cs typeface="Trebuchet MS"/>
              </a:rPr>
              <a:t>woman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-29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50">
                <a:solidFill>
                  <a:srgbClr val="FFFFFF"/>
                </a:solidFill>
                <a:latin typeface="Trebuchet MS"/>
                <a:cs typeface="Trebuchet MS"/>
              </a:rPr>
              <a:t>who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00">
                <a:solidFill>
                  <a:srgbClr val="FFFFFF"/>
                </a:solidFill>
                <a:latin typeface="Trebuchet MS"/>
                <a:cs typeface="Trebuchet MS"/>
              </a:rPr>
              <a:t>wants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market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5">
                <a:solidFill>
                  <a:srgbClr val="FFFFFF"/>
                </a:solidFill>
                <a:latin typeface="Trebuchet MS"/>
                <a:cs typeface="Trebuchet MS"/>
              </a:rPr>
              <a:t>her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14">
                <a:solidFill>
                  <a:srgbClr val="FFFFFF"/>
                </a:solidFill>
                <a:latin typeface="Trebuchet MS"/>
                <a:cs typeface="Trebuchet MS"/>
              </a:rPr>
              <a:t>products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4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5">
                <a:solidFill>
                  <a:srgbClr val="FFFFFF"/>
                </a:solidFill>
                <a:latin typeface="Trebuchet MS"/>
                <a:cs typeface="Trebuchet MS"/>
              </a:rPr>
              <a:t>display</a:t>
            </a:r>
            <a:r>
              <a:rPr dirty="0" sz="27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0">
                <a:solidFill>
                  <a:srgbClr val="FFFFFF"/>
                </a:solidFill>
                <a:latin typeface="Trebuchet MS"/>
                <a:cs typeface="Trebuchet MS"/>
              </a:rPr>
              <a:t>them</a:t>
            </a:r>
            <a:r>
              <a:rPr dirty="0" sz="27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0">
                <a:solidFill>
                  <a:srgbClr val="FFFFFF"/>
                </a:solidFill>
                <a:latin typeface="Trebuchet MS"/>
                <a:cs typeface="Trebuchet MS"/>
              </a:rPr>
              <a:t>inside </a:t>
            </a:r>
            <a:r>
              <a:rPr dirty="0" sz="2700" spc="105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distinguished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5">
                <a:solidFill>
                  <a:srgbClr val="FFFFFF"/>
                </a:solidFill>
                <a:latin typeface="Trebuchet MS"/>
                <a:cs typeface="Trebuchet MS"/>
              </a:rPr>
              <a:t>store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5">
                <a:solidFill>
                  <a:srgbClr val="FFFFFF"/>
                </a:solidFill>
                <a:latin typeface="Trebuchet MS"/>
                <a:cs typeface="Trebuchet MS"/>
              </a:rPr>
              <a:t>addition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5">
                <a:solidFill>
                  <a:srgbClr val="FFFFFF"/>
                </a:solidFill>
                <a:latin typeface="Trebuchet MS"/>
                <a:cs typeface="Trebuchet MS"/>
              </a:rPr>
              <a:t>distinguished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0">
                <a:solidFill>
                  <a:srgbClr val="FFFFFF"/>
                </a:solidFill>
                <a:latin typeface="Trebuchet MS"/>
                <a:cs typeface="Trebuchet MS"/>
              </a:rPr>
              <a:t>section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5">
                <a:solidFill>
                  <a:srgbClr val="FFFFFF"/>
                </a:solidFill>
                <a:latin typeface="Trebuchet MS"/>
                <a:cs typeface="Trebuchet MS"/>
              </a:rPr>
              <a:t>specializing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50">
                <a:solidFill>
                  <a:srgbClr val="FFFFFF"/>
                </a:solidFill>
                <a:latin typeface="Trebuchet MS"/>
                <a:cs typeface="Trebuchet MS"/>
              </a:rPr>
              <a:t>special</a:t>
            </a:r>
            <a:r>
              <a:rPr dirty="0" sz="27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25">
                <a:solidFill>
                  <a:srgbClr val="FFFFFF"/>
                </a:solidFill>
                <a:latin typeface="Trebuchet MS"/>
                <a:cs typeface="Trebuchet MS"/>
              </a:rPr>
              <a:t>food </a:t>
            </a:r>
            <a:r>
              <a:rPr dirty="0" sz="2700" spc="90">
                <a:solidFill>
                  <a:srgbClr val="FFFFFF"/>
                </a:solidFill>
                <a:latin typeface="Trebuchet MS"/>
                <a:cs typeface="Trebuchet MS"/>
              </a:rPr>
              <a:t>orders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00">
                <a:solidFill>
                  <a:srgbClr val="FFFFFF"/>
                </a:solidFill>
                <a:latin typeface="Trebuchet MS"/>
                <a:cs typeface="Trebuchet MS"/>
              </a:rPr>
              <a:t>customer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0">
                <a:solidFill>
                  <a:srgbClr val="FFFFFF"/>
                </a:solidFill>
                <a:latin typeface="Trebuchet MS"/>
                <a:cs typeface="Trebuchet MS"/>
              </a:rPr>
              <a:t>requests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45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80">
                <a:solidFill>
                  <a:srgbClr val="FFFFFF"/>
                </a:solidFill>
                <a:latin typeface="Trebuchet MS"/>
                <a:cs typeface="Trebuchet MS"/>
              </a:rPr>
              <a:t>we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70">
                <a:solidFill>
                  <a:srgbClr val="FFFFFF"/>
                </a:solidFill>
                <a:latin typeface="Trebuchet MS"/>
                <a:cs typeface="Trebuchet MS"/>
              </a:rPr>
              <a:t>prepare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90">
                <a:solidFill>
                  <a:srgbClr val="FFFFFF"/>
                </a:solidFill>
                <a:latin typeface="Trebuchet MS"/>
                <a:cs typeface="Trebuchet MS"/>
              </a:rPr>
              <a:t>them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85">
                <a:solidFill>
                  <a:srgbClr val="FFFFFF"/>
                </a:solidFill>
                <a:latin typeface="Trebuchet MS"/>
                <a:cs typeface="Trebuchet MS"/>
              </a:rPr>
              <a:t>him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110">
                <a:solidFill>
                  <a:srgbClr val="FFFFFF"/>
                </a:solidFill>
                <a:latin typeface="Trebuchet MS"/>
                <a:cs typeface="Trebuchet MS"/>
              </a:rPr>
              <a:t>according</a:t>
            </a:r>
            <a:r>
              <a:rPr dirty="0" sz="27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80">
                <a:solidFill>
                  <a:srgbClr val="FFFFFF"/>
                </a:solidFill>
                <a:latin typeface="Trebuchet MS"/>
                <a:cs typeface="Trebuchet MS"/>
              </a:rPr>
              <a:t>his</a:t>
            </a:r>
            <a:r>
              <a:rPr dirty="0" sz="27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700" spc="65">
                <a:solidFill>
                  <a:srgbClr val="FFFFFF"/>
                </a:solidFill>
                <a:latin typeface="Trebuchet MS"/>
                <a:cs typeface="Trebuchet MS"/>
              </a:rPr>
              <a:t>request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0" y="926908"/>
            <a:ext cx="17400270" cy="5996305"/>
          </a:xfrm>
          <a:custGeom>
            <a:avLst/>
            <a:gdLst/>
            <a:ahLst/>
            <a:cxnLst/>
            <a:rect l="l" t="t" r="r" b="b"/>
            <a:pathLst>
              <a:path w="17400270" h="5996305">
                <a:moveTo>
                  <a:pt x="111391" y="955040"/>
                </a:moveTo>
                <a:lnTo>
                  <a:pt x="84124" y="947724"/>
                </a:lnTo>
                <a:lnTo>
                  <a:pt x="56464" y="939761"/>
                </a:lnTo>
                <a:lnTo>
                  <a:pt x="28524" y="931189"/>
                </a:lnTo>
                <a:lnTo>
                  <a:pt x="381" y="922020"/>
                </a:lnTo>
                <a:lnTo>
                  <a:pt x="0" y="923188"/>
                </a:lnTo>
                <a:lnTo>
                  <a:pt x="0" y="983932"/>
                </a:lnTo>
                <a:lnTo>
                  <a:pt x="10769" y="987437"/>
                </a:lnTo>
                <a:lnTo>
                  <a:pt x="39712" y="996327"/>
                </a:lnTo>
                <a:lnTo>
                  <a:pt x="68376" y="1004570"/>
                </a:lnTo>
                <a:lnTo>
                  <a:pt x="96659" y="1012139"/>
                </a:lnTo>
                <a:lnTo>
                  <a:pt x="111391" y="955040"/>
                </a:lnTo>
                <a:close/>
              </a:path>
              <a:path w="17400270" h="5996305">
                <a:moveTo>
                  <a:pt x="338366" y="993013"/>
                </a:moveTo>
                <a:lnTo>
                  <a:pt x="310591" y="990752"/>
                </a:lnTo>
                <a:lnTo>
                  <a:pt x="282194" y="987717"/>
                </a:lnTo>
                <a:lnTo>
                  <a:pt x="253352" y="983894"/>
                </a:lnTo>
                <a:lnTo>
                  <a:pt x="224218" y="979309"/>
                </a:lnTo>
                <a:lnTo>
                  <a:pt x="214363" y="1037475"/>
                </a:lnTo>
                <a:lnTo>
                  <a:pt x="222935" y="1038834"/>
                </a:lnTo>
                <a:lnTo>
                  <a:pt x="334492" y="1048727"/>
                </a:lnTo>
                <a:lnTo>
                  <a:pt x="338353" y="993216"/>
                </a:lnTo>
                <a:lnTo>
                  <a:pt x="338366" y="993013"/>
                </a:lnTo>
                <a:close/>
              </a:path>
              <a:path w="17400270" h="5996305">
                <a:moveTo>
                  <a:pt x="559816" y="385127"/>
                </a:moveTo>
                <a:lnTo>
                  <a:pt x="509117" y="354965"/>
                </a:lnTo>
                <a:lnTo>
                  <a:pt x="493839" y="384060"/>
                </a:lnTo>
                <a:lnTo>
                  <a:pt x="481914" y="414350"/>
                </a:lnTo>
                <a:lnTo>
                  <a:pt x="473379" y="445693"/>
                </a:lnTo>
                <a:lnTo>
                  <a:pt x="468274" y="478015"/>
                </a:lnTo>
                <a:lnTo>
                  <a:pt x="526948" y="484073"/>
                </a:lnTo>
                <a:lnTo>
                  <a:pt x="531063" y="458089"/>
                </a:lnTo>
                <a:lnTo>
                  <a:pt x="537933" y="432879"/>
                </a:lnTo>
                <a:lnTo>
                  <a:pt x="547522" y="408533"/>
                </a:lnTo>
                <a:lnTo>
                  <a:pt x="559816" y="385127"/>
                </a:lnTo>
                <a:close/>
              </a:path>
              <a:path w="17400270" h="5996305">
                <a:moveTo>
                  <a:pt x="576859" y="1037691"/>
                </a:moveTo>
                <a:lnTo>
                  <a:pt x="565137" y="979881"/>
                </a:lnTo>
                <a:lnTo>
                  <a:pt x="537832" y="984872"/>
                </a:lnTo>
                <a:lnTo>
                  <a:pt x="509892" y="988898"/>
                </a:lnTo>
                <a:lnTo>
                  <a:pt x="481444" y="991933"/>
                </a:lnTo>
                <a:lnTo>
                  <a:pt x="452577" y="993990"/>
                </a:lnTo>
                <a:lnTo>
                  <a:pt x="455739" y="1052893"/>
                </a:lnTo>
                <a:lnTo>
                  <a:pt x="486752" y="1050671"/>
                </a:lnTo>
                <a:lnTo>
                  <a:pt x="517359" y="1047394"/>
                </a:lnTo>
                <a:lnTo>
                  <a:pt x="547433" y="1043063"/>
                </a:lnTo>
                <a:lnTo>
                  <a:pt x="576859" y="1037691"/>
                </a:lnTo>
                <a:close/>
              </a:path>
              <a:path w="17400270" h="5996305">
                <a:moveTo>
                  <a:pt x="587730" y="683628"/>
                </a:moveTo>
                <a:lnTo>
                  <a:pt x="571919" y="660895"/>
                </a:lnTo>
                <a:lnTo>
                  <a:pt x="558342" y="637425"/>
                </a:lnTo>
                <a:lnTo>
                  <a:pt x="547052" y="613295"/>
                </a:lnTo>
                <a:lnTo>
                  <a:pt x="538073" y="588581"/>
                </a:lnTo>
                <a:lnTo>
                  <a:pt x="481774" y="606209"/>
                </a:lnTo>
                <a:lnTo>
                  <a:pt x="492480" y="635711"/>
                </a:lnTo>
                <a:lnTo>
                  <a:pt x="505904" y="664438"/>
                </a:lnTo>
                <a:lnTo>
                  <a:pt x="521982" y="692315"/>
                </a:lnTo>
                <a:lnTo>
                  <a:pt x="540677" y="719239"/>
                </a:lnTo>
                <a:lnTo>
                  <a:pt x="587730" y="683628"/>
                </a:lnTo>
                <a:close/>
              </a:path>
              <a:path w="17400270" h="5996305">
                <a:moveTo>
                  <a:pt x="726770" y="254635"/>
                </a:moveTo>
                <a:lnTo>
                  <a:pt x="705993" y="199415"/>
                </a:lnTo>
                <a:lnTo>
                  <a:pt x="675652" y="212013"/>
                </a:lnTo>
                <a:lnTo>
                  <a:pt x="647026" y="226275"/>
                </a:lnTo>
                <a:lnTo>
                  <a:pt x="620204" y="242163"/>
                </a:lnTo>
                <a:lnTo>
                  <a:pt x="595274" y="259613"/>
                </a:lnTo>
                <a:lnTo>
                  <a:pt x="630986" y="306565"/>
                </a:lnTo>
                <a:lnTo>
                  <a:pt x="652424" y="291566"/>
                </a:lnTo>
                <a:lnTo>
                  <a:pt x="675589" y="277888"/>
                </a:lnTo>
                <a:lnTo>
                  <a:pt x="700392" y="265557"/>
                </a:lnTo>
                <a:lnTo>
                  <a:pt x="726770" y="254635"/>
                </a:lnTo>
                <a:close/>
              </a:path>
              <a:path w="17400270" h="5996305">
                <a:moveTo>
                  <a:pt x="761758" y="815314"/>
                </a:moveTo>
                <a:lnTo>
                  <a:pt x="735914" y="803262"/>
                </a:lnTo>
                <a:lnTo>
                  <a:pt x="711212" y="790028"/>
                </a:lnTo>
                <a:lnTo>
                  <a:pt x="687743" y="775652"/>
                </a:lnTo>
                <a:lnTo>
                  <a:pt x="665581" y="760183"/>
                </a:lnTo>
                <a:lnTo>
                  <a:pt x="630364" y="807478"/>
                </a:lnTo>
                <a:lnTo>
                  <a:pt x="655307" y="824890"/>
                </a:lnTo>
                <a:lnTo>
                  <a:pt x="681672" y="841070"/>
                </a:lnTo>
                <a:lnTo>
                  <a:pt x="709358" y="855941"/>
                </a:lnTo>
                <a:lnTo>
                  <a:pt x="738276" y="869442"/>
                </a:lnTo>
                <a:lnTo>
                  <a:pt x="761758" y="815314"/>
                </a:lnTo>
                <a:close/>
              </a:path>
              <a:path w="17400270" h="5996305">
                <a:moveTo>
                  <a:pt x="804938" y="948270"/>
                </a:moveTo>
                <a:lnTo>
                  <a:pt x="773582" y="898296"/>
                </a:lnTo>
                <a:lnTo>
                  <a:pt x="749782" y="912431"/>
                </a:lnTo>
                <a:lnTo>
                  <a:pt x="725081" y="925525"/>
                </a:lnTo>
                <a:lnTo>
                  <a:pt x="699554" y="937539"/>
                </a:lnTo>
                <a:lnTo>
                  <a:pt x="673315" y="948436"/>
                </a:lnTo>
                <a:lnTo>
                  <a:pt x="694664" y="1003414"/>
                </a:lnTo>
                <a:lnTo>
                  <a:pt x="723506" y="991438"/>
                </a:lnTo>
                <a:lnTo>
                  <a:pt x="751560" y="978217"/>
                </a:lnTo>
                <a:lnTo>
                  <a:pt x="778738" y="963815"/>
                </a:lnTo>
                <a:lnTo>
                  <a:pt x="804938" y="948270"/>
                </a:lnTo>
                <a:close/>
              </a:path>
              <a:path w="17400270" h="5996305">
                <a:moveTo>
                  <a:pt x="959027" y="201282"/>
                </a:moveTo>
                <a:lnTo>
                  <a:pt x="929576" y="186626"/>
                </a:lnTo>
                <a:lnTo>
                  <a:pt x="897928" y="176618"/>
                </a:lnTo>
                <a:lnTo>
                  <a:pt x="864374" y="171323"/>
                </a:lnTo>
                <a:lnTo>
                  <a:pt x="829233" y="170789"/>
                </a:lnTo>
                <a:lnTo>
                  <a:pt x="832269" y="229679"/>
                </a:lnTo>
                <a:lnTo>
                  <a:pt x="858685" y="230060"/>
                </a:lnTo>
                <a:lnTo>
                  <a:pt x="883678" y="233883"/>
                </a:lnTo>
                <a:lnTo>
                  <a:pt x="907059" y="241134"/>
                </a:lnTo>
                <a:lnTo>
                  <a:pt x="928649" y="251815"/>
                </a:lnTo>
                <a:lnTo>
                  <a:pt x="937526" y="237045"/>
                </a:lnTo>
                <a:lnTo>
                  <a:pt x="959027" y="201282"/>
                </a:lnTo>
                <a:close/>
              </a:path>
              <a:path w="17400270" h="5996305">
                <a:moveTo>
                  <a:pt x="982611" y="777786"/>
                </a:moveTo>
                <a:lnTo>
                  <a:pt x="933869" y="744537"/>
                </a:lnTo>
                <a:lnTo>
                  <a:pt x="917511" y="767194"/>
                </a:lnTo>
                <a:lnTo>
                  <a:pt x="900010" y="788987"/>
                </a:lnTo>
                <a:lnTo>
                  <a:pt x="881392" y="809840"/>
                </a:lnTo>
                <a:lnTo>
                  <a:pt x="861720" y="829678"/>
                </a:lnTo>
                <a:lnTo>
                  <a:pt x="884212" y="853135"/>
                </a:lnTo>
                <a:lnTo>
                  <a:pt x="878916" y="852106"/>
                </a:lnTo>
                <a:lnTo>
                  <a:pt x="873721" y="850988"/>
                </a:lnTo>
                <a:lnTo>
                  <a:pt x="868553" y="849820"/>
                </a:lnTo>
                <a:lnTo>
                  <a:pt x="855586" y="907338"/>
                </a:lnTo>
                <a:lnTo>
                  <a:pt x="907503" y="917054"/>
                </a:lnTo>
                <a:lnTo>
                  <a:pt x="962418" y="923658"/>
                </a:lnTo>
                <a:lnTo>
                  <a:pt x="976680" y="924801"/>
                </a:lnTo>
                <a:lnTo>
                  <a:pt x="980668" y="866089"/>
                </a:lnTo>
                <a:lnTo>
                  <a:pt x="980681" y="865949"/>
                </a:lnTo>
                <a:lnTo>
                  <a:pt x="941666" y="862279"/>
                </a:lnTo>
                <a:lnTo>
                  <a:pt x="916165" y="858812"/>
                </a:lnTo>
                <a:lnTo>
                  <a:pt x="918616" y="856183"/>
                </a:lnTo>
                <a:lnTo>
                  <a:pt x="934097" y="839660"/>
                </a:lnTo>
                <a:lnTo>
                  <a:pt x="951191" y="819746"/>
                </a:lnTo>
                <a:lnTo>
                  <a:pt x="967371" y="799096"/>
                </a:lnTo>
                <a:lnTo>
                  <a:pt x="982611" y="777786"/>
                </a:lnTo>
                <a:close/>
              </a:path>
              <a:path w="17400270" h="5996305">
                <a:moveTo>
                  <a:pt x="1075575" y="549236"/>
                </a:moveTo>
                <a:lnTo>
                  <a:pt x="1017422" y="539394"/>
                </a:lnTo>
                <a:lnTo>
                  <a:pt x="1012050" y="566432"/>
                </a:lnTo>
                <a:lnTo>
                  <a:pt x="1005116" y="593331"/>
                </a:lnTo>
                <a:lnTo>
                  <a:pt x="996670" y="619975"/>
                </a:lnTo>
                <a:lnTo>
                  <a:pt x="986713" y="646290"/>
                </a:lnTo>
                <a:lnTo>
                  <a:pt x="1041273" y="668655"/>
                </a:lnTo>
                <a:lnTo>
                  <a:pt x="1052385" y="639305"/>
                </a:lnTo>
                <a:lnTo>
                  <a:pt x="1061821" y="609536"/>
                </a:lnTo>
                <a:lnTo>
                  <a:pt x="1069555" y="579475"/>
                </a:lnTo>
                <a:lnTo>
                  <a:pt x="1075575" y="549236"/>
                </a:lnTo>
                <a:close/>
              </a:path>
              <a:path w="17400270" h="5996305">
                <a:moveTo>
                  <a:pt x="1080833" y="424091"/>
                </a:moveTo>
                <a:lnTo>
                  <a:pt x="1076337" y="390537"/>
                </a:lnTo>
                <a:lnTo>
                  <a:pt x="1069263" y="358686"/>
                </a:lnTo>
                <a:lnTo>
                  <a:pt x="1059637" y="328625"/>
                </a:lnTo>
                <a:lnTo>
                  <a:pt x="1047508" y="300482"/>
                </a:lnTo>
                <a:lnTo>
                  <a:pt x="994600" y="326605"/>
                </a:lnTo>
                <a:lnTo>
                  <a:pt x="1004582" y="349796"/>
                </a:lnTo>
                <a:lnTo>
                  <a:pt x="1012520" y="374751"/>
                </a:lnTo>
                <a:lnTo>
                  <a:pt x="1018374" y="401358"/>
                </a:lnTo>
                <a:lnTo>
                  <a:pt x="1022121" y="429539"/>
                </a:lnTo>
                <a:lnTo>
                  <a:pt x="1080833" y="424091"/>
                </a:lnTo>
                <a:close/>
              </a:path>
              <a:path w="17400270" h="5996305">
                <a:moveTo>
                  <a:pt x="1219174" y="908608"/>
                </a:moveTo>
                <a:lnTo>
                  <a:pt x="1206754" y="850963"/>
                </a:lnTo>
                <a:lnTo>
                  <a:pt x="1179410" y="856322"/>
                </a:lnTo>
                <a:lnTo>
                  <a:pt x="1151534" y="860679"/>
                </a:lnTo>
                <a:lnTo>
                  <a:pt x="1123251" y="864006"/>
                </a:lnTo>
                <a:lnTo>
                  <a:pt x="1094676" y="866317"/>
                </a:lnTo>
                <a:lnTo>
                  <a:pt x="1098372" y="925169"/>
                </a:lnTo>
                <a:lnTo>
                  <a:pt x="1129169" y="922693"/>
                </a:lnTo>
                <a:lnTo>
                  <a:pt x="1159637" y="919099"/>
                </a:lnTo>
                <a:lnTo>
                  <a:pt x="1189672" y="914400"/>
                </a:lnTo>
                <a:lnTo>
                  <a:pt x="1219174" y="908608"/>
                </a:lnTo>
                <a:close/>
              </a:path>
              <a:path w="17400270" h="5996305">
                <a:moveTo>
                  <a:pt x="1446212" y="818972"/>
                </a:moveTo>
                <a:lnTo>
                  <a:pt x="1415757" y="768464"/>
                </a:lnTo>
                <a:lnTo>
                  <a:pt x="1391221" y="782548"/>
                </a:lnTo>
                <a:lnTo>
                  <a:pt x="1366151" y="795604"/>
                </a:lnTo>
                <a:lnTo>
                  <a:pt x="1340637" y="807567"/>
                </a:lnTo>
                <a:lnTo>
                  <a:pt x="1314767" y="818388"/>
                </a:lnTo>
                <a:lnTo>
                  <a:pt x="1336395" y="873264"/>
                </a:lnTo>
                <a:lnTo>
                  <a:pt x="1364538" y="861491"/>
                </a:lnTo>
                <a:lnTo>
                  <a:pt x="1392288" y="848499"/>
                </a:lnTo>
                <a:lnTo>
                  <a:pt x="1419542" y="834301"/>
                </a:lnTo>
                <a:lnTo>
                  <a:pt x="1446212" y="818972"/>
                </a:lnTo>
                <a:close/>
              </a:path>
              <a:path w="17400270" h="5996305">
                <a:moveTo>
                  <a:pt x="1632991" y="662444"/>
                </a:moveTo>
                <a:lnTo>
                  <a:pt x="1588998" y="623163"/>
                </a:lnTo>
                <a:lnTo>
                  <a:pt x="1569427" y="644385"/>
                </a:lnTo>
                <a:lnTo>
                  <a:pt x="1549285" y="664730"/>
                </a:lnTo>
                <a:lnTo>
                  <a:pt x="1528673" y="684136"/>
                </a:lnTo>
                <a:lnTo>
                  <a:pt x="1507655" y="702538"/>
                </a:lnTo>
                <a:lnTo>
                  <a:pt x="1545691" y="747598"/>
                </a:lnTo>
                <a:lnTo>
                  <a:pt x="1568272" y="727837"/>
                </a:lnTo>
                <a:lnTo>
                  <a:pt x="1590395" y="707009"/>
                </a:lnTo>
                <a:lnTo>
                  <a:pt x="1611985" y="685190"/>
                </a:lnTo>
                <a:lnTo>
                  <a:pt x="1632991" y="662444"/>
                </a:lnTo>
                <a:close/>
              </a:path>
              <a:path w="17400270" h="5996305">
                <a:moveTo>
                  <a:pt x="1771586" y="463804"/>
                </a:moveTo>
                <a:lnTo>
                  <a:pt x="1719872" y="435457"/>
                </a:lnTo>
                <a:lnTo>
                  <a:pt x="1705495" y="460908"/>
                </a:lnTo>
                <a:lnTo>
                  <a:pt x="1690624" y="485749"/>
                </a:lnTo>
                <a:lnTo>
                  <a:pt x="1675295" y="509917"/>
                </a:lnTo>
                <a:lnTo>
                  <a:pt x="1659572" y="533298"/>
                </a:lnTo>
                <a:lnTo>
                  <a:pt x="1708048" y="566851"/>
                </a:lnTo>
                <a:lnTo>
                  <a:pt x="1724647" y="542188"/>
                </a:lnTo>
                <a:lnTo>
                  <a:pt x="1740789" y="516737"/>
                </a:lnTo>
                <a:lnTo>
                  <a:pt x="1756460" y="490575"/>
                </a:lnTo>
                <a:lnTo>
                  <a:pt x="1771586" y="463804"/>
                </a:lnTo>
                <a:close/>
              </a:path>
              <a:path w="17400270" h="5996305">
                <a:moveTo>
                  <a:pt x="1868144" y="242951"/>
                </a:moveTo>
                <a:lnTo>
                  <a:pt x="1812378" y="223824"/>
                </a:lnTo>
                <a:lnTo>
                  <a:pt x="1802599" y="251409"/>
                </a:lnTo>
                <a:lnTo>
                  <a:pt x="1792351" y="278650"/>
                </a:lnTo>
                <a:lnTo>
                  <a:pt x="1781657" y="305460"/>
                </a:lnTo>
                <a:lnTo>
                  <a:pt x="1770545" y="331749"/>
                </a:lnTo>
                <a:lnTo>
                  <a:pt x="1824583" y="355269"/>
                </a:lnTo>
                <a:lnTo>
                  <a:pt x="1836166" y="327914"/>
                </a:lnTo>
                <a:lnTo>
                  <a:pt x="1847303" y="299999"/>
                </a:lnTo>
                <a:lnTo>
                  <a:pt x="1857971" y="271640"/>
                </a:lnTo>
                <a:lnTo>
                  <a:pt x="1868144" y="242951"/>
                </a:lnTo>
                <a:close/>
              </a:path>
              <a:path w="17400270" h="5996305">
                <a:moveTo>
                  <a:pt x="1928025" y="8178"/>
                </a:moveTo>
                <a:lnTo>
                  <a:pt x="1869605" y="0"/>
                </a:lnTo>
                <a:lnTo>
                  <a:pt x="1868309" y="8293"/>
                </a:lnTo>
                <a:lnTo>
                  <a:pt x="1864194" y="31153"/>
                </a:lnTo>
                <a:lnTo>
                  <a:pt x="1856790" y="66636"/>
                </a:lnTo>
                <a:lnTo>
                  <a:pt x="1845665" y="112776"/>
                </a:lnTo>
                <a:lnTo>
                  <a:pt x="1902764" y="127546"/>
                </a:lnTo>
                <a:lnTo>
                  <a:pt x="1914461" y="79070"/>
                </a:lnTo>
                <a:lnTo>
                  <a:pt x="1922208" y="41833"/>
                </a:lnTo>
                <a:lnTo>
                  <a:pt x="1926551" y="17602"/>
                </a:lnTo>
                <a:lnTo>
                  <a:pt x="1928025" y="8178"/>
                </a:lnTo>
                <a:close/>
              </a:path>
              <a:path w="17400270" h="5996305">
                <a:moveTo>
                  <a:pt x="16807193" y="5626125"/>
                </a:moveTo>
                <a:lnTo>
                  <a:pt x="16805885" y="5610149"/>
                </a:lnTo>
                <a:lnTo>
                  <a:pt x="16805161" y="5594274"/>
                </a:lnTo>
                <a:lnTo>
                  <a:pt x="16804996" y="5578538"/>
                </a:lnTo>
                <a:lnTo>
                  <a:pt x="16805390" y="5563032"/>
                </a:lnTo>
                <a:lnTo>
                  <a:pt x="16772662" y="5561609"/>
                </a:lnTo>
                <a:lnTo>
                  <a:pt x="16772243" y="5578259"/>
                </a:lnTo>
                <a:lnTo>
                  <a:pt x="16772420" y="5595137"/>
                </a:lnTo>
                <a:lnTo>
                  <a:pt x="16773195" y="5612181"/>
                </a:lnTo>
                <a:lnTo>
                  <a:pt x="16774579" y="5629313"/>
                </a:lnTo>
                <a:lnTo>
                  <a:pt x="16807193" y="5626125"/>
                </a:lnTo>
                <a:close/>
              </a:path>
              <a:path w="17400270" h="5996305">
                <a:moveTo>
                  <a:pt x="16830675" y="5440642"/>
                </a:moveTo>
                <a:lnTo>
                  <a:pt x="16789197" y="5460974"/>
                </a:lnTo>
                <a:lnTo>
                  <a:pt x="16780967" y="5494109"/>
                </a:lnTo>
                <a:lnTo>
                  <a:pt x="16813060" y="5500675"/>
                </a:lnTo>
                <a:lnTo>
                  <a:pt x="16816527" y="5485358"/>
                </a:lnTo>
                <a:lnTo>
                  <a:pt x="16820642" y="5470207"/>
                </a:lnTo>
                <a:lnTo>
                  <a:pt x="16825354" y="5455272"/>
                </a:lnTo>
                <a:lnTo>
                  <a:pt x="16830675" y="5440642"/>
                </a:lnTo>
                <a:close/>
              </a:path>
              <a:path w="17400270" h="5996305">
                <a:moveTo>
                  <a:pt x="16834587" y="5750242"/>
                </a:moveTo>
                <a:lnTo>
                  <a:pt x="16829608" y="5734786"/>
                </a:lnTo>
                <a:lnTo>
                  <a:pt x="16825049" y="5719369"/>
                </a:lnTo>
                <a:lnTo>
                  <a:pt x="16820960" y="5704014"/>
                </a:lnTo>
                <a:lnTo>
                  <a:pt x="16817328" y="5688787"/>
                </a:lnTo>
                <a:lnTo>
                  <a:pt x="16785374" y="5695950"/>
                </a:lnTo>
                <a:lnTo>
                  <a:pt x="16789197" y="5712015"/>
                </a:lnTo>
                <a:lnTo>
                  <a:pt x="16793515" y="5728195"/>
                </a:lnTo>
                <a:lnTo>
                  <a:pt x="16798303" y="5744438"/>
                </a:lnTo>
                <a:lnTo>
                  <a:pt x="16803535" y="5760694"/>
                </a:lnTo>
                <a:lnTo>
                  <a:pt x="16834587" y="5750242"/>
                </a:lnTo>
                <a:close/>
              </a:path>
              <a:path w="17400270" h="5996305">
                <a:moveTo>
                  <a:pt x="16886212" y="5867692"/>
                </a:moveTo>
                <a:lnTo>
                  <a:pt x="16878618" y="5853315"/>
                </a:lnTo>
                <a:lnTo>
                  <a:pt x="16871353" y="5838876"/>
                </a:lnTo>
                <a:lnTo>
                  <a:pt x="16864432" y="5824410"/>
                </a:lnTo>
                <a:lnTo>
                  <a:pt x="16857879" y="5809983"/>
                </a:lnTo>
                <a:lnTo>
                  <a:pt x="16827919" y="5823191"/>
                </a:lnTo>
                <a:lnTo>
                  <a:pt x="16834739" y="5838215"/>
                </a:lnTo>
                <a:lnTo>
                  <a:pt x="16841940" y="5853277"/>
                </a:lnTo>
                <a:lnTo>
                  <a:pt x="16849509" y="5868314"/>
                </a:lnTo>
                <a:lnTo>
                  <a:pt x="16857409" y="5883262"/>
                </a:lnTo>
                <a:lnTo>
                  <a:pt x="16886212" y="5867692"/>
                </a:lnTo>
                <a:close/>
              </a:path>
              <a:path w="17400270" h="5996305">
                <a:moveTo>
                  <a:pt x="16893947" y="5332704"/>
                </a:moveTo>
                <a:lnTo>
                  <a:pt x="16868521" y="5312067"/>
                </a:lnTo>
                <a:lnTo>
                  <a:pt x="16857942" y="5325567"/>
                </a:lnTo>
                <a:lnTo>
                  <a:pt x="16847947" y="5339359"/>
                </a:lnTo>
                <a:lnTo>
                  <a:pt x="16838549" y="5353405"/>
                </a:lnTo>
                <a:lnTo>
                  <a:pt x="16829812" y="5367629"/>
                </a:lnTo>
                <a:lnTo>
                  <a:pt x="16858031" y="5384254"/>
                </a:lnTo>
                <a:lnTo>
                  <a:pt x="16866134" y="5371071"/>
                </a:lnTo>
                <a:lnTo>
                  <a:pt x="16874846" y="5358054"/>
                </a:lnTo>
                <a:lnTo>
                  <a:pt x="16884130" y="5345239"/>
                </a:lnTo>
                <a:lnTo>
                  <a:pt x="16893947" y="5332704"/>
                </a:lnTo>
                <a:close/>
              </a:path>
              <a:path w="17400270" h="5996305">
                <a:moveTo>
                  <a:pt x="16956075" y="5975312"/>
                </a:moveTo>
                <a:lnTo>
                  <a:pt x="16953180" y="5971667"/>
                </a:lnTo>
                <a:lnTo>
                  <a:pt x="16945394" y="5961380"/>
                </a:lnTo>
                <a:lnTo>
                  <a:pt x="16933685" y="5944997"/>
                </a:lnTo>
                <a:lnTo>
                  <a:pt x="16919029" y="5923089"/>
                </a:lnTo>
                <a:lnTo>
                  <a:pt x="16891508" y="5940844"/>
                </a:lnTo>
                <a:lnTo>
                  <a:pt x="16906901" y="5963869"/>
                </a:lnTo>
                <a:lnTo>
                  <a:pt x="16919194" y="5981052"/>
                </a:lnTo>
                <a:lnTo>
                  <a:pt x="16927449" y="5991949"/>
                </a:lnTo>
                <a:lnTo>
                  <a:pt x="16930751" y="5996102"/>
                </a:lnTo>
                <a:lnTo>
                  <a:pt x="16956075" y="5975312"/>
                </a:lnTo>
                <a:close/>
              </a:path>
              <a:path w="17400270" h="5996305">
                <a:moveTo>
                  <a:pt x="17004221" y="5312867"/>
                </a:moveTo>
                <a:lnTo>
                  <a:pt x="17001122" y="5297652"/>
                </a:lnTo>
                <a:lnTo>
                  <a:pt x="16998811" y="5282298"/>
                </a:lnTo>
                <a:lnTo>
                  <a:pt x="16997299" y="5266855"/>
                </a:lnTo>
                <a:lnTo>
                  <a:pt x="16996601" y="5251348"/>
                </a:lnTo>
                <a:lnTo>
                  <a:pt x="16978554" y="5251704"/>
                </a:lnTo>
                <a:lnTo>
                  <a:pt x="16980967" y="5249938"/>
                </a:lnTo>
                <a:lnTo>
                  <a:pt x="16983380" y="5248224"/>
                </a:lnTo>
                <a:lnTo>
                  <a:pt x="16985806" y="5246560"/>
                </a:lnTo>
                <a:lnTo>
                  <a:pt x="16967200" y="5219611"/>
                </a:lnTo>
                <a:lnTo>
                  <a:pt x="16932059" y="5246789"/>
                </a:lnTo>
                <a:lnTo>
                  <a:pt x="16914483" y="5262499"/>
                </a:lnTo>
                <a:lnTo>
                  <a:pt x="16936949" y="5286222"/>
                </a:lnTo>
                <a:lnTo>
                  <a:pt x="16940124" y="5283352"/>
                </a:lnTo>
                <a:lnTo>
                  <a:pt x="16947744" y="5276469"/>
                </a:lnTo>
                <a:lnTo>
                  <a:pt x="16953192" y="5271732"/>
                </a:lnTo>
                <a:lnTo>
                  <a:pt x="16958691" y="5267109"/>
                </a:lnTo>
                <a:lnTo>
                  <a:pt x="16964216" y="5262613"/>
                </a:lnTo>
                <a:lnTo>
                  <a:pt x="16964356" y="5264607"/>
                </a:lnTo>
                <a:lnTo>
                  <a:pt x="16965283" y="5277155"/>
                </a:lnTo>
                <a:lnTo>
                  <a:pt x="16966984" y="5291633"/>
                </a:lnTo>
                <a:lnTo>
                  <a:pt x="16969321" y="5306009"/>
                </a:lnTo>
                <a:lnTo>
                  <a:pt x="16972293" y="5320258"/>
                </a:lnTo>
                <a:lnTo>
                  <a:pt x="17004221" y="5312867"/>
                </a:lnTo>
                <a:close/>
              </a:path>
              <a:path w="17400270" h="5996305">
                <a:moveTo>
                  <a:pt x="17019016" y="5129695"/>
                </a:moveTo>
                <a:lnTo>
                  <a:pt x="16977398" y="5150434"/>
                </a:lnTo>
                <a:lnTo>
                  <a:pt x="16969537" y="5183517"/>
                </a:lnTo>
                <a:lnTo>
                  <a:pt x="17001757" y="5189525"/>
                </a:lnTo>
                <a:lnTo>
                  <a:pt x="17004945" y="5174475"/>
                </a:lnTo>
                <a:lnTo>
                  <a:pt x="17008894" y="5159464"/>
                </a:lnTo>
                <a:lnTo>
                  <a:pt x="17013593" y="5144516"/>
                </a:lnTo>
                <a:lnTo>
                  <a:pt x="17019016" y="5129695"/>
                </a:lnTo>
                <a:close/>
              </a:path>
              <a:path w="17400270" h="5996305">
                <a:moveTo>
                  <a:pt x="17056558" y="5424208"/>
                </a:moveTo>
                <a:lnTo>
                  <a:pt x="17047541" y="5411838"/>
                </a:lnTo>
                <a:lnTo>
                  <a:pt x="17039159" y="5398884"/>
                </a:lnTo>
                <a:lnTo>
                  <a:pt x="17031462" y="5385397"/>
                </a:lnTo>
                <a:lnTo>
                  <a:pt x="17024452" y="5371427"/>
                </a:lnTo>
                <a:lnTo>
                  <a:pt x="16994785" y="5385295"/>
                </a:lnTo>
                <a:lnTo>
                  <a:pt x="17002595" y="5400891"/>
                </a:lnTo>
                <a:lnTo>
                  <a:pt x="17011193" y="5415940"/>
                </a:lnTo>
                <a:lnTo>
                  <a:pt x="17020566" y="5430418"/>
                </a:lnTo>
                <a:lnTo>
                  <a:pt x="17030650" y="5444261"/>
                </a:lnTo>
                <a:lnTo>
                  <a:pt x="17056558" y="5424208"/>
                </a:lnTo>
                <a:close/>
              </a:path>
              <a:path w="17400270" h="5996305">
                <a:moveTo>
                  <a:pt x="17083507" y="5022393"/>
                </a:moveTo>
                <a:lnTo>
                  <a:pt x="17058259" y="5001501"/>
                </a:lnTo>
                <a:lnTo>
                  <a:pt x="17047490" y="5015014"/>
                </a:lnTo>
                <a:lnTo>
                  <a:pt x="17037304" y="5028743"/>
                </a:lnTo>
                <a:lnTo>
                  <a:pt x="17027754" y="5042649"/>
                </a:lnTo>
                <a:lnTo>
                  <a:pt x="17018877" y="5056695"/>
                </a:lnTo>
                <a:lnTo>
                  <a:pt x="17046906" y="5073675"/>
                </a:lnTo>
                <a:lnTo>
                  <a:pt x="17055148" y="5060645"/>
                </a:lnTo>
                <a:lnTo>
                  <a:pt x="17064012" y="5047716"/>
                </a:lnTo>
                <a:lnTo>
                  <a:pt x="17073474" y="5034953"/>
                </a:lnTo>
                <a:lnTo>
                  <a:pt x="17083507" y="5022393"/>
                </a:lnTo>
                <a:close/>
              </a:path>
              <a:path w="17400270" h="5996305">
                <a:moveTo>
                  <a:pt x="17098823" y="5197399"/>
                </a:moveTo>
                <a:lnTo>
                  <a:pt x="17092765" y="5165204"/>
                </a:lnTo>
                <a:lnTo>
                  <a:pt x="17076255" y="5168836"/>
                </a:lnTo>
                <a:lnTo>
                  <a:pt x="17059733" y="5173523"/>
                </a:lnTo>
                <a:lnTo>
                  <a:pt x="17043235" y="5179238"/>
                </a:lnTo>
                <a:lnTo>
                  <a:pt x="17026827" y="5185956"/>
                </a:lnTo>
                <a:lnTo>
                  <a:pt x="17040098" y="5215928"/>
                </a:lnTo>
                <a:lnTo>
                  <a:pt x="17054754" y="5209908"/>
                </a:lnTo>
                <a:lnTo>
                  <a:pt x="17069461" y="5204803"/>
                </a:lnTo>
                <a:lnTo>
                  <a:pt x="17084167" y="5200624"/>
                </a:lnTo>
                <a:lnTo>
                  <a:pt x="17098823" y="5197399"/>
                </a:lnTo>
                <a:close/>
              </a:path>
              <a:path w="17400270" h="5996305">
                <a:moveTo>
                  <a:pt x="17152062" y="5494998"/>
                </a:moveTo>
                <a:lnTo>
                  <a:pt x="17138828" y="5490337"/>
                </a:lnTo>
                <a:lnTo>
                  <a:pt x="17125646" y="5484190"/>
                </a:lnTo>
                <a:lnTo>
                  <a:pt x="17112577" y="5476570"/>
                </a:lnTo>
                <a:lnTo>
                  <a:pt x="17099649" y="5467489"/>
                </a:lnTo>
                <a:lnTo>
                  <a:pt x="17079786" y="5493512"/>
                </a:lnTo>
                <a:lnTo>
                  <a:pt x="17095178" y="5504307"/>
                </a:lnTo>
                <a:lnTo>
                  <a:pt x="17110850" y="5513413"/>
                </a:lnTo>
                <a:lnTo>
                  <a:pt x="17126750" y="5520791"/>
                </a:lnTo>
                <a:lnTo>
                  <a:pt x="17142816" y="5526430"/>
                </a:lnTo>
                <a:lnTo>
                  <a:pt x="17152062" y="5494998"/>
                </a:lnTo>
                <a:close/>
              </a:path>
              <a:path w="17400270" h="5996305">
                <a:moveTo>
                  <a:pt x="17175455" y="4934648"/>
                </a:moveTo>
                <a:lnTo>
                  <a:pt x="17155414" y="4908728"/>
                </a:lnTo>
                <a:lnTo>
                  <a:pt x="17144607" y="4917262"/>
                </a:lnTo>
                <a:lnTo>
                  <a:pt x="17135882" y="4924412"/>
                </a:lnTo>
                <a:lnTo>
                  <a:pt x="17104779" y="4952682"/>
                </a:lnTo>
                <a:lnTo>
                  <a:pt x="17126814" y="4976025"/>
                </a:lnTo>
                <a:lnTo>
                  <a:pt x="17138282" y="4965611"/>
                </a:lnTo>
                <a:lnTo>
                  <a:pt x="17150207" y="4955159"/>
                </a:lnTo>
                <a:lnTo>
                  <a:pt x="17162628" y="4944821"/>
                </a:lnTo>
                <a:lnTo>
                  <a:pt x="17175455" y="4934648"/>
                </a:lnTo>
                <a:close/>
              </a:path>
              <a:path w="17400270" h="5996305">
                <a:moveTo>
                  <a:pt x="17230903" y="5180292"/>
                </a:moveTo>
                <a:lnTo>
                  <a:pt x="17214825" y="5173548"/>
                </a:lnTo>
                <a:lnTo>
                  <a:pt x="17198036" y="5168214"/>
                </a:lnTo>
                <a:lnTo>
                  <a:pt x="17180598" y="5164290"/>
                </a:lnTo>
                <a:lnTo>
                  <a:pt x="17162564" y="5161788"/>
                </a:lnTo>
                <a:lnTo>
                  <a:pt x="17159389" y="5194414"/>
                </a:lnTo>
                <a:lnTo>
                  <a:pt x="17174629" y="5196522"/>
                </a:lnTo>
                <a:lnTo>
                  <a:pt x="17189323" y="5199812"/>
                </a:lnTo>
                <a:lnTo>
                  <a:pt x="17203433" y="5204282"/>
                </a:lnTo>
                <a:lnTo>
                  <a:pt x="17216908" y="5209921"/>
                </a:lnTo>
                <a:lnTo>
                  <a:pt x="17230903" y="5180292"/>
                </a:lnTo>
                <a:close/>
              </a:path>
              <a:path w="17400270" h="5996305">
                <a:moveTo>
                  <a:pt x="17277944" y="5486095"/>
                </a:moveTo>
                <a:lnTo>
                  <a:pt x="17252760" y="5465178"/>
                </a:lnTo>
                <a:lnTo>
                  <a:pt x="17242651" y="5475821"/>
                </a:lnTo>
                <a:lnTo>
                  <a:pt x="17231691" y="5484584"/>
                </a:lnTo>
                <a:lnTo>
                  <a:pt x="17219918" y="5491404"/>
                </a:lnTo>
                <a:lnTo>
                  <a:pt x="17207434" y="5496204"/>
                </a:lnTo>
                <a:lnTo>
                  <a:pt x="17210126" y="5505386"/>
                </a:lnTo>
                <a:lnTo>
                  <a:pt x="17216641" y="5527637"/>
                </a:lnTo>
                <a:lnTo>
                  <a:pt x="17233710" y="5521122"/>
                </a:lnTo>
                <a:lnTo>
                  <a:pt x="17249712" y="5511965"/>
                </a:lnTo>
                <a:lnTo>
                  <a:pt x="17264507" y="5500255"/>
                </a:lnTo>
                <a:lnTo>
                  <a:pt x="17277944" y="5486095"/>
                </a:lnTo>
                <a:close/>
              </a:path>
              <a:path w="17400270" h="5996305">
                <a:moveTo>
                  <a:pt x="17283113" y="4864786"/>
                </a:moveTo>
                <a:lnTo>
                  <a:pt x="17267339" y="4836084"/>
                </a:lnTo>
                <a:lnTo>
                  <a:pt x="17252493" y="4844402"/>
                </a:lnTo>
                <a:lnTo>
                  <a:pt x="17237964" y="4852886"/>
                </a:lnTo>
                <a:lnTo>
                  <a:pt x="17223804" y="4861484"/>
                </a:lnTo>
                <a:lnTo>
                  <a:pt x="17210075" y="4870183"/>
                </a:lnTo>
                <a:lnTo>
                  <a:pt x="17227842" y="4897691"/>
                </a:lnTo>
                <a:lnTo>
                  <a:pt x="17241101" y="4889309"/>
                </a:lnTo>
                <a:lnTo>
                  <a:pt x="17254766" y="4881016"/>
                </a:lnTo>
                <a:lnTo>
                  <a:pt x="17268787" y="4872825"/>
                </a:lnTo>
                <a:lnTo>
                  <a:pt x="17283113" y="4864786"/>
                </a:lnTo>
                <a:close/>
              </a:path>
              <a:path w="17400270" h="5996305">
                <a:moveTo>
                  <a:pt x="17323219" y="5286019"/>
                </a:moveTo>
                <a:lnTo>
                  <a:pt x="17317085" y="5268836"/>
                </a:lnTo>
                <a:lnTo>
                  <a:pt x="17309211" y="5252567"/>
                </a:lnTo>
                <a:lnTo>
                  <a:pt x="17299623" y="5237277"/>
                </a:lnTo>
                <a:lnTo>
                  <a:pt x="17288345" y="5223027"/>
                </a:lnTo>
                <a:lnTo>
                  <a:pt x="17263783" y="5244706"/>
                </a:lnTo>
                <a:lnTo>
                  <a:pt x="17272851" y="5256174"/>
                </a:lnTo>
                <a:lnTo>
                  <a:pt x="17280560" y="5268468"/>
                </a:lnTo>
                <a:lnTo>
                  <a:pt x="17286897" y="5281549"/>
                </a:lnTo>
                <a:lnTo>
                  <a:pt x="17291825" y="5295379"/>
                </a:lnTo>
                <a:lnTo>
                  <a:pt x="17323219" y="5286019"/>
                </a:lnTo>
                <a:close/>
              </a:path>
              <a:path w="17400270" h="5996305">
                <a:moveTo>
                  <a:pt x="17329735" y="5357114"/>
                </a:moveTo>
                <a:lnTo>
                  <a:pt x="17297121" y="5354028"/>
                </a:lnTo>
                <a:lnTo>
                  <a:pt x="17295178" y="5368417"/>
                </a:lnTo>
                <a:lnTo>
                  <a:pt x="17292041" y="5383034"/>
                </a:lnTo>
                <a:lnTo>
                  <a:pt x="17287736" y="5397805"/>
                </a:lnTo>
                <a:lnTo>
                  <a:pt x="17282275" y="5412689"/>
                </a:lnTo>
                <a:lnTo>
                  <a:pt x="17312640" y="5424995"/>
                </a:lnTo>
                <a:lnTo>
                  <a:pt x="17318927" y="5407863"/>
                </a:lnTo>
                <a:lnTo>
                  <a:pt x="17323867" y="5390794"/>
                </a:lnTo>
                <a:lnTo>
                  <a:pt x="17327487" y="5373865"/>
                </a:lnTo>
                <a:lnTo>
                  <a:pt x="17329735" y="5357114"/>
                </a:lnTo>
                <a:close/>
              </a:path>
              <a:path w="17400270" h="5996305">
                <a:moveTo>
                  <a:pt x="17399712" y="4809248"/>
                </a:moveTo>
                <a:lnTo>
                  <a:pt x="17387164" y="4778972"/>
                </a:lnTo>
                <a:lnTo>
                  <a:pt x="17371556" y="4785563"/>
                </a:lnTo>
                <a:lnTo>
                  <a:pt x="17356214" y="4792243"/>
                </a:lnTo>
                <a:lnTo>
                  <a:pt x="17341190" y="4799012"/>
                </a:lnTo>
                <a:lnTo>
                  <a:pt x="17326534" y="4805845"/>
                </a:lnTo>
                <a:lnTo>
                  <a:pt x="17340580" y="4835449"/>
                </a:lnTo>
                <a:lnTo>
                  <a:pt x="17354855" y="4828781"/>
                </a:lnTo>
                <a:lnTo>
                  <a:pt x="17369498" y="4822190"/>
                </a:lnTo>
                <a:lnTo>
                  <a:pt x="17384472" y="4815675"/>
                </a:lnTo>
                <a:lnTo>
                  <a:pt x="17399712" y="48092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32752" cy="649547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1223269" y="-6834"/>
            <a:ext cx="5136515" cy="1660525"/>
          </a:xfrm>
          <a:custGeom>
            <a:avLst/>
            <a:gdLst/>
            <a:ahLst/>
            <a:cxnLst/>
            <a:rect l="l" t="t" r="r" b="b"/>
            <a:pathLst>
              <a:path w="5136515" h="1660525">
                <a:moveTo>
                  <a:pt x="3468072" y="835262"/>
                </a:moveTo>
                <a:lnTo>
                  <a:pt x="3431769" y="850179"/>
                </a:lnTo>
                <a:lnTo>
                  <a:pt x="3396214" y="847557"/>
                </a:lnTo>
                <a:lnTo>
                  <a:pt x="3377263" y="830390"/>
                </a:lnTo>
                <a:lnTo>
                  <a:pt x="3364199" y="791183"/>
                </a:lnTo>
                <a:lnTo>
                  <a:pt x="3367275" y="754722"/>
                </a:lnTo>
                <a:lnTo>
                  <a:pt x="3380005" y="726688"/>
                </a:lnTo>
                <a:lnTo>
                  <a:pt x="3399601" y="675757"/>
                </a:lnTo>
                <a:lnTo>
                  <a:pt x="3460000" y="589085"/>
                </a:lnTo>
                <a:lnTo>
                  <a:pt x="3539400" y="519534"/>
                </a:lnTo>
                <a:lnTo>
                  <a:pt x="3537775" y="504075"/>
                </a:lnTo>
                <a:lnTo>
                  <a:pt x="3529920" y="460306"/>
                </a:lnTo>
                <a:lnTo>
                  <a:pt x="3507817" y="412134"/>
                </a:lnTo>
                <a:lnTo>
                  <a:pt x="3481191" y="367923"/>
                </a:lnTo>
                <a:lnTo>
                  <a:pt x="3458668" y="337002"/>
                </a:lnTo>
                <a:lnTo>
                  <a:pt x="3423768" y="300040"/>
                </a:lnTo>
                <a:lnTo>
                  <a:pt x="3393485" y="275917"/>
                </a:lnTo>
                <a:lnTo>
                  <a:pt x="3351338" y="245301"/>
                </a:lnTo>
                <a:lnTo>
                  <a:pt x="3314322" y="227076"/>
                </a:lnTo>
                <a:lnTo>
                  <a:pt x="3265957" y="201908"/>
                </a:lnTo>
                <a:lnTo>
                  <a:pt x="3222478" y="189344"/>
                </a:lnTo>
                <a:lnTo>
                  <a:pt x="3176846" y="178665"/>
                </a:lnTo>
                <a:lnTo>
                  <a:pt x="3129215" y="169737"/>
                </a:lnTo>
                <a:lnTo>
                  <a:pt x="3079739" y="162426"/>
                </a:lnTo>
                <a:lnTo>
                  <a:pt x="3036938" y="166150"/>
                </a:lnTo>
                <a:lnTo>
                  <a:pt x="2984230" y="161670"/>
                </a:lnTo>
                <a:lnTo>
                  <a:pt x="2938505" y="167956"/>
                </a:lnTo>
                <a:lnTo>
                  <a:pt x="2891547" y="175322"/>
                </a:lnTo>
                <a:lnTo>
                  <a:pt x="2851878" y="193186"/>
                </a:lnTo>
                <a:lnTo>
                  <a:pt x="2802916" y="202308"/>
                </a:lnTo>
                <a:lnTo>
                  <a:pt x="2761549" y="221659"/>
                </a:lnTo>
                <a:lnTo>
                  <a:pt x="2711196" y="232000"/>
                </a:lnTo>
                <a:lnTo>
                  <a:pt x="2497350" y="334900"/>
                </a:lnTo>
                <a:lnTo>
                  <a:pt x="2460932" y="366801"/>
                </a:lnTo>
                <a:lnTo>
                  <a:pt x="2326194" y="434174"/>
                </a:lnTo>
                <a:lnTo>
                  <a:pt x="2289638" y="466194"/>
                </a:lnTo>
                <a:lnTo>
                  <a:pt x="1929969" y="646177"/>
                </a:lnTo>
                <a:lnTo>
                  <a:pt x="1825450" y="670197"/>
                </a:lnTo>
                <a:lnTo>
                  <a:pt x="1782350" y="691067"/>
                </a:lnTo>
                <a:lnTo>
                  <a:pt x="1732803" y="700701"/>
                </a:lnTo>
                <a:lnTo>
                  <a:pt x="1683822" y="709840"/>
                </a:lnTo>
                <a:lnTo>
                  <a:pt x="1635449" y="718445"/>
                </a:lnTo>
                <a:lnTo>
                  <a:pt x="1579359" y="716927"/>
                </a:lnTo>
                <a:lnTo>
                  <a:pt x="1532331" y="724355"/>
                </a:lnTo>
                <a:lnTo>
                  <a:pt x="1486038" y="731138"/>
                </a:lnTo>
                <a:lnTo>
                  <a:pt x="1432154" y="727687"/>
                </a:lnTo>
                <a:lnTo>
                  <a:pt x="1387459" y="733071"/>
                </a:lnTo>
                <a:lnTo>
                  <a:pt x="1335258" y="728146"/>
                </a:lnTo>
                <a:lnTo>
                  <a:pt x="1283963" y="722428"/>
                </a:lnTo>
                <a:lnTo>
                  <a:pt x="1233614" y="715881"/>
                </a:lnTo>
                <a:lnTo>
                  <a:pt x="1184256" y="708467"/>
                </a:lnTo>
                <a:lnTo>
                  <a:pt x="1135929" y="700148"/>
                </a:lnTo>
                <a:lnTo>
                  <a:pt x="1088677" y="690889"/>
                </a:lnTo>
                <a:lnTo>
                  <a:pt x="1042530" y="680661"/>
                </a:lnTo>
                <a:lnTo>
                  <a:pt x="997885" y="669118"/>
                </a:lnTo>
                <a:lnTo>
                  <a:pt x="946296" y="646774"/>
                </a:lnTo>
                <a:lnTo>
                  <a:pt x="904422" y="632804"/>
                </a:lnTo>
                <a:lnTo>
                  <a:pt x="855447" y="608170"/>
                </a:lnTo>
                <a:lnTo>
                  <a:pt x="816032" y="592046"/>
                </a:lnTo>
                <a:lnTo>
                  <a:pt x="769360" y="565394"/>
                </a:lnTo>
                <a:lnTo>
                  <a:pt x="732092" y="547389"/>
                </a:lnTo>
                <a:lnTo>
                  <a:pt x="687413" y="518993"/>
                </a:lnTo>
                <a:lnTo>
                  <a:pt x="643613" y="489826"/>
                </a:lnTo>
                <a:lnTo>
                  <a:pt x="608982" y="469511"/>
                </a:lnTo>
                <a:lnTo>
                  <a:pt x="566706" y="439009"/>
                </a:lnTo>
                <a:lnTo>
                  <a:pt x="525076" y="407942"/>
                </a:lnTo>
                <a:lnTo>
                  <a:pt x="484014" y="376377"/>
                </a:lnTo>
                <a:lnTo>
                  <a:pt x="443441" y="344383"/>
                </a:lnTo>
                <a:lnTo>
                  <a:pt x="411649" y="321582"/>
                </a:lnTo>
                <a:lnTo>
                  <a:pt x="371785" y="288968"/>
                </a:lnTo>
                <a:lnTo>
                  <a:pt x="292263" y="223558"/>
                </a:lnTo>
                <a:lnTo>
                  <a:pt x="252386" y="190955"/>
                </a:lnTo>
                <a:lnTo>
                  <a:pt x="212284" y="158549"/>
                </a:lnTo>
                <a:lnTo>
                  <a:pt x="171848" y="126436"/>
                </a:lnTo>
                <a:lnTo>
                  <a:pt x="139335" y="104265"/>
                </a:lnTo>
                <a:lnTo>
                  <a:pt x="97901" y="73027"/>
                </a:lnTo>
                <a:lnTo>
                  <a:pt x="55802" y="42370"/>
                </a:lnTo>
                <a:lnTo>
                  <a:pt x="12929" y="12391"/>
                </a:lnTo>
                <a:lnTo>
                  <a:pt x="0" y="6833"/>
                </a:lnTo>
                <a:lnTo>
                  <a:pt x="27076" y="0"/>
                </a:lnTo>
                <a:lnTo>
                  <a:pt x="91728" y="44667"/>
                </a:lnTo>
                <a:lnTo>
                  <a:pt x="133332" y="75758"/>
                </a:lnTo>
                <a:lnTo>
                  <a:pt x="174367" y="107346"/>
                </a:lnTo>
                <a:lnTo>
                  <a:pt x="214943" y="139337"/>
                </a:lnTo>
                <a:lnTo>
                  <a:pt x="255170" y="171633"/>
                </a:lnTo>
                <a:lnTo>
                  <a:pt x="286790" y="194586"/>
                </a:lnTo>
                <a:lnTo>
                  <a:pt x="326648" y="227206"/>
                </a:lnTo>
                <a:lnTo>
                  <a:pt x="366486" y="259843"/>
                </a:lnTo>
                <a:lnTo>
                  <a:pt x="406413" y="292401"/>
                </a:lnTo>
                <a:lnTo>
                  <a:pt x="446541" y="324785"/>
                </a:lnTo>
                <a:lnTo>
                  <a:pt x="486978" y="356898"/>
                </a:lnTo>
                <a:lnTo>
                  <a:pt x="527833" y="388643"/>
                </a:lnTo>
                <a:lnTo>
                  <a:pt x="569218" y="419926"/>
                </a:lnTo>
                <a:lnTo>
                  <a:pt x="602873" y="441095"/>
                </a:lnTo>
                <a:lnTo>
                  <a:pt x="645395" y="471382"/>
                </a:lnTo>
                <a:lnTo>
                  <a:pt x="688756" y="500932"/>
                </a:lnTo>
                <a:lnTo>
                  <a:pt x="724663" y="520130"/>
                </a:lnTo>
                <a:lnTo>
                  <a:pt x="769921" y="548019"/>
                </a:lnTo>
                <a:lnTo>
                  <a:pt x="807869" y="565430"/>
                </a:lnTo>
                <a:lnTo>
                  <a:pt x="855312" y="591404"/>
                </a:lnTo>
                <a:lnTo>
                  <a:pt x="895589" y="606775"/>
                </a:lnTo>
                <a:lnTo>
                  <a:pt x="945506" y="630583"/>
                </a:lnTo>
                <a:lnTo>
                  <a:pt x="988399" y="643661"/>
                </a:lnTo>
                <a:lnTo>
                  <a:pt x="1032626" y="655570"/>
                </a:lnTo>
                <a:lnTo>
                  <a:pt x="1086380" y="676017"/>
                </a:lnTo>
                <a:lnTo>
                  <a:pt x="1132882" y="685934"/>
                </a:lnTo>
                <a:lnTo>
                  <a:pt x="1180455" y="694913"/>
                </a:lnTo>
                <a:lnTo>
                  <a:pt x="1229056" y="702991"/>
                </a:lnTo>
                <a:lnTo>
                  <a:pt x="1270273" y="700654"/>
                </a:lnTo>
                <a:lnTo>
                  <a:pt x="1320798" y="707046"/>
                </a:lnTo>
                <a:lnTo>
                  <a:pt x="1372220" y="712654"/>
                </a:lnTo>
                <a:lnTo>
                  <a:pt x="1416407" y="707714"/>
                </a:lnTo>
                <a:lnTo>
                  <a:pt x="1469734" y="711653"/>
                </a:lnTo>
                <a:lnTo>
                  <a:pt x="1515432" y="705391"/>
                </a:lnTo>
                <a:lnTo>
                  <a:pt x="1561836" y="698509"/>
                </a:lnTo>
                <a:lnTo>
                  <a:pt x="1617284" y="700590"/>
                </a:lnTo>
                <a:lnTo>
                  <a:pt x="1665007" y="692554"/>
                </a:lnTo>
                <a:lnTo>
                  <a:pt x="1713340" y="683983"/>
                </a:lnTo>
                <a:lnTo>
                  <a:pt x="1753884" y="665352"/>
                </a:lnTo>
                <a:lnTo>
                  <a:pt x="1853317" y="645788"/>
                </a:lnTo>
                <a:lnTo>
                  <a:pt x="1895405" y="625804"/>
                </a:lnTo>
                <a:lnTo>
                  <a:pt x="1946312" y="614979"/>
                </a:lnTo>
                <a:lnTo>
                  <a:pt x="2255223" y="462573"/>
                </a:lnTo>
                <a:lnTo>
                  <a:pt x="2292230" y="430157"/>
                </a:lnTo>
                <a:lnTo>
                  <a:pt x="2428698" y="361269"/>
                </a:lnTo>
                <a:lnTo>
                  <a:pt x="2465722" y="328838"/>
                </a:lnTo>
                <a:lnTo>
                  <a:pt x="2689084" y="217601"/>
                </a:lnTo>
                <a:lnTo>
                  <a:pt x="2740961" y="205927"/>
                </a:lnTo>
                <a:lnTo>
                  <a:pt x="2783932" y="185170"/>
                </a:lnTo>
                <a:lnTo>
                  <a:pt x="2834671" y="174492"/>
                </a:lnTo>
                <a:lnTo>
                  <a:pt x="2884746" y="164395"/>
                </a:lnTo>
                <a:lnTo>
                  <a:pt x="2934094" y="154936"/>
                </a:lnTo>
                <a:lnTo>
                  <a:pt x="2979098" y="149282"/>
                </a:lnTo>
                <a:lnTo>
                  <a:pt x="3023154" y="144458"/>
                </a:lnTo>
                <a:lnTo>
                  <a:pt x="3066014" y="140681"/>
                </a:lnTo>
                <a:lnTo>
                  <a:pt x="3115800" y="147721"/>
                </a:lnTo>
                <a:lnTo>
                  <a:pt x="3163896" y="156241"/>
                </a:lnTo>
                <a:lnTo>
                  <a:pt x="3210055" y="166459"/>
                </a:lnTo>
                <a:lnTo>
                  <a:pt x="3254028" y="178590"/>
                </a:lnTo>
                <a:lnTo>
                  <a:pt x="3295570" y="192852"/>
                </a:lnTo>
                <a:lnTo>
                  <a:pt x="3334431" y="209461"/>
                </a:lnTo>
                <a:lnTo>
                  <a:pt x="3378734" y="238187"/>
                </a:lnTo>
                <a:lnTo>
                  <a:pt x="3411495" y="260141"/>
                </a:lnTo>
                <a:lnTo>
                  <a:pt x="3449202" y="294645"/>
                </a:lnTo>
                <a:lnTo>
                  <a:pt x="3474871" y="322809"/>
                </a:lnTo>
                <a:lnTo>
                  <a:pt x="3504992" y="363958"/>
                </a:lnTo>
                <a:lnTo>
                  <a:pt x="3530950" y="408754"/>
                </a:lnTo>
                <a:lnTo>
                  <a:pt x="3544128" y="447860"/>
                </a:lnTo>
                <a:lnTo>
                  <a:pt x="3547852" y="461481"/>
                </a:lnTo>
                <a:lnTo>
                  <a:pt x="3559516" y="485031"/>
                </a:lnTo>
                <a:lnTo>
                  <a:pt x="3562397" y="499390"/>
                </a:lnTo>
                <a:lnTo>
                  <a:pt x="3564877" y="514101"/>
                </a:lnTo>
                <a:lnTo>
                  <a:pt x="3590141" y="491971"/>
                </a:lnTo>
                <a:lnTo>
                  <a:pt x="3610973" y="490607"/>
                </a:lnTo>
                <a:lnTo>
                  <a:pt x="3469398" y="614619"/>
                </a:lnTo>
                <a:lnTo>
                  <a:pt x="3419464" y="692125"/>
                </a:lnTo>
                <a:lnTo>
                  <a:pt x="3396682" y="728964"/>
                </a:lnTo>
                <a:lnTo>
                  <a:pt x="3388632" y="752898"/>
                </a:lnTo>
                <a:lnTo>
                  <a:pt x="3387710" y="787472"/>
                </a:lnTo>
                <a:lnTo>
                  <a:pt x="3393010" y="816596"/>
                </a:lnTo>
                <a:lnTo>
                  <a:pt x="3411995" y="833733"/>
                </a:lnTo>
                <a:lnTo>
                  <a:pt x="3433152" y="832084"/>
                </a:lnTo>
                <a:lnTo>
                  <a:pt x="3525838" y="750896"/>
                </a:lnTo>
                <a:lnTo>
                  <a:pt x="3516488" y="775970"/>
                </a:lnTo>
                <a:lnTo>
                  <a:pt x="3490147" y="799043"/>
                </a:lnTo>
                <a:lnTo>
                  <a:pt x="3468072" y="835262"/>
                </a:lnTo>
                <a:close/>
              </a:path>
              <a:path w="5136515" h="1660525">
                <a:moveTo>
                  <a:pt x="3525838" y="750896"/>
                </a:moveTo>
                <a:lnTo>
                  <a:pt x="3487078" y="784848"/>
                </a:lnTo>
                <a:lnTo>
                  <a:pt x="3514833" y="743653"/>
                </a:lnTo>
                <a:lnTo>
                  <a:pt x="3531624" y="695178"/>
                </a:lnTo>
                <a:lnTo>
                  <a:pt x="3545501" y="649257"/>
                </a:lnTo>
                <a:lnTo>
                  <a:pt x="3547777" y="596613"/>
                </a:lnTo>
                <a:lnTo>
                  <a:pt x="3546501" y="547081"/>
                </a:lnTo>
                <a:lnTo>
                  <a:pt x="3564396" y="531406"/>
                </a:lnTo>
                <a:lnTo>
                  <a:pt x="3566264" y="580420"/>
                </a:lnTo>
                <a:lnTo>
                  <a:pt x="3564589" y="632537"/>
                </a:lnTo>
                <a:lnTo>
                  <a:pt x="3559700" y="687469"/>
                </a:lnTo>
                <a:lnTo>
                  <a:pt x="3535189" y="725822"/>
                </a:lnTo>
                <a:lnTo>
                  <a:pt x="3525838" y="750896"/>
                </a:lnTo>
                <a:close/>
              </a:path>
              <a:path w="5136515" h="1660525">
                <a:moveTo>
                  <a:pt x="5136056" y="1653441"/>
                </a:moveTo>
                <a:lnTo>
                  <a:pt x="5128485" y="1660073"/>
                </a:lnTo>
                <a:lnTo>
                  <a:pt x="5121690" y="1649142"/>
                </a:lnTo>
                <a:lnTo>
                  <a:pt x="5111303" y="1607591"/>
                </a:lnTo>
                <a:lnTo>
                  <a:pt x="5091696" y="1557233"/>
                </a:lnTo>
                <a:lnTo>
                  <a:pt x="5071157" y="1507690"/>
                </a:lnTo>
                <a:lnTo>
                  <a:pt x="5041241" y="1449479"/>
                </a:lnTo>
                <a:lnTo>
                  <a:pt x="5026019" y="1412163"/>
                </a:lnTo>
                <a:lnTo>
                  <a:pt x="5001544" y="1366069"/>
                </a:lnTo>
                <a:lnTo>
                  <a:pt x="4976181" y="1320752"/>
                </a:lnTo>
                <a:lnTo>
                  <a:pt x="4949929" y="1276214"/>
                </a:lnTo>
                <a:lnTo>
                  <a:pt x="4931153" y="1242012"/>
                </a:lnTo>
                <a:lnTo>
                  <a:pt x="4903114" y="1199039"/>
                </a:lnTo>
                <a:lnTo>
                  <a:pt x="4874179" y="1156852"/>
                </a:lnTo>
                <a:lnTo>
                  <a:pt x="4844345" y="1115452"/>
                </a:lnTo>
                <a:lnTo>
                  <a:pt x="4813609" y="1074841"/>
                </a:lnTo>
                <a:lnTo>
                  <a:pt x="4781971" y="1035022"/>
                </a:lnTo>
                <a:lnTo>
                  <a:pt x="4757794" y="1005549"/>
                </a:lnTo>
                <a:lnTo>
                  <a:pt x="4724342" y="967319"/>
                </a:lnTo>
                <a:lnTo>
                  <a:pt x="4689979" y="929885"/>
                </a:lnTo>
                <a:lnTo>
                  <a:pt x="4654704" y="893252"/>
                </a:lnTo>
                <a:lnTo>
                  <a:pt x="4618514" y="857419"/>
                </a:lnTo>
                <a:lnTo>
                  <a:pt x="4581407" y="822390"/>
                </a:lnTo>
                <a:lnTo>
                  <a:pt x="4551748" y="797719"/>
                </a:lnTo>
                <a:lnTo>
                  <a:pt x="4512577" y="764498"/>
                </a:lnTo>
                <a:lnTo>
                  <a:pt x="4472417" y="732143"/>
                </a:lnTo>
                <a:lnTo>
                  <a:pt x="4431229" y="700688"/>
                </a:lnTo>
                <a:lnTo>
                  <a:pt x="4388975" y="670167"/>
                </a:lnTo>
                <a:lnTo>
                  <a:pt x="4345614" y="640616"/>
                </a:lnTo>
                <a:lnTo>
                  <a:pt x="4301108" y="612068"/>
                </a:lnTo>
                <a:lnTo>
                  <a:pt x="4255417" y="584557"/>
                </a:lnTo>
                <a:lnTo>
                  <a:pt x="4208503" y="558119"/>
                </a:lnTo>
                <a:lnTo>
                  <a:pt x="4169523" y="541613"/>
                </a:lnTo>
                <a:lnTo>
                  <a:pt x="4120723" y="516826"/>
                </a:lnTo>
                <a:lnTo>
                  <a:pt x="4078743" y="502949"/>
                </a:lnTo>
                <a:lnTo>
                  <a:pt x="4035117" y="490513"/>
                </a:lnTo>
                <a:lnTo>
                  <a:pt x="3989749" y="479603"/>
                </a:lnTo>
                <a:lnTo>
                  <a:pt x="3942542" y="470304"/>
                </a:lnTo>
                <a:lnTo>
                  <a:pt x="3893399" y="462701"/>
                </a:lnTo>
                <a:lnTo>
                  <a:pt x="3842223" y="456878"/>
                </a:lnTo>
                <a:lnTo>
                  <a:pt x="3797309" y="462453"/>
                </a:lnTo>
                <a:lnTo>
                  <a:pt x="3750354" y="469817"/>
                </a:lnTo>
                <a:lnTo>
                  <a:pt x="3701634" y="478726"/>
                </a:lnTo>
                <a:lnTo>
                  <a:pt x="3651427" y="488938"/>
                </a:lnTo>
                <a:lnTo>
                  <a:pt x="3564396" y="531406"/>
                </a:lnTo>
                <a:lnTo>
                  <a:pt x="3623294" y="479815"/>
                </a:lnTo>
                <a:lnTo>
                  <a:pt x="3677728" y="465900"/>
                </a:lnTo>
                <a:lnTo>
                  <a:pt x="3721717" y="444252"/>
                </a:lnTo>
                <a:lnTo>
                  <a:pt x="3780333" y="443557"/>
                </a:lnTo>
                <a:lnTo>
                  <a:pt x="3828441" y="435184"/>
                </a:lnTo>
                <a:lnTo>
                  <a:pt x="3882746" y="438265"/>
                </a:lnTo>
                <a:lnTo>
                  <a:pt x="3934850" y="443275"/>
                </a:lnTo>
                <a:lnTo>
                  <a:pt x="3993090" y="459793"/>
                </a:lnTo>
                <a:lnTo>
                  <a:pt x="4039332" y="469937"/>
                </a:lnTo>
                <a:lnTo>
                  <a:pt x="4083687" y="481735"/>
                </a:lnTo>
                <a:lnTo>
                  <a:pt x="4134651" y="504626"/>
                </a:lnTo>
                <a:lnTo>
                  <a:pt x="4175614" y="519394"/>
                </a:lnTo>
                <a:lnTo>
                  <a:pt x="4223441" y="545034"/>
                </a:lnTo>
                <a:lnTo>
                  <a:pt x="4269890" y="571880"/>
                </a:lnTo>
                <a:lnTo>
                  <a:pt x="4315089" y="599821"/>
                </a:lnTo>
                <a:lnTo>
                  <a:pt x="4350797" y="619193"/>
                </a:lnTo>
                <a:lnTo>
                  <a:pt x="4393600" y="649233"/>
                </a:lnTo>
                <a:lnTo>
                  <a:pt x="4435497" y="680067"/>
                </a:lnTo>
                <a:lnTo>
                  <a:pt x="4468122" y="702139"/>
                </a:lnTo>
                <a:lnTo>
                  <a:pt x="4508211" y="734556"/>
                </a:lnTo>
                <a:lnTo>
                  <a:pt x="4547399" y="767762"/>
                </a:lnTo>
                <a:lnTo>
                  <a:pt x="4585686" y="801758"/>
                </a:lnTo>
                <a:lnTo>
                  <a:pt x="4623073" y="836542"/>
                </a:lnTo>
                <a:lnTo>
                  <a:pt x="4651195" y="862559"/>
                </a:lnTo>
                <a:lnTo>
                  <a:pt x="4686787" y="898915"/>
                </a:lnTo>
                <a:lnTo>
                  <a:pt x="4721482" y="936057"/>
                </a:lnTo>
                <a:lnTo>
                  <a:pt x="4755264" y="973999"/>
                </a:lnTo>
                <a:lnTo>
                  <a:pt x="4788128" y="1012745"/>
                </a:lnTo>
                <a:lnTo>
                  <a:pt x="4820073" y="1052296"/>
                </a:lnTo>
                <a:lnTo>
                  <a:pt x="4842729" y="1083100"/>
                </a:lnTo>
                <a:lnTo>
                  <a:pt x="4872829" y="1124267"/>
                </a:lnTo>
                <a:lnTo>
                  <a:pt x="4902004" y="1166245"/>
                </a:lnTo>
                <a:lnTo>
                  <a:pt x="4930250" y="1209036"/>
                </a:lnTo>
                <a:lnTo>
                  <a:pt x="4957565" y="1252642"/>
                </a:lnTo>
                <a:lnTo>
                  <a:pt x="4975580" y="1287512"/>
                </a:lnTo>
                <a:lnTo>
                  <a:pt x="5001028" y="1332754"/>
                </a:lnTo>
                <a:lnTo>
                  <a:pt x="5025539" y="1378817"/>
                </a:lnTo>
                <a:lnTo>
                  <a:pt x="5049110" y="1425703"/>
                </a:lnTo>
                <a:lnTo>
                  <a:pt x="5063371" y="1463861"/>
                </a:lnTo>
                <a:lnTo>
                  <a:pt x="5085056" y="1512399"/>
                </a:lnTo>
                <a:lnTo>
                  <a:pt x="5105795" y="1561766"/>
                </a:lnTo>
                <a:lnTo>
                  <a:pt x="5117217" y="1602410"/>
                </a:lnTo>
                <a:lnTo>
                  <a:pt x="5136056" y="1653441"/>
                </a:lnTo>
                <a:close/>
              </a:path>
            </a:pathLst>
          </a:custGeom>
          <a:solidFill>
            <a:srgbClr val="FFF1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86798" y="8496610"/>
            <a:ext cx="5218430" cy="1143635"/>
          </a:xfrm>
          <a:custGeom>
            <a:avLst/>
            <a:gdLst/>
            <a:ahLst/>
            <a:cxnLst/>
            <a:rect l="l" t="t" r="r" b="b"/>
            <a:pathLst>
              <a:path w="5218430" h="1143634">
                <a:moveTo>
                  <a:pt x="1552864" y="962191"/>
                </a:moveTo>
                <a:lnTo>
                  <a:pt x="1561331" y="945544"/>
                </a:lnTo>
                <a:lnTo>
                  <a:pt x="1569314" y="957862"/>
                </a:lnTo>
                <a:lnTo>
                  <a:pt x="1577533" y="969717"/>
                </a:lnTo>
                <a:lnTo>
                  <a:pt x="1633020" y="1028707"/>
                </a:lnTo>
                <a:lnTo>
                  <a:pt x="1675205" y="1057822"/>
                </a:lnTo>
                <a:lnTo>
                  <a:pt x="1720992" y="1079854"/>
                </a:lnTo>
                <a:lnTo>
                  <a:pt x="1770081" y="1095396"/>
                </a:lnTo>
                <a:lnTo>
                  <a:pt x="1822168" y="1105041"/>
                </a:lnTo>
                <a:lnTo>
                  <a:pt x="1865633" y="1103624"/>
                </a:lnTo>
                <a:lnTo>
                  <a:pt x="1922096" y="1104665"/>
                </a:lnTo>
                <a:lnTo>
                  <a:pt x="1968786" y="1096909"/>
                </a:lnTo>
                <a:lnTo>
                  <a:pt x="2005566" y="1080621"/>
                </a:lnTo>
                <a:lnTo>
                  <a:pt x="2054942" y="1067584"/>
                </a:lnTo>
                <a:lnTo>
                  <a:pt x="2094136" y="1046550"/>
                </a:lnTo>
                <a:lnTo>
                  <a:pt x="2134333" y="1023544"/>
                </a:lnTo>
                <a:lnTo>
                  <a:pt x="2175398" y="998833"/>
                </a:lnTo>
                <a:lnTo>
                  <a:pt x="2217194" y="972683"/>
                </a:lnTo>
                <a:lnTo>
                  <a:pt x="2248265" y="939606"/>
                </a:lnTo>
                <a:lnTo>
                  <a:pt x="2291117" y="911382"/>
                </a:lnTo>
                <a:lnTo>
                  <a:pt x="2419120" y="771762"/>
                </a:lnTo>
                <a:lnTo>
                  <a:pt x="2442301" y="726185"/>
                </a:lnTo>
                <a:lnTo>
                  <a:pt x="2546031" y="606276"/>
                </a:lnTo>
                <a:lnTo>
                  <a:pt x="2569243" y="560637"/>
                </a:lnTo>
                <a:lnTo>
                  <a:pt x="2638024" y="481431"/>
                </a:lnTo>
                <a:lnTo>
                  <a:pt x="2703582" y="408561"/>
                </a:lnTo>
                <a:lnTo>
                  <a:pt x="2747291" y="378651"/>
                </a:lnTo>
                <a:lnTo>
                  <a:pt x="2779379" y="343573"/>
                </a:lnTo>
                <a:lnTo>
                  <a:pt x="2822458" y="314902"/>
                </a:lnTo>
                <a:lnTo>
                  <a:pt x="2853857" y="281180"/>
                </a:lnTo>
                <a:lnTo>
                  <a:pt x="2897115" y="252156"/>
                </a:lnTo>
                <a:lnTo>
                  <a:pt x="2939910" y="224043"/>
                </a:lnTo>
                <a:lnTo>
                  <a:pt x="2993519" y="202682"/>
                </a:lnTo>
                <a:lnTo>
                  <a:pt x="3035258" y="176644"/>
                </a:lnTo>
                <a:lnTo>
                  <a:pt x="3076404" y="151772"/>
                </a:lnTo>
                <a:lnTo>
                  <a:pt x="3128235" y="133907"/>
                </a:lnTo>
                <a:lnTo>
                  <a:pt x="3179386" y="117378"/>
                </a:lnTo>
                <a:lnTo>
                  <a:pt x="3229816" y="102269"/>
                </a:lnTo>
                <a:lnTo>
                  <a:pt x="3279479" y="88665"/>
                </a:lnTo>
                <a:lnTo>
                  <a:pt x="3328334" y="76651"/>
                </a:lnTo>
                <a:lnTo>
                  <a:pt x="3376337" y="66312"/>
                </a:lnTo>
                <a:lnTo>
                  <a:pt x="3434327" y="64353"/>
                </a:lnTo>
                <a:lnTo>
                  <a:pt x="3479884" y="58823"/>
                </a:lnTo>
                <a:lnTo>
                  <a:pt x="3524400" y="55339"/>
                </a:lnTo>
                <a:lnTo>
                  <a:pt x="3579268" y="59517"/>
                </a:lnTo>
                <a:lnTo>
                  <a:pt x="3621919" y="59702"/>
                </a:lnTo>
                <a:lnTo>
                  <a:pt x="3675065" y="67266"/>
                </a:lnTo>
                <a:lnTo>
                  <a:pt x="3727457" y="76311"/>
                </a:lnTo>
                <a:lnTo>
                  <a:pt x="3779168" y="86696"/>
                </a:lnTo>
                <a:lnTo>
                  <a:pt x="3818950" y="92522"/>
                </a:lnTo>
                <a:lnTo>
                  <a:pt x="3869513" y="105164"/>
                </a:lnTo>
                <a:lnTo>
                  <a:pt x="3919611" y="118721"/>
                </a:lnTo>
                <a:lnTo>
                  <a:pt x="3969314" y="133053"/>
                </a:lnTo>
                <a:lnTo>
                  <a:pt x="4018695" y="148019"/>
                </a:lnTo>
                <a:lnTo>
                  <a:pt x="4067808" y="163514"/>
                </a:lnTo>
                <a:lnTo>
                  <a:pt x="4105540" y="173369"/>
                </a:lnTo>
                <a:lnTo>
                  <a:pt x="4154630" y="188907"/>
                </a:lnTo>
                <a:lnTo>
                  <a:pt x="4203855" y="204179"/>
                </a:lnTo>
                <a:lnTo>
                  <a:pt x="4253313" y="218995"/>
                </a:lnTo>
                <a:lnTo>
                  <a:pt x="4303101" y="233162"/>
                </a:lnTo>
                <a:lnTo>
                  <a:pt x="4353315" y="246489"/>
                </a:lnTo>
                <a:lnTo>
                  <a:pt x="4392735" y="253026"/>
                </a:lnTo>
                <a:lnTo>
                  <a:pt x="4444097" y="264098"/>
                </a:lnTo>
                <a:lnTo>
                  <a:pt x="4496178" y="273755"/>
                </a:lnTo>
                <a:lnTo>
                  <a:pt x="4537756" y="276049"/>
                </a:lnTo>
                <a:lnTo>
                  <a:pt x="4591568" y="282302"/>
                </a:lnTo>
                <a:lnTo>
                  <a:pt x="4646393" y="286566"/>
                </a:lnTo>
                <a:lnTo>
                  <a:pt x="4691006" y="282892"/>
                </a:lnTo>
                <a:lnTo>
                  <a:pt x="4736800" y="276896"/>
                </a:lnTo>
                <a:lnTo>
                  <a:pt x="4795244" y="274043"/>
                </a:lnTo>
                <a:lnTo>
                  <a:pt x="4843633" y="262945"/>
                </a:lnTo>
                <a:lnTo>
                  <a:pt x="4893226" y="249480"/>
                </a:lnTo>
                <a:lnTo>
                  <a:pt x="4932639" y="228017"/>
                </a:lnTo>
                <a:lnTo>
                  <a:pt x="4984448" y="210193"/>
                </a:lnTo>
                <a:lnTo>
                  <a:pt x="5025952" y="184618"/>
                </a:lnTo>
                <a:lnTo>
                  <a:pt x="5068408" y="157172"/>
                </a:lnTo>
                <a:lnTo>
                  <a:pt x="5100432" y="122222"/>
                </a:lnTo>
                <a:lnTo>
                  <a:pt x="5133281" y="85650"/>
                </a:lnTo>
                <a:lnTo>
                  <a:pt x="5201204" y="8130"/>
                </a:lnTo>
                <a:lnTo>
                  <a:pt x="5205339" y="0"/>
                </a:lnTo>
                <a:lnTo>
                  <a:pt x="5218217" y="2694"/>
                </a:lnTo>
                <a:lnTo>
                  <a:pt x="5180728" y="76404"/>
                </a:lnTo>
                <a:lnTo>
                  <a:pt x="5126602" y="126796"/>
                </a:lnTo>
                <a:lnTo>
                  <a:pt x="5094299" y="162295"/>
                </a:lnTo>
                <a:lnTo>
                  <a:pt x="5051800" y="189827"/>
                </a:lnTo>
                <a:lnTo>
                  <a:pt x="5010413" y="215172"/>
                </a:lnTo>
                <a:lnTo>
                  <a:pt x="4970127" y="238352"/>
                </a:lnTo>
                <a:lnTo>
                  <a:pt x="4919611" y="253632"/>
                </a:lnTo>
                <a:lnTo>
                  <a:pt x="4881494" y="272548"/>
                </a:lnTo>
                <a:lnTo>
                  <a:pt x="4833123" y="283609"/>
                </a:lnTo>
                <a:lnTo>
                  <a:pt x="4785809" y="292594"/>
                </a:lnTo>
                <a:lnTo>
                  <a:pt x="4728219" y="293768"/>
                </a:lnTo>
                <a:lnTo>
                  <a:pt x="4682983" y="298667"/>
                </a:lnTo>
                <a:lnTo>
                  <a:pt x="4638769" y="301556"/>
                </a:lnTo>
                <a:lnTo>
                  <a:pt x="4584245" y="296701"/>
                </a:lnTo>
                <a:lnTo>
                  <a:pt x="4542041" y="295638"/>
                </a:lnTo>
                <a:lnTo>
                  <a:pt x="4489334" y="287212"/>
                </a:lnTo>
                <a:lnTo>
                  <a:pt x="4437407" y="277250"/>
                </a:lnTo>
                <a:lnTo>
                  <a:pt x="4397488" y="271696"/>
                </a:lnTo>
                <a:lnTo>
                  <a:pt x="4346841" y="259218"/>
                </a:lnTo>
                <a:lnTo>
                  <a:pt x="4296694" y="245759"/>
                </a:lnTo>
                <a:lnTo>
                  <a:pt x="4246952" y="231503"/>
                </a:lnTo>
                <a:lnTo>
                  <a:pt x="4197521" y="216634"/>
                </a:lnTo>
                <a:lnTo>
                  <a:pt x="4159628" y="207095"/>
                </a:lnTo>
                <a:lnTo>
                  <a:pt x="4110538" y="191556"/>
                </a:lnTo>
                <a:lnTo>
                  <a:pt x="4061478" y="175958"/>
                </a:lnTo>
                <a:lnTo>
                  <a:pt x="4012355" y="160486"/>
                </a:lnTo>
                <a:lnTo>
                  <a:pt x="3963073" y="145324"/>
                </a:lnTo>
                <a:lnTo>
                  <a:pt x="3924860" y="136414"/>
                </a:lnTo>
                <a:lnTo>
                  <a:pt x="3874981" y="122427"/>
                </a:lnTo>
                <a:lnTo>
                  <a:pt x="3824663" y="109304"/>
                </a:lnTo>
                <a:lnTo>
                  <a:pt x="3773550" y="97742"/>
                </a:lnTo>
                <a:lnTo>
                  <a:pt x="3721733" y="87565"/>
                </a:lnTo>
                <a:lnTo>
                  <a:pt x="3680457" y="84679"/>
                </a:lnTo>
                <a:lnTo>
                  <a:pt x="3627004" y="77718"/>
                </a:lnTo>
                <a:lnTo>
                  <a:pt x="3572619" y="72590"/>
                </a:lnTo>
                <a:lnTo>
                  <a:pt x="3528548" y="75199"/>
                </a:lnTo>
                <a:lnTo>
                  <a:pt x="3472073" y="74181"/>
                </a:lnTo>
                <a:lnTo>
                  <a:pt x="3414046" y="76213"/>
                </a:lnTo>
                <a:lnTo>
                  <a:pt x="3366333" y="85982"/>
                </a:lnTo>
                <a:lnTo>
                  <a:pt x="3317664" y="97630"/>
                </a:lnTo>
                <a:lnTo>
                  <a:pt x="3268091" y="111056"/>
                </a:lnTo>
                <a:lnTo>
                  <a:pt x="3206345" y="120402"/>
                </a:lnTo>
                <a:lnTo>
                  <a:pt x="3166437" y="142838"/>
                </a:lnTo>
                <a:lnTo>
                  <a:pt x="3115703" y="158548"/>
                </a:lnTo>
                <a:lnTo>
                  <a:pt x="3064395" y="175384"/>
                </a:lnTo>
                <a:lnTo>
                  <a:pt x="3023865" y="199045"/>
                </a:lnTo>
                <a:lnTo>
                  <a:pt x="2982822" y="223715"/>
                </a:lnTo>
                <a:lnTo>
                  <a:pt x="2941294" y="249336"/>
                </a:lnTo>
                <a:lnTo>
                  <a:pt x="2899313" y="275850"/>
                </a:lnTo>
                <a:lnTo>
                  <a:pt x="2856906" y="303199"/>
                </a:lnTo>
                <a:lnTo>
                  <a:pt x="2814105" y="331325"/>
                </a:lnTo>
                <a:lnTo>
                  <a:pt x="2750076" y="401189"/>
                </a:lnTo>
                <a:lnTo>
                  <a:pt x="2706267" y="431297"/>
                </a:lnTo>
                <a:lnTo>
                  <a:pt x="2574469" y="578377"/>
                </a:lnTo>
                <a:lnTo>
                  <a:pt x="2552537" y="621500"/>
                </a:lnTo>
                <a:lnTo>
                  <a:pt x="2485819" y="696648"/>
                </a:lnTo>
                <a:lnTo>
                  <a:pt x="2463783" y="739975"/>
                </a:lnTo>
                <a:lnTo>
                  <a:pt x="2299202" y="923500"/>
                </a:lnTo>
                <a:lnTo>
                  <a:pt x="2267106" y="958591"/>
                </a:lnTo>
                <a:lnTo>
                  <a:pt x="2224091" y="987137"/>
                </a:lnTo>
                <a:lnTo>
                  <a:pt x="2181531" y="1014788"/>
                </a:lnTo>
                <a:lnTo>
                  <a:pt x="2139481" y="1041438"/>
                </a:lnTo>
                <a:lnTo>
                  <a:pt x="2099686" y="1063653"/>
                </a:lnTo>
                <a:lnTo>
                  <a:pt x="2060644" y="1084387"/>
                </a:lnTo>
                <a:lnTo>
                  <a:pt x="2011264" y="1097433"/>
                </a:lnTo>
                <a:lnTo>
                  <a:pt x="1963094" y="1108100"/>
                </a:lnTo>
                <a:lnTo>
                  <a:pt x="1916362" y="1115940"/>
                </a:lnTo>
                <a:lnTo>
                  <a:pt x="1871296" y="1120504"/>
                </a:lnTo>
                <a:lnTo>
                  <a:pt x="1828125" y="1121342"/>
                </a:lnTo>
                <a:lnTo>
                  <a:pt x="1787077" y="1118006"/>
                </a:lnTo>
                <a:lnTo>
                  <a:pt x="1737060" y="1104291"/>
                </a:lnTo>
                <a:lnTo>
                  <a:pt x="1689622" y="1085504"/>
                </a:lnTo>
                <a:lnTo>
                  <a:pt x="1656312" y="1066954"/>
                </a:lnTo>
                <a:lnTo>
                  <a:pt x="1614717" y="1036678"/>
                </a:lnTo>
                <a:lnTo>
                  <a:pt x="1576387" y="999985"/>
                </a:lnTo>
                <a:lnTo>
                  <a:pt x="1578685" y="995467"/>
                </a:lnTo>
                <a:lnTo>
                  <a:pt x="1569875" y="984774"/>
                </a:lnTo>
                <a:lnTo>
                  <a:pt x="1561270" y="973678"/>
                </a:lnTo>
                <a:lnTo>
                  <a:pt x="1552864" y="962191"/>
                </a:lnTo>
                <a:close/>
              </a:path>
              <a:path w="5218430" h="1143634">
                <a:moveTo>
                  <a:pt x="1522907" y="684918"/>
                </a:moveTo>
                <a:lnTo>
                  <a:pt x="1548051" y="663494"/>
                </a:lnTo>
                <a:lnTo>
                  <a:pt x="1568684" y="650940"/>
                </a:lnTo>
                <a:lnTo>
                  <a:pt x="1603740" y="666057"/>
                </a:lnTo>
                <a:lnTo>
                  <a:pt x="1620422" y="689288"/>
                </a:lnTo>
                <a:lnTo>
                  <a:pt x="1621937" y="714323"/>
                </a:lnTo>
                <a:lnTo>
                  <a:pt x="1622816" y="740609"/>
                </a:lnTo>
                <a:lnTo>
                  <a:pt x="1622841" y="796589"/>
                </a:lnTo>
                <a:lnTo>
                  <a:pt x="1610358" y="849147"/>
                </a:lnTo>
                <a:lnTo>
                  <a:pt x="1546589" y="974529"/>
                </a:lnTo>
                <a:lnTo>
                  <a:pt x="1529042" y="981016"/>
                </a:lnTo>
                <a:lnTo>
                  <a:pt x="1592936" y="855389"/>
                </a:lnTo>
                <a:lnTo>
                  <a:pt x="1598375" y="816680"/>
                </a:lnTo>
                <a:lnTo>
                  <a:pt x="1603289" y="779003"/>
                </a:lnTo>
                <a:lnTo>
                  <a:pt x="1607385" y="742936"/>
                </a:lnTo>
                <a:lnTo>
                  <a:pt x="1604190" y="721204"/>
                </a:lnTo>
                <a:lnTo>
                  <a:pt x="1601608" y="698265"/>
                </a:lnTo>
                <a:lnTo>
                  <a:pt x="1584627" y="675623"/>
                </a:lnTo>
                <a:lnTo>
                  <a:pt x="1572195" y="672053"/>
                </a:lnTo>
                <a:lnTo>
                  <a:pt x="1554546" y="678739"/>
                </a:lnTo>
                <a:lnTo>
                  <a:pt x="1506581" y="773046"/>
                </a:lnTo>
                <a:lnTo>
                  <a:pt x="1506126" y="745927"/>
                </a:lnTo>
                <a:lnTo>
                  <a:pt x="1519161" y="720297"/>
                </a:lnTo>
                <a:lnTo>
                  <a:pt x="1522907" y="684918"/>
                </a:lnTo>
                <a:close/>
              </a:path>
              <a:path w="5218430" h="1143634">
                <a:moveTo>
                  <a:pt x="1506581" y="773046"/>
                </a:moveTo>
                <a:lnTo>
                  <a:pt x="1527859" y="731210"/>
                </a:lnTo>
                <a:lnTo>
                  <a:pt x="1517028" y="780520"/>
                </a:lnTo>
                <a:lnTo>
                  <a:pt x="1519586" y="831520"/>
                </a:lnTo>
                <a:lnTo>
                  <a:pt x="1535840" y="883605"/>
                </a:lnTo>
                <a:lnTo>
                  <a:pt x="1554780" y="930411"/>
                </a:lnTo>
                <a:lnTo>
                  <a:pt x="1545924" y="947823"/>
                </a:lnTo>
                <a:lnTo>
                  <a:pt x="1515298" y="895980"/>
                </a:lnTo>
                <a:lnTo>
                  <a:pt x="1509988" y="850392"/>
                </a:lnTo>
                <a:lnTo>
                  <a:pt x="1507036" y="800166"/>
                </a:lnTo>
                <a:lnTo>
                  <a:pt x="1506581" y="773046"/>
                </a:lnTo>
                <a:close/>
              </a:path>
              <a:path w="5218430" h="1143634">
                <a:moveTo>
                  <a:pt x="0" y="569613"/>
                </a:moveTo>
                <a:lnTo>
                  <a:pt x="3746" y="562246"/>
                </a:lnTo>
                <a:lnTo>
                  <a:pt x="14288" y="569534"/>
                </a:lnTo>
                <a:lnTo>
                  <a:pt x="40964" y="601126"/>
                </a:lnTo>
                <a:lnTo>
                  <a:pt x="68063" y="631889"/>
                </a:lnTo>
                <a:lnTo>
                  <a:pt x="106943" y="667503"/>
                </a:lnTo>
                <a:lnTo>
                  <a:pt x="135002" y="696378"/>
                </a:lnTo>
                <a:lnTo>
                  <a:pt x="174400" y="730972"/>
                </a:lnTo>
                <a:lnTo>
                  <a:pt x="203125" y="758538"/>
                </a:lnTo>
                <a:lnTo>
                  <a:pt x="243818" y="790586"/>
                </a:lnTo>
                <a:lnTo>
                  <a:pt x="285161" y="821356"/>
                </a:lnTo>
                <a:lnTo>
                  <a:pt x="327157" y="850843"/>
                </a:lnTo>
                <a:lnTo>
                  <a:pt x="358487" y="873286"/>
                </a:lnTo>
                <a:lnTo>
                  <a:pt x="401793" y="900197"/>
                </a:lnTo>
                <a:lnTo>
                  <a:pt x="445758" y="925812"/>
                </a:lnTo>
                <a:lnTo>
                  <a:pt x="490383" y="950129"/>
                </a:lnTo>
                <a:lnTo>
                  <a:pt x="535670" y="973144"/>
                </a:lnTo>
                <a:lnTo>
                  <a:pt x="581622" y="994852"/>
                </a:lnTo>
                <a:lnTo>
                  <a:pt x="616921" y="1009493"/>
                </a:lnTo>
                <a:lnTo>
                  <a:pt x="664208" y="1028576"/>
                </a:lnTo>
                <a:lnTo>
                  <a:pt x="712165" y="1046341"/>
                </a:lnTo>
                <a:lnTo>
                  <a:pt x="760708" y="1062956"/>
                </a:lnTo>
                <a:lnTo>
                  <a:pt x="809893" y="1078307"/>
                </a:lnTo>
                <a:lnTo>
                  <a:pt x="848430" y="1086581"/>
                </a:lnTo>
                <a:lnTo>
                  <a:pt x="898987" y="1099234"/>
                </a:lnTo>
                <a:lnTo>
                  <a:pt x="950274" y="1110453"/>
                </a:lnTo>
                <a:lnTo>
                  <a:pt x="990999" y="1114424"/>
                </a:lnTo>
                <a:lnTo>
                  <a:pt x="1043832" y="1122604"/>
                </a:lnTo>
                <a:lnTo>
                  <a:pt x="1098425" y="1127322"/>
                </a:lnTo>
                <a:lnTo>
                  <a:pt x="1143003" y="1123716"/>
                </a:lnTo>
                <a:lnTo>
                  <a:pt x="1200321" y="1123077"/>
                </a:lnTo>
                <a:lnTo>
                  <a:pt x="1247852" y="1113667"/>
                </a:lnTo>
                <a:lnTo>
                  <a:pt x="1308349" y="1106778"/>
                </a:lnTo>
                <a:lnTo>
                  <a:pt x="1359286" y="1090671"/>
                </a:lnTo>
                <a:lnTo>
                  <a:pt x="1398784" y="1069038"/>
                </a:lnTo>
                <a:lnTo>
                  <a:pt x="1439699" y="1044622"/>
                </a:lnTo>
                <a:lnTo>
                  <a:pt x="1481792" y="1017889"/>
                </a:lnTo>
                <a:lnTo>
                  <a:pt x="1545924" y="947823"/>
                </a:lnTo>
                <a:lnTo>
                  <a:pt x="1516777" y="1005131"/>
                </a:lnTo>
                <a:lnTo>
                  <a:pt x="1472471" y="1036215"/>
                </a:lnTo>
                <a:lnTo>
                  <a:pt x="1429568" y="1064540"/>
                </a:lnTo>
                <a:lnTo>
                  <a:pt x="1388093" y="1090059"/>
                </a:lnTo>
                <a:lnTo>
                  <a:pt x="1336750" y="1106966"/>
                </a:lnTo>
                <a:lnTo>
                  <a:pt x="1298202" y="1126728"/>
                </a:lnTo>
                <a:lnTo>
                  <a:pt x="1238515" y="1132026"/>
                </a:lnTo>
                <a:lnTo>
                  <a:pt x="1192677" y="1138106"/>
                </a:lnTo>
                <a:lnTo>
                  <a:pt x="1148048" y="1141812"/>
                </a:lnTo>
                <a:lnTo>
                  <a:pt x="1104533" y="1143328"/>
                </a:lnTo>
                <a:lnTo>
                  <a:pt x="1050717" y="1137081"/>
                </a:lnTo>
                <a:lnTo>
                  <a:pt x="1009146" y="1134772"/>
                </a:lnTo>
                <a:lnTo>
                  <a:pt x="957088" y="1125071"/>
                </a:lnTo>
                <a:lnTo>
                  <a:pt x="917087" y="1119676"/>
                </a:lnTo>
                <a:lnTo>
                  <a:pt x="865953" y="1108157"/>
                </a:lnTo>
                <a:lnTo>
                  <a:pt x="815559" y="1095182"/>
                </a:lnTo>
                <a:lnTo>
                  <a:pt x="765904" y="1080754"/>
                </a:lnTo>
                <a:lnTo>
                  <a:pt x="716988" y="1064874"/>
                </a:lnTo>
                <a:lnTo>
                  <a:pt x="668808" y="1047546"/>
                </a:lnTo>
                <a:lnTo>
                  <a:pt x="621363" y="1028772"/>
                </a:lnTo>
                <a:lnTo>
                  <a:pt x="574653" y="1008555"/>
                </a:lnTo>
                <a:lnTo>
                  <a:pt x="528678" y="986892"/>
                </a:lnTo>
                <a:lnTo>
                  <a:pt x="483451" y="963758"/>
                </a:lnTo>
                <a:lnTo>
                  <a:pt x="438976" y="939147"/>
                </a:lnTo>
                <a:lnTo>
                  <a:pt x="395254" y="913054"/>
                </a:lnTo>
                <a:lnTo>
                  <a:pt x="352287" y="885475"/>
                </a:lnTo>
                <a:lnTo>
                  <a:pt x="310079" y="856405"/>
                </a:lnTo>
                <a:lnTo>
                  <a:pt x="268632" y="825840"/>
                </a:lnTo>
                <a:lnTo>
                  <a:pt x="227948" y="793775"/>
                </a:lnTo>
                <a:lnTo>
                  <a:pt x="188029" y="760204"/>
                </a:lnTo>
                <a:lnTo>
                  <a:pt x="148878" y="725124"/>
                </a:lnTo>
                <a:lnTo>
                  <a:pt x="110497" y="688530"/>
                </a:lnTo>
                <a:lnTo>
                  <a:pt x="72889" y="650416"/>
                </a:lnTo>
                <a:lnTo>
                  <a:pt x="36055" y="610779"/>
                </a:lnTo>
                <a:lnTo>
                  <a:pt x="0" y="569613"/>
                </a:lnTo>
                <a:close/>
              </a:path>
            </a:pathLst>
          </a:custGeom>
          <a:solidFill>
            <a:srgbClr val="FFF1C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3429632" y="1530219"/>
            <a:ext cx="11430000" cy="2257425"/>
            <a:chOff x="3429632" y="1530219"/>
            <a:chExt cx="11430000" cy="225742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29632" y="1530219"/>
              <a:ext cx="11429999" cy="2257423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287354" y="1561769"/>
              <a:ext cx="0" cy="1496060"/>
            </a:xfrm>
            <a:custGeom>
              <a:avLst/>
              <a:gdLst/>
              <a:ahLst/>
              <a:cxnLst/>
              <a:rect l="l" t="t" r="r" b="b"/>
              <a:pathLst>
                <a:path w="0" h="1496060">
                  <a:moveTo>
                    <a:pt x="0" y="0"/>
                  </a:moveTo>
                  <a:lnTo>
                    <a:pt x="0" y="1495615"/>
                  </a:lnTo>
                </a:path>
              </a:pathLst>
            </a:custGeom>
            <a:ln w="28575">
              <a:solidFill>
                <a:srgbClr val="E7BC3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69247" y="5962978"/>
            <a:ext cx="5318752" cy="432402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92354" y="8724340"/>
            <a:ext cx="4352909" cy="857248"/>
          </a:xfrm>
          <a:prstGeom prst="rect">
            <a:avLst/>
          </a:prstGeom>
        </p:spPr>
      </p:pic>
      <p:sp>
        <p:nvSpPr>
          <p:cNvPr id="11" name="object 11" descr=""/>
          <p:cNvSpPr/>
          <p:nvPr/>
        </p:nvSpPr>
        <p:spPr>
          <a:xfrm>
            <a:off x="15654002" y="0"/>
            <a:ext cx="1042035" cy="706755"/>
          </a:xfrm>
          <a:custGeom>
            <a:avLst/>
            <a:gdLst/>
            <a:ahLst/>
            <a:cxnLst/>
            <a:rect l="l" t="t" r="r" b="b"/>
            <a:pathLst>
              <a:path w="1042034" h="706755">
                <a:moveTo>
                  <a:pt x="796945" y="626973"/>
                </a:moveTo>
                <a:lnTo>
                  <a:pt x="786021" y="633619"/>
                </a:lnTo>
                <a:lnTo>
                  <a:pt x="774944" y="639990"/>
                </a:lnTo>
                <a:lnTo>
                  <a:pt x="763713" y="646087"/>
                </a:lnTo>
                <a:lnTo>
                  <a:pt x="752328" y="651911"/>
                </a:lnTo>
                <a:lnTo>
                  <a:pt x="717383" y="667676"/>
                </a:lnTo>
                <a:lnTo>
                  <a:pt x="681367" y="680831"/>
                </a:lnTo>
                <a:lnTo>
                  <a:pt x="644479" y="691299"/>
                </a:lnTo>
                <a:lnTo>
                  <a:pt x="606929" y="699026"/>
                </a:lnTo>
                <a:lnTo>
                  <a:pt x="568912" y="703968"/>
                </a:lnTo>
                <a:lnTo>
                  <a:pt x="530627" y="706099"/>
                </a:lnTo>
                <a:lnTo>
                  <a:pt x="517848" y="706182"/>
                </a:lnTo>
                <a:lnTo>
                  <a:pt x="505061" y="705952"/>
                </a:lnTo>
                <a:lnTo>
                  <a:pt x="466814" y="703384"/>
                </a:lnTo>
                <a:lnTo>
                  <a:pt x="428846" y="698006"/>
                </a:lnTo>
                <a:lnTo>
                  <a:pt x="391380" y="689851"/>
                </a:lnTo>
                <a:lnTo>
                  <a:pt x="354620" y="678961"/>
                </a:lnTo>
                <a:lnTo>
                  <a:pt x="318763" y="665398"/>
                </a:lnTo>
                <a:lnTo>
                  <a:pt x="283993" y="649231"/>
                </a:lnTo>
                <a:lnTo>
                  <a:pt x="250507" y="630551"/>
                </a:lnTo>
                <a:lnTo>
                  <a:pt x="218491" y="609462"/>
                </a:lnTo>
                <a:lnTo>
                  <a:pt x="188116" y="586073"/>
                </a:lnTo>
                <a:lnTo>
                  <a:pt x="159537" y="560509"/>
                </a:lnTo>
                <a:lnTo>
                  <a:pt x="132916" y="532912"/>
                </a:lnTo>
                <a:lnTo>
                  <a:pt x="108402" y="503438"/>
                </a:lnTo>
                <a:lnTo>
                  <a:pt x="86121" y="472239"/>
                </a:lnTo>
                <a:lnTo>
                  <a:pt x="66193" y="439480"/>
                </a:lnTo>
                <a:lnTo>
                  <a:pt x="48730" y="405342"/>
                </a:lnTo>
                <a:lnTo>
                  <a:pt x="33827" y="370019"/>
                </a:lnTo>
                <a:lnTo>
                  <a:pt x="21563" y="333698"/>
                </a:lnTo>
                <a:lnTo>
                  <a:pt x="12001" y="296566"/>
                </a:lnTo>
                <a:lnTo>
                  <a:pt x="5198" y="258829"/>
                </a:lnTo>
                <a:lnTo>
                  <a:pt x="1190" y="220702"/>
                </a:lnTo>
                <a:lnTo>
                  <a:pt x="0" y="182382"/>
                </a:lnTo>
                <a:lnTo>
                  <a:pt x="231" y="169597"/>
                </a:lnTo>
                <a:lnTo>
                  <a:pt x="2799" y="131350"/>
                </a:lnTo>
                <a:lnTo>
                  <a:pt x="8176" y="93382"/>
                </a:lnTo>
                <a:lnTo>
                  <a:pt x="16332" y="55916"/>
                </a:lnTo>
                <a:lnTo>
                  <a:pt x="27222" y="19156"/>
                </a:lnTo>
                <a:lnTo>
                  <a:pt x="1007545" y="0"/>
                </a:lnTo>
                <a:lnTo>
                  <a:pt x="1007820" y="700"/>
                </a:lnTo>
                <a:lnTo>
                  <a:pt x="1020084" y="37021"/>
                </a:lnTo>
                <a:lnTo>
                  <a:pt x="1029646" y="74153"/>
                </a:lnTo>
                <a:lnTo>
                  <a:pt x="1036449" y="111890"/>
                </a:lnTo>
                <a:lnTo>
                  <a:pt x="1040457" y="150017"/>
                </a:lnTo>
                <a:lnTo>
                  <a:pt x="1041646" y="188335"/>
                </a:lnTo>
                <a:lnTo>
                  <a:pt x="1041416" y="201122"/>
                </a:lnTo>
                <a:lnTo>
                  <a:pt x="1038848" y="239369"/>
                </a:lnTo>
                <a:lnTo>
                  <a:pt x="1033470" y="277337"/>
                </a:lnTo>
                <a:lnTo>
                  <a:pt x="1025315" y="314803"/>
                </a:lnTo>
                <a:lnTo>
                  <a:pt x="1014425" y="351563"/>
                </a:lnTo>
                <a:lnTo>
                  <a:pt x="1000862" y="387420"/>
                </a:lnTo>
                <a:lnTo>
                  <a:pt x="984695" y="422190"/>
                </a:lnTo>
                <a:lnTo>
                  <a:pt x="966015" y="455676"/>
                </a:lnTo>
                <a:lnTo>
                  <a:pt x="944926" y="487691"/>
                </a:lnTo>
                <a:lnTo>
                  <a:pt x="921537" y="518067"/>
                </a:lnTo>
                <a:lnTo>
                  <a:pt x="895973" y="546646"/>
                </a:lnTo>
                <a:lnTo>
                  <a:pt x="868376" y="573267"/>
                </a:lnTo>
                <a:lnTo>
                  <a:pt x="838902" y="597780"/>
                </a:lnTo>
                <a:lnTo>
                  <a:pt x="807703" y="620062"/>
                </a:lnTo>
                <a:lnTo>
                  <a:pt x="796945" y="62697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0" y="8441738"/>
            <a:ext cx="565785" cy="884555"/>
          </a:xfrm>
          <a:custGeom>
            <a:avLst/>
            <a:gdLst/>
            <a:ahLst/>
            <a:cxnLst/>
            <a:rect l="l" t="t" r="r" b="b"/>
            <a:pathLst>
              <a:path w="565785" h="884554">
                <a:moveTo>
                  <a:pt x="357583" y="817012"/>
                </a:moveTo>
                <a:lnTo>
                  <a:pt x="348310" y="822653"/>
                </a:lnTo>
                <a:lnTo>
                  <a:pt x="338906" y="828062"/>
                </a:lnTo>
                <a:lnTo>
                  <a:pt x="300038" y="847347"/>
                </a:lnTo>
                <a:lnTo>
                  <a:pt x="259468" y="862732"/>
                </a:lnTo>
                <a:lnTo>
                  <a:pt x="217586" y="874064"/>
                </a:lnTo>
                <a:lnTo>
                  <a:pt x="174794" y="881239"/>
                </a:lnTo>
                <a:lnTo>
                  <a:pt x="131505" y="884182"/>
                </a:lnTo>
                <a:lnTo>
                  <a:pt x="120657" y="884253"/>
                </a:lnTo>
                <a:lnTo>
                  <a:pt x="109802" y="884057"/>
                </a:lnTo>
                <a:lnTo>
                  <a:pt x="66552" y="880619"/>
                </a:lnTo>
                <a:lnTo>
                  <a:pt x="23844" y="872959"/>
                </a:lnTo>
                <a:lnTo>
                  <a:pt x="0" y="17526"/>
                </a:lnTo>
                <a:lnTo>
                  <a:pt x="7700" y="15341"/>
                </a:lnTo>
                <a:lnTo>
                  <a:pt x="50087" y="6074"/>
                </a:lnTo>
                <a:lnTo>
                  <a:pt x="93180" y="1009"/>
                </a:lnTo>
                <a:lnTo>
                  <a:pt x="125708" y="0"/>
                </a:lnTo>
                <a:lnTo>
                  <a:pt x="136563" y="195"/>
                </a:lnTo>
                <a:lnTo>
                  <a:pt x="179813" y="3633"/>
                </a:lnTo>
                <a:lnTo>
                  <a:pt x="222522" y="11293"/>
                </a:lnTo>
                <a:lnTo>
                  <a:pt x="264273" y="23107"/>
                </a:lnTo>
                <a:lnTo>
                  <a:pt x="304662" y="38954"/>
                </a:lnTo>
                <a:lnTo>
                  <a:pt x="343308" y="58682"/>
                </a:lnTo>
                <a:lnTo>
                  <a:pt x="379832" y="82105"/>
                </a:lnTo>
                <a:lnTo>
                  <a:pt x="413882" y="108996"/>
                </a:lnTo>
                <a:lnTo>
                  <a:pt x="445135" y="139093"/>
                </a:lnTo>
                <a:lnTo>
                  <a:pt x="473287" y="172109"/>
                </a:lnTo>
                <a:lnTo>
                  <a:pt x="498069" y="207726"/>
                </a:lnTo>
                <a:lnTo>
                  <a:pt x="519238" y="245601"/>
                </a:lnTo>
                <a:lnTo>
                  <a:pt x="536595" y="285368"/>
                </a:lnTo>
                <a:lnTo>
                  <a:pt x="549968" y="326644"/>
                </a:lnTo>
                <a:lnTo>
                  <a:pt x="559234" y="369031"/>
                </a:lnTo>
                <a:lnTo>
                  <a:pt x="564300" y="412123"/>
                </a:lnTo>
                <a:lnTo>
                  <a:pt x="565309" y="444652"/>
                </a:lnTo>
                <a:lnTo>
                  <a:pt x="565114" y="455506"/>
                </a:lnTo>
                <a:lnTo>
                  <a:pt x="561676" y="498756"/>
                </a:lnTo>
                <a:lnTo>
                  <a:pt x="554015" y="541465"/>
                </a:lnTo>
                <a:lnTo>
                  <a:pt x="542202" y="583216"/>
                </a:lnTo>
                <a:lnTo>
                  <a:pt x="526354" y="623605"/>
                </a:lnTo>
                <a:lnTo>
                  <a:pt x="506627" y="662252"/>
                </a:lnTo>
                <a:lnTo>
                  <a:pt x="483204" y="698776"/>
                </a:lnTo>
                <a:lnTo>
                  <a:pt x="456312" y="732825"/>
                </a:lnTo>
                <a:lnTo>
                  <a:pt x="426216" y="764078"/>
                </a:lnTo>
                <a:lnTo>
                  <a:pt x="393200" y="792230"/>
                </a:lnTo>
                <a:lnTo>
                  <a:pt x="357583" y="817012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1452970" y="9994465"/>
            <a:ext cx="586105" cy="292735"/>
          </a:xfrm>
          <a:custGeom>
            <a:avLst/>
            <a:gdLst/>
            <a:ahLst/>
            <a:cxnLst/>
            <a:rect l="l" t="t" r="r" b="b"/>
            <a:pathLst>
              <a:path w="586105" h="292734">
                <a:moveTo>
                  <a:pt x="585586" y="292533"/>
                </a:moveTo>
                <a:lnTo>
                  <a:pt x="0" y="292533"/>
                </a:lnTo>
                <a:lnTo>
                  <a:pt x="84" y="285608"/>
                </a:lnTo>
                <a:lnTo>
                  <a:pt x="4306" y="242741"/>
                </a:lnTo>
                <a:lnTo>
                  <a:pt x="14774" y="200949"/>
                </a:lnTo>
                <a:lnTo>
                  <a:pt x="31259" y="161152"/>
                </a:lnTo>
                <a:lnTo>
                  <a:pt x="53408" y="124200"/>
                </a:lnTo>
                <a:lnTo>
                  <a:pt x="80733" y="90901"/>
                </a:lnTo>
                <a:lnTo>
                  <a:pt x="112656" y="61969"/>
                </a:lnTo>
                <a:lnTo>
                  <a:pt x="148471" y="38038"/>
                </a:lnTo>
                <a:lnTo>
                  <a:pt x="187417" y="19617"/>
                </a:lnTo>
                <a:lnTo>
                  <a:pt x="228637" y="7115"/>
                </a:lnTo>
                <a:lnTo>
                  <a:pt x="271256" y="792"/>
                </a:lnTo>
                <a:lnTo>
                  <a:pt x="292793" y="0"/>
                </a:lnTo>
                <a:lnTo>
                  <a:pt x="299980" y="88"/>
                </a:lnTo>
                <a:lnTo>
                  <a:pt x="342848" y="4309"/>
                </a:lnTo>
                <a:lnTo>
                  <a:pt x="384639" y="14777"/>
                </a:lnTo>
                <a:lnTo>
                  <a:pt x="424436" y="31262"/>
                </a:lnTo>
                <a:lnTo>
                  <a:pt x="461389" y="53412"/>
                </a:lnTo>
                <a:lnTo>
                  <a:pt x="494684" y="80736"/>
                </a:lnTo>
                <a:lnTo>
                  <a:pt x="523620" y="112660"/>
                </a:lnTo>
                <a:lnTo>
                  <a:pt x="547550" y="148474"/>
                </a:lnTo>
                <a:lnTo>
                  <a:pt x="565970" y="187421"/>
                </a:lnTo>
                <a:lnTo>
                  <a:pt x="578474" y="228641"/>
                </a:lnTo>
                <a:lnTo>
                  <a:pt x="584797" y="271259"/>
                </a:lnTo>
                <a:lnTo>
                  <a:pt x="585586" y="29253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0" y="9653476"/>
            <a:ext cx="485140" cy="498475"/>
          </a:xfrm>
          <a:custGeom>
            <a:avLst/>
            <a:gdLst/>
            <a:ahLst/>
            <a:cxnLst/>
            <a:rect l="l" t="t" r="r" b="b"/>
            <a:pathLst>
              <a:path w="485140" h="498475">
                <a:moveTo>
                  <a:pt x="468971" y="336823"/>
                </a:moveTo>
                <a:lnTo>
                  <a:pt x="451554" y="373648"/>
                </a:lnTo>
                <a:lnTo>
                  <a:pt x="423102" y="413352"/>
                </a:lnTo>
                <a:lnTo>
                  <a:pt x="387448" y="446747"/>
                </a:lnTo>
                <a:lnTo>
                  <a:pt x="345964" y="472540"/>
                </a:lnTo>
                <a:lnTo>
                  <a:pt x="300245" y="489748"/>
                </a:lnTo>
                <a:lnTo>
                  <a:pt x="252049" y="497702"/>
                </a:lnTo>
                <a:lnTo>
                  <a:pt x="227598" y="498103"/>
                </a:lnTo>
                <a:lnTo>
                  <a:pt x="219460" y="497703"/>
                </a:lnTo>
                <a:lnTo>
                  <a:pt x="179169" y="491726"/>
                </a:lnTo>
                <a:lnTo>
                  <a:pt x="132911" y="476024"/>
                </a:lnTo>
                <a:lnTo>
                  <a:pt x="90609" y="451598"/>
                </a:lnTo>
                <a:lnTo>
                  <a:pt x="53883" y="419388"/>
                </a:lnTo>
                <a:lnTo>
                  <a:pt x="24145" y="380634"/>
                </a:lnTo>
                <a:lnTo>
                  <a:pt x="2541" y="336821"/>
                </a:lnTo>
                <a:lnTo>
                  <a:pt x="0" y="329722"/>
                </a:lnTo>
                <a:lnTo>
                  <a:pt x="0" y="168375"/>
                </a:lnTo>
                <a:lnTo>
                  <a:pt x="19958" y="124454"/>
                </a:lnTo>
                <a:lnTo>
                  <a:pt x="48410" y="84750"/>
                </a:lnTo>
                <a:lnTo>
                  <a:pt x="84063" y="51355"/>
                </a:lnTo>
                <a:lnTo>
                  <a:pt x="125547" y="25562"/>
                </a:lnTo>
                <a:lnTo>
                  <a:pt x="171266" y="8354"/>
                </a:lnTo>
                <a:lnTo>
                  <a:pt x="219462" y="400"/>
                </a:lnTo>
                <a:lnTo>
                  <a:pt x="243913" y="0"/>
                </a:lnTo>
                <a:lnTo>
                  <a:pt x="252052" y="399"/>
                </a:lnTo>
                <a:lnTo>
                  <a:pt x="292343" y="6376"/>
                </a:lnTo>
                <a:lnTo>
                  <a:pt x="338600" y="22079"/>
                </a:lnTo>
                <a:lnTo>
                  <a:pt x="380903" y="46505"/>
                </a:lnTo>
                <a:lnTo>
                  <a:pt x="417629" y="78714"/>
                </a:lnTo>
                <a:lnTo>
                  <a:pt x="447366" y="117468"/>
                </a:lnTo>
                <a:lnTo>
                  <a:pt x="468971" y="161281"/>
                </a:lnTo>
                <a:lnTo>
                  <a:pt x="481614" y="208465"/>
                </a:lnTo>
                <a:lnTo>
                  <a:pt x="484807" y="257208"/>
                </a:lnTo>
                <a:lnTo>
                  <a:pt x="484408" y="265347"/>
                </a:lnTo>
                <a:lnTo>
                  <a:pt x="478431" y="305638"/>
                </a:lnTo>
                <a:lnTo>
                  <a:pt x="468971" y="336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1021286" y="8830774"/>
            <a:ext cx="278130" cy="278130"/>
          </a:xfrm>
          <a:custGeom>
            <a:avLst/>
            <a:gdLst/>
            <a:ahLst/>
            <a:cxnLst/>
            <a:rect l="l" t="t" r="r" b="b"/>
            <a:pathLst>
              <a:path w="278130" h="278129">
                <a:moveTo>
                  <a:pt x="138844" y="277689"/>
                </a:moveTo>
                <a:lnTo>
                  <a:pt x="94959" y="270610"/>
                </a:lnTo>
                <a:lnTo>
                  <a:pt x="56845" y="250899"/>
                </a:lnTo>
                <a:lnTo>
                  <a:pt x="26789" y="220843"/>
                </a:lnTo>
                <a:lnTo>
                  <a:pt x="7078" y="182729"/>
                </a:lnTo>
                <a:lnTo>
                  <a:pt x="0" y="138844"/>
                </a:lnTo>
                <a:lnTo>
                  <a:pt x="7078" y="94959"/>
                </a:lnTo>
                <a:lnTo>
                  <a:pt x="26789" y="56845"/>
                </a:lnTo>
                <a:lnTo>
                  <a:pt x="56845" y="26789"/>
                </a:lnTo>
                <a:lnTo>
                  <a:pt x="94959" y="7078"/>
                </a:lnTo>
                <a:lnTo>
                  <a:pt x="138844" y="0"/>
                </a:lnTo>
                <a:lnTo>
                  <a:pt x="182729" y="7078"/>
                </a:lnTo>
                <a:lnTo>
                  <a:pt x="220843" y="26789"/>
                </a:lnTo>
                <a:lnTo>
                  <a:pt x="250899" y="56845"/>
                </a:lnTo>
                <a:lnTo>
                  <a:pt x="270610" y="94959"/>
                </a:lnTo>
                <a:lnTo>
                  <a:pt x="277689" y="138844"/>
                </a:lnTo>
                <a:lnTo>
                  <a:pt x="270610" y="182729"/>
                </a:lnTo>
                <a:lnTo>
                  <a:pt x="250899" y="220843"/>
                </a:lnTo>
                <a:lnTo>
                  <a:pt x="220843" y="250899"/>
                </a:lnTo>
                <a:lnTo>
                  <a:pt x="182729" y="270610"/>
                </a:lnTo>
                <a:lnTo>
                  <a:pt x="138844" y="27768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14356" y="10111142"/>
            <a:ext cx="352425" cy="175895"/>
          </a:xfrm>
          <a:custGeom>
            <a:avLst/>
            <a:gdLst/>
            <a:ahLst/>
            <a:cxnLst/>
            <a:rect l="l" t="t" r="r" b="b"/>
            <a:pathLst>
              <a:path w="352425" h="175895">
                <a:moveTo>
                  <a:pt x="352168" y="175856"/>
                </a:moveTo>
                <a:lnTo>
                  <a:pt x="0" y="175856"/>
                </a:lnTo>
                <a:lnTo>
                  <a:pt x="6255" y="129299"/>
                </a:lnTo>
                <a:lnTo>
                  <a:pt x="24009" y="87227"/>
                </a:lnTo>
                <a:lnTo>
                  <a:pt x="51548" y="51583"/>
                </a:lnTo>
                <a:lnTo>
                  <a:pt x="87192" y="24045"/>
                </a:lnTo>
                <a:lnTo>
                  <a:pt x="129264" y="6291"/>
                </a:lnTo>
                <a:lnTo>
                  <a:pt x="176084" y="0"/>
                </a:lnTo>
                <a:lnTo>
                  <a:pt x="222904" y="6307"/>
                </a:lnTo>
                <a:lnTo>
                  <a:pt x="264976" y="24071"/>
                </a:lnTo>
                <a:lnTo>
                  <a:pt x="300620" y="51613"/>
                </a:lnTo>
                <a:lnTo>
                  <a:pt x="328158" y="87254"/>
                </a:lnTo>
                <a:lnTo>
                  <a:pt x="345912" y="129315"/>
                </a:lnTo>
                <a:lnTo>
                  <a:pt x="352168" y="17585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1452927" y="9218277"/>
            <a:ext cx="498475" cy="498475"/>
          </a:xfrm>
          <a:custGeom>
            <a:avLst/>
            <a:gdLst/>
            <a:ahLst/>
            <a:cxnLst/>
            <a:rect l="l" t="t" r="r" b="b"/>
            <a:pathLst>
              <a:path w="498475" h="498475">
                <a:moveTo>
                  <a:pt x="257209" y="498104"/>
                </a:moveTo>
                <a:lnTo>
                  <a:pt x="208464" y="494909"/>
                </a:lnTo>
                <a:lnTo>
                  <a:pt x="161280" y="482267"/>
                </a:lnTo>
                <a:lnTo>
                  <a:pt x="117469" y="460664"/>
                </a:lnTo>
                <a:lnTo>
                  <a:pt x="78711" y="430926"/>
                </a:lnTo>
                <a:lnTo>
                  <a:pt x="46505" y="394200"/>
                </a:lnTo>
                <a:lnTo>
                  <a:pt x="22081" y="351895"/>
                </a:lnTo>
                <a:lnTo>
                  <a:pt x="6378" y="305639"/>
                </a:lnTo>
                <a:lnTo>
                  <a:pt x="0" y="257209"/>
                </a:lnTo>
                <a:lnTo>
                  <a:pt x="398" y="232757"/>
                </a:lnTo>
                <a:lnTo>
                  <a:pt x="8358" y="184560"/>
                </a:lnTo>
                <a:lnTo>
                  <a:pt x="25563" y="138844"/>
                </a:lnTo>
                <a:lnTo>
                  <a:pt x="51356" y="97360"/>
                </a:lnTo>
                <a:lnTo>
                  <a:pt x="84750" y="61706"/>
                </a:lnTo>
                <a:lnTo>
                  <a:pt x="124455" y="33251"/>
                </a:lnTo>
                <a:lnTo>
                  <a:pt x="168952" y="13091"/>
                </a:lnTo>
                <a:lnTo>
                  <a:pt x="216522" y="1999"/>
                </a:lnTo>
                <a:lnTo>
                  <a:pt x="240895" y="0"/>
                </a:lnTo>
                <a:lnTo>
                  <a:pt x="265346" y="398"/>
                </a:lnTo>
                <a:lnTo>
                  <a:pt x="313544" y="8358"/>
                </a:lnTo>
                <a:lnTo>
                  <a:pt x="359260" y="25563"/>
                </a:lnTo>
                <a:lnTo>
                  <a:pt x="400744" y="51356"/>
                </a:lnTo>
                <a:lnTo>
                  <a:pt x="436397" y="84750"/>
                </a:lnTo>
                <a:lnTo>
                  <a:pt x="464853" y="124455"/>
                </a:lnTo>
                <a:lnTo>
                  <a:pt x="485013" y="168952"/>
                </a:lnTo>
                <a:lnTo>
                  <a:pt x="496104" y="216522"/>
                </a:lnTo>
                <a:lnTo>
                  <a:pt x="498104" y="240895"/>
                </a:lnTo>
                <a:lnTo>
                  <a:pt x="498104" y="249052"/>
                </a:lnTo>
                <a:lnTo>
                  <a:pt x="494909" y="289640"/>
                </a:lnTo>
                <a:lnTo>
                  <a:pt x="482267" y="336824"/>
                </a:lnTo>
                <a:lnTo>
                  <a:pt x="460664" y="380635"/>
                </a:lnTo>
                <a:lnTo>
                  <a:pt x="430926" y="419389"/>
                </a:lnTo>
                <a:lnTo>
                  <a:pt x="394200" y="451599"/>
                </a:lnTo>
                <a:lnTo>
                  <a:pt x="351895" y="476023"/>
                </a:lnTo>
                <a:lnTo>
                  <a:pt x="305639" y="491726"/>
                </a:lnTo>
                <a:lnTo>
                  <a:pt x="257209" y="49810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object 2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9666" y="9467329"/>
            <a:ext cx="220415" cy="220415"/>
          </a:xfrm>
          <a:prstGeom prst="rect">
            <a:avLst/>
          </a:prstGeom>
        </p:spPr>
      </p:pic>
      <p:grpSp>
        <p:nvGrpSpPr>
          <p:cNvPr id="25" name="object 25" descr=""/>
          <p:cNvGrpSpPr/>
          <p:nvPr/>
        </p:nvGrpSpPr>
        <p:grpSpPr>
          <a:xfrm>
            <a:off x="778765" y="3274992"/>
            <a:ext cx="4354195" cy="4110990"/>
            <a:chOff x="778765" y="3274992"/>
            <a:chExt cx="4354195" cy="4110990"/>
          </a:xfrm>
        </p:grpSpPr>
        <p:sp>
          <p:nvSpPr>
            <p:cNvPr id="26" name="object 26" descr=""/>
            <p:cNvSpPr/>
            <p:nvPr/>
          </p:nvSpPr>
          <p:spPr>
            <a:xfrm>
              <a:off x="2625732" y="3288954"/>
              <a:ext cx="361950" cy="4083050"/>
            </a:xfrm>
            <a:custGeom>
              <a:avLst/>
              <a:gdLst/>
              <a:ahLst/>
              <a:cxnLst/>
              <a:rect l="l" t="t" r="r" b="b"/>
              <a:pathLst>
                <a:path w="361950" h="4083050">
                  <a:moveTo>
                    <a:pt x="265685" y="4082931"/>
                  </a:moveTo>
                  <a:lnTo>
                    <a:pt x="96129" y="4082931"/>
                  </a:lnTo>
                  <a:lnTo>
                    <a:pt x="89438" y="4082272"/>
                  </a:lnTo>
                  <a:lnTo>
                    <a:pt x="51343" y="4069344"/>
                  </a:lnTo>
                  <a:lnTo>
                    <a:pt x="21094" y="4042823"/>
                  </a:lnTo>
                  <a:lnTo>
                    <a:pt x="3295" y="4006747"/>
                  </a:lnTo>
                  <a:lnTo>
                    <a:pt x="0" y="3986811"/>
                  </a:lnTo>
                  <a:lnTo>
                    <a:pt x="0" y="143891"/>
                  </a:lnTo>
                  <a:lnTo>
                    <a:pt x="10444" y="100319"/>
                  </a:lnTo>
                  <a:lnTo>
                    <a:pt x="35297" y="63038"/>
                  </a:lnTo>
                  <a:lnTo>
                    <a:pt x="71499" y="36637"/>
                  </a:lnTo>
                  <a:lnTo>
                    <a:pt x="257168" y="1376"/>
                  </a:lnTo>
                  <a:lnTo>
                    <a:pt x="263619" y="336"/>
                  </a:lnTo>
                  <a:lnTo>
                    <a:pt x="302155" y="5321"/>
                  </a:lnTo>
                  <a:lnTo>
                    <a:pt x="335046" y="26004"/>
                  </a:lnTo>
                  <a:lnTo>
                    <a:pt x="356235" y="58573"/>
                  </a:lnTo>
                  <a:lnTo>
                    <a:pt x="361815" y="83953"/>
                  </a:lnTo>
                  <a:lnTo>
                    <a:pt x="361815" y="3986811"/>
                  </a:lnTo>
                  <a:lnTo>
                    <a:pt x="351399" y="4025662"/>
                  </a:lnTo>
                  <a:lnTo>
                    <a:pt x="326903" y="4057577"/>
                  </a:lnTo>
                  <a:lnTo>
                    <a:pt x="292058" y="4077687"/>
                  </a:lnTo>
                  <a:lnTo>
                    <a:pt x="272376" y="4082272"/>
                  </a:lnTo>
                  <a:lnTo>
                    <a:pt x="265685" y="4082931"/>
                  </a:lnTo>
                  <a:close/>
                </a:path>
              </a:pathLst>
            </a:custGeom>
            <a:solidFill>
              <a:srgbClr val="C87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625732" y="3288954"/>
              <a:ext cx="361950" cy="4083050"/>
            </a:xfrm>
            <a:custGeom>
              <a:avLst/>
              <a:gdLst/>
              <a:ahLst/>
              <a:cxnLst/>
              <a:rect l="l" t="t" r="r" b="b"/>
              <a:pathLst>
                <a:path w="361950" h="4083050">
                  <a:moveTo>
                    <a:pt x="257168" y="1376"/>
                  </a:moveTo>
                  <a:lnTo>
                    <a:pt x="107176" y="25563"/>
                  </a:lnTo>
                  <a:lnTo>
                    <a:pt x="99759" y="26759"/>
                  </a:lnTo>
                  <a:lnTo>
                    <a:pt x="92504" y="28597"/>
                  </a:lnTo>
                  <a:lnTo>
                    <a:pt x="85411" y="31076"/>
                  </a:lnTo>
                  <a:lnTo>
                    <a:pt x="78318" y="33555"/>
                  </a:lnTo>
                  <a:lnTo>
                    <a:pt x="71499" y="36637"/>
                  </a:lnTo>
                  <a:lnTo>
                    <a:pt x="64953" y="40322"/>
                  </a:lnTo>
                  <a:lnTo>
                    <a:pt x="58402" y="44007"/>
                  </a:lnTo>
                  <a:lnTo>
                    <a:pt x="52231" y="48237"/>
                  </a:lnTo>
                  <a:lnTo>
                    <a:pt x="46433" y="53014"/>
                  </a:lnTo>
                  <a:lnTo>
                    <a:pt x="40631" y="57790"/>
                  </a:lnTo>
                  <a:lnTo>
                    <a:pt x="35297" y="63038"/>
                  </a:lnTo>
                  <a:lnTo>
                    <a:pt x="30427" y="68758"/>
                  </a:lnTo>
                  <a:lnTo>
                    <a:pt x="25551" y="74477"/>
                  </a:lnTo>
                  <a:lnTo>
                    <a:pt x="5249" y="114420"/>
                  </a:lnTo>
                  <a:lnTo>
                    <a:pt x="1977" y="129040"/>
                  </a:lnTo>
                  <a:lnTo>
                    <a:pt x="659" y="136436"/>
                  </a:lnTo>
                  <a:lnTo>
                    <a:pt x="0" y="143891"/>
                  </a:lnTo>
                  <a:lnTo>
                    <a:pt x="0" y="151403"/>
                  </a:lnTo>
                  <a:lnTo>
                    <a:pt x="0" y="3980053"/>
                  </a:lnTo>
                  <a:lnTo>
                    <a:pt x="0" y="3986811"/>
                  </a:lnTo>
                  <a:lnTo>
                    <a:pt x="659" y="3993501"/>
                  </a:lnTo>
                  <a:lnTo>
                    <a:pt x="13588" y="4031593"/>
                  </a:lnTo>
                  <a:lnTo>
                    <a:pt x="30136" y="4052797"/>
                  </a:lnTo>
                  <a:lnTo>
                    <a:pt x="34912" y="4057577"/>
                  </a:lnTo>
                  <a:lnTo>
                    <a:pt x="69757" y="4077687"/>
                  </a:lnTo>
                  <a:lnTo>
                    <a:pt x="96129" y="4082931"/>
                  </a:lnTo>
                  <a:lnTo>
                    <a:pt x="102887" y="4082931"/>
                  </a:lnTo>
                  <a:lnTo>
                    <a:pt x="258927" y="4082931"/>
                  </a:lnTo>
                  <a:lnTo>
                    <a:pt x="265685" y="4082931"/>
                  </a:lnTo>
                  <a:lnTo>
                    <a:pt x="272376" y="4082272"/>
                  </a:lnTo>
                  <a:lnTo>
                    <a:pt x="279000" y="4080954"/>
                  </a:lnTo>
                  <a:lnTo>
                    <a:pt x="285624" y="4079636"/>
                  </a:lnTo>
                  <a:lnTo>
                    <a:pt x="321703" y="4061838"/>
                  </a:lnTo>
                  <a:lnTo>
                    <a:pt x="331678" y="4052797"/>
                  </a:lnTo>
                  <a:lnTo>
                    <a:pt x="336459" y="4048022"/>
                  </a:lnTo>
                  <a:lnTo>
                    <a:pt x="356570" y="4013181"/>
                  </a:lnTo>
                  <a:lnTo>
                    <a:pt x="359838" y="4000124"/>
                  </a:lnTo>
                  <a:lnTo>
                    <a:pt x="361156" y="3993501"/>
                  </a:lnTo>
                  <a:lnTo>
                    <a:pt x="361815" y="3986811"/>
                  </a:lnTo>
                  <a:lnTo>
                    <a:pt x="361815" y="3980053"/>
                  </a:lnTo>
                  <a:lnTo>
                    <a:pt x="361815" y="90488"/>
                  </a:lnTo>
                  <a:lnTo>
                    <a:pt x="361815" y="83953"/>
                  </a:lnTo>
                  <a:lnTo>
                    <a:pt x="361111" y="77494"/>
                  </a:lnTo>
                  <a:lnTo>
                    <a:pt x="359709" y="71113"/>
                  </a:lnTo>
                  <a:lnTo>
                    <a:pt x="358307" y="64730"/>
                  </a:lnTo>
                  <a:lnTo>
                    <a:pt x="343462" y="35932"/>
                  </a:lnTo>
                  <a:lnTo>
                    <a:pt x="339514" y="30726"/>
                  </a:lnTo>
                  <a:lnTo>
                    <a:pt x="313957" y="10807"/>
                  </a:lnTo>
                  <a:lnTo>
                    <a:pt x="308187" y="7737"/>
                  </a:lnTo>
                  <a:lnTo>
                    <a:pt x="302155" y="5321"/>
                  </a:lnTo>
                  <a:lnTo>
                    <a:pt x="295861" y="3561"/>
                  </a:lnTo>
                  <a:lnTo>
                    <a:pt x="289567" y="1801"/>
                  </a:lnTo>
                  <a:lnTo>
                    <a:pt x="283161" y="736"/>
                  </a:lnTo>
                  <a:lnTo>
                    <a:pt x="276632" y="368"/>
                  </a:lnTo>
                  <a:lnTo>
                    <a:pt x="270108" y="0"/>
                  </a:lnTo>
                  <a:lnTo>
                    <a:pt x="263619" y="336"/>
                  </a:lnTo>
                  <a:lnTo>
                    <a:pt x="257168" y="1376"/>
                  </a:lnTo>
                  <a:close/>
                </a:path>
              </a:pathLst>
            </a:custGeom>
            <a:ln w="27925">
              <a:solidFill>
                <a:srgbClr val="6F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737078" y="5034584"/>
              <a:ext cx="100965" cy="1384935"/>
            </a:xfrm>
            <a:custGeom>
              <a:avLst/>
              <a:gdLst/>
              <a:ahLst/>
              <a:cxnLst/>
              <a:rect l="l" t="t" r="r" b="b"/>
              <a:pathLst>
                <a:path w="100964" h="1384935">
                  <a:moveTo>
                    <a:pt x="15633" y="302818"/>
                  </a:moveTo>
                  <a:lnTo>
                    <a:pt x="15595" y="253390"/>
                  </a:lnTo>
                  <a:lnTo>
                    <a:pt x="15062" y="203631"/>
                  </a:lnTo>
                  <a:lnTo>
                    <a:pt x="13957" y="153479"/>
                  </a:lnTo>
                  <a:lnTo>
                    <a:pt x="12230" y="102870"/>
                  </a:lnTo>
                  <a:lnTo>
                    <a:pt x="9779" y="51739"/>
                  </a:lnTo>
                  <a:lnTo>
                    <a:pt x="6540" y="0"/>
                  </a:lnTo>
                  <a:lnTo>
                    <a:pt x="4559" y="46672"/>
                  </a:lnTo>
                  <a:lnTo>
                    <a:pt x="2997" y="94322"/>
                  </a:lnTo>
                  <a:lnTo>
                    <a:pt x="1790" y="142849"/>
                  </a:lnTo>
                  <a:lnTo>
                    <a:pt x="927" y="192125"/>
                  </a:lnTo>
                  <a:lnTo>
                    <a:pt x="368" y="242049"/>
                  </a:lnTo>
                  <a:lnTo>
                    <a:pt x="63" y="292481"/>
                  </a:lnTo>
                  <a:lnTo>
                    <a:pt x="0" y="343331"/>
                  </a:lnTo>
                  <a:lnTo>
                    <a:pt x="139" y="394462"/>
                  </a:lnTo>
                  <a:lnTo>
                    <a:pt x="431" y="445770"/>
                  </a:lnTo>
                  <a:lnTo>
                    <a:pt x="1371" y="548436"/>
                  </a:lnTo>
                  <a:lnTo>
                    <a:pt x="3695" y="750722"/>
                  </a:lnTo>
                  <a:lnTo>
                    <a:pt x="4521" y="848474"/>
                  </a:lnTo>
                  <a:lnTo>
                    <a:pt x="4724" y="896099"/>
                  </a:lnTo>
                  <a:lnTo>
                    <a:pt x="4813" y="845146"/>
                  </a:lnTo>
                  <a:lnTo>
                    <a:pt x="5308" y="794702"/>
                  </a:lnTo>
                  <a:lnTo>
                    <a:pt x="6108" y="744689"/>
                  </a:lnTo>
                  <a:lnTo>
                    <a:pt x="7162" y="695045"/>
                  </a:lnTo>
                  <a:lnTo>
                    <a:pt x="12382" y="498741"/>
                  </a:lnTo>
                  <a:lnTo>
                    <a:pt x="13563" y="449897"/>
                  </a:lnTo>
                  <a:lnTo>
                    <a:pt x="14541" y="401015"/>
                  </a:lnTo>
                  <a:lnTo>
                    <a:pt x="15265" y="352005"/>
                  </a:lnTo>
                  <a:lnTo>
                    <a:pt x="15633" y="302818"/>
                  </a:lnTo>
                  <a:close/>
                </a:path>
                <a:path w="100964" h="1384935">
                  <a:moveTo>
                    <a:pt x="100495" y="1384871"/>
                  </a:moveTo>
                  <a:lnTo>
                    <a:pt x="95935" y="1225461"/>
                  </a:lnTo>
                  <a:lnTo>
                    <a:pt x="94576" y="1172349"/>
                  </a:lnTo>
                  <a:lnTo>
                    <a:pt x="92417" y="1071753"/>
                  </a:lnTo>
                  <a:lnTo>
                    <a:pt x="89725" y="929271"/>
                  </a:lnTo>
                  <a:lnTo>
                    <a:pt x="88125" y="834263"/>
                  </a:lnTo>
                  <a:lnTo>
                    <a:pt x="88328" y="789203"/>
                  </a:lnTo>
                  <a:lnTo>
                    <a:pt x="89052" y="731545"/>
                  </a:lnTo>
                  <a:lnTo>
                    <a:pt x="88811" y="671042"/>
                  </a:lnTo>
                  <a:lnTo>
                    <a:pt x="86093" y="617474"/>
                  </a:lnTo>
                  <a:lnTo>
                    <a:pt x="79375" y="580580"/>
                  </a:lnTo>
                  <a:lnTo>
                    <a:pt x="79667" y="630555"/>
                  </a:lnTo>
                  <a:lnTo>
                    <a:pt x="80200" y="680605"/>
                  </a:lnTo>
                  <a:lnTo>
                    <a:pt x="80949" y="730707"/>
                  </a:lnTo>
                  <a:lnTo>
                    <a:pt x="81889" y="780859"/>
                  </a:lnTo>
                  <a:lnTo>
                    <a:pt x="83007" y="831062"/>
                  </a:lnTo>
                  <a:lnTo>
                    <a:pt x="84264" y="881316"/>
                  </a:lnTo>
                  <a:lnTo>
                    <a:pt x="87147" y="981913"/>
                  </a:lnTo>
                  <a:lnTo>
                    <a:pt x="92087" y="1132992"/>
                  </a:lnTo>
                  <a:lnTo>
                    <a:pt x="98894" y="1334516"/>
                  </a:lnTo>
                  <a:lnTo>
                    <a:pt x="100495" y="1384871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640857" y="5114861"/>
              <a:ext cx="332740" cy="74295"/>
            </a:xfrm>
            <a:custGeom>
              <a:avLst/>
              <a:gdLst/>
              <a:ahLst/>
              <a:cxnLst/>
              <a:rect l="l" t="t" r="r" b="b"/>
              <a:pathLst>
                <a:path w="332739" h="74295">
                  <a:moveTo>
                    <a:pt x="332175" y="73949"/>
                  </a:moveTo>
                  <a:lnTo>
                    <a:pt x="0" y="73949"/>
                  </a:lnTo>
                  <a:lnTo>
                    <a:pt x="0" y="0"/>
                  </a:lnTo>
                  <a:lnTo>
                    <a:pt x="332175" y="0"/>
                  </a:lnTo>
                  <a:lnTo>
                    <a:pt x="332175" y="73949"/>
                  </a:lnTo>
                  <a:close/>
                </a:path>
              </a:pathLst>
            </a:custGeom>
            <a:solidFill>
              <a:srgbClr val="040404">
                <a:alpha val="12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690749" y="3409593"/>
              <a:ext cx="205104" cy="3887470"/>
            </a:xfrm>
            <a:custGeom>
              <a:avLst/>
              <a:gdLst/>
              <a:ahLst/>
              <a:cxnLst/>
              <a:rect l="l" t="t" r="r" b="b"/>
              <a:pathLst>
                <a:path w="205105" h="3887470">
                  <a:moveTo>
                    <a:pt x="11188" y="99898"/>
                  </a:moveTo>
                  <a:lnTo>
                    <a:pt x="8572" y="66649"/>
                  </a:lnTo>
                  <a:lnTo>
                    <a:pt x="4191" y="33299"/>
                  </a:lnTo>
                  <a:lnTo>
                    <a:pt x="0" y="0"/>
                  </a:lnTo>
                  <a:lnTo>
                    <a:pt x="1727" y="33312"/>
                  </a:lnTo>
                  <a:lnTo>
                    <a:pt x="3683" y="66636"/>
                  </a:lnTo>
                  <a:lnTo>
                    <a:pt x="6324" y="99860"/>
                  </a:lnTo>
                  <a:lnTo>
                    <a:pt x="10045" y="132905"/>
                  </a:lnTo>
                  <a:lnTo>
                    <a:pt x="11188" y="99898"/>
                  </a:lnTo>
                  <a:close/>
                </a:path>
                <a:path w="205105" h="3887470">
                  <a:moveTo>
                    <a:pt x="74625" y="1223302"/>
                  </a:moveTo>
                  <a:lnTo>
                    <a:pt x="73926" y="964996"/>
                  </a:lnTo>
                  <a:lnTo>
                    <a:pt x="73228" y="396113"/>
                  </a:lnTo>
                  <a:lnTo>
                    <a:pt x="72453" y="189255"/>
                  </a:lnTo>
                  <a:lnTo>
                    <a:pt x="71437" y="34188"/>
                  </a:lnTo>
                  <a:lnTo>
                    <a:pt x="67271" y="35877"/>
                  </a:lnTo>
                  <a:lnTo>
                    <a:pt x="67614" y="190741"/>
                  </a:lnTo>
                  <a:lnTo>
                    <a:pt x="68656" y="397332"/>
                  </a:lnTo>
                  <a:lnTo>
                    <a:pt x="73761" y="1068590"/>
                  </a:lnTo>
                  <a:lnTo>
                    <a:pt x="74625" y="1223302"/>
                  </a:lnTo>
                  <a:close/>
                </a:path>
                <a:path w="205105" h="3887470">
                  <a:moveTo>
                    <a:pt x="86334" y="3317405"/>
                  </a:moveTo>
                  <a:lnTo>
                    <a:pt x="86169" y="3265881"/>
                  </a:lnTo>
                  <a:lnTo>
                    <a:pt x="85725" y="3214090"/>
                  </a:lnTo>
                  <a:lnTo>
                    <a:pt x="84937" y="3161982"/>
                  </a:lnTo>
                  <a:lnTo>
                    <a:pt x="83769" y="3109455"/>
                  </a:lnTo>
                  <a:lnTo>
                    <a:pt x="82169" y="3056458"/>
                  </a:lnTo>
                  <a:lnTo>
                    <a:pt x="80086" y="3002915"/>
                  </a:lnTo>
                  <a:lnTo>
                    <a:pt x="77470" y="2948762"/>
                  </a:lnTo>
                  <a:lnTo>
                    <a:pt x="76542" y="2997657"/>
                  </a:lnTo>
                  <a:lnTo>
                    <a:pt x="75895" y="3047581"/>
                  </a:lnTo>
                  <a:lnTo>
                    <a:pt x="75501" y="3098406"/>
                  </a:lnTo>
                  <a:lnTo>
                    <a:pt x="75336" y="3150031"/>
                  </a:lnTo>
                  <a:lnTo>
                    <a:pt x="75374" y="3202317"/>
                  </a:lnTo>
                  <a:lnTo>
                    <a:pt x="75603" y="3255149"/>
                  </a:lnTo>
                  <a:lnTo>
                    <a:pt x="75996" y="3308413"/>
                  </a:lnTo>
                  <a:lnTo>
                    <a:pt x="77152" y="3415703"/>
                  </a:lnTo>
                  <a:lnTo>
                    <a:pt x="82677" y="3786682"/>
                  </a:lnTo>
                  <a:lnTo>
                    <a:pt x="83870" y="3887368"/>
                  </a:lnTo>
                  <a:lnTo>
                    <a:pt x="83502" y="3834003"/>
                  </a:lnTo>
                  <a:lnTo>
                    <a:pt x="83400" y="3781158"/>
                  </a:lnTo>
                  <a:lnTo>
                    <a:pt x="83515" y="3728758"/>
                  </a:lnTo>
                  <a:lnTo>
                    <a:pt x="83807" y="3676751"/>
                  </a:lnTo>
                  <a:lnTo>
                    <a:pt x="85636" y="3471113"/>
                  </a:lnTo>
                  <a:lnTo>
                    <a:pt x="86017" y="3419945"/>
                  </a:lnTo>
                  <a:lnTo>
                    <a:pt x="86271" y="3368738"/>
                  </a:lnTo>
                  <a:lnTo>
                    <a:pt x="86334" y="3317405"/>
                  </a:lnTo>
                  <a:close/>
                </a:path>
                <a:path w="205105" h="3887470">
                  <a:moveTo>
                    <a:pt x="153136" y="3256661"/>
                  </a:moveTo>
                  <a:lnTo>
                    <a:pt x="152158" y="3207435"/>
                  </a:lnTo>
                  <a:lnTo>
                    <a:pt x="151015" y="3158096"/>
                  </a:lnTo>
                  <a:lnTo>
                    <a:pt x="149733" y="3108718"/>
                  </a:lnTo>
                  <a:lnTo>
                    <a:pt x="146824" y="3009862"/>
                  </a:lnTo>
                  <a:lnTo>
                    <a:pt x="149656" y="3108591"/>
                  </a:lnTo>
                  <a:lnTo>
                    <a:pt x="150952" y="3157956"/>
                  </a:lnTo>
                  <a:lnTo>
                    <a:pt x="152120" y="3207321"/>
                  </a:lnTo>
                  <a:lnTo>
                    <a:pt x="153136" y="3256661"/>
                  </a:lnTo>
                  <a:close/>
                </a:path>
                <a:path w="205105" h="3887470">
                  <a:moveTo>
                    <a:pt x="153949" y="3305987"/>
                  </a:moveTo>
                  <a:lnTo>
                    <a:pt x="153149" y="3256737"/>
                  </a:lnTo>
                  <a:lnTo>
                    <a:pt x="153949" y="3305987"/>
                  </a:lnTo>
                  <a:close/>
                </a:path>
                <a:path w="205105" h="3887470">
                  <a:moveTo>
                    <a:pt x="204520" y="489394"/>
                  </a:moveTo>
                  <a:lnTo>
                    <a:pt x="204495" y="437413"/>
                  </a:lnTo>
                  <a:lnTo>
                    <a:pt x="203542" y="385241"/>
                  </a:lnTo>
                  <a:lnTo>
                    <a:pt x="201879" y="332943"/>
                  </a:lnTo>
                  <a:lnTo>
                    <a:pt x="199796" y="280568"/>
                  </a:lnTo>
                  <a:lnTo>
                    <a:pt x="195262" y="175780"/>
                  </a:lnTo>
                  <a:lnTo>
                    <a:pt x="193319" y="123482"/>
                  </a:lnTo>
                  <a:lnTo>
                    <a:pt x="195961" y="280555"/>
                  </a:lnTo>
                  <a:lnTo>
                    <a:pt x="197002" y="332879"/>
                  </a:lnTo>
                  <a:lnTo>
                    <a:pt x="198208" y="385152"/>
                  </a:lnTo>
                  <a:lnTo>
                    <a:pt x="199631" y="437299"/>
                  </a:lnTo>
                  <a:lnTo>
                    <a:pt x="201333" y="489318"/>
                  </a:lnTo>
                  <a:lnTo>
                    <a:pt x="203365" y="541159"/>
                  </a:lnTo>
                  <a:lnTo>
                    <a:pt x="204520" y="489394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92726" y="3827080"/>
              <a:ext cx="4326255" cy="1541780"/>
            </a:xfrm>
            <a:custGeom>
              <a:avLst/>
              <a:gdLst/>
              <a:ahLst/>
              <a:cxnLst/>
              <a:rect l="l" t="t" r="r" b="b"/>
              <a:pathLst>
                <a:path w="4326255" h="1541779">
                  <a:moveTo>
                    <a:pt x="3205601" y="1541244"/>
                  </a:moveTo>
                  <a:lnTo>
                    <a:pt x="3172025" y="1535470"/>
                  </a:lnTo>
                  <a:lnTo>
                    <a:pt x="3147488" y="1515854"/>
                  </a:lnTo>
                  <a:lnTo>
                    <a:pt x="3139669" y="1485756"/>
                  </a:lnTo>
                  <a:lnTo>
                    <a:pt x="3157195" y="1290299"/>
                  </a:lnTo>
                  <a:lnTo>
                    <a:pt x="2326863" y="1278739"/>
                  </a:lnTo>
                  <a:lnTo>
                    <a:pt x="2320105" y="1278739"/>
                  </a:lnTo>
                  <a:lnTo>
                    <a:pt x="2247924" y="1277667"/>
                  </a:lnTo>
                  <a:lnTo>
                    <a:pt x="2243322" y="1277667"/>
                  </a:lnTo>
                  <a:lnTo>
                    <a:pt x="2127767" y="1276003"/>
                  </a:lnTo>
                  <a:lnTo>
                    <a:pt x="2072637" y="1275249"/>
                  </a:lnTo>
                  <a:lnTo>
                    <a:pt x="2067952" y="1275249"/>
                  </a:lnTo>
                  <a:lnTo>
                    <a:pt x="1965427" y="1273780"/>
                  </a:lnTo>
                  <a:lnTo>
                    <a:pt x="1903534" y="1272993"/>
                  </a:lnTo>
                  <a:lnTo>
                    <a:pt x="1902065" y="1272898"/>
                  </a:lnTo>
                  <a:lnTo>
                    <a:pt x="133642" y="1248404"/>
                  </a:lnTo>
                  <a:lnTo>
                    <a:pt x="89619" y="1241949"/>
                  </a:lnTo>
                  <a:lnTo>
                    <a:pt x="49325" y="1222866"/>
                  </a:lnTo>
                  <a:lnTo>
                    <a:pt x="36206" y="1212295"/>
                  </a:lnTo>
                  <a:lnTo>
                    <a:pt x="8041" y="1173684"/>
                  </a:lnTo>
                  <a:lnTo>
                    <a:pt x="0" y="1138735"/>
                  </a:lnTo>
                  <a:lnTo>
                    <a:pt x="82" y="1126618"/>
                  </a:lnTo>
                  <a:lnTo>
                    <a:pt x="57541" y="320570"/>
                  </a:lnTo>
                  <a:lnTo>
                    <a:pt x="68339" y="280887"/>
                  </a:lnTo>
                  <a:lnTo>
                    <a:pt x="93336" y="246793"/>
                  </a:lnTo>
                  <a:lnTo>
                    <a:pt x="125480" y="222975"/>
                  </a:lnTo>
                  <a:lnTo>
                    <a:pt x="164494" y="207666"/>
                  </a:lnTo>
                  <a:lnTo>
                    <a:pt x="208163" y="202581"/>
                  </a:lnTo>
                  <a:lnTo>
                    <a:pt x="965030" y="213057"/>
                  </a:lnTo>
                  <a:lnTo>
                    <a:pt x="1018502" y="295205"/>
                  </a:lnTo>
                  <a:lnTo>
                    <a:pt x="1046605" y="338585"/>
                  </a:lnTo>
                  <a:lnTo>
                    <a:pt x="1088812" y="403405"/>
                  </a:lnTo>
                  <a:lnTo>
                    <a:pt x="1123377" y="351218"/>
                  </a:lnTo>
                  <a:lnTo>
                    <a:pt x="1126510" y="346616"/>
                  </a:lnTo>
                  <a:lnTo>
                    <a:pt x="1212699" y="216486"/>
                  </a:lnTo>
                  <a:lnTo>
                    <a:pt x="1947220" y="226717"/>
                  </a:lnTo>
                  <a:lnTo>
                    <a:pt x="2059641" y="228286"/>
                  </a:lnTo>
                  <a:lnTo>
                    <a:pt x="2064243" y="228286"/>
                  </a:lnTo>
                  <a:lnTo>
                    <a:pt x="2300339" y="231615"/>
                  </a:lnTo>
                  <a:lnTo>
                    <a:pt x="2332755" y="232006"/>
                  </a:lnTo>
                  <a:lnTo>
                    <a:pt x="3233772" y="244543"/>
                  </a:lnTo>
                  <a:lnTo>
                    <a:pt x="3252571" y="51454"/>
                  </a:lnTo>
                  <a:lnTo>
                    <a:pt x="3265631" y="22408"/>
                  </a:lnTo>
                  <a:lnTo>
                    <a:pt x="3293004" y="4302"/>
                  </a:lnTo>
                  <a:lnTo>
                    <a:pt x="3326894" y="0"/>
                  </a:lnTo>
                  <a:lnTo>
                    <a:pt x="3359507" y="12362"/>
                  </a:lnTo>
                  <a:lnTo>
                    <a:pt x="3954218" y="450588"/>
                  </a:lnTo>
                  <a:lnTo>
                    <a:pt x="4282462" y="692240"/>
                  </a:lnTo>
                  <a:lnTo>
                    <a:pt x="4312676" y="724816"/>
                  </a:lnTo>
                  <a:lnTo>
                    <a:pt x="4326189" y="763049"/>
                  </a:lnTo>
                  <a:lnTo>
                    <a:pt x="4323294" y="803012"/>
                  </a:lnTo>
                  <a:lnTo>
                    <a:pt x="4304279" y="840774"/>
                  </a:lnTo>
                  <a:lnTo>
                    <a:pt x="4269438" y="872406"/>
                  </a:lnTo>
                  <a:lnTo>
                    <a:pt x="3240535" y="1529817"/>
                  </a:lnTo>
                  <a:lnTo>
                    <a:pt x="3205601" y="1541244"/>
                  </a:lnTo>
                  <a:close/>
                </a:path>
              </a:pathLst>
            </a:custGeom>
            <a:solidFill>
              <a:srgbClr val="C87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92726" y="3827080"/>
              <a:ext cx="4326255" cy="1541780"/>
            </a:xfrm>
            <a:custGeom>
              <a:avLst/>
              <a:gdLst/>
              <a:ahLst/>
              <a:cxnLst/>
              <a:rect l="l" t="t" r="r" b="b"/>
              <a:pathLst>
                <a:path w="4326255" h="1541779">
                  <a:moveTo>
                    <a:pt x="4269438" y="872406"/>
                  </a:moveTo>
                  <a:lnTo>
                    <a:pt x="3240535" y="1529817"/>
                  </a:lnTo>
                  <a:lnTo>
                    <a:pt x="3205601" y="1541244"/>
                  </a:lnTo>
                  <a:lnTo>
                    <a:pt x="3172025" y="1535470"/>
                  </a:lnTo>
                  <a:lnTo>
                    <a:pt x="3147488" y="1515854"/>
                  </a:lnTo>
                  <a:lnTo>
                    <a:pt x="3139669" y="1485756"/>
                  </a:lnTo>
                  <a:lnTo>
                    <a:pt x="3157195" y="1290299"/>
                  </a:lnTo>
                  <a:lnTo>
                    <a:pt x="2332760" y="1278839"/>
                  </a:lnTo>
                  <a:lnTo>
                    <a:pt x="2331565" y="1278839"/>
                  </a:lnTo>
                  <a:lnTo>
                    <a:pt x="2326863" y="1278739"/>
                  </a:lnTo>
                  <a:lnTo>
                    <a:pt x="2320105" y="1278739"/>
                  </a:lnTo>
                  <a:lnTo>
                    <a:pt x="2315503" y="1278644"/>
                  </a:lnTo>
                  <a:lnTo>
                    <a:pt x="2307080" y="1278544"/>
                  </a:lnTo>
                  <a:lnTo>
                    <a:pt x="2260166" y="1277862"/>
                  </a:lnTo>
                  <a:lnTo>
                    <a:pt x="2255464" y="1277762"/>
                  </a:lnTo>
                  <a:lnTo>
                    <a:pt x="2247924" y="1277667"/>
                  </a:lnTo>
                  <a:lnTo>
                    <a:pt x="2243322" y="1277667"/>
                  </a:lnTo>
                  <a:lnTo>
                    <a:pt x="2153330" y="1276393"/>
                  </a:lnTo>
                  <a:lnTo>
                    <a:pt x="2138049" y="1276198"/>
                  </a:lnTo>
                  <a:lnTo>
                    <a:pt x="2133447" y="1276098"/>
                  </a:lnTo>
                  <a:lnTo>
                    <a:pt x="2132369" y="1276098"/>
                  </a:lnTo>
                  <a:lnTo>
                    <a:pt x="2127767" y="1276003"/>
                  </a:lnTo>
                  <a:lnTo>
                    <a:pt x="2083210" y="1275444"/>
                  </a:lnTo>
                  <a:lnTo>
                    <a:pt x="2078513" y="1275344"/>
                  </a:lnTo>
                  <a:lnTo>
                    <a:pt x="2072637" y="1275249"/>
                  </a:lnTo>
                  <a:lnTo>
                    <a:pt x="2067952" y="1275249"/>
                  </a:lnTo>
                  <a:lnTo>
                    <a:pt x="1965427" y="1273780"/>
                  </a:lnTo>
                  <a:lnTo>
                    <a:pt x="1960820" y="1273780"/>
                  </a:lnTo>
                  <a:lnTo>
                    <a:pt x="1956608" y="1273679"/>
                  </a:lnTo>
                  <a:lnTo>
                    <a:pt x="1951911" y="1273584"/>
                  </a:lnTo>
                  <a:lnTo>
                    <a:pt x="1903534" y="1272993"/>
                  </a:lnTo>
                  <a:lnTo>
                    <a:pt x="1902065" y="1272898"/>
                  </a:lnTo>
                  <a:lnTo>
                    <a:pt x="133642" y="1248404"/>
                  </a:lnTo>
                  <a:lnTo>
                    <a:pt x="111152" y="1246755"/>
                  </a:lnTo>
                  <a:lnTo>
                    <a:pt x="89619" y="1241949"/>
                  </a:lnTo>
                  <a:lnTo>
                    <a:pt x="69043" y="1233986"/>
                  </a:lnTo>
                  <a:lnTo>
                    <a:pt x="49426" y="1222866"/>
                  </a:lnTo>
                  <a:lnTo>
                    <a:pt x="46979" y="1221191"/>
                  </a:lnTo>
                  <a:lnTo>
                    <a:pt x="44824" y="1219516"/>
                  </a:lnTo>
                  <a:lnTo>
                    <a:pt x="42668" y="1217874"/>
                  </a:lnTo>
                  <a:lnTo>
                    <a:pt x="42382" y="1217673"/>
                  </a:lnTo>
                  <a:lnTo>
                    <a:pt x="42122" y="1217444"/>
                  </a:lnTo>
                  <a:lnTo>
                    <a:pt x="41886" y="1217187"/>
                  </a:lnTo>
                  <a:lnTo>
                    <a:pt x="39925" y="1215618"/>
                  </a:lnTo>
                  <a:lnTo>
                    <a:pt x="38066" y="1214054"/>
                  </a:lnTo>
                  <a:lnTo>
                    <a:pt x="36206" y="1212295"/>
                  </a:lnTo>
                  <a:lnTo>
                    <a:pt x="8041" y="1173684"/>
                  </a:lnTo>
                  <a:lnTo>
                    <a:pt x="0" y="1138735"/>
                  </a:lnTo>
                  <a:lnTo>
                    <a:pt x="82" y="1126618"/>
                  </a:lnTo>
                  <a:lnTo>
                    <a:pt x="32475" y="672186"/>
                  </a:lnTo>
                  <a:lnTo>
                    <a:pt x="33452" y="659068"/>
                  </a:lnTo>
                  <a:lnTo>
                    <a:pt x="57541" y="320570"/>
                  </a:lnTo>
                  <a:lnTo>
                    <a:pt x="68339" y="280887"/>
                  </a:lnTo>
                  <a:lnTo>
                    <a:pt x="93336" y="246793"/>
                  </a:lnTo>
                  <a:lnTo>
                    <a:pt x="125480" y="222975"/>
                  </a:lnTo>
                  <a:lnTo>
                    <a:pt x="164494" y="207666"/>
                  </a:lnTo>
                  <a:lnTo>
                    <a:pt x="208163" y="202581"/>
                  </a:lnTo>
                  <a:lnTo>
                    <a:pt x="965030" y="213057"/>
                  </a:lnTo>
                  <a:lnTo>
                    <a:pt x="1010174" y="282383"/>
                  </a:lnTo>
                  <a:lnTo>
                    <a:pt x="1013307" y="287281"/>
                  </a:lnTo>
                  <a:lnTo>
                    <a:pt x="1015463" y="290509"/>
                  </a:lnTo>
                  <a:lnTo>
                    <a:pt x="1018502" y="295205"/>
                  </a:lnTo>
                  <a:lnTo>
                    <a:pt x="1046605" y="338585"/>
                  </a:lnTo>
                  <a:lnTo>
                    <a:pt x="1049739" y="343288"/>
                  </a:lnTo>
                  <a:lnTo>
                    <a:pt x="1051107" y="345438"/>
                  </a:lnTo>
                  <a:lnTo>
                    <a:pt x="1054145" y="350140"/>
                  </a:lnTo>
                  <a:lnTo>
                    <a:pt x="1088812" y="403405"/>
                  </a:lnTo>
                  <a:lnTo>
                    <a:pt x="1123377" y="351218"/>
                  </a:lnTo>
                  <a:lnTo>
                    <a:pt x="1126510" y="346616"/>
                  </a:lnTo>
                  <a:lnTo>
                    <a:pt x="1128186" y="343974"/>
                  </a:lnTo>
                  <a:lnTo>
                    <a:pt x="1131319" y="339272"/>
                  </a:lnTo>
                  <a:lnTo>
                    <a:pt x="1212699" y="216486"/>
                  </a:lnTo>
                  <a:lnTo>
                    <a:pt x="1902076" y="226064"/>
                  </a:lnTo>
                  <a:lnTo>
                    <a:pt x="1942523" y="226622"/>
                  </a:lnTo>
                  <a:lnTo>
                    <a:pt x="1947220" y="226717"/>
                  </a:lnTo>
                  <a:lnTo>
                    <a:pt x="1952314" y="226717"/>
                  </a:lnTo>
                  <a:lnTo>
                    <a:pt x="1957016" y="226818"/>
                  </a:lnTo>
                  <a:lnTo>
                    <a:pt x="2052196" y="228091"/>
                  </a:lnTo>
                  <a:lnTo>
                    <a:pt x="2056798" y="228191"/>
                  </a:lnTo>
                  <a:lnTo>
                    <a:pt x="2059641" y="228286"/>
                  </a:lnTo>
                  <a:lnTo>
                    <a:pt x="2064243" y="228286"/>
                  </a:lnTo>
                  <a:lnTo>
                    <a:pt x="2153358" y="229560"/>
                  </a:lnTo>
                  <a:lnTo>
                    <a:pt x="2300339" y="231615"/>
                  </a:lnTo>
                  <a:lnTo>
                    <a:pt x="2305042" y="231615"/>
                  </a:lnTo>
                  <a:lnTo>
                    <a:pt x="2312090" y="231715"/>
                  </a:lnTo>
                  <a:lnTo>
                    <a:pt x="2316698" y="231810"/>
                  </a:lnTo>
                  <a:lnTo>
                    <a:pt x="2332755" y="232006"/>
                  </a:lnTo>
                  <a:lnTo>
                    <a:pt x="3233772" y="244543"/>
                  </a:lnTo>
                  <a:lnTo>
                    <a:pt x="3238765" y="193623"/>
                  </a:lnTo>
                  <a:lnTo>
                    <a:pt x="3240038" y="180505"/>
                  </a:lnTo>
                  <a:lnTo>
                    <a:pt x="3252571" y="51454"/>
                  </a:lnTo>
                  <a:lnTo>
                    <a:pt x="3265631" y="22408"/>
                  </a:lnTo>
                  <a:lnTo>
                    <a:pt x="3293004" y="4302"/>
                  </a:lnTo>
                  <a:lnTo>
                    <a:pt x="3326894" y="0"/>
                  </a:lnTo>
                  <a:lnTo>
                    <a:pt x="3359507" y="12362"/>
                  </a:lnTo>
                  <a:lnTo>
                    <a:pt x="3954218" y="450588"/>
                  </a:lnTo>
                  <a:lnTo>
                    <a:pt x="3969002" y="461355"/>
                  </a:lnTo>
                  <a:lnTo>
                    <a:pt x="4282462" y="692240"/>
                  </a:lnTo>
                  <a:lnTo>
                    <a:pt x="4312676" y="724816"/>
                  </a:lnTo>
                  <a:lnTo>
                    <a:pt x="4326189" y="763049"/>
                  </a:lnTo>
                  <a:lnTo>
                    <a:pt x="4323294" y="803012"/>
                  </a:lnTo>
                  <a:lnTo>
                    <a:pt x="4304279" y="840774"/>
                  </a:lnTo>
                  <a:lnTo>
                    <a:pt x="4269438" y="872406"/>
                  </a:lnTo>
                  <a:close/>
                </a:path>
              </a:pathLst>
            </a:custGeom>
            <a:ln w="27922">
              <a:solidFill>
                <a:srgbClr val="6F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813015" y="4268304"/>
              <a:ext cx="4178935" cy="796925"/>
            </a:xfrm>
            <a:custGeom>
              <a:avLst/>
              <a:gdLst/>
              <a:ahLst/>
              <a:cxnLst/>
              <a:rect l="l" t="t" r="r" b="b"/>
              <a:pathLst>
                <a:path w="4178935" h="796925">
                  <a:moveTo>
                    <a:pt x="302602" y="546201"/>
                  </a:moveTo>
                  <a:lnTo>
                    <a:pt x="266890" y="545617"/>
                  </a:lnTo>
                  <a:lnTo>
                    <a:pt x="231203" y="545934"/>
                  </a:lnTo>
                  <a:lnTo>
                    <a:pt x="195541" y="547166"/>
                  </a:lnTo>
                  <a:lnTo>
                    <a:pt x="146342" y="550062"/>
                  </a:lnTo>
                  <a:lnTo>
                    <a:pt x="105879" y="552069"/>
                  </a:lnTo>
                  <a:lnTo>
                    <a:pt x="53835" y="553237"/>
                  </a:lnTo>
                  <a:lnTo>
                    <a:pt x="53505" y="562533"/>
                  </a:lnTo>
                  <a:lnTo>
                    <a:pt x="65506" y="562483"/>
                  </a:lnTo>
                  <a:lnTo>
                    <a:pt x="78066" y="562267"/>
                  </a:lnTo>
                  <a:lnTo>
                    <a:pt x="91427" y="561898"/>
                  </a:lnTo>
                  <a:lnTo>
                    <a:pt x="105829" y="561365"/>
                  </a:lnTo>
                  <a:lnTo>
                    <a:pt x="171424" y="560044"/>
                  </a:lnTo>
                  <a:lnTo>
                    <a:pt x="215049" y="558965"/>
                  </a:lnTo>
                  <a:lnTo>
                    <a:pt x="258737" y="557504"/>
                  </a:lnTo>
                  <a:lnTo>
                    <a:pt x="302158" y="555498"/>
                  </a:lnTo>
                  <a:lnTo>
                    <a:pt x="302602" y="546201"/>
                  </a:lnTo>
                  <a:close/>
                </a:path>
                <a:path w="4178935" h="796925">
                  <a:moveTo>
                    <a:pt x="331711" y="343966"/>
                  </a:moveTo>
                  <a:lnTo>
                    <a:pt x="263080" y="338594"/>
                  </a:lnTo>
                  <a:lnTo>
                    <a:pt x="243763" y="351243"/>
                  </a:lnTo>
                  <a:lnTo>
                    <a:pt x="257810" y="352056"/>
                  </a:lnTo>
                  <a:lnTo>
                    <a:pt x="275996" y="352920"/>
                  </a:lnTo>
                  <a:lnTo>
                    <a:pt x="294271" y="353402"/>
                  </a:lnTo>
                  <a:lnTo>
                    <a:pt x="312585" y="353517"/>
                  </a:lnTo>
                  <a:lnTo>
                    <a:pt x="330873" y="353250"/>
                  </a:lnTo>
                  <a:lnTo>
                    <a:pt x="331711" y="343966"/>
                  </a:lnTo>
                  <a:close/>
                </a:path>
                <a:path w="4178935" h="796925">
                  <a:moveTo>
                    <a:pt x="542480" y="469036"/>
                  </a:moveTo>
                  <a:lnTo>
                    <a:pt x="528447" y="468223"/>
                  </a:lnTo>
                  <a:lnTo>
                    <a:pt x="510298" y="467360"/>
                  </a:lnTo>
                  <a:lnTo>
                    <a:pt x="492036" y="466864"/>
                  </a:lnTo>
                  <a:lnTo>
                    <a:pt x="473760" y="466750"/>
                  </a:lnTo>
                  <a:lnTo>
                    <a:pt x="455498" y="467004"/>
                  </a:lnTo>
                  <a:lnTo>
                    <a:pt x="454660" y="476288"/>
                  </a:lnTo>
                  <a:lnTo>
                    <a:pt x="523189" y="481685"/>
                  </a:lnTo>
                  <a:lnTo>
                    <a:pt x="542480" y="469036"/>
                  </a:lnTo>
                  <a:close/>
                </a:path>
                <a:path w="4178935" h="796925">
                  <a:moveTo>
                    <a:pt x="634847" y="50050"/>
                  </a:moveTo>
                  <a:lnTo>
                    <a:pt x="634301" y="40767"/>
                  </a:lnTo>
                  <a:lnTo>
                    <a:pt x="620547" y="41630"/>
                  </a:lnTo>
                  <a:lnTo>
                    <a:pt x="582104" y="43853"/>
                  </a:lnTo>
                  <a:lnTo>
                    <a:pt x="521512" y="46964"/>
                  </a:lnTo>
                  <a:lnTo>
                    <a:pt x="441337" y="50520"/>
                  </a:lnTo>
                  <a:lnTo>
                    <a:pt x="441299" y="59817"/>
                  </a:lnTo>
                  <a:lnTo>
                    <a:pt x="499198" y="57950"/>
                  </a:lnTo>
                  <a:lnTo>
                    <a:pt x="550887" y="55689"/>
                  </a:lnTo>
                  <a:lnTo>
                    <a:pt x="596150" y="53047"/>
                  </a:lnTo>
                  <a:lnTo>
                    <a:pt x="634847" y="50050"/>
                  </a:lnTo>
                  <a:close/>
                </a:path>
                <a:path w="4178935" h="796925">
                  <a:moveTo>
                    <a:pt x="875893" y="397497"/>
                  </a:moveTo>
                  <a:lnTo>
                    <a:pt x="797636" y="397497"/>
                  </a:lnTo>
                  <a:lnTo>
                    <a:pt x="797636" y="396227"/>
                  </a:lnTo>
                  <a:lnTo>
                    <a:pt x="700392" y="396227"/>
                  </a:lnTo>
                  <a:lnTo>
                    <a:pt x="700392" y="396519"/>
                  </a:lnTo>
                  <a:lnTo>
                    <a:pt x="639279" y="395935"/>
                  </a:lnTo>
                  <a:lnTo>
                    <a:pt x="262089" y="391934"/>
                  </a:lnTo>
                  <a:lnTo>
                    <a:pt x="123964" y="390131"/>
                  </a:lnTo>
                  <a:lnTo>
                    <a:pt x="73787" y="389229"/>
                  </a:lnTo>
                  <a:lnTo>
                    <a:pt x="65062" y="388899"/>
                  </a:lnTo>
                  <a:lnTo>
                    <a:pt x="63842" y="393458"/>
                  </a:lnTo>
                  <a:lnTo>
                    <a:pt x="58318" y="394017"/>
                  </a:lnTo>
                  <a:lnTo>
                    <a:pt x="58331" y="394614"/>
                  </a:lnTo>
                  <a:lnTo>
                    <a:pt x="58458" y="395173"/>
                  </a:lnTo>
                  <a:lnTo>
                    <a:pt x="104343" y="403783"/>
                  </a:lnTo>
                  <a:lnTo>
                    <a:pt x="158559" y="405295"/>
                  </a:lnTo>
                  <a:lnTo>
                    <a:pt x="212801" y="406349"/>
                  </a:lnTo>
                  <a:lnTo>
                    <a:pt x="267004" y="406996"/>
                  </a:lnTo>
                  <a:lnTo>
                    <a:pt x="321094" y="407314"/>
                  </a:lnTo>
                  <a:lnTo>
                    <a:pt x="375005" y="407365"/>
                  </a:lnTo>
                  <a:lnTo>
                    <a:pt x="428675" y="407225"/>
                  </a:lnTo>
                  <a:lnTo>
                    <a:pt x="617486" y="406095"/>
                  </a:lnTo>
                  <a:lnTo>
                    <a:pt x="699922" y="405828"/>
                  </a:lnTo>
                  <a:lnTo>
                    <a:pt x="700087" y="402831"/>
                  </a:lnTo>
                  <a:lnTo>
                    <a:pt x="700087" y="406387"/>
                  </a:lnTo>
                  <a:lnTo>
                    <a:pt x="845058" y="406387"/>
                  </a:lnTo>
                  <a:lnTo>
                    <a:pt x="845058" y="407657"/>
                  </a:lnTo>
                  <a:lnTo>
                    <a:pt x="875550" y="407657"/>
                  </a:lnTo>
                  <a:lnTo>
                    <a:pt x="875550" y="406387"/>
                  </a:lnTo>
                  <a:lnTo>
                    <a:pt x="875893" y="406387"/>
                  </a:lnTo>
                  <a:lnTo>
                    <a:pt x="875893" y="397497"/>
                  </a:lnTo>
                  <a:close/>
                </a:path>
                <a:path w="4178935" h="796925">
                  <a:moveTo>
                    <a:pt x="900696" y="220573"/>
                  </a:moveTo>
                  <a:lnTo>
                    <a:pt x="851179" y="221754"/>
                  </a:lnTo>
                  <a:lnTo>
                    <a:pt x="799452" y="222681"/>
                  </a:lnTo>
                  <a:lnTo>
                    <a:pt x="745909" y="223367"/>
                  </a:lnTo>
                  <a:lnTo>
                    <a:pt x="690918" y="223824"/>
                  </a:lnTo>
                  <a:lnTo>
                    <a:pt x="634847" y="224078"/>
                  </a:lnTo>
                  <a:lnTo>
                    <a:pt x="578104" y="224155"/>
                  </a:lnTo>
                  <a:lnTo>
                    <a:pt x="521042" y="224053"/>
                  </a:lnTo>
                  <a:lnTo>
                    <a:pt x="464045" y="223799"/>
                  </a:lnTo>
                  <a:lnTo>
                    <a:pt x="407492" y="223418"/>
                  </a:lnTo>
                  <a:lnTo>
                    <a:pt x="297218" y="222351"/>
                  </a:lnTo>
                  <a:lnTo>
                    <a:pt x="193255" y="220967"/>
                  </a:lnTo>
                  <a:lnTo>
                    <a:pt x="98628" y="219443"/>
                  </a:lnTo>
                  <a:lnTo>
                    <a:pt x="10947" y="217805"/>
                  </a:lnTo>
                  <a:lnTo>
                    <a:pt x="10477" y="222364"/>
                  </a:lnTo>
                  <a:lnTo>
                    <a:pt x="75209" y="233426"/>
                  </a:lnTo>
                  <a:lnTo>
                    <a:pt x="135077" y="235381"/>
                  </a:lnTo>
                  <a:lnTo>
                    <a:pt x="194411" y="236918"/>
                  </a:lnTo>
                  <a:lnTo>
                    <a:pt x="253085" y="238086"/>
                  </a:lnTo>
                  <a:lnTo>
                    <a:pt x="310972" y="238887"/>
                  </a:lnTo>
                  <a:lnTo>
                    <a:pt x="367957" y="239356"/>
                  </a:lnTo>
                  <a:lnTo>
                    <a:pt x="423913" y="239522"/>
                  </a:lnTo>
                  <a:lnTo>
                    <a:pt x="478726" y="239407"/>
                  </a:lnTo>
                  <a:lnTo>
                    <a:pt x="532282" y="239039"/>
                  </a:lnTo>
                  <a:lnTo>
                    <a:pt x="584441" y="238429"/>
                  </a:lnTo>
                  <a:lnTo>
                    <a:pt x="635101" y="237629"/>
                  </a:lnTo>
                  <a:lnTo>
                    <a:pt x="684136" y="236639"/>
                  </a:lnTo>
                  <a:lnTo>
                    <a:pt x="731418" y="235496"/>
                  </a:lnTo>
                  <a:lnTo>
                    <a:pt x="776833" y="234213"/>
                  </a:lnTo>
                  <a:lnTo>
                    <a:pt x="820254" y="232841"/>
                  </a:lnTo>
                  <a:lnTo>
                    <a:pt x="861568" y="231381"/>
                  </a:lnTo>
                  <a:lnTo>
                    <a:pt x="900658" y="229857"/>
                  </a:lnTo>
                  <a:lnTo>
                    <a:pt x="900696" y="220573"/>
                  </a:lnTo>
                  <a:close/>
                </a:path>
                <a:path w="4178935" h="796925">
                  <a:moveTo>
                    <a:pt x="1011262" y="103860"/>
                  </a:moveTo>
                  <a:lnTo>
                    <a:pt x="961237" y="94145"/>
                  </a:lnTo>
                  <a:lnTo>
                    <a:pt x="908418" y="88176"/>
                  </a:lnTo>
                  <a:lnTo>
                    <a:pt x="849528" y="86258"/>
                  </a:lnTo>
                  <a:lnTo>
                    <a:pt x="793076" y="85445"/>
                  </a:lnTo>
                  <a:lnTo>
                    <a:pt x="737425" y="84899"/>
                  </a:lnTo>
                  <a:lnTo>
                    <a:pt x="682612" y="84632"/>
                  </a:lnTo>
                  <a:lnTo>
                    <a:pt x="628662" y="84632"/>
                  </a:lnTo>
                  <a:lnTo>
                    <a:pt x="575640" y="84912"/>
                  </a:lnTo>
                  <a:lnTo>
                    <a:pt x="523557" y="85471"/>
                  </a:lnTo>
                  <a:lnTo>
                    <a:pt x="472465" y="86309"/>
                  </a:lnTo>
                  <a:lnTo>
                    <a:pt x="422389" y="87414"/>
                  </a:lnTo>
                  <a:lnTo>
                    <a:pt x="373367" y="88798"/>
                  </a:lnTo>
                  <a:lnTo>
                    <a:pt x="373087" y="98107"/>
                  </a:lnTo>
                  <a:lnTo>
                    <a:pt x="425005" y="98183"/>
                  </a:lnTo>
                  <a:lnTo>
                    <a:pt x="477062" y="98399"/>
                  </a:lnTo>
                  <a:lnTo>
                    <a:pt x="529183" y="98717"/>
                  </a:lnTo>
                  <a:lnTo>
                    <a:pt x="633285" y="99644"/>
                  </a:lnTo>
                  <a:lnTo>
                    <a:pt x="830770" y="101942"/>
                  </a:lnTo>
                  <a:lnTo>
                    <a:pt x="1011262" y="103860"/>
                  </a:lnTo>
                  <a:close/>
                </a:path>
                <a:path w="4178935" h="796925">
                  <a:moveTo>
                    <a:pt x="1042162" y="643724"/>
                  </a:moveTo>
                  <a:lnTo>
                    <a:pt x="986853" y="640143"/>
                  </a:lnTo>
                  <a:lnTo>
                    <a:pt x="925220" y="638975"/>
                  </a:lnTo>
                  <a:lnTo>
                    <a:pt x="871829" y="638492"/>
                  </a:lnTo>
                  <a:lnTo>
                    <a:pt x="819137" y="638136"/>
                  </a:lnTo>
                  <a:lnTo>
                    <a:pt x="767143" y="637921"/>
                  </a:lnTo>
                  <a:lnTo>
                    <a:pt x="715899" y="637832"/>
                  </a:lnTo>
                  <a:lnTo>
                    <a:pt x="665429" y="637882"/>
                  </a:lnTo>
                  <a:lnTo>
                    <a:pt x="615746" y="638060"/>
                  </a:lnTo>
                  <a:lnTo>
                    <a:pt x="566889" y="638378"/>
                  </a:lnTo>
                  <a:lnTo>
                    <a:pt x="518896" y="638835"/>
                  </a:lnTo>
                  <a:lnTo>
                    <a:pt x="471779" y="639419"/>
                  </a:lnTo>
                  <a:lnTo>
                    <a:pt x="425577" y="640130"/>
                  </a:lnTo>
                  <a:lnTo>
                    <a:pt x="425196" y="649439"/>
                  </a:lnTo>
                  <a:lnTo>
                    <a:pt x="473671" y="649516"/>
                  </a:lnTo>
                  <a:lnTo>
                    <a:pt x="619620" y="650087"/>
                  </a:lnTo>
                  <a:lnTo>
                    <a:pt x="1040930" y="652995"/>
                  </a:lnTo>
                  <a:lnTo>
                    <a:pt x="1042162" y="643724"/>
                  </a:lnTo>
                  <a:close/>
                </a:path>
                <a:path w="4178935" h="796925">
                  <a:moveTo>
                    <a:pt x="1177772" y="778916"/>
                  </a:moveTo>
                  <a:lnTo>
                    <a:pt x="1118806" y="779995"/>
                  </a:lnTo>
                  <a:lnTo>
                    <a:pt x="1057059" y="780796"/>
                  </a:lnTo>
                  <a:lnTo>
                    <a:pt x="993025" y="781329"/>
                  </a:lnTo>
                  <a:lnTo>
                    <a:pt x="927214" y="781634"/>
                  </a:lnTo>
                  <a:lnTo>
                    <a:pt x="860120" y="781723"/>
                  </a:lnTo>
                  <a:lnTo>
                    <a:pt x="792238" y="781608"/>
                  </a:lnTo>
                  <a:lnTo>
                    <a:pt x="724065" y="781316"/>
                  </a:lnTo>
                  <a:lnTo>
                    <a:pt x="656094" y="780884"/>
                  </a:lnTo>
                  <a:lnTo>
                    <a:pt x="588848" y="780313"/>
                  </a:lnTo>
                  <a:lnTo>
                    <a:pt x="522795" y="779627"/>
                  </a:lnTo>
                  <a:lnTo>
                    <a:pt x="396328" y="778027"/>
                  </a:lnTo>
                  <a:lnTo>
                    <a:pt x="280670" y="776262"/>
                  </a:lnTo>
                  <a:lnTo>
                    <a:pt x="136182" y="773658"/>
                  </a:lnTo>
                  <a:lnTo>
                    <a:pt x="1003" y="770788"/>
                  </a:lnTo>
                  <a:lnTo>
                    <a:pt x="0" y="780097"/>
                  </a:lnTo>
                  <a:lnTo>
                    <a:pt x="60934" y="783209"/>
                  </a:lnTo>
                  <a:lnTo>
                    <a:pt x="121793" y="785939"/>
                  </a:lnTo>
                  <a:lnTo>
                    <a:pt x="182473" y="788314"/>
                  </a:lnTo>
                  <a:lnTo>
                    <a:pt x="242836" y="790359"/>
                  </a:lnTo>
                  <a:lnTo>
                    <a:pt x="302793" y="792073"/>
                  </a:lnTo>
                  <a:lnTo>
                    <a:pt x="362216" y="793483"/>
                  </a:lnTo>
                  <a:lnTo>
                    <a:pt x="420979" y="794600"/>
                  </a:lnTo>
                  <a:lnTo>
                    <a:pt x="478980" y="795451"/>
                  </a:lnTo>
                  <a:lnTo>
                    <a:pt x="536092" y="796061"/>
                  </a:lnTo>
                  <a:lnTo>
                    <a:pt x="592201" y="796429"/>
                  </a:lnTo>
                  <a:lnTo>
                    <a:pt x="647204" y="796594"/>
                  </a:lnTo>
                  <a:lnTo>
                    <a:pt x="700963" y="796544"/>
                  </a:lnTo>
                  <a:lnTo>
                    <a:pt x="753376" y="796328"/>
                  </a:lnTo>
                  <a:lnTo>
                    <a:pt x="804329" y="795947"/>
                  </a:lnTo>
                  <a:lnTo>
                    <a:pt x="853681" y="795426"/>
                  </a:lnTo>
                  <a:lnTo>
                    <a:pt x="901357" y="794778"/>
                  </a:lnTo>
                  <a:lnTo>
                    <a:pt x="947204" y="794016"/>
                  </a:lnTo>
                  <a:lnTo>
                    <a:pt x="991120" y="793165"/>
                  </a:lnTo>
                  <a:lnTo>
                    <a:pt x="1032992" y="792251"/>
                  </a:lnTo>
                  <a:lnTo>
                    <a:pt x="1110119" y="790270"/>
                  </a:lnTo>
                  <a:lnTo>
                    <a:pt x="1177658" y="788225"/>
                  </a:lnTo>
                  <a:lnTo>
                    <a:pt x="1177772" y="778916"/>
                  </a:lnTo>
                  <a:close/>
                </a:path>
                <a:path w="4178935" h="796925">
                  <a:moveTo>
                    <a:pt x="1194079" y="719924"/>
                  </a:moveTo>
                  <a:lnTo>
                    <a:pt x="1145387" y="719175"/>
                  </a:lnTo>
                  <a:lnTo>
                    <a:pt x="1096213" y="720712"/>
                  </a:lnTo>
                  <a:lnTo>
                    <a:pt x="1046822" y="723328"/>
                  </a:lnTo>
                  <a:lnTo>
                    <a:pt x="997483" y="725830"/>
                  </a:lnTo>
                  <a:lnTo>
                    <a:pt x="1046734" y="724827"/>
                  </a:lnTo>
                  <a:lnTo>
                    <a:pt x="1095997" y="723696"/>
                  </a:lnTo>
                  <a:lnTo>
                    <a:pt x="1145159" y="722147"/>
                  </a:lnTo>
                  <a:lnTo>
                    <a:pt x="1194079" y="719924"/>
                  </a:lnTo>
                  <a:close/>
                </a:path>
                <a:path w="4178935" h="796925">
                  <a:moveTo>
                    <a:pt x="1660055" y="524522"/>
                  </a:moveTo>
                  <a:lnTo>
                    <a:pt x="1659534" y="515239"/>
                  </a:lnTo>
                  <a:lnTo>
                    <a:pt x="1645793" y="516102"/>
                  </a:lnTo>
                  <a:lnTo>
                    <a:pt x="1607400" y="518325"/>
                  </a:lnTo>
                  <a:lnTo>
                    <a:pt x="1546898" y="521423"/>
                  </a:lnTo>
                  <a:lnTo>
                    <a:pt x="1466850" y="524954"/>
                  </a:lnTo>
                  <a:lnTo>
                    <a:pt x="1408226" y="526326"/>
                  </a:lnTo>
                  <a:lnTo>
                    <a:pt x="1346466" y="527316"/>
                  </a:lnTo>
                  <a:lnTo>
                    <a:pt x="1282268" y="527989"/>
                  </a:lnTo>
                  <a:lnTo>
                    <a:pt x="1216304" y="528345"/>
                  </a:lnTo>
                  <a:lnTo>
                    <a:pt x="1149210" y="528447"/>
                  </a:lnTo>
                  <a:lnTo>
                    <a:pt x="1081659" y="528307"/>
                  </a:lnTo>
                  <a:lnTo>
                    <a:pt x="1014285" y="527964"/>
                  </a:lnTo>
                  <a:lnTo>
                    <a:pt x="947762" y="527456"/>
                  </a:lnTo>
                  <a:lnTo>
                    <a:pt x="882726" y="526796"/>
                  </a:lnTo>
                  <a:lnTo>
                    <a:pt x="819835" y="526034"/>
                  </a:lnTo>
                  <a:lnTo>
                    <a:pt x="759739" y="525183"/>
                  </a:lnTo>
                  <a:lnTo>
                    <a:pt x="650570" y="523379"/>
                  </a:lnTo>
                  <a:lnTo>
                    <a:pt x="560438" y="521639"/>
                  </a:lnTo>
                  <a:lnTo>
                    <a:pt x="452678" y="519226"/>
                  </a:lnTo>
                  <a:lnTo>
                    <a:pt x="451637" y="528535"/>
                  </a:lnTo>
                  <a:lnTo>
                    <a:pt x="511962" y="531939"/>
                  </a:lnTo>
                  <a:lnTo>
                    <a:pt x="572211" y="534847"/>
                  </a:lnTo>
                  <a:lnTo>
                    <a:pt x="632218" y="537286"/>
                  </a:lnTo>
                  <a:lnTo>
                    <a:pt x="691819" y="539292"/>
                  </a:lnTo>
                  <a:lnTo>
                    <a:pt x="750887" y="540893"/>
                  </a:lnTo>
                  <a:lnTo>
                    <a:pt x="809244" y="542099"/>
                  </a:lnTo>
                  <a:lnTo>
                    <a:pt x="866749" y="542963"/>
                  </a:lnTo>
                  <a:lnTo>
                    <a:pt x="923251" y="543483"/>
                  </a:lnTo>
                  <a:lnTo>
                    <a:pt x="978585" y="543712"/>
                  </a:lnTo>
                  <a:lnTo>
                    <a:pt x="1032611" y="543674"/>
                  </a:lnTo>
                  <a:lnTo>
                    <a:pt x="1085164" y="543382"/>
                  </a:lnTo>
                  <a:lnTo>
                    <a:pt x="1136103" y="542874"/>
                  </a:lnTo>
                  <a:lnTo>
                    <a:pt x="1185265" y="542175"/>
                  </a:lnTo>
                  <a:lnTo>
                    <a:pt x="1232496" y="541312"/>
                  </a:lnTo>
                  <a:lnTo>
                    <a:pt x="1277658" y="540321"/>
                  </a:lnTo>
                  <a:lnTo>
                    <a:pt x="1320571" y="539216"/>
                  </a:lnTo>
                  <a:lnTo>
                    <a:pt x="1361109" y="538022"/>
                  </a:lnTo>
                  <a:lnTo>
                    <a:pt x="1466862" y="534276"/>
                  </a:lnTo>
                  <a:lnTo>
                    <a:pt x="1524711" y="532396"/>
                  </a:lnTo>
                  <a:lnTo>
                    <a:pt x="1576336" y="530148"/>
                  </a:lnTo>
                  <a:lnTo>
                    <a:pt x="1621497" y="527519"/>
                  </a:lnTo>
                  <a:lnTo>
                    <a:pt x="1660055" y="524522"/>
                  </a:lnTo>
                  <a:close/>
                </a:path>
                <a:path w="4178935" h="796925">
                  <a:moveTo>
                    <a:pt x="1860511" y="27698"/>
                  </a:moveTo>
                  <a:lnTo>
                    <a:pt x="963282" y="14122"/>
                  </a:lnTo>
                  <a:lnTo>
                    <a:pt x="893584" y="12941"/>
                  </a:lnTo>
                  <a:lnTo>
                    <a:pt x="851979" y="12738"/>
                  </a:lnTo>
                  <a:lnTo>
                    <a:pt x="810933" y="13538"/>
                  </a:lnTo>
                  <a:lnTo>
                    <a:pt x="772058" y="15875"/>
                  </a:lnTo>
                  <a:lnTo>
                    <a:pt x="735203" y="19138"/>
                  </a:lnTo>
                  <a:lnTo>
                    <a:pt x="771105" y="25095"/>
                  </a:lnTo>
                  <a:lnTo>
                    <a:pt x="808621" y="28765"/>
                  </a:lnTo>
                  <a:lnTo>
                    <a:pt x="856945" y="30302"/>
                  </a:lnTo>
                  <a:lnTo>
                    <a:pt x="910424" y="30416"/>
                  </a:lnTo>
                  <a:lnTo>
                    <a:pt x="1017752" y="29349"/>
                  </a:lnTo>
                  <a:lnTo>
                    <a:pt x="1032852" y="29400"/>
                  </a:lnTo>
                  <a:lnTo>
                    <a:pt x="1859838" y="37007"/>
                  </a:lnTo>
                  <a:lnTo>
                    <a:pt x="1860511" y="27698"/>
                  </a:lnTo>
                  <a:close/>
                </a:path>
                <a:path w="4178935" h="796925">
                  <a:moveTo>
                    <a:pt x="2018550" y="578383"/>
                  </a:moveTo>
                  <a:lnTo>
                    <a:pt x="1970049" y="565073"/>
                  </a:lnTo>
                  <a:lnTo>
                    <a:pt x="1912734" y="560832"/>
                  </a:lnTo>
                  <a:lnTo>
                    <a:pt x="1857502" y="559739"/>
                  </a:lnTo>
                  <a:lnTo>
                    <a:pt x="1803476" y="559257"/>
                  </a:lnTo>
                  <a:lnTo>
                    <a:pt x="1750733" y="559396"/>
                  </a:lnTo>
                  <a:lnTo>
                    <a:pt x="1699348" y="560158"/>
                  </a:lnTo>
                  <a:lnTo>
                    <a:pt x="1649412" y="561530"/>
                  </a:lnTo>
                  <a:lnTo>
                    <a:pt x="1601012" y="563537"/>
                  </a:lnTo>
                  <a:lnTo>
                    <a:pt x="1600847" y="572833"/>
                  </a:lnTo>
                  <a:lnTo>
                    <a:pt x="1655216" y="572998"/>
                  </a:lnTo>
                  <a:lnTo>
                    <a:pt x="1709737" y="573481"/>
                  </a:lnTo>
                  <a:lnTo>
                    <a:pt x="1764207" y="574192"/>
                  </a:lnTo>
                  <a:lnTo>
                    <a:pt x="1818386" y="575068"/>
                  </a:lnTo>
                  <a:lnTo>
                    <a:pt x="1900085" y="576516"/>
                  </a:lnTo>
                  <a:lnTo>
                    <a:pt x="2018550" y="578383"/>
                  </a:lnTo>
                  <a:close/>
                </a:path>
                <a:path w="4178935" h="796925">
                  <a:moveTo>
                    <a:pt x="2149551" y="323926"/>
                  </a:moveTo>
                  <a:lnTo>
                    <a:pt x="2088565" y="320827"/>
                  </a:lnTo>
                  <a:lnTo>
                    <a:pt x="2027631" y="318109"/>
                  </a:lnTo>
                  <a:lnTo>
                    <a:pt x="1966887" y="315734"/>
                  </a:lnTo>
                  <a:lnTo>
                    <a:pt x="1906447" y="313715"/>
                  </a:lnTo>
                  <a:lnTo>
                    <a:pt x="1846414" y="312013"/>
                  </a:lnTo>
                  <a:lnTo>
                    <a:pt x="1786915" y="310616"/>
                  </a:lnTo>
                  <a:lnTo>
                    <a:pt x="1728076" y="309499"/>
                  </a:lnTo>
                  <a:lnTo>
                    <a:pt x="1669986" y="308660"/>
                  </a:lnTo>
                  <a:lnTo>
                    <a:pt x="1612798" y="308063"/>
                  </a:lnTo>
                  <a:lnTo>
                    <a:pt x="1556600" y="307708"/>
                  </a:lnTo>
                  <a:lnTo>
                    <a:pt x="1501508" y="307555"/>
                  </a:lnTo>
                  <a:lnTo>
                    <a:pt x="1447673" y="307606"/>
                  </a:lnTo>
                  <a:lnTo>
                    <a:pt x="1395171" y="307835"/>
                  </a:lnTo>
                  <a:lnTo>
                    <a:pt x="1344142" y="308216"/>
                  </a:lnTo>
                  <a:lnTo>
                    <a:pt x="1294688" y="308749"/>
                  </a:lnTo>
                  <a:lnTo>
                    <a:pt x="1246949" y="309410"/>
                  </a:lnTo>
                  <a:lnTo>
                    <a:pt x="1201013" y="310172"/>
                  </a:lnTo>
                  <a:lnTo>
                    <a:pt x="1157020" y="311023"/>
                  </a:lnTo>
                  <a:lnTo>
                    <a:pt x="1115085" y="311950"/>
                  </a:lnTo>
                  <a:lnTo>
                    <a:pt x="1037805" y="313944"/>
                  </a:lnTo>
                  <a:lnTo>
                    <a:pt x="970153" y="316014"/>
                  </a:lnTo>
                  <a:lnTo>
                    <a:pt x="903097" y="317766"/>
                  </a:lnTo>
                  <a:lnTo>
                    <a:pt x="843216" y="319913"/>
                  </a:lnTo>
                  <a:lnTo>
                    <a:pt x="790778" y="322440"/>
                  </a:lnTo>
                  <a:lnTo>
                    <a:pt x="745972" y="325348"/>
                  </a:lnTo>
                  <a:lnTo>
                    <a:pt x="746340" y="334632"/>
                  </a:lnTo>
                  <a:lnTo>
                    <a:pt x="806869" y="331673"/>
                  </a:lnTo>
                  <a:lnTo>
                    <a:pt x="877125" y="328701"/>
                  </a:lnTo>
                  <a:lnTo>
                    <a:pt x="970089" y="325335"/>
                  </a:lnTo>
                  <a:lnTo>
                    <a:pt x="1029081" y="324231"/>
                  </a:lnTo>
                  <a:lnTo>
                    <a:pt x="1090917" y="323418"/>
                  </a:lnTo>
                  <a:lnTo>
                    <a:pt x="1155052" y="322859"/>
                  </a:lnTo>
                  <a:lnTo>
                    <a:pt x="1220965" y="322554"/>
                  </a:lnTo>
                  <a:lnTo>
                    <a:pt x="1288161" y="322453"/>
                  </a:lnTo>
                  <a:lnTo>
                    <a:pt x="1356144" y="322554"/>
                  </a:lnTo>
                  <a:lnTo>
                    <a:pt x="1424419" y="322834"/>
                  </a:lnTo>
                  <a:lnTo>
                    <a:pt x="1492491" y="323265"/>
                  </a:lnTo>
                  <a:lnTo>
                    <a:pt x="1559839" y="323811"/>
                  </a:lnTo>
                  <a:lnTo>
                    <a:pt x="1625993" y="324485"/>
                  </a:lnTo>
                  <a:lnTo>
                    <a:pt x="1752650" y="326059"/>
                  </a:lnTo>
                  <a:lnTo>
                    <a:pt x="1868487" y="327812"/>
                  </a:lnTo>
                  <a:lnTo>
                    <a:pt x="2013178" y="330390"/>
                  </a:lnTo>
                  <a:lnTo>
                    <a:pt x="2148560" y="333235"/>
                  </a:lnTo>
                  <a:lnTo>
                    <a:pt x="2149551" y="323926"/>
                  </a:lnTo>
                  <a:close/>
                </a:path>
                <a:path w="4178935" h="796925">
                  <a:moveTo>
                    <a:pt x="2806154" y="82283"/>
                  </a:moveTo>
                  <a:lnTo>
                    <a:pt x="2805760" y="72999"/>
                  </a:lnTo>
                  <a:lnTo>
                    <a:pt x="2745244" y="75971"/>
                  </a:lnTo>
                  <a:lnTo>
                    <a:pt x="2674988" y="78943"/>
                  </a:lnTo>
                  <a:lnTo>
                    <a:pt x="2582087" y="82296"/>
                  </a:lnTo>
                  <a:lnTo>
                    <a:pt x="2523032" y="83400"/>
                  </a:lnTo>
                  <a:lnTo>
                    <a:pt x="2461196" y="84213"/>
                  </a:lnTo>
                  <a:lnTo>
                    <a:pt x="2397061" y="84759"/>
                  </a:lnTo>
                  <a:lnTo>
                    <a:pt x="2331148" y="85064"/>
                  </a:lnTo>
                  <a:lnTo>
                    <a:pt x="2263952" y="85166"/>
                  </a:lnTo>
                  <a:lnTo>
                    <a:pt x="2195969" y="85064"/>
                  </a:lnTo>
                  <a:lnTo>
                    <a:pt x="2127681" y="84785"/>
                  </a:lnTo>
                  <a:lnTo>
                    <a:pt x="2059622" y="84366"/>
                  </a:lnTo>
                  <a:lnTo>
                    <a:pt x="1992261" y="83807"/>
                  </a:lnTo>
                  <a:lnTo>
                    <a:pt x="1926120" y="83146"/>
                  </a:lnTo>
                  <a:lnTo>
                    <a:pt x="1799463" y="81572"/>
                  </a:lnTo>
                  <a:lnTo>
                    <a:pt x="1683626" y="79819"/>
                  </a:lnTo>
                  <a:lnTo>
                    <a:pt x="1538935" y="77241"/>
                  </a:lnTo>
                  <a:lnTo>
                    <a:pt x="1403553" y="74396"/>
                  </a:lnTo>
                  <a:lnTo>
                    <a:pt x="1402549" y="83693"/>
                  </a:lnTo>
                  <a:lnTo>
                    <a:pt x="1463548" y="86791"/>
                  </a:lnTo>
                  <a:lnTo>
                    <a:pt x="1524469" y="89509"/>
                  </a:lnTo>
                  <a:lnTo>
                    <a:pt x="1585214" y="91884"/>
                  </a:lnTo>
                  <a:lnTo>
                    <a:pt x="1645666" y="93903"/>
                  </a:lnTo>
                  <a:lnTo>
                    <a:pt x="1705698" y="95605"/>
                  </a:lnTo>
                  <a:lnTo>
                    <a:pt x="1765185" y="97002"/>
                  </a:lnTo>
                  <a:lnTo>
                    <a:pt x="1824037" y="98120"/>
                  </a:lnTo>
                  <a:lnTo>
                    <a:pt x="1882114" y="98958"/>
                  </a:lnTo>
                  <a:lnTo>
                    <a:pt x="1939315" y="99555"/>
                  </a:lnTo>
                  <a:lnTo>
                    <a:pt x="1995512" y="99923"/>
                  </a:lnTo>
                  <a:lnTo>
                    <a:pt x="2050592" y="100063"/>
                  </a:lnTo>
                  <a:lnTo>
                    <a:pt x="2104440" y="100012"/>
                  </a:lnTo>
                  <a:lnTo>
                    <a:pt x="2156942" y="99783"/>
                  </a:lnTo>
                  <a:lnTo>
                    <a:pt x="2207971" y="99402"/>
                  </a:lnTo>
                  <a:lnTo>
                    <a:pt x="2257425" y="98869"/>
                  </a:lnTo>
                  <a:lnTo>
                    <a:pt x="2305164" y="98209"/>
                  </a:lnTo>
                  <a:lnTo>
                    <a:pt x="2351100" y="97447"/>
                  </a:lnTo>
                  <a:lnTo>
                    <a:pt x="2395093" y="96596"/>
                  </a:lnTo>
                  <a:lnTo>
                    <a:pt x="2437028" y="95669"/>
                  </a:lnTo>
                  <a:lnTo>
                    <a:pt x="2514295" y="93675"/>
                  </a:lnTo>
                  <a:lnTo>
                    <a:pt x="2581960" y="91605"/>
                  </a:lnTo>
                  <a:lnTo>
                    <a:pt x="2649105" y="89865"/>
                  </a:lnTo>
                  <a:lnTo>
                    <a:pt x="2709011" y="87718"/>
                  </a:lnTo>
                  <a:lnTo>
                    <a:pt x="2761424" y="85191"/>
                  </a:lnTo>
                  <a:lnTo>
                    <a:pt x="2806154" y="82283"/>
                  </a:lnTo>
                  <a:close/>
                </a:path>
                <a:path w="4178935" h="796925">
                  <a:moveTo>
                    <a:pt x="2816949" y="388518"/>
                  </a:moveTo>
                  <a:lnTo>
                    <a:pt x="2781033" y="382562"/>
                  </a:lnTo>
                  <a:lnTo>
                    <a:pt x="2743530" y="378879"/>
                  </a:lnTo>
                  <a:lnTo>
                    <a:pt x="2695194" y="377355"/>
                  </a:lnTo>
                  <a:lnTo>
                    <a:pt x="2641727" y="377240"/>
                  </a:lnTo>
                  <a:lnTo>
                    <a:pt x="2569565" y="378028"/>
                  </a:lnTo>
                  <a:lnTo>
                    <a:pt x="2534399" y="378294"/>
                  </a:lnTo>
                  <a:lnTo>
                    <a:pt x="2519299" y="378244"/>
                  </a:lnTo>
                  <a:lnTo>
                    <a:pt x="1692287" y="370636"/>
                  </a:lnTo>
                  <a:lnTo>
                    <a:pt x="1691640" y="379958"/>
                  </a:lnTo>
                  <a:lnTo>
                    <a:pt x="2588882" y="393522"/>
                  </a:lnTo>
                  <a:lnTo>
                    <a:pt x="2658668" y="394716"/>
                  </a:lnTo>
                  <a:lnTo>
                    <a:pt x="2700248" y="394906"/>
                  </a:lnTo>
                  <a:lnTo>
                    <a:pt x="2741244" y="394106"/>
                  </a:lnTo>
                  <a:lnTo>
                    <a:pt x="2780093" y="391769"/>
                  </a:lnTo>
                  <a:lnTo>
                    <a:pt x="2816949" y="388518"/>
                  </a:lnTo>
                  <a:close/>
                </a:path>
                <a:path w="4178935" h="796925">
                  <a:moveTo>
                    <a:pt x="2883776" y="502399"/>
                  </a:moveTo>
                  <a:lnTo>
                    <a:pt x="1987892" y="488657"/>
                  </a:lnTo>
                  <a:lnTo>
                    <a:pt x="1918335" y="487464"/>
                  </a:lnTo>
                  <a:lnTo>
                    <a:pt x="1876793" y="487248"/>
                  </a:lnTo>
                  <a:lnTo>
                    <a:pt x="1835797" y="488048"/>
                  </a:lnTo>
                  <a:lnTo>
                    <a:pt x="1796973" y="490385"/>
                  </a:lnTo>
                  <a:lnTo>
                    <a:pt x="1760156" y="493623"/>
                  </a:lnTo>
                  <a:lnTo>
                    <a:pt x="1796021" y="499592"/>
                  </a:lnTo>
                  <a:lnTo>
                    <a:pt x="1833511" y="503288"/>
                  </a:lnTo>
                  <a:lnTo>
                    <a:pt x="1881809" y="504812"/>
                  </a:lnTo>
                  <a:lnTo>
                    <a:pt x="1935251" y="504939"/>
                  </a:lnTo>
                  <a:lnTo>
                    <a:pt x="2042363" y="503897"/>
                  </a:lnTo>
                  <a:lnTo>
                    <a:pt x="2057400" y="503948"/>
                  </a:lnTo>
                  <a:lnTo>
                    <a:pt x="2883179" y="511721"/>
                  </a:lnTo>
                  <a:lnTo>
                    <a:pt x="2883471" y="507047"/>
                  </a:lnTo>
                  <a:lnTo>
                    <a:pt x="2883776" y="502399"/>
                  </a:lnTo>
                  <a:close/>
                </a:path>
                <a:path w="4178935" h="796925">
                  <a:moveTo>
                    <a:pt x="2976537" y="309270"/>
                  </a:moveTo>
                  <a:lnTo>
                    <a:pt x="2922041" y="309118"/>
                  </a:lnTo>
                  <a:lnTo>
                    <a:pt x="2867393" y="308648"/>
                  </a:lnTo>
                  <a:lnTo>
                    <a:pt x="2812808" y="307949"/>
                  </a:lnTo>
                  <a:lnTo>
                    <a:pt x="2758503" y="307086"/>
                  </a:lnTo>
                  <a:lnTo>
                    <a:pt x="2676690" y="305638"/>
                  </a:lnTo>
                  <a:lnTo>
                    <a:pt x="2558173" y="303796"/>
                  </a:lnTo>
                  <a:lnTo>
                    <a:pt x="2606764" y="317106"/>
                  </a:lnTo>
                  <a:lnTo>
                    <a:pt x="2664206" y="321335"/>
                  </a:lnTo>
                  <a:lnTo>
                    <a:pt x="2719476" y="322427"/>
                  </a:lnTo>
                  <a:lnTo>
                    <a:pt x="2773553" y="322897"/>
                  </a:lnTo>
                  <a:lnTo>
                    <a:pt x="2826359" y="322745"/>
                  </a:lnTo>
                  <a:lnTo>
                    <a:pt x="2877832" y="321970"/>
                  </a:lnTo>
                  <a:lnTo>
                    <a:pt x="2927858" y="320586"/>
                  </a:lnTo>
                  <a:lnTo>
                    <a:pt x="2976372" y="318566"/>
                  </a:lnTo>
                  <a:lnTo>
                    <a:pt x="2976537" y="309270"/>
                  </a:lnTo>
                  <a:close/>
                </a:path>
                <a:path w="4178935" h="796925">
                  <a:moveTo>
                    <a:pt x="3308299" y="56375"/>
                  </a:moveTo>
                  <a:lnTo>
                    <a:pt x="3294278" y="55575"/>
                  </a:lnTo>
                  <a:lnTo>
                    <a:pt x="3276104" y="54724"/>
                  </a:lnTo>
                  <a:lnTo>
                    <a:pt x="3257829" y="54241"/>
                  </a:lnTo>
                  <a:lnTo>
                    <a:pt x="3239516" y="54127"/>
                  </a:lnTo>
                  <a:lnTo>
                    <a:pt x="3221228" y="54381"/>
                  </a:lnTo>
                  <a:lnTo>
                    <a:pt x="3220389" y="63665"/>
                  </a:lnTo>
                  <a:lnTo>
                    <a:pt x="3289033" y="69049"/>
                  </a:lnTo>
                  <a:lnTo>
                    <a:pt x="3308299" y="56375"/>
                  </a:lnTo>
                  <a:close/>
                </a:path>
                <a:path w="4178935" h="796925">
                  <a:moveTo>
                    <a:pt x="3493808" y="13004"/>
                  </a:moveTo>
                  <a:lnTo>
                    <a:pt x="3447783" y="3848"/>
                  </a:lnTo>
                  <a:lnTo>
                    <a:pt x="3393554" y="2324"/>
                  </a:lnTo>
                  <a:lnTo>
                    <a:pt x="3339300" y="1270"/>
                  </a:lnTo>
                  <a:lnTo>
                    <a:pt x="3285083" y="622"/>
                  </a:lnTo>
                  <a:lnTo>
                    <a:pt x="3230981" y="304"/>
                  </a:lnTo>
                  <a:lnTo>
                    <a:pt x="3177057" y="254"/>
                  </a:lnTo>
                  <a:lnTo>
                    <a:pt x="3123374" y="393"/>
                  </a:lnTo>
                  <a:lnTo>
                    <a:pt x="2934589" y="1524"/>
                  </a:lnTo>
                  <a:lnTo>
                    <a:pt x="2852216" y="1790"/>
                  </a:lnTo>
                  <a:lnTo>
                    <a:pt x="2852026" y="4978"/>
                  </a:lnTo>
                  <a:lnTo>
                    <a:pt x="2852026" y="1270"/>
                  </a:lnTo>
                  <a:lnTo>
                    <a:pt x="2710484" y="1270"/>
                  </a:lnTo>
                  <a:lnTo>
                    <a:pt x="2710484" y="0"/>
                  </a:lnTo>
                  <a:lnTo>
                    <a:pt x="2676550" y="0"/>
                  </a:lnTo>
                  <a:lnTo>
                    <a:pt x="2676550" y="1270"/>
                  </a:lnTo>
                  <a:lnTo>
                    <a:pt x="2676220" y="1270"/>
                  </a:lnTo>
                  <a:lnTo>
                    <a:pt x="2676220" y="10160"/>
                  </a:lnTo>
                  <a:lnTo>
                    <a:pt x="2756941" y="10160"/>
                  </a:lnTo>
                  <a:lnTo>
                    <a:pt x="2756941" y="11430"/>
                  </a:lnTo>
                  <a:lnTo>
                    <a:pt x="2851734" y="11430"/>
                  </a:lnTo>
                  <a:lnTo>
                    <a:pt x="2851734" y="11112"/>
                  </a:lnTo>
                  <a:lnTo>
                    <a:pt x="2912834" y="11684"/>
                  </a:lnTo>
                  <a:lnTo>
                    <a:pt x="3290036" y="15684"/>
                  </a:lnTo>
                  <a:lnTo>
                    <a:pt x="3428161" y="17487"/>
                  </a:lnTo>
                  <a:lnTo>
                    <a:pt x="3478326" y="18389"/>
                  </a:lnTo>
                  <a:lnTo>
                    <a:pt x="3487039" y="18719"/>
                  </a:lnTo>
                  <a:lnTo>
                    <a:pt x="3488296" y="14160"/>
                  </a:lnTo>
                  <a:lnTo>
                    <a:pt x="3493808" y="13601"/>
                  </a:lnTo>
                  <a:lnTo>
                    <a:pt x="3493808" y="13004"/>
                  </a:lnTo>
                  <a:close/>
                </a:path>
                <a:path w="4178935" h="796925">
                  <a:moveTo>
                    <a:pt x="3828097" y="557161"/>
                  </a:moveTo>
                  <a:lnTo>
                    <a:pt x="3827665" y="547890"/>
                  </a:lnTo>
                  <a:lnTo>
                    <a:pt x="3767251" y="550837"/>
                  </a:lnTo>
                  <a:lnTo>
                    <a:pt x="3697097" y="553796"/>
                  </a:lnTo>
                  <a:lnTo>
                    <a:pt x="3604336" y="557136"/>
                  </a:lnTo>
                  <a:lnTo>
                    <a:pt x="3545370" y="558215"/>
                  </a:lnTo>
                  <a:lnTo>
                    <a:pt x="3483622" y="559015"/>
                  </a:lnTo>
                  <a:lnTo>
                    <a:pt x="3419589" y="559562"/>
                  </a:lnTo>
                  <a:lnTo>
                    <a:pt x="3353778" y="559854"/>
                  </a:lnTo>
                  <a:lnTo>
                    <a:pt x="3286683" y="559943"/>
                  </a:lnTo>
                  <a:lnTo>
                    <a:pt x="3218789" y="559828"/>
                  </a:lnTo>
                  <a:lnTo>
                    <a:pt x="3150616" y="559536"/>
                  </a:lnTo>
                  <a:lnTo>
                    <a:pt x="3082658" y="559104"/>
                  </a:lnTo>
                  <a:lnTo>
                    <a:pt x="3015399" y="558533"/>
                  </a:lnTo>
                  <a:lnTo>
                    <a:pt x="2949359" y="557847"/>
                  </a:lnTo>
                  <a:lnTo>
                    <a:pt x="2822879" y="556260"/>
                  </a:lnTo>
                  <a:lnTo>
                    <a:pt x="2707221" y="554482"/>
                  </a:lnTo>
                  <a:lnTo>
                    <a:pt x="2562745" y="551878"/>
                  </a:lnTo>
                  <a:lnTo>
                    <a:pt x="2427567" y="549008"/>
                  </a:lnTo>
                  <a:lnTo>
                    <a:pt x="2426563" y="558317"/>
                  </a:lnTo>
                  <a:lnTo>
                    <a:pt x="2487498" y="561428"/>
                  </a:lnTo>
                  <a:lnTo>
                    <a:pt x="2548344" y="564159"/>
                  </a:lnTo>
                  <a:lnTo>
                    <a:pt x="2609024" y="566534"/>
                  </a:lnTo>
                  <a:lnTo>
                    <a:pt x="2669387" y="568579"/>
                  </a:lnTo>
                  <a:lnTo>
                    <a:pt x="2729344" y="570293"/>
                  </a:lnTo>
                  <a:lnTo>
                    <a:pt x="2788755" y="571703"/>
                  </a:lnTo>
                  <a:lnTo>
                    <a:pt x="2847517" y="572820"/>
                  </a:lnTo>
                  <a:lnTo>
                    <a:pt x="2905518" y="573684"/>
                  </a:lnTo>
                  <a:lnTo>
                    <a:pt x="2962630" y="574281"/>
                  </a:lnTo>
                  <a:lnTo>
                    <a:pt x="3018739" y="574649"/>
                  </a:lnTo>
                  <a:lnTo>
                    <a:pt x="3073743" y="574814"/>
                  </a:lnTo>
                  <a:lnTo>
                    <a:pt x="3127502" y="574763"/>
                  </a:lnTo>
                  <a:lnTo>
                    <a:pt x="3179915" y="574548"/>
                  </a:lnTo>
                  <a:lnTo>
                    <a:pt x="3230867" y="574167"/>
                  </a:lnTo>
                  <a:lnTo>
                    <a:pt x="3280232" y="573646"/>
                  </a:lnTo>
                  <a:lnTo>
                    <a:pt x="3327895" y="572998"/>
                  </a:lnTo>
                  <a:lnTo>
                    <a:pt x="3373742" y="572236"/>
                  </a:lnTo>
                  <a:lnTo>
                    <a:pt x="3417659" y="571398"/>
                  </a:lnTo>
                  <a:lnTo>
                    <a:pt x="3459530" y="570471"/>
                  </a:lnTo>
                  <a:lnTo>
                    <a:pt x="3536670" y="568490"/>
                  </a:lnTo>
                  <a:lnTo>
                    <a:pt x="3604209" y="566445"/>
                  </a:lnTo>
                  <a:lnTo>
                    <a:pt x="3671163" y="564730"/>
                  </a:lnTo>
                  <a:lnTo>
                    <a:pt x="3730968" y="562610"/>
                  </a:lnTo>
                  <a:lnTo>
                    <a:pt x="3783342" y="560082"/>
                  </a:lnTo>
                  <a:lnTo>
                    <a:pt x="3828097" y="557161"/>
                  </a:lnTo>
                  <a:close/>
                </a:path>
                <a:path w="4178935" h="796925">
                  <a:moveTo>
                    <a:pt x="4124452" y="405599"/>
                  </a:moveTo>
                  <a:lnTo>
                    <a:pt x="4055808" y="400215"/>
                  </a:lnTo>
                  <a:lnTo>
                    <a:pt x="4036504" y="412889"/>
                  </a:lnTo>
                  <a:lnTo>
                    <a:pt x="4050563" y="413689"/>
                  </a:lnTo>
                  <a:lnTo>
                    <a:pt x="4068749" y="414540"/>
                  </a:lnTo>
                  <a:lnTo>
                    <a:pt x="4087025" y="415036"/>
                  </a:lnTo>
                  <a:lnTo>
                    <a:pt x="4105338" y="415150"/>
                  </a:lnTo>
                  <a:lnTo>
                    <a:pt x="4123613" y="414883"/>
                  </a:lnTo>
                  <a:lnTo>
                    <a:pt x="4124452" y="405599"/>
                  </a:lnTo>
                  <a:close/>
                </a:path>
                <a:path w="4178935" h="796925">
                  <a:moveTo>
                    <a:pt x="4127449" y="353390"/>
                  </a:moveTo>
                  <a:lnTo>
                    <a:pt x="4067010" y="349986"/>
                  </a:lnTo>
                  <a:lnTo>
                    <a:pt x="4006646" y="347091"/>
                  </a:lnTo>
                  <a:lnTo>
                    <a:pt x="3946537" y="344665"/>
                  </a:lnTo>
                  <a:lnTo>
                    <a:pt x="3886835" y="342658"/>
                  </a:lnTo>
                  <a:lnTo>
                    <a:pt x="3827665" y="341083"/>
                  </a:lnTo>
                  <a:lnTo>
                    <a:pt x="3769220" y="339877"/>
                  </a:lnTo>
                  <a:lnTo>
                    <a:pt x="3711613" y="339026"/>
                  </a:lnTo>
                  <a:lnTo>
                    <a:pt x="3655034" y="338505"/>
                  </a:lnTo>
                  <a:lnTo>
                    <a:pt x="3599611" y="338289"/>
                  </a:lnTo>
                  <a:lnTo>
                    <a:pt x="3545509" y="338353"/>
                  </a:lnTo>
                  <a:lnTo>
                    <a:pt x="3492881" y="338645"/>
                  </a:lnTo>
                  <a:lnTo>
                    <a:pt x="3441877" y="339166"/>
                  </a:lnTo>
                  <a:lnTo>
                    <a:pt x="3392652" y="339877"/>
                  </a:lnTo>
                  <a:lnTo>
                    <a:pt x="3345357" y="340741"/>
                  </a:lnTo>
                  <a:lnTo>
                    <a:pt x="3300145" y="341744"/>
                  </a:lnTo>
                  <a:lnTo>
                    <a:pt x="3257169" y="342861"/>
                  </a:lnTo>
                  <a:lnTo>
                    <a:pt x="3216579" y="344055"/>
                  </a:lnTo>
                  <a:lnTo>
                    <a:pt x="3110801" y="347827"/>
                  </a:lnTo>
                  <a:lnTo>
                    <a:pt x="3052902" y="349694"/>
                  </a:lnTo>
                  <a:lnTo>
                    <a:pt x="3001226" y="351942"/>
                  </a:lnTo>
                  <a:lnTo>
                    <a:pt x="2955950" y="354584"/>
                  </a:lnTo>
                  <a:lnTo>
                    <a:pt x="2917253" y="357606"/>
                  </a:lnTo>
                  <a:lnTo>
                    <a:pt x="2917812" y="366877"/>
                  </a:lnTo>
                  <a:lnTo>
                    <a:pt x="2970009" y="363791"/>
                  </a:lnTo>
                  <a:lnTo>
                    <a:pt x="3030601" y="360667"/>
                  </a:lnTo>
                  <a:lnTo>
                    <a:pt x="3110776" y="357136"/>
                  </a:lnTo>
                  <a:lnTo>
                    <a:pt x="3169437" y="355765"/>
                  </a:lnTo>
                  <a:lnTo>
                    <a:pt x="3231299" y="354761"/>
                  </a:lnTo>
                  <a:lnTo>
                    <a:pt x="3295586" y="354076"/>
                  </a:lnTo>
                  <a:lnTo>
                    <a:pt x="3361652" y="353707"/>
                  </a:lnTo>
                  <a:lnTo>
                    <a:pt x="3428835" y="353593"/>
                  </a:lnTo>
                  <a:lnTo>
                    <a:pt x="3496487" y="353720"/>
                  </a:lnTo>
                  <a:lnTo>
                    <a:pt x="3563950" y="354050"/>
                  </a:lnTo>
                  <a:lnTo>
                    <a:pt x="3630587" y="354545"/>
                  </a:lnTo>
                  <a:lnTo>
                    <a:pt x="3695712" y="355193"/>
                  </a:lnTo>
                  <a:lnTo>
                    <a:pt x="3758692" y="355942"/>
                  </a:lnTo>
                  <a:lnTo>
                    <a:pt x="3818877" y="356781"/>
                  </a:lnTo>
                  <a:lnTo>
                    <a:pt x="3928211" y="358571"/>
                  </a:lnTo>
                  <a:lnTo>
                    <a:pt x="4018483" y="360286"/>
                  </a:lnTo>
                  <a:lnTo>
                    <a:pt x="4126407" y="362686"/>
                  </a:lnTo>
                  <a:lnTo>
                    <a:pt x="4127449" y="353390"/>
                  </a:lnTo>
                  <a:close/>
                </a:path>
                <a:path w="4178935" h="796925">
                  <a:moveTo>
                    <a:pt x="4178909" y="475297"/>
                  </a:moveTo>
                  <a:lnTo>
                    <a:pt x="3956354" y="476491"/>
                  </a:lnTo>
                  <a:lnTo>
                    <a:pt x="3874071" y="476745"/>
                  </a:lnTo>
                  <a:lnTo>
                    <a:pt x="3873868" y="480085"/>
                  </a:lnTo>
                  <a:lnTo>
                    <a:pt x="3873868" y="476237"/>
                  </a:lnTo>
                  <a:lnTo>
                    <a:pt x="3747922" y="476237"/>
                  </a:lnTo>
                  <a:lnTo>
                    <a:pt x="3747922" y="474967"/>
                  </a:lnTo>
                  <a:lnTo>
                    <a:pt x="3698659" y="474967"/>
                  </a:lnTo>
                  <a:lnTo>
                    <a:pt x="3698659" y="476237"/>
                  </a:lnTo>
                  <a:lnTo>
                    <a:pt x="3698329" y="476237"/>
                  </a:lnTo>
                  <a:lnTo>
                    <a:pt x="3698329" y="485127"/>
                  </a:lnTo>
                  <a:lnTo>
                    <a:pt x="3794137" y="485127"/>
                  </a:lnTo>
                  <a:lnTo>
                    <a:pt x="3794137" y="486397"/>
                  </a:lnTo>
                  <a:lnTo>
                    <a:pt x="3873576" y="486397"/>
                  </a:lnTo>
                  <a:lnTo>
                    <a:pt x="3873576" y="486067"/>
                  </a:lnTo>
                  <a:lnTo>
                    <a:pt x="4153128" y="488848"/>
                  </a:lnTo>
                  <a:lnTo>
                    <a:pt x="4178909" y="475297"/>
                  </a:lnTo>
                  <a:close/>
                </a:path>
              </a:pathLst>
            </a:custGeom>
            <a:solidFill>
              <a:srgbClr val="442020">
                <a:alpha val="75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854697" y="4095432"/>
              <a:ext cx="3765550" cy="903605"/>
            </a:xfrm>
            <a:custGeom>
              <a:avLst/>
              <a:gdLst/>
              <a:ahLst/>
              <a:cxnLst/>
              <a:rect l="l" t="t" r="r" b="b"/>
              <a:pathLst>
                <a:path w="3765550" h="903604">
                  <a:moveTo>
                    <a:pt x="180289" y="193192"/>
                  </a:moveTo>
                  <a:lnTo>
                    <a:pt x="167563" y="193192"/>
                  </a:lnTo>
                  <a:lnTo>
                    <a:pt x="167563" y="191922"/>
                  </a:lnTo>
                  <a:lnTo>
                    <a:pt x="4749" y="191922"/>
                  </a:lnTo>
                  <a:lnTo>
                    <a:pt x="4749" y="193192"/>
                  </a:lnTo>
                  <a:lnTo>
                    <a:pt x="4483" y="193192"/>
                  </a:lnTo>
                  <a:lnTo>
                    <a:pt x="4483" y="200812"/>
                  </a:lnTo>
                  <a:lnTo>
                    <a:pt x="89039" y="200812"/>
                  </a:lnTo>
                  <a:lnTo>
                    <a:pt x="89039" y="202082"/>
                  </a:lnTo>
                  <a:lnTo>
                    <a:pt x="179997" y="202082"/>
                  </a:lnTo>
                  <a:lnTo>
                    <a:pt x="179997" y="200812"/>
                  </a:lnTo>
                  <a:lnTo>
                    <a:pt x="180289" y="200812"/>
                  </a:lnTo>
                  <a:lnTo>
                    <a:pt x="180289" y="193192"/>
                  </a:lnTo>
                  <a:close/>
                </a:path>
                <a:path w="3765550" h="903604">
                  <a:moveTo>
                    <a:pt x="956551" y="26860"/>
                  </a:moveTo>
                  <a:lnTo>
                    <a:pt x="953490" y="22161"/>
                  </a:lnTo>
                  <a:lnTo>
                    <a:pt x="948220" y="14058"/>
                  </a:lnTo>
                  <a:lnTo>
                    <a:pt x="892048" y="11874"/>
                  </a:lnTo>
                  <a:lnTo>
                    <a:pt x="836129" y="9982"/>
                  </a:lnTo>
                  <a:lnTo>
                    <a:pt x="780567" y="8356"/>
                  </a:lnTo>
                  <a:lnTo>
                    <a:pt x="725449" y="6997"/>
                  </a:lnTo>
                  <a:lnTo>
                    <a:pt x="670839" y="5892"/>
                  </a:lnTo>
                  <a:lnTo>
                    <a:pt x="616839" y="5029"/>
                  </a:lnTo>
                  <a:lnTo>
                    <a:pt x="563524" y="4381"/>
                  </a:lnTo>
                  <a:lnTo>
                    <a:pt x="510984" y="3937"/>
                  </a:lnTo>
                  <a:lnTo>
                    <a:pt x="459295" y="3695"/>
                  </a:lnTo>
                  <a:lnTo>
                    <a:pt x="408559" y="3632"/>
                  </a:lnTo>
                  <a:lnTo>
                    <a:pt x="358851" y="3746"/>
                  </a:lnTo>
                  <a:lnTo>
                    <a:pt x="310248" y="4013"/>
                  </a:lnTo>
                  <a:lnTo>
                    <a:pt x="262851" y="4419"/>
                  </a:lnTo>
                  <a:lnTo>
                    <a:pt x="216725" y="4940"/>
                  </a:lnTo>
                  <a:lnTo>
                    <a:pt x="171983" y="5588"/>
                  </a:lnTo>
                  <a:lnTo>
                    <a:pt x="128676" y="6337"/>
                  </a:lnTo>
                  <a:lnTo>
                    <a:pt x="86918" y="7162"/>
                  </a:lnTo>
                  <a:lnTo>
                    <a:pt x="7251" y="9042"/>
                  </a:lnTo>
                  <a:lnTo>
                    <a:pt x="0" y="19812"/>
                  </a:lnTo>
                  <a:lnTo>
                    <a:pt x="6667" y="19710"/>
                  </a:lnTo>
                  <a:lnTo>
                    <a:pt x="58750" y="19215"/>
                  </a:lnTo>
                  <a:lnTo>
                    <a:pt x="112166" y="18884"/>
                  </a:lnTo>
                  <a:lnTo>
                    <a:pt x="166649" y="18694"/>
                  </a:lnTo>
                  <a:lnTo>
                    <a:pt x="221919" y="18656"/>
                  </a:lnTo>
                  <a:lnTo>
                    <a:pt x="277685" y="18745"/>
                  </a:lnTo>
                  <a:lnTo>
                    <a:pt x="333692" y="18948"/>
                  </a:lnTo>
                  <a:lnTo>
                    <a:pt x="445274" y="19672"/>
                  </a:lnTo>
                  <a:lnTo>
                    <a:pt x="554456" y="20713"/>
                  </a:lnTo>
                  <a:lnTo>
                    <a:pt x="659015" y="21983"/>
                  </a:lnTo>
                  <a:lnTo>
                    <a:pt x="802335" y="24117"/>
                  </a:lnTo>
                  <a:lnTo>
                    <a:pt x="956551" y="26860"/>
                  </a:lnTo>
                  <a:close/>
                </a:path>
                <a:path w="3765550" h="903604">
                  <a:moveTo>
                    <a:pt x="992162" y="81788"/>
                  </a:moveTo>
                  <a:lnTo>
                    <a:pt x="989126" y="77089"/>
                  </a:lnTo>
                  <a:lnTo>
                    <a:pt x="987767" y="74942"/>
                  </a:lnTo>
                  <a:lnTo>
                    <a:pt x="984631" y="70243"/>
                  </a:lnTo>
                  <a:lnTo>
                    <a:pt x="618769" y="66814"/>
                  </a:lnTo>
                  <a:lnTo>
                    <a:pt x="618185" y="76111"/>
                  </a:lnTo>
                  <a:lnTo>
                    <a:pt x="992162" y="81788"/>
                  </a:lnTo>
                  <a:close/>
                </a:path>
                <a:path w="3765550" h="903604">
                  <a:moveTo>
                    <a:pt x="1152944" y="888149"/>
                  </a:moveTo>
                  <a:lnTo>
                    <a:pt x="1117142" y="887564"/>
                  </a:lnTo>
                  <a:lnTo>
                    <a:pt x="1081366" y="887895"/>
                  </a:lnTo>
                  <a:lnTo>
                    <a:pt x="1045603" y="889127"/>
                  </a:lnTo>
                  <a:lnTo>
                    <a:pt x="1009878" y="891286"/>
                  </a:lnTo>
                  <a:lnTo>
                    <a:pt x="982802" y="892771"/>
                  </a:lnTo>
                  <a:lnTo>
                    <a:pt x="955789" y="894041"/>
                  </a:lnTo>
                  <a:lnTo>
                    <a:pt x="955725" y="903351"/>
                  </a:lnTo>
                  <a:lnTo>
                    <a:pt x="1021308" y="902017"/>
                  </a:lnTo>
                  <a:lnTo>
                    <a:pt x="1065072" y="900925"/>
                  </a:lnTo>
                  <a:lnTo>
                    <a:pt x="1108913" y="899464"/>
                  </a:lnTo>
                  <a:lnTo>
                    <a:pt x="1152499" y="897445"/>
                  </a:lnTo>
                  <a:lnTo>
                    <a:pt x="1152944" y="888149"/>
                  </a:lnTo>
                  <a:close/>
                </a:path>
                <a:path w="3765550" h="903604">
                  <a:moveTo>
                    <a:pt x="1393190" y="810933"/>
                  </a:moveTo>
                  <a:lnTo>
                    <a:pt x="1379143" y="810133"/>
                  </a:lnTo>
                  <a:lnTo>
                    <a:pt x="1360982" y="809269"/>
                  </a:lnTo>
                  <a:lnTo>
                    <a:pt x="1342707" y="808774"/>
                  </a:lnTo>
                  <a:lnTo>
                    <a:pt x="1324381" y="808659"/>
                  </a:lnTo>
                  <a:lnTo>
                    <a:pt x="1306068" y="808926"/>
                  </a:lnTo>
                  <a:lnTo>
                    <a:pt x="1305242" y="818210"/>
                  </a:lnTo>
                  <a:lnTo>
                    <a:pt x="1373873" y="823595"/>
                  </a:lnTo>
                  <a:lnTo>
                    <a:pt x="1393190" y="810933"/>
                  </a:lnTo>
                  <a:close/>
                </a:path>
                <a:path w="3765550" h="903604">
                  <a:moveTo>
                    <a:pt x="1743481" y="84734"/>
                  </a:moveTo>
                  <a:lnTo>
                    <a:pt x="1707642" y="78727"/>
                  </a:lnTo>
                  <a:lnTo>
                    <a:pt x="1670088" y="75069"/>
                  </a:lnTo>
                  <a:lnTo>
                    <a:pt x="1621713" y="73545"/>
                  </a:lnTo>
                  <a:lnTo>
                    <a:pt x="1568208" y="73418"/>
                  </a:lnTo>
                  <a:lnTo>
                    <a:pt x="1515224" y="73939"/>
                  </a:lnTo>
                  <a:lnTo>
                    <a:pt x="1496034" y="74206"/>
                  </a:lnTo>
                  <a:lnTo>
                    <a:pt x="1460957" y="74485"/>
                  </a:lnTo>
                  <a:lnTo>
                    <a:pt x="1445895" y="74422"/>
                  </a:lnTo>
                  <a:lnTo>
                    <a:pt x="1069365" y="70904"/>
                  </a:lnTo>
                  <a:lnTo>
                    <a:pt x="1066266" y="75641"/>
                  </a:lnTo>
                  <a:lnTo>
                    <a:pt x="1065047" y="77482"/>
                  </a:lnTo>
                  <a:lnTo>
                    <a:pt x="1064552" y="78244"/>
                  </a:lnTo>
                  <a:lnTo>
                    <a:pt x="1061427" y="82842"/>
                  </a:lnTo>
                  <a:lnTo>
                    <a:pt x="1515402" y="89700"/>
                  </a:lnTo>
                  <a:lnTo>
                    <a:pt x="1585112" y="90881"/>
                  </a:lnTo>
                  <a:lnTo>
                    <a:pt x="1626743" y="91109"/>
                  </a:lnTo>
                  <a:lnTo>
                    <a:pt x="1667789" y="90309"/>
                  </a:lnTo>
                  <a:lnTo>
                    <a:pt x="1706651" y="87960"/>
                  </a:lnTo>
                  <a:lnTo>
                    <a:pt x="1743481" y="84734"/>
                  </a:lnTo>
                  <a:close/>
                </a:path>
                <a:path w="3765550" h="903604">
                  <a:moveTo>
                    <a:pt x="1903082" y="5473"/>
                  </a:moveTo>
                  <a:lnTo>
                    <a:pt x="1848637" y="5321"/>
                  </a:lnTo>
                  <a:lnTo>
                    <a:pt x="1794027" y="4851"/>
                  </a:lnTo>
                  <a:lnTo>
                    <a:pt x="1739493" y="4152"/>
                  </a:lnTo>
                  <a:lnTo>
                    <a:pt x="1685226" y="3289"/>
                  </a:lnTo>
                  <a:lnTo>
                    <a:pt x="1603400" y="1841"/>
                  </a:lnTo>
                  <a:lnTo>
                    <a:pt x="1484744" y="0"/>
                  </a:lnTo>
                  <a:lnTo>
                    <a:pt x="1533334" y="13309"/>
                  </a:lnTo>
                  <a:lnTo>
                    <a:pt x="1590751" y="17526"/>
                  </a:lnTo>
                  <a:lnTo>
                    <a:pt x="1646059" y="18630"/>
                  </a:lnTo>
                  <a:lnTo>
                    <a:pt x="1700161" y="19100"/>
                  </a:lnTo>
                  <a:lnTo>
                    <a:pt x="1752981" y="18948"/>
                  </a:lnTo>
                  <a:lnTo>
                    <a:pt x="1804441" y="18173"/>
                  </a:lnTo>
                  <a:lnTo>
                    <a:pt x="1854441" y="16776"/>
                  </a:lnTo>
                  <a:lnTo>
                    <a:pt x="1902929" y="14770"/>
                  </a:lnTo>
                  <a:lnTo>
                    <a:pt x="1903082" y="5473"/>
                  </a:lnTo>
                  <a:close/>
                </a:path>
                <a:path w="3765550" h="903604">
                  <a:moveTo>
                    <a:pt x="1939836" y="356768"/>
                  </a:moveTo>
                  <a:lnTo>
                    <a:pt x="1686204" y="351307"/>
                  </a:lnTo>
                  <a:lnTo>
                    <a:pt x="1615363" y="363855"/>
                  </a:lnTo>
                  <a:lnTo>
                    <a:pt x="1663585" y="364629"/>
                  </a:lnTo>
                  <a:lnTo>
                    <a:pt x="1718500" y="365379"/>
                  </a:lnTo>
                  <a:lnTo>
                    <a:pt x="1773643" y="365912"/>
                  </a:lnTo>
                  <a:lnTo>
                    <a:pt x="1828888" y="366204"/>
                  </a:lnTo>
                  <a:lnTo>
                    <a:pt x="1884146" y="366255"/>
                  </a:lnTo>
                  <a:lnTo>
                    <a:pt x="1939251" y="366077"/>
                  </a:lnTo>
                  <a:lnTo>
                    <a:pt x="1939836" y="356768"/>
                  </a:lnTo>
                  <a:close/>
                </a:path>
                <a:path w="3765550" h="903604">
                  <a:moveTo>
                    <a:pt x="3050971" y="101790"/>
                  </a:moveTo>
                  <a:lnTo>
                    <a:pt x="2982328" y="96418"/>
                  </a:lnTo>
                  <a:lnTo>
                    <a:pt x="2963037" y="109080"/>
                  </a:lnTo>
                  <a:lnTo>
                    <a:pt x="2977083" y="109893"/>
                  </a:lnTo>
                  <a:lnTo>
                    <a:pt x="2995257" y="110744"/>
                  </a:lnTo>
                  <a:lnTo>
                    <a:pt x="3013532" y="111226"/>
                  </a:lnTo>
                  <a:lnTo>
                    <a:pt x="3031845" y="111340"/>
                  </a:lnTo>
                  <a:lnTo>
                    <a:pt x="3050146" y="111086"/>
                  </a:lnTo>
                  <a:lnTo>
                    <a:pt x="3050971" y="101790"/>
                  </a:lnTo>
                  <a:close/>
                </a:path>
                <a:path w="3765550" h="903604">
                  <a:moveTo>
                    <a:pt x="3054019" y="49580"/>
                  </a:moveTo>
                  <a:lnTo>
                    <a:pt x="2993593" y="46189"/>
                  </a:lnTo>
                  <a:lnTo>
                    <a:pt x="2933255" y="43294"/>
                  </a:lnTo>
                  <a:lnTo>
                    <a:pt x="2873159" y="40855"/>
                  </a:lnTo>
                  <a:lnTo>
                    <a:pt x="2813469" y="38862"/>
                  </a:lnTo>
                  <a:lnTo>
                    <a:pt x="2754312" y="37274"/>
                  </a:lnTo>
                  <a:lnTo>
                    <a:pt x="2695867" y="36080"/>
                  </a:lnTo>
                  <a:lnTo>
                    <a:pt x="2638272" y="35229"/>
                  </a:lnTo>
                  <a:lnTo>
                    <a:pt x="2581694" y="34709"/>
                  </a:lnTo>
                  <a:lnTo>
                    <a:pt x="2526271" y="34493"/>
                  </a:lnTo>
                  <a:lnTo>
                    <a:pt x="2472156" y="34544"/>
                  </a:lnTo>
                  <a:lnTo>
                    <a:pt x="2419527" y="34848"/>
                  </a:lnTo>
                  <a:lnTo>
                    <a:pt x="2368512" y="35369"/>
                  </a:lnTo>
                  <a:lnTo>
                    <a:pt x="2319286" y="36068"/>
                  </a:lnTo>
                  <a:lnTo>
                    <a:pt x="2271979" y="36944"/>
                  </a:lnTo>
                  <a:lnTo>
                    <a:pt x="2226754" y="37947"/>
                  </a:lnTo>
                  <a:lnTo>
                    <a:pt x="2183765" y="39052"/>
                  </a:lnTo>
                  <a:lnTo>
                    <a:pt x="2143175" y="40246"/>
                  </a:lnTo>
                  <a:lnTo>
                    <a:pt x="2037334" y="44030"/>
                  </a:lnTo>
                  <a:lnTo>
                    <a:pt x="1979345" y="45897"/>
                  </a:lnTo>
                  <a:lnTo>
                    <a:pt x="1927644" y="48145"/>
                  </a:lnTo>
                  <a:lnTo>
                    <a:pt x="1882406" y="50787"/>
                  </a:lnTo>
                  <a:lnTo>
                    <a:pt x="1843798" y="53797"/>
                  </a:lnTo>
                  <a:lnTo>
                    <a:pt x="1844357" y="63068"/>
                  </a:lnTo>
                  <a:lnTo>
                    <a:pt x="1858098" y="62204"/>
                  </a:lnTo>
                  <a:lnTo>
                    <a:pt x="1896554" y="59982"/>
                  </a:lnTo>
                  <a:lnTo>
                    <a:pt x="1957146" y="56870"/>
                  </a:lnTo>
                  <a:lnTo>
                    <a:pt x="2037232" y="53340"/>
                  </a:lnTo>
                  <a:lnTo>
                    <a:pt x="2096008" y="51968"/>
                  </a:lnTo>
                  <a:lnTo>
                    <a:pt x="2157869" y="50952"/>
                  </a:lnTo>
                  <a:lnTo>
                    <a:pt x="2222157" y="50279"/>
                  </a:lnTo>
                  <a:lnTo>
                    <a:pt x="2288209" y="49898"/>
                  </a:lnTo>
                  <a:lnTo>
                    <a:pt x="2355405" y="49784"/>
                  </a:lnTo>
                  <a:lnTo>
                    <a:pt x="2423058" y="49911"/>
                  </a:lnTo>
                  <a:lnTo>
                    <a:pt x="2490520" y="50241"/>
                  </a:lnTo>
                  <a:lnTo>
                    <a:pt x="2557157" y="50749"/>
                  </a:lnTo>
                  <a:lnTo>
                    <a:pt x="2622283" y="51396"/>
                  </a:lnTo>
                  <a:lnTo>
                    <a:pt x="2685275" y="52146"/>
                  </a:lnTo>
                  <a:lnTo>
                    <a:pt x="2745448" y="52984"/>
                  </a:lnTo>
                  <a:lnTo>
                    <a:pt x="2854782" y="54762"/>
                  </a:lnTo>
                  <a:lnTo>
                    <a:pt x="2945053" y="56489"/>
                  </a:lnTo>
                  <a:lnTo>
                    <a:pt x="3052978" y="58889"/>
                  </a:lnTo>
                  <a:lnTo>
                    <a:pt x="3054019" y="49580"/>
                  </a:lnTo>
                  <a:close/>
                </a:path>
                <a:path w="3765550" h="903604">
                  <a:moveTo>
                    <a:pt x="3452749" y="15468"/>
                  </a:moveTo>
                  <a:lnTo>
                    <a:pt x="3400361" y="16649"/>
                  </a:lnTo>
                  <a:lnTo>
                    <a:pt x="3334613" y="18021"/>
                  </a:lnTo>
                  <a:lnTo>
                    <a:pt x="3290938" y="19113"/>
                  </a:lnTo>
                  <a:lnTo>
                    <a:pt x="3247199" y="20574"/>
                  </a:lnTo>
                  <a:lnTo>
                    <a:pt x="3203714" y="22580"/>
                  </a:lnTo>
                  <a:lnTo>
                    <a:pt x="3203283" y="31877"/>
                  </a:lnTo>
                  <a:lnTo>
                    <a:pt x="3239046" y="32461"/>
                  </a:lnTo>
                  <a:lnTo>
                    <a:pt x="3274784" y="32131"/>
                  </a:lnTo>
                  <a:lnTo>
                    <a:pt x="3310509" y="30899"/>
                  </a:lnTo>
                  <a:lnTo>
                    <a:pt x="3346208" y="28752"/>
                  </a:lnTo>
                  <a:lnTo>
                    <a:pt x="3373348" y="27254"/>
                  </a:lnTo>
                  <a:lnTo>
                    <a:pt x="3400298" y="25971"/>
                  </a:lnTo>
                  <a:lnTo>
                    <a:pt x="3452431" y="24790"/>
                  </a:lnTo>
                  <a:lnTo>
                    <a:pt x="3452749" y="15468"/>
                  </a:lnTo>
                  <a:close/>
                </a:path>
                <a:path w="3765550" h="903604">
                  <a:moveTo>
                    <a:pt x="3765346" y="876592"/>
                  </a:moveTo>
                  <a:lnTo>
                    <a:pt x="1909889" y="869048"/>
                  </a:lnTo>
                  <a:lnTo>
                    <a:pt x="1835899" y="868375"/>
                  </a:lnTo>
                  <a:lnTo>
                    <a:pt x="1835023" y="872998"/>
                  </a:lnTo>
                  <a:lnTo>
                    <a:pt x="1829955" y="875017"/>
                  </a:lnTo>
                  <a:lnTo>
                    <a:pt x="1833765" y="877633"/>
                  </a:lnTo>
                  <a:lnTo>
                    <a:pt x="1852168" y="880008"/>
                  </a:lnTo>
                  <a:lnTo>
                    <a:pt x="1899767" y="882015"/>
                  </a:lnTo>
                  <a:lnTo>
                    <a:pt x="1991220" y="883462"/>
                  </a:lnTo>
                  <a:lnTo>
                    <a:pt x="2197443" y="885177"/>
                  </a:lnTo>
                  <a:lnTo>
                    <a:pt x="2403691" y="886409"/>
                  </a:lnTo>
                  <a:lnTo>
                    <a:pt x="2661183" y="887412"/>
                  </a:lnTo>
                  <a:lnTo>
                    <a:pt x="3020199" y="887996"/>
                  </a:lnTo>
                  <a:lnTo>
                    <a:pt x="3748189" y="887691"/>
                  </a:lnTo>
                  <a:lnTo>
                    <a:pt x="3765346" y="876592"/>
                  </a:lnTo>
                  <a:close/>
                </a:path>
              </a:pathLst>
            </a:custGeom>
            <a:solidFill>
              <a:srgbClr val="442020">
                <a:alpha val="75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498685" y="4007636"/>
              <a:ext cx="1475105" cy="454025"/>
            </a:xfrm>
            <a:custGeom>
              <a:avLst/>
              <a:gdLst/>
              <a:ahLst/>
              <a:cxnLst/>
              <a:rect l="l" t="t" r="r" b="b"/>
              <a:pathLst>
                <a:path w="1475104" h="454025">
                  <a:moveTo>
                    <a:pt x="892225" y="13906"/>
                  </a:moveTo>
                  <a:lnTo>
                    <a:pt x="877265" y="1790"/>
                  </a:lnTo>
                  <a:lnTo>
                    <a:pt x="532434" y="0"/>
                  </a:lnTo>
                  <a:lnTo>
                    <a:pt x="532053" y="13119"/>
                  </a:lnTo>
                  <a:lnTo>
                    <a:pt x="892225" y="13906"/>
                  </a:lnTo>
                  <a:close/>
                </a:path>
                <a:path w="1475104" h="454025">
                  <a:moveTo>
                    <a:pt x="1093901" y="161213"/>
                  </a:moveTo>
                  <a:lnTo>
                    <a:pt x="1082535" y="152692"/>
                  </a:lnTo>
                  <a:lnTo>
                    <a:pt x="1078966" y="149275"/>
                  </a:lnTo>
                  <a:lnTo>
                    <a:pt x="918502" y="150571"/>
                  </a:lnTo>
                  <a:lnTo>
                    <a:pt x="824903" y="151612"/>
                  </a:lnTo>
                  <a:lnTo>
                    <a:pt x="738136" y="152819"/>
                  </a:lnTo>
                  <a:lnTo>
                    <a:pt x="737654" y="162140"/>
                  </a:lnTo>
                  <a:lnTo>
                    <a:pt x="789279" y="162737"/>
                  </a:lnTo>
                  <a:lnTo>
                    <a:pt x="840473" y="163017"/>
                  </a:lnTo>
                  <a:lnTo>
                    <a:pt x="890943" y="163042"/>
                  </a:lnTo>
                  <a:lnTo>
                    <a:pt x="940358" y="162839"/>
                  </a:lnTo>
                  <a:lnTo>
                    <a:pt x="988441" y="162471"/>
                  </a:lnTo>
                  <a:lnTo>
                    <a:pt x="1034859" y="161988"/>
                  </a:lnTo>
                  <a:lnTo>
                    <a:pt x="1093901" y="161213"/>
                  </a:lnTo>
                  <a:close/>
                </a:path>
                <a:path w="1475104" h="454025">
                  <a:moveTo>
                    <a:pt x="1271016" y="280187"/>
                  </a:moveTo>
                  <a:lnTo>
                    <a:pt x="1255712" y="269989"/>
                  </a:lnTo>
                  <a:lnTo>
                    <a:pt x="1196619" y="269544"/>
                  </a:lnTo>
                  <a:lnTo>
                    <a:pt x="1139266" y="268833"/>
                  </a:lnTo>
                  <a:lnTo>
                    <a:pt x="883958" y="264769"/>
                  </a:lnTo>
                  <a:lnTo>
                    <a:pt x="916051" y="274332"/>
                  </a:lnTo>
                  <a:lnTo>
                    <a:pt x="932535" y="278079"/>
                  </a:lnTo>
                  <a:lnTo>
                    <a:pt x="989965" y="282295"/>
                  </a:lnTo>
                  <a:lnTo>
                    <a:pt x="1044816" y="283362"/>
                  </a:lnTo>
                  <a:lnTo>
                    <a:pt x="1099007" y="283794"/>
                  </a:lnTo>
                  <a:lnTo>
                    <a:pt x="1152410" y="283578"/>
                  </a:lnTo>
                  <a:lnTo>
                    <a:pt x="1204899" y="282740"/>
                  </a:lnTo>
                  <a:lnTo>
                    <a:pt x="1256372" y="281254"/>
                  </a:lnTo>
                  <a:lnTo>
                    <a:pt x="1271016" y="280187"/>
                  </a:lnTo>
                  <a:close/>
                </a:path>
                <a:path w="1475104" h="454025">
                  <a:moveTo>
                    <a:pt x="1474749" y="444296"/>
                  </a:moveTo>
                  <a:lnTo>
                    <a:pt x="1427314" y="443522"/>
                  </a:lnTo>
                  <a:lnTo>
                    <a:pt x="1186345" y="439915"/>
                  </a:lnTo>
                  <a:lnTo>
                    <a:pt x="889304" y="436219"/>
                  </a:lnTo>
                  <a:lnTo>
                    <a:pt x="584365" y="433222"/>
                  </a:lnTo>
                  <a:lnTo>
                    <a:pt x="272237" y="430949"/>
                  </a:lnTo>
                  <a:lnTo>
                    <a:pt x="1943" y="429602"/>
                  </a:lnTo>
                  <a:lnTo>
                    <a:pt x="0" y="445452"/>
                  </a:lnTo>
                  <a:lnTo>
                    <a:pt x="88658" y="445795"/>
                  </a:lnTo>
                  <a:lnTo>
                    <a:pt x="697890" y="448729"/>
                  </a:lnTo>
                  <a:lnTo>
                    <a:pt x="1474114" y="453618"/>
                  </a:lnTo>
                  <a:lnTo>
                    <a:pt x="1474419" y="448970"/>
                  </a:lnTo>
                  <a:lnTo>
                    <a:pt x="1474749" y="444296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1305428" y="4206211"/>
            <a:ext cx="27082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420">
                <a:latin typeface="Trebuchet MS"/>
                <a:cs typeface="Trebuchet MS"/>
              </a:rPr>
              <a:t>OUR</a:t>
            </a:r>
            <a:r>
              <a:rPr dirty="0" sz="3500" spc="-135">
                <a:latin typeface="Trebuchet MS"/>
                <a:cs typeface="Trebuchet MS"/>
              </a:rPr>
              <a:t> </a:t>
            </a:r>
            <a:r>
              <a:rPr dirty="0" sz="3500" spc="300">
                <a:latin typeface="Trebuchet MS"/>
                <a:cs typeface="Trebuchet MS"/>
              </a:rPr>
              <a:t>VISION</a:t>
            </a:r>
            <a:endParaRPr sz="350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5770459" y="3833218"/>
            <a:ext cx="11414125" cy="28111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>
              <a:lnSpc>
                <a:spcPct val="117200"/>
              </a:lnSpc>
              <a:spcBef>
                <a:spcPts val="90"/>
              </a:spcBef>
            </a:pPr>
            <a:r>
              <a:rPr dirty="0" sz="3900" spc="-195" b="1">
                <a:solidFill>
                  <a:srgbClr val="000000"/>
                </a:solidFill>
                <a:latin typeface="Trebuchet MS"/>
                <a:cs typeface="Trebuchet MS"/>
              </a:rPr>
              <a:t>To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be</a:t>
            </a:r>
            <a:r>
              <a:rPr dirty="0" sz="3900" spc="-16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dirty="0" sz="3900" spc="-16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" b="1">
                <a:solidFill>
                  <a:srgbClr val="000000"/>
                </a:solidFill>
                <a:latin typeface="Trebuchet MS"/>
                <a:cs typeface="Trebuchet MS"/>
              </a:rPr>
              <a:t>first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and</a:t>
            </a:r>
            <a:r>
              <a:rPr dirty="0" sz="3900" spc="-16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125" b="1">
                <a:solidFill>
                  <a:srgbClr val="000000"/>
                </a:solidFill>
                <a:latin typeface="Trebuchet MS"/>
                <a:cs typeface="Trebuchet MS"/>
              </a:rPr>
              <a:t>most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35" b="1">
                <a:solidFill>
                  <a:srgbClr val="000000"/>
                </a:solidFill>
                <a:latin typeface="Trebuchet MS"/>
                <a:cs typeface="Trebuchet MS"/>
              </a:rPr>
              <a:t>successful</a:t>
            </a:r>
            <a:r>
              <a:rPr dirty="0" sz="3900" spc="-16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185" b="1">
                <a:solidFill>
                  <a:srgbClr val="000000"/>
                </a:solidFill>
                <a:latin typeface="Trebuchet MS"/>
                <a:cs typeface="Trebuchet MS"/>
              </a:rPr>
              <a:t>choice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0" b="1">
                <a:solidFill>
                  <a:srgbClr val="000000"/>
                </a:solidFill>
                <a:latin typeface="Trebuchet MS"/>
                <a:cs typeface="Trebuchet MS"/>
              </a:rPr>
              <a:t>in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" b="1">
                <a:solidFill>
                  <a:srgbClr val="000000"/>
                </a:solidFill>
                <a:latin typeface="Trebuchet MS"/>
                <a:cs typeface="Trebuchet MS"/>
              </a:rPr>
              <a:t>the 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field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of</a:t>
            </a:r>
            <a:r>
              <a:rPr dirty="0" sz="3900" spc="-18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" b="1">
                <a:solidFill>
                  <a:srgbClr val="000000"/>
                </a:solidFill>
                <a:latin typeface="Trebuchet MS"/>
                <a:cs typeface="Trebuchet MS"/>
              </a:rPr>
              <a:t>healthy</a:t>
            </a:r>
            <a:r>
              <a:rPr dirty="0" sz="3900" spc="-16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food</a:t>
            </a:r>
            <a:r>
              <a:rPr dirty="0" sz="3900" spc="-16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665" b="1">
                <a:solidFill>
                  <a:srgbClr val="000000"/>
                </a:solidFill>
                <a:latin typeface="Trebuchet MS"/>
                <a:cs typeface="Trebuchet MS"/>
              </a:rPr>
              <a:t>,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45" b="1">
                <a:solidFill>
                  <a:srgbClr val="000000"/>
                </a:solidFill>
                <a:latin typeface="Trebuchet MS"/>
                <a:cs typeface="Trebuchet MS"/>
              </a:rPr>
              <a:t>displaying</a:t>
            </a:r>
            <a:r>
              <a:rPr dirty="0" sz="3900" spc="-16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and</a:t>
            </a:r>
            <a:r>
              <a:rPr dirty="0" sz="3900" spc="-16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10" b="1">
                <a:solidFill>
                  <a:srgbClr val="000000"/>
                </a:solidFill>
                <a:latin typeface="Trebuchet MS"/>
                <a:cs typeface="Trebuchet MS"/>
              </a:rPr>
              <a:t>marketing </a:t>
            </a:r>
            <a:r>
              <a:rPr dirty="0" sz="3900" spc="-70" b="1">
                <a:solidFill>
                  <a:srgbClr val="000000"/>
                </a:solidFill>
                <a:latin typeface="Trebuchet MS"/>
                <a:cs typeface="Trebuchet MS"/>
              </a:rPr>
              <a:t>Palestinian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90" b="1">
                <a:solidFill>
                  <a:srgbClr val="000000"/>
                </a:solidFill>
                <a:latin typeface="Trebuchet MS"/>
                <a:cs typeface="Trebuchet MS"/>
              </a:rPr>
              <a:t>women’s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110" b="1">
                <a:solidFill>
                  <a:srgbClr val="000000"/>
                </a:solidFill>
                <a:latin typeface="Trebuchet MS"/>
                <a:cs typeface="Trebuchet MS"/>
              </a:rPr>
              <a:t>product’s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and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40" b="1">
                <a:solidFill>
                  <a:srgbClr val="000000"/>
                </a:solidFill>
                <a:latin typeface="Trebuchet MS"/>
                <a:cs typeface="Trebuchet MS"/>
              </a:rPr>
              <a:t>providing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" b="1">
                <a:solidFill>
                  <a:srgbClr val="000000"/>
                </a:solidFill>
                <a:latin typeface="Trebuchet MS"/>
                <a:cs typeface="Trebuchet MS"/>
              </a:rPr>
              <a:t>job </a:t>
            </a:r>
            <a:r>
              <a:rPr dirty="0" sz="3900" spc="-90" b="1">
                <a:solidFill>
                  <a:srgbClr val="000000"/>
                </a:solidFill>
                <a:latin typeface="Trebuchet MS"/>
                <a:cs typeface="Trebuchet MS"/>
              </a:rPr>
              <a:t>opportunities</a:t>
            </a:r>
            <a:r>
              <a:rPr dirty="0" sz="3900" spc="-20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0" b="1">
                <a:solidFill>
                  <a:srgbClr val="000000"/>
                </a:solidFill>
                <a:latin typeface="Trebuchet MS"/>
                <a:cs typeface="Trebuchet MS"/>
              </a:rPr>
              <a:t>in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dirty="0" sz="3900" spc="-16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145" b="1">
                <a:solidFill>
                  <a:srgbClr val="000000"/>
                </a:solidFill>
                <a:latin typeface="Trebuchet MS"/>
                <a:cs typeface="Trebuchet MS"/>
              </a:rPr>
              <a:t>field</a:t>
            </a:r>
            <a:r>
              <a:rPr dirty="0" sz="3900" spc="-15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b="1">
                <a:solidFill>
                  <a:srgbClr val="000000"/>
                </a:solidFill>
                <a:latin typeface="Trebuchet MS"/>
                <a:cs typeface="Trebuchet MS"/>
              </a:rPr>
              <a:t>of</a:t>
            </a:r>
            <a:r>
              <a:rPr dirty="0" sz="3900" spc="-17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90" b="1">
                <a:solidFill>
                  <a:srgbClr val="000000"/>
                </a:solidFill>
                <a:latin typeface="Trebuchet MS"/>
                <a:cs typeface="Trebuchet MS"/>
              </a:rPr>
              <a:t>preparing</a:t>
            </a:r>
            <a:r>
              <a:rPr dirty="0" sz="3900" spc="-17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5" b="1">
                <a:solidFill>
                  <a:srgbClr val="000000"/>
                </a:solidFill>
                <a:latin typeface="Trebuchet MS"/>
                <a:cs typeface="Trebuchet MS"/>
              </a:rPr>
              <a:t>healthy</a:t>
            </a:r>
            <a:r>
              <a:rPr dirty="0" sz="3900" spc="-17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3900" spc="-20" b="1">
                <a:solidFill>
                  <a:srgbClr val="000000"/>
                </a:solidFill>
                <a:latin typeface="Trebuchet MS"/>
                <a:cs typeface="Trebuchet MS"/>
              </a:rPr>
              <a:t>food</a:t>
            </a:r>
            <a:endParaRPr sz="3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BEA2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32752" cy="6495470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1223269" y="-6834"/>
            <a:ext cx="5136515" cy="1660525"/>
          </a:xfrm>
          <a:custGeom>
            <a:avLst/>
            <a:gdLst/>
            <a:ahLst/>
            <a:cxnLst/>
            <a:rect l="l" t="t" r="r" b="b"/>
            <a:pathLst>
              <a:path w="5136515" h="1660525">
                <a:moveTo>
                  <a:pt x="3468072" y="835262"/>
                </a:moveTo>
                <a:lnTo>
                  <a:pt x="3431769" y="850179"/>
                </a:lnTo>
                <a:lnTo>
                  <a:pt x="3396214" y="847557"/>
                </a:lnTo>
                <a:lnTo>
                  <a:pt x="3377263" y="830390"/>
                </a:lnTo>
                <a:lnTo>
                  <a:pt x="3364199" y="791183"/>
                </a:lnTo>
                <a:lnTo>
                  <a:pt x="3367275" y="754722"/>
                </a:lnTo>
                <a:lnTo>
                  <a:pt x="3380005" y="726688"/>
                </a:lnTo>
                <a:lnTo>
                  <a:pt x="3399601" y="675757"/>
                </a:lnTo>
                <a:lnTo>
                  <a:pt x="3460000" y="589085"/>
                </a:lnTo>
                <a:lnTo>
                  <a:pt x="3539400" y="519534"/>
                </a:lnTo>
                <a:lnTo>
                  <a:pt x="3537775" y="504075"/>
                </a:lnTo>
                <a:lnTo>
                  <a:pt x="3529920" y="460306"/>
                </a:lnTo>
                <a:lnTo>
                  <a:pt x="3507817" y="412134"/>
                </a:lnTo>
                <a:lnTo>
                  <a:pt x="3481191" y="367923"/>
                </a:lnTo>
                <a:lnTo>
                  <a:pt x="3458668" y="337002"/>
                </a:lnTo>
                <a:lnTo>
                  <a:pt x="3423768" y="300040"/>
                </a:lnTo>
                <a:lnTo>
                  <a:pt x="3393485" y="275917"/>
                </a:lnTo>
                <a:lnTo>
                  <a:pt x="3351338" y="245301"/>
                </a:lnTo>
                <a:lnTo>
                  <a:pt x="3314322" y="227076"/>
                </a:lnTo>
                <a:lnTo>
                  <a:pt x="3265957" y="201908"/>
                </a:lnTo>
                <a:lnTo>
                  <a:pt x="3222478" y="189344"/>
                </a:lnTo>
                <a:lnTo>
                  <a:pt x="3176846" y="178665"/>
                </a:lnTo>
                <a:lnTo>
                  <a:pt x="3129215" y="169737"/>
                </a:lnTo>
                <a:lnTo>
                  <a:pt x="3079739" y="162426"/>
                </a:lnTo>
                <a:lnTo>
                  <a:pt x="3036938" y="166150"/>
                </a:lnTo>
                <a:lnTo>
                  <a:pt x="2984230" y="161670"/>
                </a:lnTo>
                <a:lnTo>
                  <a:pt x="2938505" y="167956"/>
                </a:lnTo>
                <a:lnTo>
                  <a:pt x="2891547" y="175322"/>
                </a:lnTo>
                <a:lnTo>
                  <a:pt x="2851878" y="193186"/>
                </a:lnTo>
                <a:lnTo>
                  <a:pt x="2802916" y="202308"/>
                </a:lnTo>
                <a:lnTo>
                  <a:pt x="2761549" y="221659"/>
                </a:lnTo>
                <a:lnTo>
                  <a:pt x="2711196" y="232000"/>
                </a:lnTo>
                <a:lnTo>
                  <a:pt x="2497350" y="334900"/>
                </a:lnTo>
                <a:lnTo>
                  <a:pt x="2460932" y="366801"/>
                </a:lnTo>
                <a:lnTo>
                  <a:pt x="2326194" y="434174"/>
                </a:lnTo>
                <a:lnTo>
                  <a:pt x="2289638" y="466194"/>
                </a:lnTo>
                <a:lnTo>
                  <a:pt x="1929969" y="646177"/>
                </a:lnTo>
                <a:lnTo>
                  <a:pt x="1825450" y="670197"/>
                </a:lnTo>
                <a:lnTo>
                  <a:pt x="1782350" y="691067"/>
                </a:lnTo>
                <a:lnTo>
                  <a:pt x="1732803" y="700701"/>
                </a:lnTo>
                <a:lnTo>
                  <a:pt x="1683822" y="709840"/>
                </a:lnTo>
                <a:lnTo>
                  <a:pt x="1635449" y="718445"/>
                </a:lnTo>
                <a:lnTo>
                  <a:pt x="1579359" y="716927"/>
                </a:lnTo>
                <a:lnTo>
                  <a:pt x="1532331" y="724355"/>
                </a:lnTo>
                <a:lnTo>
                  <a:pt x="1486038" y="731138"/>
                </a:lnTo>
                <a:lnTo>
                  <a:pt x="1432154" y="727687"/>
                </a:lnTo>
                <a:lnTo>
                  <a:pt x="1387459" y="733071"/>
                </a:lnTo>
                <a:lnTo>
                  <a:pt x="1335258" y="728146"/>
                </a:lnTo>
                <a:lnTo>
                  <a:pt x="1283963" y="722428"/>
                </a:lnTo>
                <a:lnTo>
                  <a:pt x="1233614" y="715881"/>
                </a:lnTo>
                <a:lnTo>
                  <a:pt x="1184256" y="708467"/>
                </a:lnTo>
                <a:lnTo>
                  <a:pt x="1135929" y="700148"/>
                </a:lnTo>
                <a:lnTo>
                  <a:pt x="1088677" y="690889"/>
                </a:lnTo>
                <a:lnTo>
                  <a:pt x="1042530" y="680661"/>
                </a:lnTo>
                <a:lnTo>
                  <a:pt x="997885" y="669118"/>
                </a:lnTo>
                <a:lnTo>
                  <a:pt x="946296" y="646774"/>
                </a:lnTo>
                <a:lnTo>
                  <a:pt x="904422" y="632804"/>
                </a:lnTo>
                <a:lnTo>
                  <a:pt x="855447" y="608170"/>
                </a:lnTo>
                <a:lnTo>
                  <a:pt x="816032" y="592046"/>
                </a:lnTo>
                <a:lnTo>
                  <a:pt x="769360" y="565394"/>
                </a:lnTo>
                <a:lnTo>
                  <a:pt x="732092" y="547389"/>
                </a:lnTo>
                <a:lnTo>
                  <a:pt x="687413" y="518993"/>
                </a:lnTo>
                <a:lnTo>
                  <a:pt x="643613" y="489826"/>
                </a:lnTo>
                <a:lnTo>
                  <a:pt x="608982" y="469511"/>
                </a:lnTo>
                <a:lnTo>
                  <a:pt x="566706" y="439009"/>
                </a:lnTo>
                <a:lnTo>
                  <a:pt x="525076" y="407942"/>
                </a:lnTo>
                <a:lnTo>
                  <a:pt x="484014" y="376377"/>
                </a:lnTo>
                <a:lnTo>
                  <a:pt x="443441" y="344383"/>
                </a:lnTo>
                <a:lnTo>
                  <a:pt x="411649" y="321582"/>
                </a:lnTo>
                <a:lnTo>
                  <a:pt x="371785" y="288968"/>
                </a:lnTo>
                <a:lnTo>
                  <a:pt x="292263" y="223558"/>
                </a:lnTo>
                <a:lnTo>
                  <a:pt x="252386" y="190955"/>
                </a:lnTo>
                <a:lnTo>
                  <a:pt x="212284" y="158549"/>
                </a:lnTo>
                <a:lnTo>
                  <a:pt x="171848" y="126436"/>
                </a:lnTo>
                <a:lnTo>
                  <a:pt x="139335" y="104265"/>
                </a:lnTo>
                <a:lnTo>
                  <a:pt x="97901" y="73027"/>
                </a:lnTo>
                <a:lnTo>
                  <a:pt x="55802" y="42370"/>
                </a:lnTo>
                <a:lnTo>
                  <a:pt x="12929" y="12391"/>
                </a:lnTo>
                <a:lnTo>
                  <a:pt x="0" y="6833"/>
                </a:lnTo>
                <a:lnTo>
                  <a:pt x="27076" y="0"/>
                </a:lnTo>
                <a:lnTo>
                  <a:pt x="91728" y="44667"/>
                </a:lnTo>
                <a:lnTo>
                  <a:pt x="133332" y="75758"/>
                </a:lnTo>
                <a:lnTo>
                  <a:pt x="174367" y="107346"/>
                </a:lnTo>
                <a:lnTo>
                  <a:pt x="214943" y="139337"/>
                </a:lnTo>
                <a:lnTo>
                  <a:pt x="255170" y="171633"/>
                </a:lnTo>
                <a:lnTo>
                  <a:pt x="286790" y="194586"/>
                </a:lnTo>
                <a:lnTo>
                  <a:pt x="326648" y="227206"/>
                </a:lnTo>
                <a:lnTo>
                  <a:pt x="366486" y="259843"/>
                </a:lnTo>
                <a:lnTo>
                  <a:pt x="406413" y="292401"/>
                </a:lnTo>
                <a:lnTo>
                  <a:pt x="446541" y="324785"/>
                </a:lnTo>
                <a:lnTo>
                  <a:pt x="486978" y="356898"/>
                </a:lnTo>
                <a:lnTo>
                  <a:pt x="527833" y="388643"/>
                </a:lnTo>
                <a:lnTo>
                  <a:pt x="569218" y="419926"/>
                </a:lnTo>
                <a:lnTo>
                  <a:pt x="602873" y="441095"/>
                </a:lnTo>
                <a:lnTo>
                  <a:pt x="645395" y="471382"/>
                </a:lnTo>
                <a:lnTo>
                  <a:pt x="688756" y="500932"/>
                </a:lnTo>
                <a:lnTo>
                  <a:pt x="724663" y="520130"/>
                </a:lnTo>
                <a:lnTo>
                  <a:pt x="769921" y="548019"/>
                </a:lnTo>
                <a:lnTo>
                  <a:pt x="807869" y="565430"/>
                </a:lnTo>
                <a:lnTo>
                  <a:pt x="855312" y="591404"/>
                </a:lnTo>
                <a:lnTo>
                  <a:pt x="895589" y="606775"/>
                </a:lnTo>
                <a:lnTo>
                  <a:pt x="945506" y="630583"/>
                </a:lnTo>
                <a:lnTo>
                  <a:pt x="988399" y="643661"/>
                </a:lnTo>
                <a:lnTo>
                  <a:pt x="1032626" y="655570"/>
                </a:lnTo>
                <a:lnTo>
                  <a:pt x="1086380" y="676017"/>
                </a:lnTo>
                <a:lnTo>
                  <a:pt x="1132882" y="685934"/>
                </a:lnTo>
                <a:lnTo>
                  <a:pt x="1180455" y="694913"/>
                </a:lnTo>
                <a:lnTo>
                  <a:pt x="1229056" y="702991"/>
                </a:lnTo>
                <a:lnTo>
                  <a:pt x="1270273" y="700654"/>
                </a:lnTo>
                <a:lnTo>
                  <a:pt x="1320798" y="707046"/>
                </a:lnTo>
                <a:lnTo>
                  <a:pt x="1372220" y="712654"/>
                </a:lnTo>
                <a:lnTo>
                  <a:pt x="1416407" y="707714"/>
                </a:lnTo>
                <a:lnTo>
                  <a:pt x="1469734" y="711653"/>
                </a:lnTo>
                <a:lnTo>
                  <a:pt x="1515432" y="705391"/>
                </a:lnTo>
                <a:lnTo>
                  <a:pt x="1561836" y="698509"/>
                </a:lnTo>
                <a:lnTo>
                  <a:pt x="1617284" y="700590"/>
                </a:lnTo>
                <a:lnTo>
                  <a:pt x="1665007" y="692554"/>
                </a:lnTo>
                <a:lnTo>
                  <a:pt x="1713340" y="683983"/>
                </a:lnTo>
                <a:lnTo>
                  <a:pt x="1753884" y="665352"/>
                </a:lnTo>
                <a:lnTo>
                  <a:pt x="1853317" y="645788"/>
                </a:lnTo>
                <a:lnTo>
                  <a:pt x="1895405" y="625804"/>
                </a:lnTo>
                <a:lnTo>
                  <a:pt x="1946312" y="614979"/>
                </a:lnTo>
                <a:lnTo>
                  <a:pt x="2255223" y="462573"/>
                </a:lnTo>
                <a:lnTo>
                  <a:pt x="2292230" y="430157"/>
                </a:lnTo>
                <a:lnTo>
                  <a:pt x="2428698" y="361269"/>
                </a:lnTo>
                <a:lnTo>
                  <a:pt x="2465722" y="328838"/>
                </a:lnTo>
                <a:lnTo>
                  <a:pt x="2689084" y="217601"/>
                </a:lnTo>
                <a:lnTo>
                  <a:pt x="2740961" y="205927"/>
                </a:lnTo>
                <a:lnTo>
                  <a:pt x="2783932" y="185170"/>
                </a:lnTo>
                <a:lnTo>
                  <a:pt x="2834671" y="174492"/>
                </a:lnTo>
                <a:lnTo>
                  <a:pt x="2884746" y="164395"/>
                </a:lnTo>
                <a:lnTo>
                  <a:pt x="2934094" y="154936"/>
                </a:lnTo>
                <a:lnTo>
                  <a:pt x="2979098" y="149282"/>
                </a:lnTo>
                <a:lnTo>
                  <a:pt x="3023154" y="144458"/>
                </a:lnTo>
                <a:lnTo>
                  <a:pt x="3066014" y="140681"/>
                </a:lnTo>
                <a:lnTo>
                  <a:pt x="3115800" y="147721"/>
                </a:lnTo>
                <a:lnTo>
                  <a:pt x="3163896" y="156241"/>
                </a:lnTo>
                <a:lnTo>
                  <a:pt x="3210055" y="166459"/>
                </a:lnTo>
                <a:lnTo>
                  <a:pt x="3254028" y="178590"/>
                </a:lnTo>
                <a:lnTo>
                  <a:pt x="3295570" y="192852"/>
                </a:lnTo>
                <a:lnTo>
                  <a:pt x="3334431" y="209461"/>
                </a:lnTo>
                <a:lnTo>
                  <a:pt x="3378734" y="238187"/>
                </a:lnTo>
                <a:lnTo>
                  <a:pt x="3411495" y="260141"/>
                </a:lnTo>
                <a:lnTo>
                  <a:pt x="3449202" y="294645"/>
                </a:lnTo>
                <a:lnTo>
                  <a:pt x="3474871" y="322809"/>
                </a:lnTo>
                <a:lnTo>
                  <a:pt x="3504992" y="363958"/>
                </a:lnTo>
                <a:lnTo>
                  <a:pt x="3530950" y="408754"/>
                </a:lnTo>
                <a:lnTo>
                  <a:pt x="3544128" y="447860"/>
                </a:lnTo>
                <a:lnTo>
                  <a:pt x="3547852" y="461481"/>
                </a:lnTo>
                <a:lnTo>
                  <a:pt x="3559516" y="485031"/>
                </a:lnTo>
                <a:lnTo>
                  <a:pt x="3562397" y="499390"/>
                </a:lnTo>
                <a:lnTo>
                  <a:pt x="3564877" y="514101"/>
                </a:lnTo>
                <a:lnTo>
                  <a:pt x="3590141" y="491971"/>
                </a:lnTo>
                <a:lnTo>
                  <a:pt x="3610973" y="490607"/>
                </a:lnTo>
                <a:lnTo>
                  <a:pt x="3469398" y="614619"/>
                </a:lnTo>
                <a:lnTo>
                  <a:pt x="3419464" y="692125"/>
                </a:lnTo>
                <a:lnTo>
                  <a:pt x="3396682" y="728964"/>
                </a:lnTo>
                <a:lnTo>
                  <a:pt x="3388632" y="752898"/>
                </a:lnTo>
                <a:lnTo>
                  <a:pt x="3387710" y="787472"/>
                </a:lnTo>
                <a:lnTo>
                  <a:pt x="3393010" y="816596"/>
                </a:lnTo>
                <a:lnTo>
                  <a:pt x="3411995" y="833733"/>
                </a:lnTo>
                <a:lnTo>
                  <a:pt x="3433152" y="832084"/>
                </a:lnTo>
                <a:lnTo>
                  <a:pt x="3525838" y="750896"/>
                </a:lnTo>
                <a:lnTo>
                  <a:pt x="3516488" y="775970"/>
                </a:lnTo>
                <a:lnTo>
                  <a:pt x="3490147" y="799043"/>
                </a:lnTo>
                <a:lnTo>
                  <a:pt x="3468072" y="835262"/>
                </a:lnTo>
                <a:close/>
              </a:path>
              <a:path w="5136515" h="1660525">
                <a:moveTo>
                  <a:pt x="3525838" y="750896"/>
                </a:moveTo>
                <a:lnTo>
                  <a:pt x="3487078" y="784848"/>
                </a:lnTo>
                <a:lnTo>
                  <a:pt x="3514833" y="743653"/>
                </a:lnTo>
                <a:lnTo>
                  <a:pt x="3531624" y="695178"/>
                </a:lnTo>
                <a:lnTo>
                  <a:pt x="3545501" y="649257"/>
                </a:lnTo>
                <a:lnTo>
                  <a:pt x="3547777" y="596613"/>
                </a:lnTo>
                <a:lnTo>
                  <a:pt x="3546501" y="547081"/>
                </a:lnTo>
                <a:lnTo>
                  <a:pt x="3564396" y="531406"/>
                </a:lnTo>
                <a:lnTo>
                  <a:pt x="3566264" y="580420"/>
                </a:lnTo>
                <a:lnTo>
                  <a:pt x="3564589" y="632537"/>
                </a:lnTo>
                <a:lnTo>
                  <a:pt x="3559700" y="687469"/>
                </a:lnTo>
                <a:lnTo>
                  <a:pt x="3535189" y="725822"/>
                </a:lnTo>
                <a:lnTo>
                  <a:pt x="3525838" y="750896"/>
                </a:lnTo>
                <a:close/>
              </a:path>
              <a:path w="5136515" h="1660525">
                <a:moveTo>
                  <a:pt x="5136056" y="1653441"/>
                </a:moveTo>
                <a:lnTo>
                  <a:pt x="5128485" y="1660073"/>
                </a:lnTo>
                <a:lnTo>
                  <a:pt x="5121690" y="1649142"/>
                </a:lnTo>
                <a:lnTo>
                  <a:pt x="5111303" y="1607591"/>
                </a:lnTo>
                <a:lnTo>
                  <a:pt x="5091696" y="1557233"/>
                </a:lnTo>
                <a:lnTo>
                  <a:pt x="5071157" y="1507690"/>
                </a:lnTo>
                <a:lnTo>
                  <a:pt x="5041241" y="1449479"/>
                </a:lnTo>
                <a:lnTo>
                  <a:pt x="5026019" y="1412163"/>
                </a:lnTo>
                <a:lnTo>
                  <a:pt x="5001544" y="1366069"/>
                </a:lnTo>
                <a:lnTo>
                  <a:pt x="4976181" y="1320752"/>
                </a:lnTo>
                <a:lnTo>
                  <a:pt x="4949929" y="1276214"/>
                </a:lnTo>
                <a:lnTo>
                  <a:pt x="4931153" y="1242012"/>
                </a:lnTo>
                <a:lnTo>
                  <a:pt x="4903114" y="1199039"/>
                </a:lnTo>
                <a:lnTo>
                  <a:pt x="4874179" y="1156852"/>
                </a:lnTo>
                <a:lnTo>
                  <a:pt x="4844345" y="1115452"/>
                </a:lnTo>
                <a:lnTo>
                  <a:pt x="4813609" y="1074841"/>
                </a:lnTo>
                <a:lnTo>
                  <a:pt x="4781971" y="1035022"/>
                </a:lnTo>
                <a:lnTo>
                  <a:pt x="4757794" y="1005549"/>
                </a:lnTo>
                <a:lnTo>
                  <a:pt x="4724342" y="967319"/>
                </a:lnTo>
                <a:lnTo>
                  <a:pt x="4689979" y="929885"/>
                </a:lnTo>
                <a:lnTo>
                  <a:pt x="4654704" y="893252"/>
                </a:lnTo>
                <a:lnTo>
                  <a:pt x="4618514" y="857419"/>
                </a:lnTo>
                <a:lnTo>
                  <a:pt x="4581407" y="822390"/>
                </a:lnTo>
                <a:lnTo>
                  <a:pt x="4551748" y="797719"/>
                </a:lnTo>
                <a:lnTo>
                  <a:pt x="4512577" y="764498"/>
                </a:lnTo>
                <a:lnTo>
                  <a:pt x="4472417" y="732143"/>
                </a:lnTo>
                <a:lnTo>
                  <a:pt x="4431229" y="700688"/>
                </a:lnTo>
                <a:lnTo>
                  <a:pt x="4388975" y="670167"/>
                </a:lnTo>
                <a:lnTo>
                  <a:pt x="4345614" y="640616"/>
                </a:lnTo>
                <a:lnTo>
                  <a:pt x="4301108" y="612068"/>
                </a:lnTo>
                <a:lnTo>
                  <a:pt x="4255417" y="584557"/>
                </a:lnTo>
                <a:lnTo>
                  <a:pt x="4208503" y="558119"/>
                </a:lnTo>
                <a:lnTo>
                  <a:pt x="4169523" y="541613"/>
                </a:lnTo>
                <a:lnTo>
                  <a:pt x="4120723" y="516826"/>
                </a:lnTo>
                <a:lnTo>
                  <a:pt x="4078743" y="502949"/>
                </a:lnTo>
                <a:lnTo>
                  <a:pt x="4035117" y="490513"/>
                </a:lnTo>
                <a:lnTo>
                  <a:pt x="3989749" y="479603"/>
                </a:lnTo>
                <a:lnTo>
                  <a:pt x="3942542" y="470304"/>
                </a:lnTo>
                <a:lnTo>
                  <a:pt x="3893399" y="462701"/>
                </a:lnTo>
                <a:lnTo>
                  <a:pt x="3842223" y="456878"/>
                </a:lnTo>
                <a:lnTo>
                  <a:pt x="3797309" y="462453"/>
                </a:lnTo>
                <a:lnTo>
                  <a:pt x="3750354" y="469817"/>
                </a:lnTo>
                <a:lnTo>
                  <a:pt x="3701634" y="478726"/>
                </a:lnTo>
                <a:lnTo>
                  <a:pt x="3651427" y="488938"/>
                </a:lnTo>
                <a:lnTo>
                  <a:pt x="3564396" y="531406"/>
                </a:lnTo>
                <a:lnTo>
                  <a:pt x="3623294" y="479815"/>
                </a:lnTo>
                <a:lnTo>
                  <a:pt x="3677728" y="465900"/>
                </a:lnTo>
                <a:lnTo>
                  <a:pt x="3721717" y="444252"/>
                </a:lnTo>
                <a:lnTo>
                  <a:pt x="3780333" y="443557"/>
                </a:lnTo>
                <a:lnTo>
                  <a:pt x="3828441" y="435184"/>
                </a:lnTo>
                <a:lnTo>
                  <a:pt x="3882746" y="438265"/>
                </a:lnTo>
                <a:lnTo>
                  <a:pt x="3934850" y="443275"/>
                </a:lnTo>
                <a:lnTo>
                  <a:pt x="3993090" y="459793"/>
                </a:lnTo>
                <a:lnTo>
                  <a:pt x="4039332" y="469937"/>
                </a:lnTo>
                <a:lnTo>
                  <a:pt x="4083687" y="481735"/>
                </a:lnTo>
                <a:lnTo>
                  <a:pt x="4134651" y="504626"/>
                </a:lnTo>
                <a:lnTo>
                  <a:pt x="4175614" y="519394"/>
                </a:lnTo>
                <a:lnTo>
                  <a:pt x="4223441" y="545034"/>
                </a:lnTo>
                <a:lnTo>
                  <a:pt x="4269890" y="571880"/>
                </a:lnTo>
                <a:lnTo>
                  <a:pt x="4315089" y="599821"/>
                </a:lnTo>
                <a:lnTo>
                  <a:pt x="4350797" y="619193"/>
                </a:lnTo>
                <a:lnTo>
                  <a:pt x="4393600" y="649233"/>
                </a:lnTo>
                <a:lnTo>
                  <a:pt x="4435497" y="680067"/>
                </a:lnTo>
                <a:lnTo>
                  <a:pt x="4468122" y="702139"/>
                </a:lnTo>
                <a:lnTo>
                  <a:pt x="4508211" y="734556"/>
                </a:lnTo>
                <a:lnTo>
                  <a:pt x="4547399" y="767762"/>
                </a:lnTo>
                <a:lnTo>
                  <a:pt x="4585686" y="801758"/>
                </a:lnTo>
                <a:lnTo>
                  <a:pt x="4623073" y="836542"/>
                </a:lnTo>
                <a:lnTo>
                  <a:pt x="4651195" y="862559"/>
                </a:lnTo>
                <a:lnTo>
                  <a:pt x="4686787" y="898915"/>
                </a:lnTo>
                <a:lnTo>
                  <a:pt x="4721482" y="936057"/>
                </a:lnTo>
                <a:lnTo>
                  <a:pt x="4755264" y="973999"/>
                </a:lnTo>
                <a:lnTo>
                  <a:pt x="4788128" y="1012745"/>
                </a:lnTo>
                <a:lnTo>
                  <a:pt x="4820073" y="1052296"/>
                </a:lnTo>
                <a:lnTo>
                  <a:pt x="4842729" y="1083100"/>
                </a:lnTo>
                <a:lnTo>
                  <a:pt x="4872829" y="1124267"/>
                </a:lnTo>
                <a:lnTo>
                  <a:pt x="4902004" y="1166245"/>
                </a:lnTo>
                <a:lnTo>
                  <a:pt x="4930250" y="1209036"/>
                </a:lnTo>
                <a:lnTo>
                  <a:pt x="4957565" y="1252642"/>
                </a:lnTo>
                <a:lnTo>
                  <a:pt x="4975580" y="1287512"/>
                </a:lnTo>
                <a:lnTo>
                  <a:pt x="5001028" y="1332754"/>
                </a:lnTo>
                <a:lnTo>
                  <a:pt x="5025539" y="1378817"/>
                </a:lnTo>
                <a:lnTo>
                  <a:pt x="5049110" y="1425703"/>
                </a:lnTo>
                <a:lnTo>
                  <a:pt x="5063371" y="1463861"/>
                </a:lnTo>
                <a:lnTo>
                  <a:pt x="5085056" y="1512399"/>
                </a:lnTo>
                <a:lnTo>
                  <a:pt x="5105795" y="1561766"/>
                </a:lnTo>
                <a:lnTo>
                  <a:pt x="5117217" y="1602410"/>
                </a:lnTo>
                <a:lnTo>
                  <a:pt x="5136056" y="1653441"/>
                </a:lnTo>
                <a:close/>
              </a:path>
            </a:pathLst>
          </a:custGeom>
          <a:solidFill>
            <a:srgbClr val="FFF1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86798" y="8496610"/>
            <a:ext cx="5218430" cy="1143635"/>
          </a:xfrm>
          <a:custGeom>
            <a:avLst/>
            <a:gdLst/>
            <a:ahLst/>
            <a:cxnLst/>
            <a:rect l="l" t="t" r="r" b="b"/>
            <a:pathLst>
              <a:path w="5218430" h="1143634">
                <a:moveTo>
                  <a:pt x="1552864" y="962191"/>
                </a:moveTo>
                <a:lnTo>
                  <a:pt x="1561331" y="945544"/>
                </a:lnTo>
                <a:lnTo>
                  <a:pt x="1569314" y="957862"/>
                </a:lnTo>
                <a:lnTo>
                  <a:pt x="1577533" y="969717"/>
                </a:lnTo>
                <a:lnTo>
                  <a:pt x="1633020" y="1028707"/>
                </a:lnTo>
                <a:lnTo>
                  <a:pt x="1675205" y="1057822"/>
                </a:lnTo>
                <a:lnTo>
                  <a:pt x="1720992" y="1079854"/>
                </a:lnTo>
                <a:lnTo>
                  <a:pt x="1770081" y="1095396"/>
                </a:lnTo>
                <a:lnTo>
                  <a:pt x="1822168" y="1105041"/>
                </a:lnTo>
                <a:lnTo>
                  <a:pt x="1865633" y="1103624"/>
                </a:lnTo>
                <a:lnTo>
                  <a:pt x="1922096" y="1104665"/>
                </a:lnTo>
                <a:lnTo>
                  <a:pt x="1968786" y="1096909"/>
                </a:lnTo>
                <a:lnTo>
                  <a:pt x="2005566" y="1080621"/>
                </a:lnTo>
                <a:lnTo>
                  <a:pt x="2054942" y="1067584"/>
                </a:lnTo>
                <a:lnTo>
                  <a:pt x="2094136" y="1046550"/>
                </a:lnTo>
                <a:lnTo>
                  <a:pt x="2134333" y="1023544"/>
                </a:lnTo>
                <a:lnTo>
                  <a:pt x="2175398" y="998833"/>
                </a:lnTo>
                <a:lnTo>
                  <a:pt x="2217194" y="972683"/>
                </a:lnTo>
                <a:lnTo>
                  <a:pt x="2248265" y="939606"/>
                </a:lnTo>
                <a:lnTo>
                  <a:pt x="2291117" y="911382"/>
                </a:lnTo>
                <a:lnTo>
                  <a:pt x="2419120" y="771762"/>
                </a:lnTo>
                <a:lnTo>
                  <a:pt x="2442301" y="726185"/>
                </a:lnTo>
                <a:lnTo>
                  <a:pt x="2546031" y="606276"/>
                </a:lnTo>
                <a:lnTo>
                  <a:pt x="2569243" y="560637"/>
                </a:lnTo>
                <a:lnTo>
                  <a:pt x="2638024" y="481431"/>
                </a:lnTo>
                <a:lnTo>
                  <a:pt x="2703582" y="408561"/>
                </a:lnTo>
                <a:lnTo>
                  <a:pt x="2747291" y="378651"/>
                </a:lnTo>
                <a:lnTo>
                  <a:pt x="2779379" y="343573"/>
                </a:lnTo>
                <a:lnTo>
                  <a:pt x="2822458" y="314902"/>
                </a:lnTo>
                <a:lnTo>
                  <a:pt x="2853857" y="281180"/>
                </a:lnTo>
                <a:lnTo>
                  <a:pt x="2897115" y="252156"/>
                </a:lnTo>
                <a:lnTo>
                  <a:pt x="2939910" y="224043"/>
                </a:lnTo>
                <a:lnTo>
                  <a:pt x="2993519" y="202682"/>
                </a:lnTo>
                <a:lnTo>
                  <a:pt x="3035258" y="176644"/>
                </a:lnTo>
                <a:lnTo>
                  <a:pt x="3076404" y="151772"/>
                </a:lnTo>
                <a:lnTo>
                  <a:pt x="3128235" y="133907"/>
                </a:lnTo>
                <a:lnTo>
                  <a:pt x="3179386" y="117378"/>
                </a:lnTo>
                <a:lnTo>
                  <a:pt x="3229816" y="102269"/>
                </a:lnTo>
                <a:lnTo>
                  <a:pt x="3279479" y="88665"/>
                </a:lnTo>
                <a:lnTo>
                  <a:pt x="3328334" y="76651"/>
                </a:lnTo>
                <a:lnTo>
                  <a:pt x="3376337" y="66312"/>
                </a:lnTo>
                <a:lnTo>
                  <a:pt x="3434327" y="64353"/>
                </a:lnTo>
                <a:lnTo>
                  <a:pt x="3479884" y="58823"/>
                </a:lnTo>
                <a:lnTo>
                  <a:pt x="3524400" y="55339"/>
                </a:lnTo>
                <a:lnTo>
                  <a:pt x="3579268" y="59517"/>
                </a:lnTo>
                <a:lnTo>
                  <a:pt x="3621919" y="59702"/>
                </a:lnTo>
                <a:lnTo>
                  <a:pt x="3675065" y="67266"/>
                </a:lnTo>
                <a:lnTo>
                  <a:pt x="3727457" y="76311"/>
                </a:lnTo>
                <a:lnTo>
                  <a:pt x="3779168" y="86696"/>
                </a:lnTo>
                <a:lnTo>
                  <a:pt x="3818950" y="92522"/>
                </a:lnTo>
                <a:lnTo>
                  <a:pt x="3869513" y="105164"/>
                </a:lnTo>
                <a:lnTo>
                  <a:pt x="3919611" y="118721"/>
                </a:lnTo>
                <a:lnTo>
                  <a:pt x="3969314" y="133053"/>
                </a:lnTo>
                <a:lnTo>
                  <a:pt x="4018695" y="148019"/>
                </a:lnTo>
                <a:lnTo>
                  <a:pt x="4067808" y="163514"/>
                </a:lnTo>
                <a:lnTo>
                  <a:pt x="4105540" y="173369"/>
                </a:lnTo>
                <a:lnTo>
                  <a:pt x="4154630" y="188907"/>
                </a:lnTo>
                <a:lnTo>
                  <a:pt x="4203855" y="204179"/>
                </a:lnTo>
                <a:lnTo>
                  <a:pt x="4253313" y="218995"/>
                </a:lnTo>
                <a:lnTo>
                  <a:pt x="4303101" y="233162"/>
                </a:lnTo>
                <a:lnTo>
                  <a:pt x="4353315" y="246489"/>
                </a:lnTo>
                <a:lnTo>
                  <a:pt x="4392735" y="253026"/>
                </a:lnTo>
                <a:lnTo>
                  <a:pt x="4444097" y="264098"/>
                </a:lnTo>
                <a:lnTo>
                  <a:pt x="4496178" y="273755"/>
                </a:lnTo>
                <a:lnTo>
                  <a:pt x="4537756" y="276049"/>
                </a:lnTo>
                <a:lnTo>
                  <a:pt x="4591568" y="282302"/>
                </a:lnTo>
                <a:lnTo>
                  <a:pt x="4646393" y="286566"/>
                </a:lnTo>
                <a:lnTo>
                  <a:pt x="4691006" y="282892"/>
                </a:lnTo>
                <a:lnTo>
                  <a:pt x="4736800" y="276896"/>
                </a:lnTo>
                <a:lnTo>
                  <a:pt x="4795244" y="274043"/>
                </a:lnTo>
                <a:lnTo>
                  <a:pt x="4843633" y="262945"/>
                </a:lnTo>
                <a:lnTo>
                  <a:pt x="4893226" y="249480"/>
                </a:lnTo>
                <a:lnTo>
                  <a:pt x="4932639" y="228017"/>
                </a:lnTo>
                <a:lnTo>
                  <a:pt x="4984448" y="210193"/>
                </a:lnTo>
                <a:lnTo>
                  <a:pt x="5025952" y="184618"/>
                </a:lnTo>
                <a:lnTo>
                  <a:pt x="5068408" y="157172"/>
                </a:lnTo>
                <a:lnTo>
                  <a:pt x="5100432" y="122222"/>
                </a:lnTo>
                <a:lnTo>
                  <a:pt x="5133281" y="85650"/>
                </a:lnTo>
                <a:lnTo>
                  <a:pt x="5201204" y="8130"/>
                </a:lnTo>
                <a:lnTo>
                  <a:pt x="5205339" y="0"/>
                </a:lnTo>
                <a:lnTo>
                  <a:pt x="5218217" y="2694"/>
                </a:lnTo>
                <a:lnTo>
                  <a:pt x="5180728" y="76404"/>
                </a:lnTo>
                <a:lnTo>
                  <a:pt x="5126602" y="126796"/>
                </a:lnTo>
                <a:lnTo>
                  <a:pt x="5094299" y="162295"/>
                </a:lnTo>
                <a:lnTo>
                  <a:pt x="5051800" y="189827"/>
                </a:lnTo>
                <a:lnTo>
                  <a:pt x="5010413" y="215172"/>
                </a:lnTo>
                <a:lnTo>
                  <a:pt x="4970127" y="238352"/>
                </a:lnTo>
                <a:lnTo>
                  <a:pt x="4919611" y="253632"/>
                </a:lnTo>
                <a:lnTo>
                  <a:pt x="4881494" y="272548"/>
                </a:lnTo>
                <a:lnTo>
                  <a:pt x="4833123" y="283609"/>
                </a:lnTo>
                <a:lnTo>
                  <a:pt x="4785809" y="292594"/>
                </a:lnTo>
                <a:lnTo>
                  <a:pt x="4728219" y="293768"/>
                </a:lnTo>
                <a:lnTo>
                  <a:pt x="4682983" y="298667"/>
                </a:lnTo>
                <a:lnTo>
                  <a:pt x="4638769" y="301556"/>
                </a:lnTo>
                <a:lnTo>
                  <a:pt x="4584245" y="296701"/>
                </a:lnTo>
                <a:lnTo>
                  <a:pt x="4542041" y="295638"/>
                </a:lnTo>
                <a:lnTo>
                  <a:pt x="4489334" y="287212"/>
                </a:lnTo>
                <a:lnTo>
                  <a:pt x="4437407" y="277250"/>
                </a:lnTo>
                <a:lnTo>
                  <a:pt x="4397488" y="271696"/>
                </a:lnTo>
                <a:lnTo>
                  <a:pt x="4346841" y="259218"/>
                </a:lnTo>
                <a:lnTo>
                  <a:pt x="4296694" y="245759"/>
                </a:lnTo>
                <a:lnTo>
                  <a:pt x="4246952" y="231503"/>
                </a:lnTo>
                <a:lnTo>
                  <a:pt x="4197521" y="216634"/>
                </a:lnTo>
                <a:lnTo>
                  <a:pt x="4159628" y="207095"/>
                </a:lnTo>
                <a:lnTo>
                  <a:pt x="4110538" y="191556"/>
                </a:lnTo>
                <a:lnTo>
                  <a:pt x="4061478" y="175958"/>
                </a:lnTo>
                <a:lnTo>
                  <a:pt x="4012355" y="160486"/>
                </a:lnTo>
                <a:lnTo>
                  <a:pt x="3963073" y="145324"/>
                </a:lnTo>
                <a:lnTo>
                  <a:pt x="3924860" y="136414"/>
                </a:lnTo>
                <a:lnTo>
                  <a:pt x="3874981" y="122427"/>
                </a:lnTo>
                <a:lnTo>
                  <a:pt x="3824663" y="109304"/>
                </a:lnTo>
                <a:lnTo>
                  <a:pt x="3773550" y="97742"/>
                </a:lnTo>
                <a:lnTo>
                  <a:pt x="3721733" y="87565"/>
                </a:lnTo>
                <a:lnTo>
                  <a:pt x="3680457" y="84679"/>
                </a:lnTo>
                <a:lnTo>
                  <a:pt x="3627004" y="77718"/>
                </a:lnTo>
                <a:lnTo>
                  <a:pt x="3572619" y="72590"/>
                </a:lnTo>
                <a:lnTo>
                  <a:pt x="3528548" y="75199"/>
                </a:lnTo>
                <a:lnTo>
                  <a:pt x="3472073" y="74181"/>
                </a:lnTo>
                <a:lnTo>
                  <a:pt x="3414046" y="76213"/>
                </a:lnTo>
                <a:lnTo>
                  <a:pt x="3366333" y="85982"/>
                </a:lnTo>
                <a:lnTo>
                  <a:pt x="3317664" y="97630"/>
                </a:lnTo>
                <a:lnTo>
                  <a:pt x="3268091" y="111056"/>
                </a:lnTo>
                <a:lnTo>
                  <a:pt x="3206345" y="120402"/>
                </a:lnTo>
                <a:lnTo>
                  <a:pt x="3166437" y="142838"/>
                </a:lnTo>
                <a:lnTo>
                  <a:pt x="3115703" y="158548"/>
                </a:lnTo>
                <a:lnTo>
                  <a:pt x="3064395" y="175384"/>
                </a:lnTo>
                <a:lnTo>
                  <a:pt x="3023865" y="199045"/>
                </a:lnTo>
                <a:lnTo>
                  <a:pt x="2982822" y="223715"/>
                </a:lnTo>
                <a:lnTo>
                  <a:pt x="2941294" y="249336"/>
                </a:lnTo>
                <a:lnTo>
                  <a:pt x="2899313" y="275850"/>
                </a:lnTo>
                <a:lnTo>
                  <a:pt x="2856906" y="303199"/>
                </a:lnTo>
                <a:lnTo>
                  <a:pt x="2814105" y="331325"/>
                </a:lnTo>
                <a:lnTo>
                  <a:pt x="2750076" y="401189"/>
                </a:lnTo>
                <a:lnTo>
                  <a:pt x="2706267" y="431297"/>
                </a:lnTo>
                <a:lnTo>
                  <a:pt x="2574469" y="578377"/>
                </a:lnTo>
                <a:lnTo>
                  <a:pt x="2552537" y="621500"/>
                </a:lnTo>
                <a:lnTo>
                  <a:pt x="2485819" y="696648"/>
                </a:lnTo>
                <a:lnTo>
                  <a:pt x="2463783" y="739975"/>
                </a:lnTo>
                <a:lnTo>
                  <a:pt x="2299202" y="923500"/>
                </a:lnTo>
                <a:lnTo>
                  <a:pt x="2267106" y="958591"/>
                </a:lnTo>
                <a:lnTo>
                  <a:pt x="2224091" y="987137"/>
                </a:lnTo>
                <a:lnTo>
                  <a:pt x="2181531" y="1014788"/>
                </a:lnTo>
                <a:lnTo>
                  <a:pt x="2139481" y="1041438"/>
                </a:lnTo>
                <a:lnTo>
                  <a:pt x="2099686" y="1063653"/>
                </a:lnTo>
                <a:lnTo>
                  <a:pt x="2060644" y="1084387"/>
                </a:lnTo>
                <a:lnTo>
                  <a:pt x="2011264" y="1097433"/>
                </a:lnTo>
                <a:lnTo>
                  <a:pt x="1963094" y="1108100"/>
                </a:lnTo>
                <a:lnTo>
                  <a:pt x="1916362" y="1115940"/>
                </a:lnTo>
                <a:lnTo>
                  <a:pt x="1871296" y="1120504"/>
                </a:lnTo>
                <a:lnTo>
                  <a:pt x="1828125" y="1121342"/>
                </a:lnTo>
                <a:lnTo>
                  <a:pt x="1787077" y="1118006"/>
                </a:lnTo>
                <a:lnTo>
                  <a:pt x="1737060" y="1104291"/>
                </a:lnTo>
                <a:lnTo>
                  <a:pt x="1689622" y="1085504"/>
                </a:lnTo>
                <a:lnTo>
                  <a:pt x="1656312" y="1066954"/>
                </a:lnTo>
                <a:lnTo>
                  <a:pt x="1614717" y="1036678"/>
                </a:lnTo>
                <a:lnTo>
                  <a:pt x="1576387" y="999985"/>
                </a:lnTo>
                <a:lnTo>
                  <a:pt x="1578685" y="995467"/>
                </a:lnTo>
                <a:lnTo>
                  <a:pt x="1569875" y="984774"/>
                </a:lnTo>
                <a:lnTo>
                  <a:pt x="1561270" y="973678"/>
                </a:lnTo>
                <a:lnTo>
                  <a:pt x="1552864" y="962191"/>
                </a:lnTo>
                <a:close/>
              </a:path>
              <a:path w="5218430" h="1143634">
                <a:moveTo>
                  <a:pt x="1522907" y="684918"/>
                </a:moveTo>
                <a:lnTo>
                  <a:pt x="1548051" y="663494"/>
                </a:lnTo>
                <a:lnTo>
                  <a:pt x="1568684" y="650940"/>
                </a:lnTo>
                <a:lnTo>
                  <a:pt x="1603740" y="666057"/>
                </a:lnTo>
                <a:lnTo>
                  <a:pt x="1620422" y="689288"/>
                </a:lnTo>
                <a:lnTo>
                  <a:pt x="1621937" y="714323"/>
                </a:lnTo>
                <a:lnTo>
                  <a:pt x="1622816" y="740609"/>
                </a:lnTo>
                <a:lnTo>
                  <a:pt x="1622841" y="796589"/>
                </a:lnTo>
                <a:lnTo>
                  <a:pt x="1610358" y="849147"/>
                </a:lnTo>
                <a:lnTo>
                  <a:pt x="1546589" y="974529"/>
                </a:lnTo>
                <a:lnTo>
                  <a:pt x="1529042" y="981016"/>
                </a:lnTo>
                <a:lnTo>
                  <a:pt x="1592936" y="855389"/>
                </a:lnTo>
                <a:lnTo>
                  <a:pt x="1598375" y="816680"/>
                </a:lnTo>
                <a:lnTo>
                  <a:pt x="1603289" y="779003"/>
                </a:lnTo>
                <a:lnTo>
                  <a:pt x="1607385" y="742936"/>
                </a:lnTo>
                <a:lnTo>
                  <a:pt x="1604190" y="721204"/>
                </a:lnTo>
                <a:lnTo>
                  <a:pt x="1601608" y="698265"/>
                </a:lnTo>
                <a:lnTo>
                  <a:pt x="1584627" y="675623"/>
                </a:lnTo>
                <a:lnTo>
                  <a:pt x="1572195" y="672053"/>
                </a:lnTo>
                <a:lnTo>
                  <a:pt x="1554546" y="678739"/>
                </a:lnTo>
                <a:lnTo>
                  <a:pt x="1506581" y="773046"/>
                </a:lnTo>
                <a:lnTo>
                  <a:pt x="1506126" y="745927"/>
                </a:lnTo>
                <a:lnTo>
                  <a:pt x="1519161" y="720297"/>
                </a:lnTo>
                <a:lnTo>
                  <a:pt x="1522907" y="684918"/>
                </a:lnTo>
                <a:close/>
              </a:path>
              <a:path w="5218430" h="1143634">
                <a:moveTo>
                  <a:pt x="1506581" y="773046"/>
                </a:moveTo>
                <a:lnTo>
                  <a:pt x="1527859" y="731210"/>
                </a:lnTo>
                <a:lnTo>
                  <a:pt x="1517028" y="780520"/>
                </a:lnTo>
                <a:lnTo>
                  <a:pt x="1519586" y="831520"/>
                </a:lnTo>
                <a:lnTo>
                  <a:pt x="1535840" y="883605"/>
                </a:lnTo>
                <a:lnTo>
                  <a:pt x="1554780" y="930411"/>
                </a:lnTo>
                <a:lnTo>
                  <a:pt x="1545924" y="947823"/>
                </a:lnTo>
                <a:lnTo>
                  <a:pt x="1515298" y="895980"/>
                </a:lnTo>
                <a:lnTo>
                  <a:pt x="1509988" y="850392"/>
                </a:lnTo>
                <a:lnTo>
                  <a:pt x="1507036" y="800166"/>
                </a:lnTo>
                <a:lnTo>
                  <a:pt x="1506581" y="773046"/>
                </a:lnTo>
                <a:close/>
              </a:path>
              <a:path w="5218430" h="1143634">
                <a:moveTo>
                  <a:pt x="0" y="569613"/>
                </a:moveTo>
                <a:lnTo>
                  <a:pt x="3746" y="562246"/>
                </a:lnTo>
                <a:lnTo>
                  <a:pt x="14288" y="569534"/>
                </a:lnTo>
                <a:lnTo>
                  <a:pt x="40964" y="601126"/>
                </a:lnTo>
                <a:lnTo>
                  <a:pt x="68063" y="631889"/>
                </a:lnTo>
                <a:lnTo>
                  <a:pt x="106943" y="667503"/>
                </a:lnTo>
                <a:lnTo>
                  <a:pt x="135002" y="696378"/>
                </a:lnTo>
                <a:lnTo>
                  <a:pt x="174400" y="730972"/>
                </a:lnTo>
                <a:lnTo>
                  <a:pt x="203125" y="758538"/>
                </a:lnTo>
                <a:lnTo>
                  <a:pt x="243818" y="790586"/>
                </a:lnTo>
                <a:lnTo>
                  <a:pt x="285161" y="821356"/>
                </a:lnTo>
                <a:lnTo>
                  <a:pt x="327157" y="850843"/>
                </a:lnTo>
                <a:lnTo>
                  <a:pt x="358487" y="873286"/>
                </a:lnTo>
                <a:lnTo>
                  <a:pt x="401793" y="900197"/>
                </a:lnTo>
                <a:lnTo>
                  <a:pt x="445758" y="925812"/>
                </a:lnTo>
                <a:lnTo>
                  <a:pt x="490383" y="950129"/>
                </a:lnTo>
                <a:lnTo>
                  <a:pt x="535670" y="973144"/>
                </a:lnTo>
                <a:lnTo>
                  <a:pt x="581622" y="994852"/>
                </a:lnTo>
                <a:lnTo>
                  <a:pt x="616921" y="1009493"/>
                </a:lnTo>
                <a:lnTo>
                  <a:pt x="664208" y="1028576"/>
                </a:lnTo>
                <a:lnTo>
                  <a:pt x="712165" y="1046341"/>
                </a:lnTo>
                <a:lnTo>
                  <a:pt x="760708" y="1062956"/>
                </a:lnTo>
                <a:lnTo>
                  <a:pt x="809893" y="1078307"/>
                </a:lnTo>
                <a:lnTo>
                  <a:pt x="848430" y="1086581"/>
                </a:lnTo>
                <a:lnTo>
                  <a:pt x="898987" y="1099234"/>
                </a:lnTo>
                <a:lnTo>
                  <a:pt x="950274" y="1110453"/>
                </a:lnTo>
                <a:lnTo>
                  <a:pt x="990999" y="1114424"/>
                </a:lnTo>
                <a:lnTo>
                  <a:pt x="1043832" y="1122604"/>
                </a:lnTo>
                <a:lnTo>
                  <a:pt x="1098425" y="1127322"/>
                </a:lnTo>
                <a:lnTo>
                  <a:pt x="1143003" y="1123716"/>
                </a:lnTo>
                <a:lnTo>
                  <a:pt x="1200321" y="1123077"/>
                </a:lnTo>
                <a:lnTo>
                  <a:pt x="1247852" y="1113667"/>
                </a:lnTo>
                <a:lnTo>
                  <a:pt x="1308349" y="1106778"/>
                </a:lnTo>
                <a:lnTo>
                  <a:pt x="1359286" y="1090671"/>
                </a:lnTo>
                <a:lnTo>
                  <a:pt x="1398784" y="1069038"/>
                </a:lnTo>
                <a:lnTo>
                  <a:pt x="1439699" y="1044622"/>
                </a:lnTo>
                <a:lnTo>
                  <a:pt x="1481792" y="1017889"/>
                </a:lnTo>
                <a:lnTo>
                  <a:pt x="1545924" y="947823"/>
                </a:lnTo>
                <a:lnTo>
                  <a:pt x="1516777" y="1005131"/>
                </a:lnTo>
                <a:lnTo>
                  <a:pt x="1472471" y="1036215"/>
                </a:lnTo>
                <a:lnTo>
                  <a:pt x="1429568" y="1064540"/>
                </a:lnTo>
                <a:lnTo>
                  <a:pt x="1388093" y="1090059"/>
                </a:lnTo>
                <a:lnTo>
                  <a:pt x="1336750" y="1106966"/>
                </a:lnTo>
                <a:lnTo>
                  <a:pt x="1298202" y="1126728"/>
                </a:lnTo>
                <a:lnTo>
                  <a:pt x="1238515" y="1132026"/>
                </a:lnTo>
                <a:lnTo>
                  <a:pt x="1192677" y="1138106"/>
                </a:lnTo>
                <a:lnTo>
                  <a:pt x="1148048" y="1141812"/>
                </a:lnTo>
                <a:lnTo>
                  <a:pt x="1104533" y="1143328"/>
                </a:lnTo>
                <a:lnTo>
                  <a:pt x="1050717" y="1137081"/>
                </a:lnTo>
                <a:lnTo>
                  <a:pt x="1009146" y="1134772"/>
                </a:lnTo>
                <a:lnTo>
                  <a:pt x="957088" y="1125071"/>
                </a:lnTo>
                <a:lnTo>
                  <a:pt x="917087" y="1119676"/>
                </a:lnTo>
                <a:lnTo>
                  <a:pt x="865953" y="1108157"/>
                </a:lnTo>
                <a:lnTo>
                  <a:pt x="815559" y="1095182"/>
                </a:lnTo>
                <a:lnTo>
                  <a:pt x="765904" y="1080754"/>
                </a:lnTo>
                <a:lnTo>
                  <a:pt x="716988" y="1064874"/>
                </a:lnTo>
                <a:lnTo>
                  <a:pt x="668808" y="1047546"/>
                </a:lnTo>
                <a:lnTo>
                  <a:pt x="621363" y="1028772"/>
                </a:lnTo>
                <a:lnTo>
                  <a:pt x="574653" y="1008555"/>
                </a:lnTo>
                <a:lnTo>
                  <a:pt x="528678" y="986892"/>
                </a:lnTo>
                <a:lnTo>
                  <a:pt x="483451" y="963758"/>
                </a:lnTo>
                <a:lnTo>
                  <a:pt x="438976" y="939147"/>
                </a:lnTo>
                <a:lnTo>
                  <a:pt x="395254" y="913054"/>
                </a:lnTo>
                <a:lnTo>
                  <a:pt x="352287" y="885475"/>
                </a:lnTo>
                <a:lnTo>
                  <a:pt x="310079" y="856405"/>
                </a:lnTo>
                <a:lnTo>
                  <a:pt x="268632" y="825840"/>
                </a:lnTo>
                <a:lnTo>
                  <a:pt x="227948" y="793775"/>
                </a:lnTo>
                <a:lnTo>
                  <a:pt x="188029" y="760204"/>
                </a:lnTo>
                <a:lnTo>
                  <a:pt x="148878" y="725124"/>
                </a:lnTo>
                <a:lnTo>
                  <a:pt x="110497" y="688530"/>
                </a:lnTo>
                <a:lnTo>
                  <a:pt x="72889" y="650416"/>
                </a:lnTo>
                <a:lnTo>
                  <a:pt x="36055" y="610779"/>
                </a:lnTo>
                <a:lnTo>
                  <a:pt x="0" y="569613"/>
                </a:lnTo>
                <a:close/>
              </a:path>
            </a:pathLst>
          </a:custGeom>
          <a:solidFill>
            <a:srgbClr val="FFF1C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3429632" y="1530219"/>
            <a:ext cx="11430000" cy="2257425"/>
            <a:chOff x="3429632" y="1530219"/>
            <a:chExt cx="11430000" cy="225742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29632" y="1530219"/>
              <a:ext cx="11429999" cy="2257423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287354" y="1561769"/>
              <a:ext cx="0" cy="1496060"/>
            </a:xfrm>
            <a:custGeom>
              <a:avLst/>
              <a:gdLst/>
              <a:ahLst/>
              <a:cxnLst/>
              <a:rect l="l" t="t" r="r" b="b"/>
              <a:pathLst>
                <a:path w="0" h="1496060">
                  <a:moveTo>
                    <a:pt x="0" y="0"/>
                  </a:moveTo>
                  <a:lnTo>
                    <a:pt x="0" y="1495615"/>
                  </a:lnTo>
                </a:path>
              </a:pathLst>
            </a:custGeom>
            <a:ln w="28575">
              <a:solidFill>
                <a:srgbClr val="E7BC3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69247" y="5962978"/>
            <a:ext cx="5318752" cy="432402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92354" y="8724340"/>
            <a:ext cx="4352909" cy="857248"/>
          </a:xfrm>
          <a:prstGeom prst="rect">
            <a:avLst/>
          </a:prstGeom>
        </p:spPr>
      </p:pic>
      <p:sp>
        <p:nvSpPr>
          <p:cNvPr id="11" name="object 11" descr=""/>
          <p:cNvSpPr/>
          <p:nvPr/>
        </p:nvSpPr>
        <p:spPr>
          <a:xfrm>
            <a:off x="15654002" y="0"/>
            <a:ext cx="1042035" cy="706755"/>
          </a:xfrm>
          <a:custGeom>
            <a:avLst/>
            <a:gdLst/>
            <a:ahLst/>
            <a:cxnLst/>
            <a:rect l="l" t="t" r="r" b="b"/>
            <a:pathLst>
              <a:path w="1042034" h="706755">
                <a:moveTo>
                  <a:pt x="796945" y="626973"/>
                </a:moveTo>
                <a:lnTo>
                  <a:pt x="786021" y="633619"/>
                </a:lnTo>
                <a:lnTo>
                  <a:pt x="774944" y="639990"/>
                </a:lnTo>
                <a:lnTo>
                  <a:pt x="763713" y="646087"/>
                </a:lnTo>
                <a:lnTo>
                  <a:pt x="752328" y="651911"/>
                </a:lnTo>
                <a:lnTo>
                  <a:pt x="717383" y="667676"/>
                </a:lnTo>
                <a:lnTo>
                  <a:pt x="681367" y="680831"/>
                </a:lnTo>
                <a:lnTo>
                  <a:pt x="644479" y="691299"/>
                </a:lnTo>
                <a:lnTo>
                  <a:pt x="606929" y="699026"/>
                </a:lnTo>
                <a:lnTo>
                  <a:pt x="568912" y="703968"/>
                </a:lnTo>
                <a:lnTo>
                  <a:pt x="530627" y="706099"/>
                </a:lnTo>
                <a:lnTo>
                  <a:pt x="517848" y="706182"/>
                </a:lnTo>
                <a:lnTo>
                  <a:pt x="505061" y="705952"/>
                </a:lnTo>
                <a:lnTo>
                  <a:pt x="466814" y="703384"/>
                </a:lnTo>
                <a:lnTo>
                  <a:pt x="428846" y="698006"/>
                </a:lnTo>
                <a:lnTo>
                  <a:pt x="391380" y="689851"/>
                </a:lnTo>
                <a:lnTo>
                  <a:pt x="354620" y="678961"/>
                </a:lnTo>
                <a:lnTo>
                  <a:pt x="318763" y="665398"/>
                </a:lnTo>
                <a:lnTo>
                  <a:pt x="283993" y="649231"/>
                </a:lnTo>
                <a:lnTo>
                  <a:pt x="250507" y="630551"/>
                </a:lnTo>
                <a:lnTo>
                  <a:pt x="218491" y="609462"/>
                </a:lnTo>
                <a:lnTo>
                  <a:pt x="188116" y="586073"/>
                </a:lnTo>
                <a:lnTo>
                  <a:pt x="159537" y="560509"/>
                </a:lnTo>
                <a:lnTo>
                  <a:pt x="132916" y="532912"/>
                </a:lnTo>
                <a:lnTo>
                  <a:pt x="108402" y="503438"/>
                </a:lnTo>
                <a:lnTo>
                  <a:pt x="86121" y="472239"/>
                </a:lnTo>
                <a:lnTo>
                  <a:pt x="66193" y="439480"/>
                </a:lnTo>
                <a:lnTo>
                  <a:pt x="48730" y="405342"/>
                </a:lnTo>
                <a:lnTo>
                  <a:pt x="33827" y="370019"/>
                </a:lnTo>
                <a:lnTo>
                  <a:pt x="21563" y="333698"/>
                </a:lnTo>
                <a:lnTo>
                  <a:pt x="12001" y="296566"/>
                </a:lnTo>
                <a:lnTo>
                  <a:pt x="5198" y="258829"/>
                </a:lnTo>
                <a:lnTo>
                  <a:pt x="1190" y="220702"/>
                </a:lnTo>
                <a:lnTo>
                  <a:pt x="0" y="182382"/>
                </a:lnTo>
                <a:lnTo>
                  <a:pt x="231" y="169597"/>
                </a:lnTo>
                <a:lnTo>
                  <a:pt x="2799" y="131350"/>
                </a:lnTo>
                <a:lnTo>
                  <a:pt x="8176" y="93382"/>
                </a:lnTo>
                <a:lnTo>
                  <a:pt x="16332" y="55916"/>
                </a:lnTo>
                <a:lnTo>
                  <a:pt x="27222" y="19156"/>
                </a:lnTo>
                <a:lnTo>
                  <a:pt x="1007545" y="0"/>
                </a:lnTo>
                <a:lnTo>
                  <a:pt x="1007820" y="700"/>
                </a:lnTo>
                <a:lnTo>
                  <a:pt x="1020084" y="37021"/>
                </a:lnTo>
                <a:lnTo>
                  <a:pt x="1029646" y="74153"/>
                </a:lnTo>
                <a:lnTo>
                  <a:pt x="1036449" y="111890"/>
                </a:lnTo>
                <a:lnTo>
                  <a:pt x="1040457" y="150017"/>
                </a:lnTo>
                <a:lnTo>
                  <a:pt x="1041646" y="188335"/>
                </a:lnTo>
                <a:lnTo>
                  <a:pt x="1041416" y="201122"/>
                </a:lnTo>
                <a:lnTo>
                  <a:pt x="1038848" y="239369"/>
                </a:lnTo>
                <a:lnTo>
                  <a:pt x="1033470" y="277337"/>
                </a:lnTo>
                <a:lnTo>
                  <a:pt x="1025315" y="314803"/>
                </a:lnTo>
                <a:lnTo>
                  <a:pt x="1014425" y="351563"/>
                </a:lnTo>
                <a:lnTo>
                  <a:pt x="1000862" y="387420"/>
                </a:lnTo>
                <a:lnTo>
                  <a:pt x="984695" y="422190"/>
                </a:lnTo>
                <a:lnTo>
                  <a:pt x="966015" y="455676"/>
                </a:lnTo>
                <a:lnTo>
                  <a:pt x="944926" y="487691"/>
                </a:lnTo>
                <a:lnTo>
                  <a:pt x="921537" y="518067"/>
                </a:lnTo>
                <a:lnTo>
                  <a:pt x="895973" y="546646"/>
                </a:lnTo>
                <a:lnTo>
                  <a:pt x="868376" y="573267"/>
                </a:lnTo>
                <a:lnTo>
                  <a:pt x="838902" y="597780"/>
                </a:lnTo>
                <a:lnTo>
                  <a:pt x="807703" y="620062"/>
                </a:lnTo>
                <a:lnTo>
                  <a:pt x="796945" y="62697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7741424" y="1493629"/>
            <a:ext cx="546735" cy="688340"/>
          </a:xfrm>
          <a:custGeom>
            <a:avLst/>
            <a:gdLst/>
            <a:ahLst/>
            <a:cxnLst/>
            <a:rect l="l" t="t" r="r" b="b"/>
            <a:pathLst>
              <a:path w="546734" h="688339">
                <a:moveTo>
                  <a:pt x="377469" y="688263"/>
                </a:moveTo>
                <a:lnTo>
                  <a:pt x="312150" y="688263"/>
                </a:lnTo>
                <a:lnTo>
                  <a:pt x="311001" y="688163"/>
                </a:lnTo>
                <a:lnTo>
                  <a:pt x="269235" y="681445"/>
                </a:lnTo>
                <a:lnTo>
                  <a:pt x="228611" y="669665"/>
                </a:lnTo>
                <a:lnTo>
                  <a:pt x="189733" y="653000"/>
                </a:lnTo>
                <a:lnTo>
                  <a:pt x="153186" y="631699"/>
                </a:lnTo>
                <a:lnTo>
                  <a:pt x="119520" y="606084"/>
                </a:lnTo>
                <a:lnTo>
                  <a:pt x="89244" y="576542"/>
                </a:lnTo>
                <a:lnTo>
                  <a:pt x="62815" y="543519"/>
                </a:lnTo>
                <a:lnTo>
                  <a:pt x="40623" y="507505"/>
                </a:lnTo>
                <a:lnTo>
                  <a:pt x="23005" y="469043"/>
                </a:lnTo>
                <a:lnTo>
                  <a:pt x="10233" y="428720"/>
                </a:lnTo>
                <a:lnTo>
                  <a:pt x="2490" y="387137"/>
                </a:lnTo>
                <a:lnTo>
                  <a:pt x="0" y="353380"/>
                </a:lnTo>
                <a:lnTo>
                  <a:pt x="0" y="336447"/>
                </a:lnTo>
                <a:lnTo>
                  <a:pt x="3629" y="294304"/>
                </a:lnTo>
                <a:lnTo>
                  <a:pt x="12390" y="252921"/>
                </a:lnTo>
                <a:lnTo>
                  <a:pt x="26149" y="212919"/>
                </a:lnTo>
                <a:lnTo>
                  <a:pt x="44706" y="174903"/>
                </a:lnTo>
                <a:lnTo>
                  <a:pt x="67772" y="139448"/>
                </a:lnTo>
                <a:lnTo>
                  <a:pt x="95003" y="107081"/>
                </a:lnTo>
                <a:lnTo>
                  <a:pt x="125999" y="78289"/>
                </a:lnTo>
                <a:lnTo>
                  <a:pt x="160283" y="53509"/>
                </a:lnTo>
                <a:lnTo>
                  <a:pt x="197338" y="33115"/>
                </a:lnTo>
                <a:lnTo>
                  <a:pt x="236614" y="17408"/>
                </a:lnTo>
                <a:lnTo>
                  <a:pt x="277518" y="6625"/>
                </a:lnTo>
                <a:lnTo>
                  <a:pt x="319439" y="933"/>
                </a:lnTo>
                <a:lnTo>
                  <a:pt x="344810" y="0"/>
                </a:lnTo>
                <a:lnTo>
                  <a:pt x="353276" y="103"/>
                </a:lnTo>
                <a:lnTo>
                  <a:pt x="395419" y="3732"/>
                </a:lnTo>
                <a:lnTo>
                  <a:pt x="436800" y="12493"/>
                </a:lnTo>
                <a:lnTo>
                  <a:pt x="476800" y="26253"/>
                </a:lnTo>
                <a:lnTo>
                  <a:pt x="514820" y="44809"/>
                </a:lnTo>
                <a:lnTo>
                  <a:pt x="546576" y="65203"/>
                </a:lnTo>
                <a:lnTo>
                  <a:pt x="546576" y="624623"/>
                </a:lnTo>
                <a:lnTo>
                  <a:pt x="507402" y="649100"/>
                </a:lnTo>
                <a:lnTo>
                  <a:pt x="468938" y="666715"/>
                </a:lnTo>
                <a:lnTo>
                  <a:pt x="428617" y="679490"/>
                </a:lnTo>
                <a:lnTo>
                  <a:pt x="387033" y="687231"/>
                </a:lnTo>
                <a:lnTo>
                  <a:pt x="377469" y="68826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6014431" y="1091946"/>
            <a:ext cx="586740" cy="586740"/>
          </a:xfrm>
          <a:custGeom>
            <a:avLst/>
            <a:gdLst/>
            <a:ahLst/>
            <a:cxnLst/>
            <a:rect l="l" t="t" r="r" b="b"/>
            <a:pathLst>
              <a:path w="586740" h="586739">
                <a:moveTo>
                  <a:pt x="558246" y="418823"/>
                </a:moveTo>
                <a:lnTo>
                  <a:pt x="536970" y="456381"/>
                </a:lnTo>
                <a:lnTo>
                  <a:pt x="510413" y="490409"/>
                </a:lnTo>
                <a:lnTo>
                  <a:pt x="479152" y="520175"/>
                </a:lnTo>
                <a:lnTo>
                  <a:pt x="443859" y="545029"/>
                </a:lnTo>
                <a:lnTo>
                  <a:pt x="405303" y="564438"/>
                </a:lnTo>
                <a:lnTo>
                  <a:pt x="364316" y="577977"/>
                </a:lnTo>
                <a:lnTo>
                  <a:pt x="321785" y="585358"/>
                </a:lnTo>
                <a:lnTo>
                  <a:pt x="278633" y="586415"/>
                </a:lnTo>
                <a:lnTo>
                  <a:pt x="235793" y="581133"/>
                </a:lnTo>
                <a:lnTo>
                  <a:pt x="194192" y="569620"/>
                </a:lnTo>
                <a:lnTo>
                  <a:pt x="154728" y="552126"/>
                </a:lnTo>
                <a:lnTo>
                  <a:pt x="118260" y="529034"/>
                </a:lnTo>
                <a:lnTo>
                  <a:pt x="85574" y="500839"/>
                </a:lnTo>
                <a:lnTo>
                  <a:pt x="57381" y="468155"/>
                </a:lnTo>
                <a:lnTo>
                  <a:pt x="34286" y="431685"/>
                </a:lnTo>
                <a:lnTo>
                  <a:pt x="16795" y="392223"/>
                </a:lnTo>
                <a:lnTo>
                  <a:pt x="5282" y="350623"/>
                </a:lnTo>
                <a:lnTo>
                  <a:pt x="0" y="307781"/>
                </a:lnTo>
                <a:lnTo>
                  <a:pt x="1058" y="264631"/>
                </a:lnTo>
                <a:lnTo>
                  <a:pt x="8438" y="222100"/>
                </a:lnTo>
                <a:lnTo>
                  <a:pt x="21978" y="181112"/>
                </a:lnTo>
                <a:lnTo>
                  <a:pt x="41386" y="142555"/>
                </a:lnTo>
                <a:lnTo>
                  <a:pt x="66242" y="107263"/>
                </a:lnTo>
                <a:lnTo>
                  <a:pt x="96005" y="76003"/>
                </a:lnTo>
                <a:lnTo>
                  <a:pt x="130034" y="49444"/>
                </a:lnTo>
                <a:lnTo>
                  <a:pt x="167591" y="28170"/>
                </a:lnTo>
                <a:lnTo>
                  <a:pt x="207863" y="12633"/>
                </a:lnTo>
                <a:lnTo>
                  <a:pt x="249981" y="3175"/>
                </a:lnTo>
                <a:lnTo>
                  <a:pt x="293028" y="0"/>
                </a:lnTo>
                <a:lnTo>
                  <a:pt x="336077" y="3176"/>
                </a:lnTo>
                <a:lnTo>
                  <a:pt x="378193" y="12634"/>
                </a:lnTo>
                <a:lnTo>
                  <a:pt x="443859" y="41742"/>
                </a:lnTo>
                <a:lnTo>
                  <a:pt x="479151" y="66598"/>
                </a:lnTo>
                <a:lnTo>
                  <a:pt x="510412" y="96361"/>
                </a:lnTo>
                <a:lnTo>
                  <a:pt x="536970" y="130390"/>
                </a:lnTo>
                <a:lnTo>
                  <a:pt x="558245" y="167946"/>
                </a:lnTo>
                <a:lnTo>
                  <a:pt x="573781" y="208218"/>
                </a:lnTo>
                <a:lnTo>
                  <a:pt x="583239" y="250337"/>
                </a:lnTo>
                <a:lnTo>
                  <a:pt x="586415" y="293384"/>
                </a:lnTo>
                <a:lnTo>
                  <a:pt x="583237" y="336432"/>
                </a:lnTo>
                <a:lnTo>
                  <a:pt x="573781" y="378549"/>
                </a:lnTo>
                <a:lnTo>
                  <a:pt x="558246" y="418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7232800" y="122802"/>
            <a:ext cx="327660" cy="327660"/>
          </a:xfrm>
          <a:custGeom>
            <a:avLst/>
            <a:gdLst/>
            <a:ahLst/>
            <a:cxnLst/>
            <a:rect l="l" t="t" r="r" b="b"/>
            <a:pathLst>
              <a:path w="327659" h="327659">
                <a:moveTo>
                  <a:pt x="163558" y="327117"/>
                </a:moveTo>
                <a:lnTo>
                  <a:pt x="120079" y="321274"/>
                </a:lnTo>
                <a:lnTo>
                  <a:pt x="81008" y="304786"/>
                </a:lnTo>
                <a:lnTo>
                  <a:pt x="47905" y="279211"/>
                </a:lnTo>
                <a:lnTo>
                  <a:pt x="22330" y="246109"/>
                </a:lnTo>
                <a:lnTo>
                  <a:pt x="5842" y="207038"/>
                </a:lnTo>
                <a:lnTo>
                  <a:pt x="0" y="163558"/>
                </a:lnTo>
                <a:lnTo>
                  <a:pt x="5842" y="120079"/>
                </a:lnTo>
                <a:lnTo>
                  <a:pt x="22330" y="81008"/>
                </a:lnTo>
                <a:lnTo>
                  <a:pt x="47905" y="47905"/>
                </a:lnTo>
                <a:lnTo>
                  <a:pt x="81008" y="22330"/>
                </a:lnTo>
                <a:lnTo>
                  <a:pt x="120079" y="5842"/>
                </a:lnTo>
                <a:lnTo>
                  <a:pt x="163558" y="0"/>
                </a:lnTo>
                <a:lnTo>
                  <a:pt x="207038" y="5842"/>
                </a:lnTo>
                <a:lnTo>
                  <a:pt x="246109" y="22330"/>
                </a:lnTo>
                <a:lnTo>
                  <a:pt x="279211" y="47905"/>
                </a:lnTo>
                <a:lnTo>
                  <a:pt x="304786" y="81008"/>
                </a:lnTo>
                <a:lnTo>
                  <a:pt x="321274" y="120079"/>
                </a:lnTo>
                <a:lnTo>
                  <a:pt x="327117" y="163558"/>
                </a:lnTo>
                <a:lnTo>
                  <a:pt x="321274" y="207038"/>
                </a:lnTo>
                <a:lnTo>
                  <a:pt x="304786" y="246109"/>
                </a:lnTo>
                <a:lnTo>
                  <a:pt x="279211" y="279211"/>
                </a:lnTo>
                <a:lnTo>
                  <a:pt x="246109" y="304786"/>
                </a:lnTo>
                <a:lnTo>
                  <a:pt x="207038" y="321274"/>
                </a:lnTo>
                <a:lnTo>
                  <a:pt x="163558" y="32711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6988995" y="1631074"/>
            <a:ext cx="415290" cy="415290"/>
          </a:xfrm>
          <a:custGeom>
            <a:avLst/>
            <a:gdLst/>
            <a:ahLst/>
            <a:cxnLst/>
            <a:rect l="l" t="t" r="r" b="b"/>
            <a:pathLst>
              <a:path w="415290" h="415289">
                <a:moveTo>
                  <a:pt x="207468" y="414937"/>
                </a:moveTo>
                <a:lnTo>
                  <a:pt x="159897" y="409458"/>
                </a:lnTo>
                <a:lnTo>
                  <a:pt x="116228" y="393850"/>
                </a:lnTo>
                <a:lnTo>
                  <a:pt x="77706" y="369359"/>
                </a:lnTo>
                <a:lnTo>
                  <a:pt x="45577" y="337230"/>
                </a:lnTo>
                <a:lnTo>
                  <a:pt x="21086" y="298709"/>
                </a:lnTo>
                <a:lnTo>
                  <a:pt x="5479" y="255040"/>
                </a:lnTo>
                <a:lnTo>
                  <a:pt x="0" y="207468"/>
                </a:lnTo>
                <a:lnTo>
                  <a:pt x="5479" y="159897"/>
                </a:lnTo>
                <a:lnTo>
                  <a:pt x="21086" y="116228"/>
                </a:lnTo>
                <a:lnTo>
                  <a:pt x="45577" y="77706"/>
                </a:lnTo>
                <a:lnTo>
                  <a:pt x="77706" y="45577"/>
                </a:lnTo>
                <a:lnTo>
                  <a:pt x="116228" y="21086"/>
                </a:lnTo>
                <a:lnTo>
                  <a:pt x="159897" y="5479"/>
                </a:lnTo>
                <a:lnTo>
                  <a:pt x="207468" y="0"/>
                </a:lnTo>
                <a:lnTo>
                  <a:pt x="255040" y="5496"/>
                </a:lnTo>
                <a:lnTo>
                  <a:pt x="298709" y="21115"/>
                </a:lnTo>
                <a:lnTo>
                  <a:pt x="337230" y="45611"/>
                </a:lnTo>
                <a:lnTo>
                  <a:pt x="369359" y="77740"/>
                </a:lnTo>
                <a:lnTo>
                  <a:pt x="393850" y="116256"/>
                </a:lnTo>
                <a:lnTo>
                  <a:pt x="409458" y="159914"/>
                </a:lnTo>
                <a:lnTo>
                  <a:pt x="414937" y="207468"/>
                </a:lnTo>
                <a:lnTo>
                  <a:pt x="409458" y="255040"/>
                </a:lnTo>
                <a:lnTo>
                  <a:pt x="393850" y="298709"/>
                </a:lnTo>
                <a:lnTo>
                  <a:pt x="369359" y="337230"/>
                </a:lnTo>
                <a:lnTo>
                  <a:pt x="337230" y="369359"/>
                </a:lnTo>
                <a:lnTo>
                  <a:pt x="298709" y="393850"/>
                </a:lnTo>
                <a:lnTo>
                  <a:pt x="255040" y="409458"/>
                </a:lnTo>
                <a:lnTo>
                  <a:pt x="207468" y="414937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7741362" y="579280"/>
            <a:ext cx="546735" cy="587375"/>
          </a:xfrm>
          <a:custGeom>
            <a:avLst/>
            <a:gdLst/>
            <a:ahLst/>
            <a:cxnLst/>
            <a:rect l="l" t="t" r="r" b="b"/>
            <a:pathLst>
              <a:path w="546734" h="587375">
                <a:moveTo>
                  <a:pt x="293295" y="586766"/>
                </a:moveTo>
                <a:lnTo>
                  <a:pt x="250246" y="583590"/>
                </a:lnTo>
                <a:lnTo>
                  <a:pt x="208128" y="574132"/>
                </a:lnTo>
                <a:lnTo>
                  <a:pt x="167858" y="558598"/>
                </a:lnTo>
                <a:lnTo>
                  <a:pt x="130298" y="537322"/>
                </a:lnTo>
                <a:lnTo>
                  <a:pt x="96269" y="510766"/>
                </a:lnTo>
                <a:lnTo>
                  <a:pt x="66506" y="479505"/>
                </a:lnTo>
                <a:lnTo>
                  <a:pt x="41650" y="444212"/>
                </a:lnTo>
                <a:lnTo>
                  <a:pt x="22243" y="405658"/>
                </a:lnTo>
                <a:lnTo>
                  <a:pt x="8705" y="364670"/>
                </a:lnTo>
                <a:lnTo>
                  <a:pt x="1324" y="322140"/>
                </a:lnTo>
                <a:lnTo>
                  <a:pt x="0" y="300585"/>
                </a:lnTo>
                <a:lnTo>
                  <a:pt x="0" y="286180"/>
                </a:lnTo>
                <a:lnTo>
                  <a:pt x="4230" y="243227"/>
                </a:lnTo>
                <a:lnTo>
                  <a:pt x="14720" y="201352"/>
                </a:lnTo>
                <a:lnTo>
                  <a:pt x="31238" y="161477"/>
                </a:lnTo>
                <a:lnTo>
                  <a:pt x="53430" y="124448"/>
                </a:lnTo>
                <a:lnTo>
                  <a:pt x="80811" y="91085"/>
                </a:lnTo>
                <a:lnTo>
                  <a:pt x="112797" y="62093"/>
                </a:lnTo>
                <a:lnTo>
                  <a:pt x="148684" y="38115"/>
                </a:lnTo>
                <a:lnTo>
                  <a:pt x="187709" y="19657"/>
                </a:lnTo>
                <a:lnTo>
                  <a:pt x="229012" y="7129"/>
                </a:lnTo>
                <a:lnTo>
                  <a:pt x="271714" y="793"/>
                </a:lnTo>
                <a:lnTo>
                  <a:pt x="293295" y="0"/>
                </a:lnTo>
                <a:lnTo>
                  <a:pt x="300497" y="88"/>
                </a:lnTo>
                <a:lnTo>
                  <a:pt x="343451" y="4318"/>
                </a:lnTo>
                <a:lnTo>
                  <a:pt x="385326" y="14808"/>
                </a:lnTo>
                <a:lnTo>
                  <a:pt x="425201" y="31326"/>
                </a:lnTo>
                <a:lnTo>
                  <a:pt x="462230" y="53518"/>
                </a:lnTo>
                <a:lnTo>
                  <a:pt x="495595" y="80899"/>
                </a:lnTo>
                <a:lnTo>
                  <a:pt x="524585" y="112885"/>
                </a:lnTo>
                <a:lnTo>
                  <a:pt x="546638" y="145470"/>
                </a:lnTo>
                <a:lnTo>
                  <a:pt x="546638" y="441298"/>
                </a:lnTo>
                <a:lnTo>
                  <a:pt x="524585" y="473881"/>
                </a:lnTo>
                <a:lnTo>
                  <a:pt x="495595" y="505867"/>
                </a:lnTo>
                <a:lnTo>
                  <a:pt x="462230" y="533248"/>
                </a:lnTo>
                <a:lnTo>
                  <a:pt x="425201" y="555441"/>
                </a:lnTo>
                <a:lnTo>
                  <a:pt x="385326" y="571958"/>
                </a:lnTo>
                <a:lnTo>
                  <a:pt x="343451" y="582447"/>
                </a:lnTo>
                <a:lnTo>
                  <a:pt x="300497" y="586678"/>
                </a:lnTo>
                <a:lnTo>
                  <a:pt x="293295" y="58676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16983513" y="872663"/>
            <a:ext cx="259715" cy="259715"/>
          </a:xfrm>
          <a:custGeom>
            <a:avLst/>
            <a:gdLst/>
            <a:ahLst/>
            <a:cxnLst/>
            <a:rect l="l" t="t" r="r" b="b"/>
            <a:pathLst>
              <a:path w="259715" h="259715">
                <a:moveTo>
                  <a:pt x="129824" y="259649"/>
                </a:moveTo>
                <a:lnTo>
                  <a:pt x="79292" y="249446"/>
                </a:lnTo>
                <a:lnTo>
                  <a:pt x="38026" y="221623"/>
                </a:lnTo>
                <a:lnTo>
                  <a:pt x="10202" y="180356"/>
                </a:lnTo>
                <a:lnTo>
                  <a:pt x="0" y="129824"/>
                </a:lnTo>
                <a:lnTo>
                  <a:pt x="10202" y="79292"/>
                </a:lnTo>
                <a:lnTo>
                  <a:pt x="38026" y="38026"/>
                </a:lnTo>
                <a:lnTo>
                  <a:pt x="79292" y="10202"/>
                </a:lnTo>
                <a:lnTo>
                  <a:pt x="129824" y="0"/>
                </a:lnTo>
                <a:lnTo>
                  <a:pt x="180356" y="10202"/>
                </a:lnTo>
                <a:lnTo>
                  <a:pt x="221623" y="38026"/>
                </a:lnTo>
                <a:lnTo>
                  <a:pt x="249446" y="79292"/>
                </a:lnTo>
                <a:lnTo>
                  <a:pt x="259649" y="129824"/>
                </a:lnTo>
                <a:lnTo>
                  <a:pt x="249446" y="180356"/>
                </a:lnTo>
                <a:lnTo>
                  <a:pt x="221623" y="221623"/>
                </a:lnTo>
                <a:lnTo>
                  <a:pt x="180356" y="249446"/>
                </a:lnTo>
                <a:lnTo>
                  <a:pt x="129824" y="25964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0" y="8441738"/>
            <a:ext cx="565785" cy="884555"/>
          </a:xfrm>
          <a:custGeom>
            <a:avLst/>
            <a:gdLst/>
            <a:ahLst/>
            <a:cxnLst/>
            <a:rect l="l" t="t" r="r" b="b"/>
            <a:pathLst>
              <a:path w="565785" h="884554">
                <a:moveTo>
                  <a:pt x="357583" y="817012"/>
                </a:moveTo>
                <a:lnTo>
                  <a:pt x="348310" y="822653"/>
                </a:lnTo>
                <a:lnTo>
                  <a:pt x="338906" y="828062"/>
                </a:lnTo>
                <a:lnTo>
                  <a:pt x="300038" y="847347"/>
                </a:lnTo>
                <a:lnTo>
                  <a:pt x="259468" y="862732"/>
                </a:lnTo>
                <a:lnTo>
                  <a:pt x="217586" y="874064"/>
                </a:lnTo>
                <a:lnTo>
                  <a:pt x="174794" y="881239"/>
                </a:lnTo>
                <a:lnTo>
                  <a:pt x="131505" y="884182"/>
                </a:lnTo>
                <a:lnTo>
                  <a:pt x="120657" y="884253"/>
                </a:lnTo>
                <a:lnTo>
                  <a:pt x="109802" y="884057"/>
                </a:lnTo>
                <a:lnTo>
                  <a:pt x="66552" y="880619"/>
                </a:lnTo>
                <a:lnTo>
                  <a:pt x="23844" y="872959"/>
                </a:lnTo>
                <a:lnTo>
                  <a:pt x="0" y="17526"/>
                </a:lnTo>
                <a:lnTo>
                  <a:pt x="7700" y="15341"/>
                </a:lnTo>
                <a:lnTo>
                  <a:pt x="50087" y="6074"/>
                </a:lnTo>
                <a:lnTo>
                  <a:pt x="93180" y="1009"/>
                </a:lnTo>
                <a:lnTo>
                  <a:pt x="125708" y="0"/>
                </a:lnTo>
                <a:lnTo>
                  <a:pt x="136563" y="195"/>
                </a:lnTo>
                <a:lnTo>
                  <a:pt x="179813" y="3633"/>
                </a:lnTo>
                <a:lnTo>
                  <a:pt x="222522" y="11293"/>
                </a:lnTo>
                <a:lnTo>
                  <a:pt x="264273" y="23107"/>
                </a:lnTo>
                <a:lnTo>
                  <a:pt x="304662" y="38954"/>
                </a:lnTo>
                <a:lnTo>
                  <a:pt x="343308" y="58682"/>
                </a:lnTo>
                <a:lnTo>
                  <a:pt x="379832" y="82105"/>
                </a:lnTo>
                <a:lnTo>
                  <a:pt x="413882" y="108996"/>
                </a:lnTo>
                <a:lnTo>
                  <a:pt x="445135" y="139093"/>
                </a:lnTo>
                <a:lnTo>
                  <a:pt x="473287" y="172109"/>
                </a:lnTo>
                <a:lnTo>
                  <a:pt x="498069" y="207726"/>
                </a:lnTo>
                <a:lnTo>
                  <a:pt x="519238" y="245601"/>
                </a:lnTo>
                <a:lnTo>
                  <a:pt x="536595" y="285368"/>
                </a:lnTo>
                <a:lnTo>
                  <a:pt x="549968" y="326644"/>
                </a:lnTo>
                <a:lnTo>
                  <a:pt x="559234" y="369031"/>
                </a:lnTo>
                <a:lnTo>
                  <a:pt x="564300" y="412123"/>
                </a:lnTo>
                <a:lnTo>
                  <a:pt x="565309" y="444652"/>
                </a:lnTo>
                <a:lnTo>
                  <a:pt x="565114" y="455506"/>
                </a:lnTo>
                <a:lnTo>
                  <a:pt x="561676" y="498756"/>
                </a:lnTo>
                <a:lnTo>
                  <a:pt x="554015" y="541465"/>
                </a:lnTo>
                <a:lnTo>
                  <a:pt x="542202" y="583216"/>
                </a:lnTo>
                <a:lnTo>
                  <a:pt x="526354" y="623605"/>
                </a:lnTo>
                <a:lnTo>
                  <a:pt x="506627" y="662252"/>
                </a:lnTo>
                <a:lnTo>
                  <a:pt x="483204" y="698776"/>
                </a:lnTo>
                <a:lnTo>
                  <a:pt x="456312" y="732825"/>
                </a:lnTo>
                <a:lnTo>
                  <a:pt x="426216" y="764078"/>
                </a:lnTo>
                <a:lnTo>
                  <a:pt x="393200" y="792230"/>
                </a:lnTo>
                <a:lnTo>
                  <a:pt x="357583" y="817012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1452970" y="9994465"/>
            <a:ext cx="586105" cy="292735"/>
          </a:xfrm>
          <a:custGeom>
            <a:avLst/>
            <a:gdLst/>
            <a:ahLst/>
            <a:cxnLst/>
            <a:rect l="l" t="t" r="r" b="b"/>
            <a:pathLst>
              <a:path w="586105" h="292734">
                <a:moveTo>
                  <a:pt x="585586" y="292533"/>
                </a:moveTo>
                <a:lnTo>
                  <a:pt x="0" y="292533"/>
                </a:lnTo>
                <a:lnTo>
                  <a:pt x="84" y="285608"/>
                </a:lnTo>
                <a:lnTo>
                  <a:pt x="4306" y="242741"/>
                </a:lnTo>
                <a:lnTo>
                  <a:pt x="14774" y="200949"/>
                </a:lnTo>
                <a:lnTo>
                  <a:pt x="31259" y="161152"/>
                </a:lnTo>
                <a:lnTo>
                  <a:pt x="53408" y="124200"/>
                </a:lnTo>
                <a:lnTo>
                  <a:pt x="80733" y="90901"/>
                </a:lnTo>
                <a:lnTo>
                  <a:pt x="112656" y="61969"/>
                </a:lnTo>
                <a:lnTo>
                  <a:pt x="148471" y="38038"/>
                </a:lnTo>
                <a:lnTo>
                  <a:pt x="187417" y="19617"/>
                </a:lnTo>
                <a:lnTo>
                  <a:pt x="228637" y="7115"/>
                </a:lnTo>
                <a:lnTo>
                  <a:pt x="271256" y="792"/>
                </a:lnTo>
                <a:lnTo>
                  <a:pt x="292793" y="0"/>
                </a:lnTo>
                <a:lnTo>
                  <a:pt x="299980" y="88"/>
                </a:lnTo>
                <a:lnTo>
                  <a:pt x="342848" y="4309"/>
                </a:lnTo>
                <a:lnTo>
                  <a:pt x="384639" y="14777"/>
                </a:lnTo>
                <a:lnTo>
                  <a:pt x="424436" y="31262"/>
                </a:lnTo>
                <a:lnTo>
                  <a:pt x="461389" y="53412"/>
                </a:lnTo>
                <a:lnTo>
                  <a:pt x="494684" y="80736"/>
                </a:lnTo>
                <a:lnTo>
                  <a:pt x="523620" y="112660"/>
                </a:lnTo>
                <a:lnTo>
                  <a:pt x="547550" y="148474"/>
                </a:lnTo>
                <a:lnTo>
                  <a:pt x="565970" y="187421"/>
                </a:lnTo>
                <a:lnTo>
                  <a:pt x="578474" y="228641"/>
                </a:lnTo>
                <a:lnTo>
                  <a:pt x="584797" y="271259"/>
                </a:lnTo>
                <a:lnTo>
                  <a:pt x="585586" y="29253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0" y="9653476"/>
            <a:ext cx="485140" cy="498475"/>
          </a:xfrm>
          <a:custGeom>
            <a:avLst/>
            <a:gdLst/>
            <a:ahLst/>
            <a:cxnLst/>
            <a:rect l="l" t="t" r="r" b="b"/>
            <a:pathLst>
              <a:path w="485140" h="498475">
                <a:moveTo>
                  <a:pt x="468971" y="336823"/>
                </a:moveTo>
                <a:lnTo>
                  <a:pt x="451554" y="373648"/>
                </a:lnTo>
                <a:lnTo>
                  <a:pt x="423102" y="413352"/>
                </a:lnTo>
                <a:lnTo>
                  <a:pt x="387448" y="446747"/>
                </a:lnTo>
                <a:lnTo>
                  <a:pt x="345964" y="472540"/>
                </a:lnTo>
                <a:lnTo>
                  <a:pt x="300245" y="489748"/>
                </a:lnTo>
                <a:lnTo>
                  <a:pt x="252049" y="497702"/>
                </a:lnTo>
                <a:lnTo>
                  <a:pt x="227598" y="498103"/>
                </a:lnTo>
                <a:lnTo>
                  <a:pt x="219460" y="497703"/>
                </a:lnTo>
                <a:lnTo>
                  <a:pt x="179169" y="491726"/>
                </a:lnTo>
                <a:lnTo>
                  <a:pt x="132911" y="476024"/>
                </a:lnTo>
                <a:lnTo>
                  <a:pt x="90609" y="451598"/>
                </a:lnTo>
                <a:lnTo>
                  <a:pt x="53883" y="419388"/>
                </a:lnTo>
                <a:lnTo>
                  <a:pt x="24145" y="380634"/>
                </a:lnTo>
                <a:lnTo>
                  <a:pt x="2541" y="336821"/>
                </a:lnTo>
                <a:lnTo>
                  <a:pt x="0" y="329722"/>
                </a:lnTo>
                <a:lnTo>
                  <a:pt x="0" y="168375"/>
                </a:lnTo>
                <a:lnTo>
                  <a:pt x="19958" y="124454"/>
                </a:lnTo>
                <a:lnTo>
                  <a:pt x="48410" y="84750"/>
                </a:lnTo>
                <a:lnTo>
                  <a:pt x="84063" y="51355"/>
                </a:lnTo>
                <a:lnTo>
                  <a:pt x="125547" y="25562"/>
                </a:lnTo>
                <a:lnTo>
                  <a:pt x="171266" y="8354"/>
                </a:lnTo>
                <a:lnTo>
                  <a:pt x="219462" y="400"/>
                </a:lnTo>
                <a:lnTo>
                  <a:pt x="243913" y="0"/>
                </a:lnTo>
                <a:lnTo>
                  <a:pt x="252052" y="399"/>
                </a:lnTo>
                <a:lnTo>
                  <a:pt x="292343" y="6376"/>
                </a:lnTo>
                <a:lnTo>
                  <a:pt x="338600" y="22079"/>
                </a:lnTo>
                <a:lnTo>
                  <a:pt x="380903" y="46505"/>
                </a:lnTo>
                <a:lnTo>
                  <a:pt x="417629" y="78714"/>
                </a:lnTo>
                <a:lnTo>
                  <a:pt x="447366" y="117468"/>
                </a:lnTo>
                <a:lnTo>
                  <a:pt x="468971" y="161281"/>
                </a:lnTo>
                <a:lnTo>
                  <a:pt x="481614" y="208465"/>
                </a:lnTo>
                <a:lnTo>
                  <a:pt x="484807" y="257208"/>
                </a:lnTo>
                <a:lnTo>
                  <a:pt x="484408" y="265347"/>
                </a:lnTo>
                <a:lnTo>
                  <a:pt x="478431" y="305638"/>
                </a:lnTo>
                <a:lnTo>
                  <a:pt x="468971" y="336823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1021286" y="8830774"/>
            <a:ext cx="278130" cy="278130"/>
          </a:xfrm>
          <a:custGeom>
            <a:avLst/>
            <a:gdLst/>
            <a:ahLst/>
            <a:cxnLst/>
            <a:rect l="l" t="t" r="r" b="b"/>
            <a:pathLst>
              <a:path w="278130" h="278129">
                <a:moveTo>
                  <a:pt x="138844" y="277689"/>
                </a:moveTo>
                <a:lnTo>
                  <a:pt x="94959" y="270610"/>
                </a:lnTo>
                <a:lnTo>
                  <a:pt x="56845" y="250899"/>
                </a:lnTo>
                <a:lnTo>
                  <a:pt x="26789" y="220843"/>
                </a:lnTo>
                <a:lnTo>
                  <a:pt x="7078" y="182729"/>
                </a:lnTo>
                <a:lnTo>
                  <a:pt x="0" y="138844"/>
                </a:lnTo>
                <a:lnTo>
                  <a:pt x="7078" y="94959"/>
                </a:lnTo>
                <a:lnTo>
                  <a:pt x="26789" y="56845"/>
                </a:lnTo>
                <a:lnTo>
                  <a:pt x="56845" y="26789"/>
                </a:lnTo>
                <a:lnTo>
                  <a:pt x="94959" y="7078"/>
                </a:lnTo>
                <a:lnTo>
                  <a:pt x="138844" y="0"/>
                </a:lnTo>
                <a:lnTo>
                  <a:pt x="182729" y="7078"/>
                </a:lnTo>
                <a:lnTo>
                  <a:pt x="220843" y="26789"/>
                </a:lnTo>
                <a:lnTo>
                  <a:pt x="250899" y="56845"/>
                </a:lnTo>
                <a:lnTo>
                  <a:pt x="270610" y="94959"/>
                </a:lnTo>
                <a:lnTo>
                  <a:pt x="277689" y="138844"/>
                </a:lnTo>
                <a:lnTo>
                  <a:pt x="270610" y="182729"/>
                </a:lnTo>
                <a:lnTo>
                  <a:pt x="250899" y="220843"/>
                </a:lnTo>
                <a:lnTo>
                  <a:pt x="220843" y="250899"/>
                </a:lnTo>
                <a:lnTo>
                  <a:pt x="182729" y="270610"/>
                </a:lnTo>
                <a:lnTo>
                  <a:pt x="138844" y="277689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14356" y="10111142"/>
            <a:ext cx="352425" cy="175895"/>
          </a:xfrm>
          <a:custGeom>
            <a:avLst/>
            <a:gdLst/>
            <a:ahLst/>
            <a:cxnLst/>
            <a:rect l="l" t="t" r="r" b="b"/>
            <a:pathLst>
              <a:path w="352425" h="175895">
                <a:moveTo>
                  <a:pt x="352168" y="175856"/>
                </a:moveTo>
                <a:lnTo>
                  <a:pt x="0" y="175856"/>
                </a:lnTo>
                <a:lnTo>
                  <a:pt x="6255" y="129299"/>
                </a:lnTo>
                <a:lnTo>
                  <a:pt x="24009" y="87227"/>
                </a:lnTo>
                <a:lnTo>
                  <a:pt x="51548" y="51583"/>
                </a:lnTo>
                <a:lnTo>
                  <a:pt x="87192" y="24045"/>
                </a:lnTo>
                <a:lnTo>
                  <a:pt x="129264" y="6291"/>
                </a:lnTo>
                <a:lnTo>
                  <a:pt x="176084" y="0"/>
                </a:lnTo>
                <a:lnTo>
                  <a:pt x="222904" y="6307"/>
                </a:lnTo>
                <a:lnTo>
                  <a:pt x="264976" y="24071"/>
                </a:lnTo>
                <a:lnTo>
                  <a:pt x="300620" y="51613"/>
                </a:lnTo>
                <a:lnTo>
                  <a:pt x="328158" y="87254"/>
                </a:lnTo>
                <a:lnTo>
                  <a:pt x="345912" y="129315"/>
                </a:lnTo>
                <a:lnTo>
                  <a:pt x="352168" y="175856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1452927" y="9218277"/>
            <a:ext cx="498475" cy="498475"/>
          </a:xfrm>
          <a:custGeom>
            <a:avLst/>
            <a:gdLst/>
            <a:ahLst/>
            <a:cxnLst/>
            <a:rect l="l" t="t" r="r" b="b"/>
            <a:pathLst>
              <a:path w="498475" h="498475">
                <a:moveTo>
                  <a:pt x="257209" y="498104"/>
                </a:moveTo>
                <a:lnTo>
                  <a:pt x="208464" y="494909"/>
                </a:lnTo>
                <a:lnTo>
                  <a:pt x="161280" y="482267"/>
                </a:lnTo>
                <a:lnTo>
                  <a:pt x="117469" y="460664"/>
                </a:lnTo>
                <a:lnTo>
                  <a:pt x="78711" y="430926"/>
                </a:lnTo>
                <a:lnTo>
                  <a:pt x="46505" y="394200"/>
                </a:lnTo>
                <a:lnTo>
                  <a:pt x="22081" y="351895"/>
                </a:lnTo>
                <a:lnTo>
                  <a:pt x="6378" y="305639"/>
                </a:lnTo>
                <a:lnTo>
                  <a:pt x="0" y="257209"/>
                </a:lnTo>
                <a:lnTo>
                  <a:pt x="398" y="232757"/>
                </a:lnTo>
                <a:lnTo>
                  <a:pt x="8358" y="184560"/>
                </a:lnTo>
                <a:lnTo>
                  <a:pt x="25563" y="138844"/>
                </a:lnTo>
                <a:lnTo>
                  <a:pt x="51356" y="97360"/>
                </a:lnTo>
                <a:lnTo>
                  <a:pt x="84750" y="61706"/>
                </a:lnTo>
                <a:lnTo>
                  <a:pt x="124455" y="33251"/>
                </a:lnTo>
                <a:lnTo>
                  <a:pt x="168952" y="13091"/>
                </a:lnTo>
                <a:lnTo>
                  <a:pt x="216522" y="1999"/>
                </a:lnTo>
                <a:lnTo>
                  <a:pt x="240895" y="0"/>
                </a:lnTo>
                <a:lnTo>
                  <a:pt x="265346" y="398"/>
                </a:lnTo>
                <a:lnTo>
                  <a:pt x="313544" y="8358"/>
                </a:lnTo>
                <a:lnTo>
                  <a:pt x="359260" y="25563"/>
                </a:lnTo>
                <a:lnTo>
                  <a:pt x="400744" y="51356"/>
                </a:lnTo>
                <a:lnTo>
                  <a:pt x="436397" y="84750"/>
                </a:lnTo>
                <a:lnTo>
                  <a:pt x="464853" y="124455"/>
                </a:lnTo>
                <a:lnTo>
                  <a:pt x="485013" y="168952"/>
                </a:lnTo>
                <a:lnTo>
                  <a:pt x="496104" y="216522"/>
                </a:lnTo>
                <a:lnTo>
                  <a:pt x="498104" y="240895"/>
                </a:lnTo>
                <a:lnTo>
                  <a:pt x="498104" y="249052"/>
                </a:lnTo>
                <a:lnTo>
                  <a:pt x="494909" y="289640"/>
                </a:lnTo>
                <a:lnTo>
                  <a:pt x="482267" y="336824"/>
                </a:lnTo>
                <a:lnTo>
                  <a:pt x="460664" y="380635"/>
                </a:lnTo>
                <a:lnTo>
                  <a:pt x="430926" y="419389"/>
                </a:lnTo>
                <a:lnTo>
                  <a:pt x="394200" y="451599"/>
                </a:lnTo>
                <a:lnTo>
                  <a:pt x="351895" y="476023"/>
                </a:lnTo>
                <a:lnTo>
                  <a:pt x="305639" y="491726"/>
                </a:lnTo>
                <a:lnTo>
                  <a:pt x="257209" y="498104"/>
                </a:lnTo>
                <a:close/>
              </a:path>
            </a:pathLst>
          </a:custGeom>
          <a:solidFill>
            <a:srgbClr val="E7BC3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object 2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9666" y="9467329"/>
            <a:ext cx="220415" cy="220415"/>
          </a:xfrm>
          <a:prstGeom prst="rect">
            <a:avLst/>
          </a:prstGeom>
        </p:spPr>
      </p:pic>
      <p:grpSp>
        <p:nvGrpSpPr>
          <p:cNvPr id="25" name="object 25" descr=""/>
          <p:cNvGrpSpPr/>
          <p:nvPr/>
        </p:nvGrpSpPr>
        <p:grpSpPr>
          <a:xfrm>
            <a:off x="778765" y="3274992"/>
            <a:ext cx="4354195" cy="4110990"/>
            <a:chOff x="778765" y="3274992"/>
            <a:chExt cx="4354195" cy="4110990"/>
          </a:xfrm>
        </p:grpSpPr>
        <p:sp>
          <p:nvSpPr>
            <p:cNvPr id="26" name="object 26" descr=""/>
            <p:cNvSpPr/>
            <p:nvPr/>
          </p:nvSpPr>
          <p:spPr>
            <a:xfrm>
              <a:off x="2625732" y="3288954"/>
              <a:ext cx="361950" cy="4083050"/>
            </a:xfrm>
            <a:custGeom>
              <a:avLst/>
              <a:gdLst/>
              <a:ahLst/>
              <a:cxnLst/>
              <a:rect l="l" t="t" r="r" b="b"/>
              <a:pathLst>
                <a:path w="361950" h="4083050">
                  <a:moveTo>
                    <a:pt x="265685" y="4082931"/>
                  </a:moveTo>
                  <a:lnTo>
                    <a:pt x="96129" y="4082931"/>
                  </a:lnTo>
                  <a:lnTo>
                    <a:pt x="89438" y="4082272"/>
                  </a:lnTo>
                  <a:lnTo>
                    <a:pt x="51343" y="4069344"/>
                  </a:lnTo>
                  <a:lnTo>
                    <a:pt x="21094" y="4042823"/>
                  </a:lnTo>
                  <a:lnTo>
                    <a:pt x="3295" y="4006747"/>
                  </a:lnTo>
                  <a:lnTo>
                    <a:pt x="0" y="3986811"/>
                  </a:lnTo>
                  <a:lnTo>
                    <a:pt x="0" y="143891"/>
                  </a:lnTo>
                  <a:lnTo>
                    <a:pt x="10444" y="100319"/>
                  </a:lnTo>
                  <a:lnTo>
                    <a:pt x="35297" y="63038"/>
                  </a:lnTo>
                  <a:lnTo>
                    <a:pt x="71499" y="36637"/>
                  </a:lnTo>
                  <a:lnTo>
                    <a:pt x="257168" y="1376"/>
                  </a:lnTo>
                  <a:lnTo>
                    <a:pt x="263619" y="336"/>
                  </a:lnTo>
                  <a:lnTo>
                    <a:pt x="302155" y="5321"/>
                  </a:lnTo>
                  <a:lnTo>
                    <a:pt x="335046" y="26004"/>
                  </a:lnTo>
                  <a:lnTo>
                    <a:pt x="356235" y="58573"/>
                  </a:lnTo>
                  <a:lnTo>
                    <a:pt x="361815" y="83953"/>
                  </a:lnTo>
                  <a:lnTo>
                    <a:pt x="361815" y="3986811"/>
                  </a:lnTo>
                  <a:lnTo>
                    <a:pt x="351399" y="4025662"/>
                  </a:lnTo>
                  <a:lnTo>
                    <a:pt x="326903" y="4057577"/>
                  </a:lnTo>
                  <a:lnTo>
                    <a:pt x="292058" y="4077687"/>
                  </a:lnTo>
                  <a:lnTo>
                    <a:pt x="272376" y="4082272"/>
                  </a:lnTo>
                  <a:lnTo>
                    <a:pt x="265685" y="4082931"/>
                  </a:lnTo>
                  <a:close/>
                </a:path>
              </a:pathLst>
            </a:custGeom>
            <a:solidFill>
              <a:srgbClr val="C87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625732" y="3288954"/>
              <a:ext cx="361950" cy="4083050"/>
            </a:xfrm>
            <a:custGeom>
              <a:avLst/>
              <a:gdLst/>
              <a:ahLst/>
              <a:cxnLst/>
              <a:rect l="l" t="t" r="r" b="b"/>
              <a:pathLst>
                <a:path w="361950" h="4083050">
                  <a:moveTo>
                    <a:pt x="257168" y="1376"/>
                  </a:moveTo>
                  <a:lnTo>
                    <a:pt x="107176" y="25563"/>
                  </a:lnTo>
                  <a:lnTo>
                    <a:pt x="99759" y="26759"/>
                  </a:lnTo>
                  <a:lnTo>
                    <a:pt x="92504" y="28597"/>
                  </a:lnTo>
                  <a:lnTo>
                    <a:pt x="85411" y="31076"/>
                  </a:lnTo>
                  <a:lnTo>
                    <a:pt x="78318" y="33555"/>
                  </a:lnTo>
                  <a:lnTo>
                    <a:pt x="71499" y="36637"/>
                  </a:lnTo>
                  <a:lnTo>
                    <a:pt x="64953" y="40322"/>
                  </a:lnTo>
                  <a:lnTo>
                    <a:pt x="58402" y="44007"/>
                  </a:lnTo>
                  <a:lnTo>
                    <a:pt x="52231" y="48237"/>
                  </a:lnTo>
                  <a:lnTo>
                    <a:pt x="46433" y="53014"/>
                  </a:lnTo>
                  <a:lnTo>
                    <a:pt x="40631" y="57790"/>
                  </a:lnTo>
                  <a:lnTo>
                    <a:pt x="35297" y="63038"/>
                  </a:lnTo>
                  <a:lnTo>
                    <a:pt x="30427" y="68758"/>
                  </a:lnTo>
                  <a:lnTo>
                    <a:pt x="25551" y="74477"/>
                  </a:lnTo>
                  <a:lnTo>
                    <a:pt x="5249" y="114420"/>
                  </a:lnTo>
                  <a:lnTo>
                    <a:pt x="1977" y="129040"/>
                  </a:lnTo>
                  <a:lnTo>
                    <a:pt x="659" y="136436"/>
                  </a:lnTo>
                  <a:lnTo>
                    <a:pt x="0" y="143891"/>
                  </a:lnTo>
                  <a:lnTo>
                    <a:pt x="0" y="151403"/>
                  </a:lnTo>
                  <a:lnTo>
                    <a:pt x="0" y="3980053"/>
                  </a:lnTo>
                  <a:lnTo>
                    <a:pt x="0" y="3986811"/>
                  </a:lnTo>
                  <a:lnTo>
                    <a:pt x="659" y="3993501"/>
                  </a:lnTo>
                  <a:lnTo>
                    <a:pt x="13588" y="4031593"/>
                  </a:lnTo>
                  <a:lnTo>
                    <a:pt x="30136" y="4052797"/>
                  </a:lnTo>
                  <a:lnTo>
                    <a:pt x="34912" y="4057577"/>
                  </a:lnTo>
                  <a:lnTo>
                    <a:pt x="69757" y="4077687"/>
                  </a:lnTo>
                  <a:lnTo>
                    <a:pt x="96129" y="4082931"/>
                  </a:lnTo>
                  <a:lnTo>
                    <a:pt x="102887" y="4082931"/>
                  </a:lnTo>
                  <a:lnTo>
                    <a:pt x="258927" y="4082931"/>
                  </a:lnTo>
                  <a:lnTo>
                    <a:pt x="265685" y="4082931"/>
                  </a:lnTo>
                  <a:lnTo>
                    <a:pt x="272376" y="4082272"/>
                  </a:lnTo>
                  <a:lnTo>
                    <a:pt x="279000" y="4080954"/>
                  </a:lnTo>
                  <a:lnTo>
                    <a:pt x="285624" y="4079636"/>
                  </a:lnTo>
                  <a:lnTo>
                    <a:pt x="321703" y="4061838"/>
                  </a:lnTo>
                  <a:lnTo>
                    <a:pt x="331678" y="4052797"/>
                  </a:lnTo>
                  <a:lnTo>
                    <a:pt x="336459" y="4048022"/>
                  </a:lnTo>
                  <a:lnTo>
                    <a:pt x="356570" y="4013181"/>
                  </a:lnTo>
                  <a:lnTo>
                    <a:pt x="359838" y="4000124"/>
                  </a:lnTo>
                  <a:lnTo>
                    <a:pt x="361156" y="3993501"/>
                  </a:lnTo>
                  <a:lnTo>
                    <a:pt x="361815" y="3986811"/>
                  </a:lnTo>
                  <a:lnTo>
                    <a:pt x="361815" y="3980053"/>
                  </a:lnTo>
                  <a:lnTo>
                    <a:pt x="361815" y="90488"/>
                  </a:lnTo>
                  <a:lnTo>
                    <a:pt x="361815" y="83953"/>
                  </a:lnTo>
                  <a:lnTo>
                    <a:pt x="361111" y="77494"/>
                  </a:lnTo>
                  <a:lnTo>
                    <a:pt x="359709" y="71113"/>
                  </a:lnTo>
                  <a:lnTo>
                    <a:pt x="358307" y="64730"/>
                  </a:lnTo>
                  <a:lnTo>
                    <a:pt x="343462" y="35932"/>
                  </a:lnTo>
                  <a:lnTo>
                    <a:pt x="339514" y="30726"/>
                  </a:lnTo>
                  <a:lnTo>
                    <a:pt x="313957" y="10807"/>
                  </a:lnTo>
                  <a:lnTo>
                    <a:pt x="308187" y="7737"/>
                  </a:lnTo>
                  <a:lnTo>
                    <a:pt x="302155" y="5321"/>
                  </a:lnTo>
                  <a:lnTo>
                    <a:pt x="295861" y="3561"/>
                  </a:lnTo>
                  <a:lnTo>
                    <a:pt x="289567" y="1801"/>
                  </a:lnTo>
                  <a:lnTo>
                    <a:pt x="283161" y="736"/>
                  </a:lnTo>
                  <a:lnTo>
                    <a:pt x="276632" y="368"/>
                  </a:lnTo>
                  <a:lnTo>
                    <a:pt x="270108" y="0"/>
                  </a:lnTo>
                  <a:lnTo>
                    <a:pt x="263619" y="336"/>
                  </a:lnTo>
                  <a:lnTo>
                    <a:pt x="257168" y="1376"/>
                  </a:lnTo>
                  <a:close/>
                </a:path>
              </a:pathLst>
            </a:custGeom>
            <a:ln w="27925">
              <a:solidFill>
                <a:srgbClr val="6F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737078" y="5034584"/>
              <a:ext cx="100965" cy="1384935"/>
            </a:xfrm>
            <a:custGeom>
              <a:avLst/>
              <a:gdLst/>
              <a:ahLst/>
              <a:cxnLst/>
              <a:rect l="l" t="t" r="r" b="b"/>
              <a:pathLst>
                <a:path w="100964" h="1384935">
                  <a:moveTo>
                    <a:pt x="15633" y="302818"/>
                  </a:moveTo>
                  <a:lnTo>
                    <a:pt x="15595" y="253390"/>
                  </a:lnTo>
                  <a:lnTo>
                    <a:pt x="15062" y="203631"/>
                  </a:lnTo>
                  <a:lnTo>
                    <a:pt x="13957" y="153479"/>
                  </a:lnTo>
                  <a:lnTo>
                    <a:pt x="12230" y="102870"/>
                  </a:lnTo>
                  <a:lnTo>
                    <a:pt x="9779" y="51739"/>
                  </a:lnTo>
                  <a:lnTo>
                    <a:pt x="6540" y="0"/>
                  </a:lnTo>
                  <a:lnTo>
                    <a:pt x="4559" y="46672"/>
                  </a:lnTo>
                  <a:lnTo>
                    <a:pt x="2997" y="94322"/>
                  </a:lnTo>
                  <a:lnTo>
                    <a:pt x="1790" y="142849"/>
                  </a:lnTo>
                  <a:lnTo>
                    <a:pt x="927" y="192125"/>
                  </a:lnTo>
                  <a:lnTo>
                    <a:pt x="368" y="242049"/>
                  </a:lnTo>
                  <a:lnTo>
                    <a:pt x="63" y="292481"/>
                  </a:lnTo>
                  <a:lnTo>
                    <a:pt x="0" y="343331"/>
                  </a:lnTo>
                  <a:lnTo>
                    <a:pt x="139" y="394462"/>
                  </a:lnTo>
                  <a:lnTo>
                    <a:pt x="431" y="445770"/>
                  </a:lnTo>
                  <a:lnTo>
                    <a:pt x="1371" y="548436"/>
                  </a:lnTo>
                  <a:lnTo>
                    <a:pt x="3695" y="750722"/>
                  </a:lnTo>
                  <a:lnTo>
                    <a:pt x="4521" y="848474"/>
                  </a:lnTo>
                  <a:lnTo>
                    <a:pt x="4724" y="896099"/>
                  </a:lnTo>
                  <a:lnTo>
                    <a:pt x="4813" y="845146"/>
                  </a:lnTo>
                  <a:lnTo>
                    <a:pt x="5308" y="794702"/>
                  </a:lnTo>
                  <a:lnTo>
                    <a:pt x="6108" y="744689"/>
                  </a:lnTo>
                  <a:lnTo>
                    <a:pt x="7162" y="695045"/>
                  </a:lnTo>
                  <a:lnTo>
                    <a:pt x="12382" y="498741"/>
                  </a:lnTo>
                  <a:lnTo>
                    <a:pt x="13563" y="449897"/>
                  </a:lnTo>
                  <a:lnTo>
                    <a:pt x="14541" y="401015"/>
                  </a:lnTo>
                  <a:lnTo>
                    <a:pt x="15265" y="352005"/>
                  </a:lnTo>
                  <a:lnTo>
                    <a:pt x="15633" y="302818"/>
                  </a:lnTo>
                  <a:close/>
                </a:path>
                <a:path w="100964" h="1384935">
                  <a:moveTo>
                    <a:pt x="100495" y="1384871"/>
                  </a:moveTo>
                  <a:lnTo>
                    <a:pt x="95935" y="1225461"/>
                  </a:lnTo>
                  <a:lnTo>
                    <a:pt x="94576" y="1172349"/>
                  </a:lnTo>
                  <a:lnTo>
                    <a:pt x="92417" y="1071753"/>
                  </a:lnTo>
                  <a:lnTo>
                    <a:pt x="89725" y="929271"/>
                  </a:lnTo>
                  <a:lnTo>
                    <a:pt x="88125" y="834263"/>
                  </a:lnTo>
                  <a:lnTo>
                    <a:pt x="88328" y="789203"/>
                  </a:lnTo>
                  <a:lnTo>
                    <a:pt x="89052" y="731545"/>
                  </a:lnTo>
                  <a:lnTo>
                    <a:pt x="88811" y="671042"/>
                  </a:lnTo>
                  <a:lnTo>
                    <a:pt x="86093" y="617474"/>
                  </a:lnTo>
                  <a:lnTo>
                    <a:pt x="79375" y="580580"/>
                  </a:lnTo>
                  <a:lnTo>
                    <a:pt x="79667" y="630555"/>
                  </a:lnTo>
                  <a:lnTo>
                    <a:pt x="80200" y="680605"/>
                  </a:lnTo>
                  <a:lnTo>
                    <a:pt x="80949" y="730707"/>
                  </a:lnTo>
                  <a:lnTo>
                    <a:pt x="81889" y="780859"/>
                  </a:lnTo>
                  <a:lnTo>
                    <a:pt x="83007" y="831062"/>
                  </a:lnTo>
                  <a:lnTo>
                    <a:pt x="84264" y="881316"/>
                  </a:lnTo>
                  <a:lnTo>
                    <a:pt x="87147" y="981913"/>
                  </a:lnTo>
                  <a:lnTo>
                    <a:pt x="92087" y="1132992"/>
                  </a:lnTo>
                  <a:lnTo>
                    <a:pt x="98894" y="1334516"/>
                  </a:lnTo>
                  <a:lnTo>
                    <a:pt x="100495" y="1384871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640857" y="5114861"/>
              <a:ext cx="332740" cy="74295"/>
            </a:xfrm>
            <a:custGeom>
              <a:avLst/>
              <a:gdLst/>
              <a:ahLst/>
              <a:cxnLst/>
              <a:rect l="l" t="t" r="r" b="b"/>
              <a:pathLst>
                <a:path w="332739" h="74295">
                  <a:moveTo>
                    <a:pt x="332175" y="73949"/>
                  </a:moveTo>
                  <a:lnTo>
                    <a:pt x="0" y="73949"/>
                  </a:lnTo>
                  <a:lnTo>
                    <a:pt x="0" y="0"/>
                  </a:lnTo>
                  <a:lnTo>
                    <a:pt x="332175" y="0"/>
                  </a:lnTo>
                  <a:lnTo>
                    <a:pt x="332175" y="73949"/>
                  </a:lnTo>
                  <a:close/>
                </a:path>
              </a:pathLst>
            </a:custGeom>
            <a:solidFill>
              <a:srgbClr val="040404">
                <a:alpha val="12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690749" y="3409593"/>
              <a:ext cx="205104" cy="3887470"/>
            </a:xfrm>
            <a:custGeom>
              <a:avLst/>
              <a:gdLst/>
              <a:ahLst/>
              <a:cxnLst/>
              <a:rect l="l" t="t" r="r" b="b"/>
              <a:pathLst>
                <a:path w="205105" h="3887470">
                  <a:moveTo>
                    <a:pt x="11188" y="99898"/>
                  </a:moveTo>
                  <a:lnTo>
                    <a:pt x="8572" y="66649"/>
                  </a:lnTo>
                  <a:lnTo>
                    <a:pt x="4191" y="33299"/>
                  </a:lnTo>
                  <a:lnTo>
                    <a:pt x="0" y="0"/>
                  </a:lnTo>
                  <a:lnTo>
                    <a:pt x="1727" y="33312"/>
                  </a:lnTo>
                  <a:lnTo>
                    <a:pt x="3683" y="66636"/>
                  </a:lnTo>
                  <a:lnTo>
                    <a:pt x="6324" y="99860"/>
                  </a:lnTo>
                  <a:lnTo>
                    <a:pt x="10045" y="132905"/>
                  </a:lnTo>
                  <a:lnTo>
                    <a:pt x="11188" y="99898"/>
                  </a:lnTo>
                  <a:close/>
                </a:path>
                <a:path w="205105" h="3887470">
                  <a:moveTo>
                    <a:pt x="74625" y="1223302"/>
                  </a:moveTo>
                  <a:lnTo>
                    <a:pt x="73926" y="964996"/>
                  </a:lnTo>
                  <a:lnTo>
                    <a:pt x="73228" y="396113"/>
                  </a:lnTo>
                  <a:lnTo>
                    <a:pt x="72453" y="189255"/>
                  </a:lnTo>
                  <a:lnTo>
                    <a:pt x="71437" y="34188"/>
                  </a:lnTo>
                  <a:lnTo>
                    <a:pt x="67271" y="35877"/>
                  </a:lnTo>
                  <a:lnTo>
                    <a:pt x="67614" y="190741"/>
                  </a:lnTo>
                  <a:lnTo>
                    <a:pt x="68656" y="397332"/>
                  </a:lnTo>
                  <a:lnTo>
                    <a:pt x="73761" y="1068590"/>
                  </a:lnTo>
                  <a:lnTo>
                    <a:pt x="74625" y="1223302"/>
                  </a:lnTo>
                  <a:close/>
                </a:path>
                <a:path w="205105" h="3887470">
                  <a:moveTo>
                    <a:pt x="86334" y="3317405"/>
                  </a:moveTo>
                  <a:lnTo>
                    <a:pt x="86169" y="3265881"/>
                  </a:lnTo>
                  <a:lnTo>
                    <a:pt x="85725" y="3214090"/>
                  </a:lnTo>
                  <a:lnTo>
                    <a:pt x="84937" y="3161982"/>
                  </a:lnTo>
                  <a:lnTo>
                    <a:pt x="83769" y="3109455"/>
                  </a:lnTo>
                  <a:lnTo>
                    <a:pt x="82169" y="3056458"/>
                  </a:lnTo>
                  <a:lnTo>
                    <a:pt x="80086" y="3002915"/>
                  </a:lnTo>
                  <a:lnTo>
                    <a:pt x="77470" y="2948762"/>
                  </a:lnTo>
                  <a:lnTo>
                    <a:pt x="76542" y="2997657"/>
                  </a:lnTo>
                  <a:lnTo>
                    <a:pt x="75895" y="3047581"/>
                  </a:lnTo>
                  <a:lnTo>
                    <a:pt x="75501" y="3098406"/>
                  </a:lnTo>
                  <a:lnTo>
                    <a:pt x="75336" y="3150031"/>
                  </a:lnTo>
                  <a:lnTo>
                    <a:pt x="75374" y="3202317"/>
                  </a:lnTo>
                  <a:lnTo>
                    <a:pt x="75603" y="3255149"/>
                  </a:lnTo>
                  <a:lnTo>
                    <a:pt x="75996" y="3308413"/>
                  </a:lnTo>
                  <a:lnTo>
                    <a:pt x="77152" y="3415703"/>
                  </a:lnTo>
                  <a:lnTo>
                    <a:pt x="82677" y="3786682"/>
                  </a:lnTo>
                  <a:lnTo>
                    <a:pt x="83870" y="3887368"/>
                  </a:lnTo>
                  <a:lnTo>
                    <a:pt x="83502" y="3834003"/>
                  </a:lnTo>
                  <a:lnTo>
                    <a:pt x="83400" y="3781158"/>
                  </a:lnTo>
                  <a:lnTo>
                    <a:pt x="83515" y="3728758"/>
                  </a:lnTo>
                  <a:lnTo>
                    <a:pt x="83807" y="3676751"/>
                  </a:lnTo>
                  <a:lnTo>
                    <a:pt x="85636" y="3471113"/>
                  </a:lnTo>
                  <a:lnTo>
                    <a:pt x="86017" y="3419945"/>
                  </a:lnTo>
                  <a:lnTo>
                    <a:pt x="86271" y="3368738"/>
                  </a:lnTo>
                  <a:lnTo>
                    <a:pt x="86334" y="3317405"/>
                  </a:lnTo>
                  <a:close/>
                </a:path>
                <a:path w="205105" h="3887470">
                  <a:moveTo>
                    <a:pt x="153136" y="3256661"/>
                  </a:moveTo>
                  <a:lnTo>
                    <a:pt x="152158" y="3207435"/>
                  </a:lnTo>
                  <a:lnTo>
                    <a:pt x="151015" y="3158096"/>
                  </a:lnTo>
                  <a:lnTo>
                    <a:pt x="149733" y="3108718"/>
                  </a:lnTo>
                  <a:lnTo>
                    <a:pt x="146824" y="3009862"/>
                  </a:lnTo>
                  <a:lnTo>
                    <a:pt x="149656" y="3108591"/>
                  </a:lnTo>
                  <a:lnTo>
                    <a:pt x="150952" y="3157956"/>
                  </a:lnTo>
                  <a:lnTo>
                    <a:pt x="152120" y="3207321"/>
                  </a:lnTo>
                  <a:lnTo>
                    <a:pt x="153136" y="3256661"/>
                  </a:lnTo>
                  <a:close/>
                </a:path>
                <a:path w="205105" h="3887470">
                  <a:moveTo>
                    <a:pt x="153949" y="3305987"/>
                  </a:moveTo>
                  <a:lnTo>
                    <a:pt x="153149" y="3256737"/>
                  </a:lnTo>
                  <a:lnTo>
                    <a:pt x="153949" y="3305987"/>
                  </a:lnTo>
                  <a:close/>
                </a:path>
                <a:path w="205105" h="3887470">
                  <a:moveTo>
                    <a:pt x="204520" y="489394"/>
                  </a:moveTo>
                  <a:lnTo>
                    <a:pt x="204495" y="437413"/>
                  </a:lnTo>
                  <a:lnTo>
                    <a:pt x="203542" y="385241"/>
                  </a:lnTo>
                  <a:lnTo>
                    <a:pt x="201879" y="332943"/>
                  </a:lnTo>
                  <a:lnTo>
                    <a:pt x="199796" y="280568"/>
                  </a:lnTo>
                  <a:lnTo>
                    <a:pt x="195262" y="175780"/>
                  </a:lnTo>
                  <a:lnTo>
                    <a:pt x="193319" y="123482"/>
                  </a:lnTo>
                  <a:lnTo>
                    <a:pt x="195961" y="280555"/>
                  </a:lnTo>
                  <a:lnTo>
                    <a:pt x="197002" y="332879"/>
                  </a:lnTo>
                  <a:lnTo>
                    <a:pt x="198208" y="385152"/>
                  </a:lnTo>
                  <a:lnTo>
                    <a:pt x="199631" y="437299"/>
                  </a:lnTo>
                  <a:lnTo>
                    <a:pt x="201333" y="489318"/>
                  </a:lnTo>
                  <a:lnTo>
                    <a:pt x="203365" y="541159"/>
                  </a:lnTo>
                  <a:lnTo>
                    <a:pt x="204520" y="489394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92726" y="3827080"/>
              <a:ext cx="4326255" cy="1541780"/>
            </a:xfrm>
            <a:custGeom>
              <a:avLst/>
              <a:gdLst/>
              <a:ahLst/>
              <a:cxnLst/>
              <a:rect l="l" t="t" r="r" b="b"/>
              <a:pathLst>
                <a:path w="4326255" h="1541779">
                  <a:moveTo>
                    <a:pt x="3205601" y="1541244"/>
                  </a:moveTo>
                  <a:lnTo>
                    <a:pt x="3172025" y="1535470"/>
                  </a:lnTo>
                  <a:lnTo>
                    <a:pt x="3147488" y="1515854"/>
                  </a:lnTo>
                  <a:lnTo>
                    <a:pt x="3139669" y="1485756"/>
                  </a:lnTo>
                  <a:lnTo>
                    <a:pt x="3157195" y="1290299"/>
                  </a:lnTo>
                  <a:lnTo>
                    <a:pt x="2326863" y="1278739"/>
                  </a:lnTo>
                  <a:lnTo>
                    <a:pt x="2320105" y="1278739"/>
                  </a:lnTo>
                  <a:lnTo>
                    <a:pt x="2247924" y="1277667"/>
                  </a:lnTo>
                  <a:lnTo>
                    <a:pt x="2243322" y="1277667"/>
                  </a:lnTo>
                  <a:lnTo>
                    <a:pt x="2127767" y="1276003"/>
                  </a:lnTo>
                  <a:lnTo>
                    <a:pt x="2072637" y="1275249"/>
                  </a:lnTo>
                  <a:lnTo>
                    <a:pt x="2067952" y="1275249"/>
                  </a:lnTo>
                  <a:lnTo>
                    <a:pt x="1965427" y="1273780"/>
                  </a:lnTo>
                  <a:lnTo>
                    <a:pt x="1903534" y="1272993"/>
                  </a:lnTo>
                  <a:lnTo>
                    <a:pt x="1902065" y="1272898"/>
                  </a:lnTo>
                  <a:lnTo>
                    <a:pt x="133642" y="1248404"/>
                  </a:lnTo>
                  <a:lnTo>
                    <a:pt x="89619" y="1241949"/>
                  </a:lnTo>
                  <a:lnTo>
                    <a:pt x="49325" y="1222866"/>
                  </a:lnTo>
                  <a:lnTo>
                    <a:pt x="36206" y="1212295"/>
                  </a:lnTo>
                  <a:lnTo>
                    <a:pt x="8041" y="1173684"/>
                  </a:lnTo>
                  <a:lnTo>
                    <a:pt x="0" y="1138735"/>
                  </a:lnTo>
                  <a:lnTo>
                    <a:pt x="82" y="1126618"/>
                  </a:lnTo>
                  <a:lnTo>
                    <a:pt x="57541" y="320570"/>
                  </a:lnTo>
                  <a:lnTo>
                    <a:pt x="68339" y="280887"/>
                  </a:lnTo>
                  <a:lnTo>
                    <a:pt x="93336" y="246793"/>
                  </a:lnTo>
                  <a:lnTo>
                    <a:pt x="125480" y="222975"/>
                  </a:lnTo>
                  <a:lnTo>
                    <a:pt x="164494" y="207666"/>
                  </a:lnTo>
                  <a:lnTo>
                    <a:pt x="208163" y="202581"/>
                  </a:lnTo>
                  <a:lnTo>
                    <a:pt x="965030" y="213057"/>
                  </a:lnTo>
                  <a:lnTo>
                    <a:pt x="1018502" y="295205"/>
                  </a:lnTo>
                  <a:lnTo>
                    <a:pt x="1046605" y="338585"/>
                  </a:lnTo>
                  <a:lnTo>
                    <a:pt x="1088812" y="403405"/>
                  </a:lnTo>
                  <a:lnTo>
                    <a:pt x="1123377" y="351218"/>
                  </a:lnTo>
                  <a:lnTo>
                    <a:pt x="1126510" y="346616"/>
                  </a:lnTo>
                  <a:lnTo>
                    <a:pt x="1212699" y="216486"/>
                  </a:lnTo>
                  <a:lnTo>
                    <a:pt x="1947220" y="226717"/>
                  </a:lnTo>
                  <a:lnTo>
                    <a:pt x="2059641" y="228286"/>
                  </a:lnTo>
                  <a:lnTo>
                    <a:pt x="2064243" y="228286"/>
                  </a:lnTo>
                  <a:lnTo>
                    <a:pt x="2300339" y="231615"/>
                  </a:lnTo>
                  <a:lnTo>
                    <a:pt x="2332755" y="232006"/>
                  </a:lnTo>
                  <a:lnTo>
                    <a:pt x="3233772" y="244543"/>
                  </a:lnTo>
                  <a:lnTo>
                    <a:pt x="3252571" y="51454"/>
                  </a:lnTo>
                  <a:lnTo>
                    <a:pt x="3265631" y="22408"/>
                  </a:lnTo>
                  <a:lnTo>
                    <a:pt x="3293004" y="4302"/>
                  </a:lnTo>
                  <a:lnTo>
                    <a:pt x="3326894" y="0"/>
                  </a:lnTo>
                  <a:lnTo>
                    <a:pt x="3359507" y="12362"/>
                  </a:lnTo>
                  <a:lnTo>
                    <a:pt x="3954218" y="450588"/>
                  </a:lnTo>
                  <a:lnTo>
                    <a:pt x="4282462" y="692240"/>
                  </a:lnTo>
                  <a:lnTo>
                    <a:pt x="4312676" y="724816"/>
                  </a:lnTo>
                  <a:lnTo>
                    <a:pt x="4326189" y="763049"/>
                  </a:lnTo>
                  <a:lnTo>
                    <a:pt x="4323294" y="803012"/>
                  </a:lnTo>
                  <a:lnTo>
                    <a:pt x="4304279" y="840774"/>
                  </a:lnTo>
                  <a:lnTo>
                    <a:pt x="4269438" y="872406"/>
                  </a:lnTo>
                  <a:lnTo>
                    <a:pt x="3240535" y="1529817"/>
                  </a:lnTo>
                  <a:lnTo>
                    <a:pt x="3205601" y="1541244"/>
                  </a:lnTo>
                  <a:close/>
                </a:path>
              </a:pathLst>
            </a:custGeom>
            <a:solidFill>
              <a:srgbClr val="C87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92726" y="3827080"/>
              <a:ext cx="4326255" cy="1541780"/>
            </a:xfrm>
            <a:custGeom>
              <a:avLst/>
              <a:gdLst/>
              <a:ahLst/>
              <a:cxnLst/>
              <a:rect l="l" t="t" r="r" b="b"/>
              <a:pathLst>
                <a:path w="4326255" h="1541779">
                  <a:moveTo>
                    <a:pt x="4269438" y="872406"/>
                  </a:moveTo>
                  <a:lnTo>
                    <a:pt x="3240535" y="1529817"/>
                  </a:lnTo>
                  <a:lnTo>
                    <a:pt x="3205601" y="1541244"/>
                  </a:lnTo>
                  <a:lnTo>
                    <a:pt x="3172025" y="1535470"/>
                  </a:lnTo>
                  <a:lnTo>
                    <a:pt x="3147488" y="1515854"/>
                  </a:lnTo>
                  <a:lnTo>
                    <a:pt x="3139669" y="1485756"/>
                  </a:lnTo>
                  <a:lnTo>
                    <a:pt x="3157195" y="1290299"/>
                  </a:lnTo>
                  <a:lnTo>
                    <a:pt x="2332760" y="1278839"/>
                  </a:lnTo>
                  <a:lnTo>
                    <a:pt x="2331565" y="1278839"/>
                  </a:lnTo>
                  <a:lnTo>
                    <a:pt x="2326863" y="1278739"/>
                  </a:lnTo>
                  <a:lnTo>
                    <a:pt x="2320105" y="1278739"/>
                  </a:lnTo>
                  <a:lnTo>
                    <a:pt x="2315503" y="1278644"/>
                  </a:lnTo>
                  <a:lnTo>
                    <a:pt x="2307080" y="1278544"/>
                  </a:lnTo>
                  <a:lnTo>
                    <a:pt x="2260166" y="1277862"/>
                  </a:lnTo>
                  <a:lnTo>
                    <a:pt x="2255464" y="1277762"/>
                  </a:lnTo>
                  <a:lnTo>
                    <a:pt x="2247924" y="1277667"/>
                  </a:lnTo>
                  <a:lnTo>
                    <a:pt x="2243322" y="1277667"/>
                  </a:lnTo>
                  <a:lnTo>
                    <a:pt x="2153330" y="1276393"/>
                  </a:lnTo>
                  <a:lnTo>
                    <a:pt x="2138049" y="1276198"/>
                  </a:lnTo>
                  <a:lnTo>
                    <a:pt x="2133447" y="1276098"/>
                  </a:lnTo>
                  <a:lnTo>
                    <a:pt x="2132369" y="1276098"/>
                  </a:lnTo>
                  <a:lnTo>
                    <a:pt x="2127767" y="1276003"/>
                  </a:lnTo>
                  <a:lnTo>
                    <a:pt x="2083210" y="1275444"/>
                  </a:lnTo>
                  <a:lnTo>
                    <a:pt x="2078513" y="1275344"/>
                  </a:lnTo>
                  <a:lnTo>
                    <a:pt x="2072637" y="1275249"/>
                  </a:lnTo>
                  <a:lnTo>
                    <a:pt x="2067952" y="1275249"/>
                  </a:lnTo>
                  <a:lnTo>
                    <a:pt x="1965427" y="1273780"/>
                  </a:lnTo>
                  <a:lnTo>
                    <a:pt x="1960820" y="1273780"/>
                  </a:lnTo>
                  <a:lnTo>
                    <a:pt x="1956608" y="1273679"/>
                  </a:lnTo>
                  <a:lnTo>
                    <a:pt x="1951911" y="1273584"/>
                  </a:lnTo>
                  <a:lnTo>
                    <a:pt x="1903534" y="1272993"/>
                  </a:lnTo>
                  <a:lnTo>
                    <a:pt x="1902065" y="1272898"/>
                  </a:lnTo>
                  <a:lnTo>
                    <a:pt x="133642" y="1248404"/>
                  </a:lnTo>
                  <a:lnTo>
                    <a:pt x="111152" y="1246755"/>
                  </a:lnTo>
                  <a:lnTo>
                    <a:pt x="89619" y="1241949"/>
                  </a:lnTo>
                  <a:lnTo>
                    <a:pt x="69043" y="1233986"/>
                  </a:lnTo>
                  <a:lnTo>
                    <a:pt x="49426" y="1222866"/>
                  </a:lnTo>
                  <a:lnTo>
                    <a:pt x="46979" y="1221191"/>
                  </a:lnTo>
                  <a:lnTo>
                    <a:pt x="44824" y="1219516"/>
                  </a:lnTo>
                  <a:lnTo>
                    <a:pt x="42668" y="1217874"/>
                  </a:lnTo>
                  <a:lnTo>
                    <a:pt x="42382" y="1217673"/>
                  </a:lnTo>
                  <a:lnTo>
                    <a:pt x="42122" y="1217444"/>
                  </a:lnTo>
                  <a:lnTo>
                    <a:pt x="41886" y="1217187"/>
                  </a:lnTo>
                  <a:lnTo>
                    <a:pt x="39925" y="1215618"/>
                  </a:lnTo>
                  <a:lnTo>
                    <a:pt x="38066" y="1214054"/>
                  </a:lnTo>
                  <a:lnTo>
                    <a:pt x="36206" y="1212295"/>
                  </a:lnTo>
                  <a:lnTo>
                    <a:pt x="8041" y="1173684"/>
                  </a:lnTo>
                  <a:lnTo>
                    <a:pt x="0" y="1138735"/>
                  </a:lnTo>
                  <a:lnTo>
                    <a:pt x="82" y="1126618"/>
                  </a:lnTo>
                  <a:lnTo>
                    <a:pt x="32475" y="672186"/>
                  </a:lnTo>
                  <a:lnTo>
                    <a:pt x="33452" y="659068"/>
                  </a:lnTo>
                  <a:lnTo>
                    <a:pt x="57541" y="320570"/>
                  </a:lnTo>
                  <a:lnTo>
                    <a:pt x="68339" y="280887"/>
                  </a:lnTo>
                  <a:lnTo>
                    <a:pt x="93336" y="246793"/>
                  </a:lnTo>
                  <a:lnTo>
                    <a:pt x="125480" y="222975"/>
                  </a:lnTo>
                  <a:lnTo>
                    <a:pt x="164494" y="207666"/>
                  </a:lnTo>
                  <a:lnTo>
                    <a:pt x="208163" y="202581"/>
                  </a:lnTo>
                  <a:lnTo>
                    <a:pt x="965030" y="213057"/>
                  </a:lnTo>
                  <a:lnTo>
                    <a:pt x="1010174" y="282383"/>
                  </a:lnTo>
                  <a:lnTo>
                    <a:pt x="1013307" y="287281"/>
                  </a:lnTo>
                  <a:lnTo>
                    <a:pt x="1015463" y="290509"/>
                  </a:lnTo>
                  <a:lnTo>
                    <a:pt x="1018502" y="295205"/>
                  </a:lnTo>
                  <a:lnTo>
                    <a:pt x="1046605" y="338585"/>
                  </a:lnTo>
                  <a:lnTo>
                    <a:pt x="1049739" y="343288"/>
                  </a:lnTo>
                  <a:lnTo>
                    <a:pt x="1051107" y="345438"/>
                  </a:lnTo>
                  <a:lnTo>
                    <a:pt x="1054145" y="350140"/>
                  </a:lnTo>
                  <a:lnTo>
                    <a:pt x="1088812" y="403405"/>
                  </a:lnTo>
                  <a:lnTo>
                    <a:pt x="1123377" y="351218"/>
                  </a:lnTo>
                  <a:lnTo>
                    <a:pt x="1126510" y="346616"/>
                  </a:lnTo>
                  <a:lnTo>
                    <a:pt x="1128186" y="343974"/>
                  </a:lnTo>
                  <a:lnTo>
                    <a:pt x="1131319" y="339272"/>
                  </a:lnTo>
                  <a:lnTo>
                    <a:pt x="1212699" y="216486"/>
                  </a:lnTo>
                  <a:lnTo>
                    <a:pt x="1902076" y="226064"/>
                  </a:lnTo>
                  <a:lnTo>
                    <a:pt x="1942523" y="226622"/>
                  </a:lnTo>
                  <a:lnTo>
                    <a:pt x="1947220" y="226717"/>
                  </a:lnTo>
                  <a:lnTo>
                    <a:pt x="1952314" y="226717"/>
                  </a:lnTo>
                  <a:lnTo>
                    <a:pt x="1957016" y="226818"/>
                  </a:lnTo>
                  <a:lnTo>
                    <a:pt x="2052196" y="228091"/>
                  </a:lnTo>
                  <a:lnTo>
                    <a:pt x="2056798" y="228191"/>
                  </a:lnTo>
                  <a:lnTo>
                    <a:pt x="2059641" y="228286"/>
                  </a:lnTo>
                  <a:lnTo>
                    <a:pt x="2064243" y="228286"/>
                  </a:lnTo>
                  <a:lnTo>
                    <a:pt x="2153358" y="229560"/>
                  </a:lnTo>
                  <a:lnTo>
                    <a:pt x="2300339" y="231615"/>
                  </a:lnTo>
                  <a:lnTo>
                    <a:pt x="2305042" y="231615"/>
                  </a:lnTo>
                  <a:lnTo>
                    <a:pt x="2312090" y="231715"/>
                  </a:lnTo>
                  <a:lnTo>
                    <a:pt x="2316698" y="231810"/>
                  </a:lnTo>
                  <a:lnTo>
                    <a:pt x="2332755" y="232006"/>
                  </a:lnTo>
                  <a:lnTo>
                    <a:pt x="3233772" y="244543"/>
                  </a:lnTo>
                  <a:lnTo>
                    <a:pt x="3238765" y="193623"/>
                  </a:lnTo>
                  <a:lnTo>
                    <a:pt x="3240038" y="180505"/>
                  </a:lnTo>
                  <a:lnTo>
                    <a:pt x="3252571" y="51454"/>
                  </a:lnTo>
                  <a:lnTo>
                    <a:pt x="3265631" y="22408"/>
                  </a:lnTo>
                  <a:lnTo>
                    <a:pt x="3293004" y="4302"/>
                  </a:lnTo>
                  <a:lnTo>
                    <a:pt x="3326894" y="0"/>
                  </a:lnTo>
                  <a:lnTo>
                    <a:pt x="3359507" y="12362"/>
                  </a:lnTo>
                  <a:lnTo>
                    <a:pt x="3954218" y="450588"/>
                  </a:lnTo>
                  <a:lnTo>
                    <a:pt x="3969002" y="461355"/>
                  </a:lnTo>
                  <a:lnTo>
                    <a:pt x="4282462" y="692240"/>
                  </a:lnTo>
                  <a:lnTo>
                    <a:pt x="4312676" y="724816"/>
                  </a:lnTo>
                  <a:lnTo>
                    <a:pt x="4326189" y="763049"/>
                  </a:lnTo>
                  <a:lnTo>
                    <a:pt x="4323294" y="803012"/>
                  </a:lnTo>
                  <a:lnTo>
                    <a:pt x="4304279" y="840774"/>
                  </a:lnTo>
                  <a:lnTo>
                    <a:pt x="4269438" y="872406"/>
                  </a:lnTo>
                  <a:close/>
                </a:path>
              </a:pathLst>
            </a:custGeom>
            <a:ln w="27922">
              <a:solidFill>
                <a:srgbClr val="6F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813015" y="4268304"/>
              <a:ext cx="4178935" cy="796925"/>
            </a:xfrm>
            <a:custGeom>
              <a:avLst/>
              <a:gdLst/>
              <a:ahLst/>
              <a:cxnLst/>
              <a:rect l="l" t="t" r="r" b="b"/>
              <a:pathLst>
                <a:path w="4178935" h="796925">
                  <a:moveTo>
                    <a:pt x="302602" y="546201"/>
                  </a:moveTo>
                  <a:lnTo>
                    <a:pt x="266890" y="545617"/>
                  </a:lnTo>
                  <a:lnTo>
                    <a:pt x="231203" y="545934"/>
                  </a:lnTo>
                  <a:lnTo>
                    <a:pt x="195541" y="547166"/>
                  </a:lnTo>
                  <a:lnTo>
                    <a:pt x="146342" y="550062"/>
                  </a:lnTo>
                  <a:lnTo>
                    <a:pt x="105879" y="552069"/>
                  </a:lnTo>
                  <a:lnTo>
                    <a:pt x="53835" y="553237"/>
                  </a:lnTo>
                  <a:lnTo>
                    <a:pt x="53505" y="562533"/>
                  </a:lnTo>
                  <a:lnTo>
                    <a:pt x="65506" y="562483"/>
                  </a:lnTo>
                  <a:lnTo>
                    <a:pt x="78066" y="562267"/>
                  </a:lnTo>
                  <a:lnTo>
                    <a:pt x="91427" y="561898"/>
                  </a:lnTo>
                  <a:lnTo>
                    <a:pt x="105829" y="561365"/>
                  </a:lnTo>
                  <a:lnTo>
                    <a:pt x="171424" y="560044"/>
                  </a:lnTo>
                  <a:lnTo>
                    <a:pt x="215049" y="558965"/>
                  </a:lnTo>
                  <a:lnTo>
                    <a:pt x="258737" y="557504"/>
                  </a:lnTo>
                  <a:lnTo>
                    <a:pt x="302158" y="555498"/>
                  </a:lnTo>
                  <a:lnTo>
                    <a:pt x="302602" y="546201"/>
                  </a:lnTo>
                  <a:close/>
                </a:path>
                <a:path w="4178935" h="796925">
                  <a:moveTo>
                    <a:pt x="331711" y="343966"/>
                  </a:moveTo>
                  <a:lnTo>
                    <a:pt x="263080" y="338594"/>
                  </a:lnTo>
                  <a:lnTo>
                    <a:pt x="243763" y="351243"/>
                  </a:lnTo>
                  <a:lnTo>
                    <a:pt x="257810" y="352056"/>
                  </a:lnTo>
                  <a:lnTo>
                    <a:pt x="275996" y="352920"/>
                  </a:lnTo>
                  <a:lnTo>
                    <a:pt x="294271" y="353402"/>
                  </a:lnTo>
                  <a:lnTo>
                    <a:pt x="312585" y="353517"/>
                  </a:lnTo>
                  <a:lnTo>
                    <a:pt x="330873" y="353250"/>
                  </a:lnTo>
                  <a:lnTo>
                    <a:pt x="331711" y="343966"/>
                  </a:lnTo>
                  <a:close/>
                </a:path>
                <a:path w="4178935" h="796925">
                  <a:moveTo>
                    <a:pt x="542480" y="469036"/>
                  </a:moveTo>
                  <a:lnTo>
                    <a:pt x="528447" y="468223"/>
                  </a:lnTo>
                  <a:lnTo>
                    <a:pt x="510298" y="467360"/>
                  </a:lnTo>
                  <a:lnTo>
                    <a:pt x="492036" y="466864"/>
                  </a:lnTo>
                  <a:lnTo>
                    <a:pt x="473760" y="466750"/>
                  </a:lnTo>
                  <a:lnTo>
                    <a:pt x="455498" y="467004"/>
                  </a:lnTo>
                  <a:lnTo>
                    <a:pt x="454660" y="476288"/>
                  </a:lnTo>
                  <a:lnTo>
                    <a:pt x="523189" y="481685"/>
                  </a:lnTo>
                  <a:lnTo>
                    <a:pt x="542480" y="469036"/>
                  </a:lnTo>
                  <a:close/>
                </a:path>
                <a:path w="4178935" h="796925">
                  <a:moveTo>
                    <a:pt x="634847" y="50050"/>
                  </a:moveTo>
                  <a:lnTo>
                    <a:pt x="634301" y="40767"/>
                  </a:lnTo>
                  <a:lnTo>
                    <a:pt x="620547" y="41630"/>
                  </a:lnTo>
                  <a:lnTo>
                    <a:pt x="582104" y="43853"/>
                  </a:lnTo>
                  <a:lnTo>
                    <a:pt x="521512" y="46964"/>
                  </a:lnTo>
                  <a:lnTo>
                    <a:pt x="441337" y="50520"/>
                  </a:lnTo>
                  <a:lnTo>
                    <a:pt x="441299" y="59817"/>
                  </a:lnTo>
                  <a:lnTo>
                    <a:pt x="499198" y="57950"/>
                  </a:lnTo>
                  <a:lnTo>
                    <a:pt x="550887" y="55689"/>
                  </a:lnTo>
                  <a:lnTo>
                    <a:pt x="596150" y="53047"/>
                  </a:lnTo>
                  <a:lnTo>
                    <a:pt x="634847" y="50050"/>
                  </a:lnTo>
                  <a:close/>
                </a:path>
                <a:path w="4178935" h="796925">
                  <a:moveTo>
                    <a:pt x="875893" y="397497"/>
                  </a:moveTo>
                  <a:lnTo>
                    <a:pt x="797636" y="397497"/>
                  </a:lnTo>
                  <a:lnTo>
                    <a:pt x="797636" y="396227"/>
                  </a:lnTo>
                  <a:lnTo>
                    <a:pt x="700392" y="396227"/>
                  </a:lnTo>
                  <a:lnTo>
                    <a:pt x="700392" y="396519"/>
                  </a:lnTo>
                  <a:lnTo>
                    <a:pt x="639279" y="395935"/>
                  </a:lnTo>
                  <a:lnTo>
                    <a:pt x="262089" y="391934"/>
                  </a:lnTo>
                  <a:lnTo>
                    <a:pt x="123964" y="390131"/>
                  </a:lnTo>
                  <a:lnTo>
                    <a:pt x="73787" y="389229"/>
                  </a:lnTo>
                  <a:lnTo>
                    <a:pt x="65062" y="388899"/>
                  </a:lnTo>
                  <a:lnTo>
                    <a:pt x="63842" y="393458"/>
                  </a:lnTo>
                  <a:lnTo>
                    <a:pt x="58318" y="394017"/>
                  </a:lnTo>
                  <a:lnTo>
                    <a:pt x="58331" y="394614"/>
                  </a:lnTo>
                  <a:lnTo>
                    <a:pt x="58458" y="395173"/>
                  </a:lnTo>
                  <a:lnTo>
                    <a:pt x="104343" y="403783"/>
                  </a:lnTo>
                  <a:lnTo>
                    <a:pt x="158559" y="405295"/>
                  </a:lnTo>
                  <a:lnTo>
                    <a:pt x="212801" y="406349"/>
                  </a:lnTo>
                  <a:lnTo>
                    <a:pt x="267004" y="406996"/>
                  </a:lnTo>
                  <a:lnTo>
                    <a:pt x="321094" y="407314"/>
                  </a:lnTo>
                  <a:lnTo>
                    <a:pt x="375005" y="407365"/>
                  </a:lnTo>
                  <a:lnTo>
                    <a:pt x="428675" y="407225"/>
                  </a:lnTo>
                  <a:lnTo>
                    <a:pt x="617486" y="406095"/>
                  </a:lnTo>
                  <a:lnTo>
                    <a:pt x="699922" y="405828"/>
                  </a:lnTo>
                  <a:lnTo>
                    <a:pt x="700087" y="402831"/>
                  </a:lnTo>
                  <a:lnTo>
                    <a:pt x="700087" y="406387"/>
                  </a:lnTo>
                  <a:lnTo>
                    <a:pt x="845058" y="406387"/>
                  </a:lnTo>
                  <a:lnTo>
                    <a:pt x="845058" y="407657"/>
                  </a:lnTo>
                  <a:lnTo>
                    <a:pt x="875550" y="407657"/>
                  </a:lnTo>
                  <a:lnTo>
                    <a:pt x="875550" y="406387"/>
                  </a:lnTo>
                  <a:lnTo>
                    <a:pt x="875893" y="406387"/>
                  </a:lnTo>
                  <a:lnTo>
                    <a:pt x="875893" y="397497"/>
                  </a:lnTo>
                  <a:close/>
                </a:path>
                <a:path w="4178935" h="796925">
                  <a:moveTo>
                    <a:pt x="900696" y="220573"/>
                  </a:moveTo>
                  <a:lnTo>
                    <a:pt x="851179" y="221754"/>
                  </a:lnTo>
                  <a:lnTo>
                    <a:pt x="799452" y="222681"/>
                  </a:lnTo>
                  <a:lnTo>
                    <a:pt x="745909" y="223367"/>
                  </a:lnTo>
                  <a:lnTo>
                    <a:pt x="690918" y="223824"/>
                  </a:lnTo>
                  <a:lnTo>
                    <a:pt x="634847" y="224078"/>
                  </a:lnTo>
                  <a:lnTo>
                    <a:pt x="578104" y="224155"/>
                  </a:lnTo>
                  <a:lnTo>
                    <a:pt x="521042" y="224053"/>
                  </a:lnTo>
                  <a:lnTo>
                    <a:pt x="464045" y="223799"/>
                  </a:lnTo>
                  <a:lnTo>
                    <a:pt x="407492" y="223418"/>
                  </a:lnTo>
                  <a:lnTo>
                    <a:pt x="297218" y="222351"/>
                  </a:lnTo>
                  <a:lnTo>
                    <a:pt x="193255" y="220967"/>
                  </a:lnTo>
                  <a:lnTo>
                    <a:pt x="98628" y="219443"/>
                  </a:lnTo>
                  <a:lnTo>
                    <a:pt x="10947" y="217805"/>
                  </a:lnTo>
                  <a:lnTo>
                    <a:pt x="10477" y="222364"/>
                  </a:lnTo>
                  <a:lnTo>
                    <a:pt x="75209" y="233426"/>
                  </a:lnTo>
                  <a:lnTo>
                    <a:pt x="135077" y="235381"/>
                  </a:lnTo>
                  <a:lnTo>
                    <a:pt x="194411" y="236918"/>
                  </a:lnTo>
                  <a:lnTo>
                    <a:pt x="253085" y="238086"/>
                  </a:lnTo>
                  <a:lnTo>
                    <a:pt x="310972" y="238887"/>
                  </a:lnTo>
                  <a:lnTo>
                    <a:pt x="367957" y="239356"/>
                  </a:lnTo>
                  <a:lnTo>
                    <a:pt x="423913" y="239522"/>
                  </a:lnTo>
                  <a:lnTo>
                    <a:pt x="478726" y="239407"/>
                  </a:lnTo>
                  <a:lnTo>
                    <a:pt x="532282" y="239039"/>
                  </a:lnTo>
                  <a:lnTo>
                    <a:pt x="584441" y="238429"/>
                  </a:lnTo>
                  <a:lnTo>
                    <a:pt x="635101" y="237629"/>
                  </a:lnTo>
                  <a:lnTo>
                    <a:pt x="684136" y="236639"/>
                  </a:lnTo>
                  <a:lnTo>
                    <a:pt x="731418" y="235496"/>
                  </a:lnTo>
                  <a:lnTo>
                    <a:pt x="776833" y="234213"/>
                  </a:lnTo>
                  <a:lnTo>
                    <a:pt x="820254" y="232841"/>
                  </a:lnTo>
                  <a:lnTo>
                    <a:pt x="861568" y="231381"/>
                  </a:lnTo>
                  <a:lnTo>
                    <a:pt x="900658" y="229857"/>
                  </a:lnTo>
                  <a:lnTo>
                    <a:pt x="900696" y="220573"/>
                  </a:lnTo>
                  <a:close/>
                </a:path>
                <a:path w="4178935" h="796925">
                  <a:moveTo>
                    <a:pt x="1011262" y="103860"/>
                  </a:moveTo>
                  <a:lnTo>
                    <a:pt x="961237" y="94145"/>
                  </a:lnTo>
                  <a:lnTo>
                    <a:pt x="908418" y="88176"/>
                  </a:lnTo>
                  <a:lnTo>
                    <a:pt x="849528" y="86258"/>
                  </a:lnTo>
                  <a:lnTo>
                    <a:pt x="793076" y="85445"/>
                  </a:lnTo>
                  <a:lnTo>
                    <a:pt x="737425" y="84899"/>
                  </a:lnTo>
                  <a:lnTo>
                    <a:pt x="682612" y="84632"/>
                  </a:lnTo>
                  <a:lnTo>
                    <a:pt x="628662" y="84632"/>
                  </a:lnTo>
                  <a:lnTo>
                    <a:pt x="575640" y="84912"/>
                  </a:lnTo>
                  <a:lnTo>
                    <a:pt x="523557" y="85471"/>
                  </a:lnTo>
                  <a:lnTo>
                    <a:pt x="472465" y="86309"/>
                  </a:lnTo>
                  <a:lnTo>
                    <a:pt x="422389" y="87414"/>
                  </a:lnTo>
                  <a:lnTo>
                    <a:pt x="373367" y="88798"/>
                  </a:lnTo>
                  <a:lnTo>
                    <a:pt x="373087" y="98107"/>
                  </a:lnTo>
                  <a:lnTo>
                    <a:pt x="425005" y="98183"/>
                  </a:lnTo>
                  <a:lnTo>
                    <a:pt x="477062" y="98399"/>
                  </a:lnTo>
                  <a:lnTo>
                    <a:pt x="529183" y="98717"/>
                  </a:lnTo>
                  <a:lnTo>
                    <a:pt x="633285" y="99644"/>
                  </a:lnTo>
                  <a:lnTo>
                    <a:pt x="830770" y="101942"/>
                  </a:lnTo>
                  <a:lnTo>
                    <a:pt x="1011262" y="103860"/>
                  </a:lnTo>
                  <a:close/>
                </a:path>
                <a:path w="4178935" h="796925">
                  <a:moveTo>
                    <a:pt x="1042162" y="643724"/>
                  </a:moveTo>
                  <a:lnTo>
                    <a:pt x="986853" y="640143"/>
                  </a:lnTo>
                  <a:lnTo>
                    <a:pt x="925220" y="638975"/>
                  </a:lnTo>
                  <a:lnTo>
                    <a:pt x="871829" y="638492"/>
                  </a:lnTo>
                  <a:lnTo>
                    <a:pt x="819137" y="638136"/>
                  </a:lnTo>
                  <a:lnTo>
                    <a:pt x="767143" y="637921"/>
                  </a:lnTo>
                  <a:lnTo>
                    <a:pt x="715899" y="637832"/>
                  </a:lnTo>
                  <a:lnTo>
                    <a:pt x="665429" y="637882"/>
                  </a:lnTo>
                  <a:lnTo>
                    <a:pt x="615746" y="638060"/>
                  </a:lnTo>
                  <a:lnTo>
                    <a:pt x="566889" y="638378"/>
                  </a:lnTo>
                  <a:lnTo>
                    <a:pt x="518896" y="638835"/>
                  </a:lnTo>
                  <a:lnTo>
                    <a:pt x="471779" y="639419"/>
                  </a:lnTo>
                  <a:lnTo>
                    <a:pt x="425577" y="640130"/>
                  </a:lnTo>
                  <a:lnTo>
                    <a:pt x="425196" y="649439"/>
                  </a:lnTo>
                  <a:lnTo>
                    <a:pt x="473671" y="649516"/>
                  </a:lnTo>
                  <a:lnTo>
                    <a:pt x="619620" y="650087"/>
                  </a:lnTo>
                  <a:lnTo>
                    <a:pt x="1040930" y="652995"/>
                  </a:lnTo>
                  <a:lnTo>
                    <a:pt x="1042162" y="643724"/>
                  </a:lnTo>
                  <a:close/>
                </a:path>
                <a:path w="4178935" h="796925">
                  <a:moveTo>
                    <a:pt x="1177772" y="778916"/>
                  </a:moveTo>
                  <a:lnTo>
                    <a:pt x="1118806" y="779995"/>
                  </a:lnTo>
                  <a:lnTo>
                    <a:pt x="1057059" y="780796"/>
                  </a:lnTo>
                  <a:lnTo>
                    <a:pt x="993025" y="781329"/>
                  </a:lnTo>
                  <a:lnTo>
                    <a:pt x="927214" y="781634"/>
                  </a:lnTo>
                  <a:lnTo>
                    <a:pt x="860120" y="781723"/>
                  </a:lnTo>
                  <a:lnTo>
                    <a:pt x="792238" y="781608"/>
                  </a:lnTo>
                  <a:lnTo>
                    <a:pt x="724065" y="781316"/>
                  </a:lnTo>
                  <a:lnTo>
                    <a:pt x="656094" y="780884"/>
                  </a:lnTo>
                  <a:lnTo>
                    <a:pt x="588848" y="780313"/>
                  </a:lnTo>
                  <a:lnTo>
                    <a:pt x="522795" y="779627"/>
                  </a:lnTo>
                  <a:lnTo>
                    <a:pt x="396328" y="778027"/>
                  </a:lnTo>
                  <a:lnTo>
                    <a:pt x="280670" y="776262"/>
                  </a:lnTo>
                  <a:lnTo>
                    <a:pt x="136182" y="773658"/>
                  </a:lnTo>
                  <a:lnTo>
                    <a:pt x="1003" y="770788"/>
                  </a:lnTo>
                  <a:lnTo>
                    <a:pt x="0" y="780097"/>
                  </a:lnTo>
                  <a:lnTo>
                    <a:pt x="60934" y="783209"/>
                  </a:lnTo>
                  <a:lnTo>
                    <a:pt x="121793" y="785939"/>
                  </a:lnTo>
                  <a:lnTo>
                    <a:pt x="182473" y="788314"/>
                  </a:lnTo>
                  <a:lnTo>
                    <a:pt x="242836" y="790359"/>
                  </a:lnTo>
                  <a:lnTo>
                    <a:pt x="302793" y="792073"/>
                  </a:lnTo>
                  <a:lnTo>
                    <a:pt x="362216" y="793483"/>
                  </a:lnTo>
                  <a:lnTo>
                    <a:pt x="420979" y="794600"/>
                  </a:lnTo>
                  <a:lnTo>
                    <a:pt x="478980" y="795451"/>
                  </a:lnTo>
                  <a:lnTo>
                    <a:pt x="536092" y="796061"/>
                  </a:lnTo>
                  <a:lnTo>
                    <a:pt x="592201" y="796429"/>
                  </a:lnTo>
                  <a:lnTo>
                    <a:pt x="647204" y="796594"/>
                  </a:lnTo>
                  <a:lnTo>
                    <a:pt x="700963" y="796544"/>
                  </a:lnTo>
                  <a:lnTo>
                    <a:pt x="753376" y="796328"/>
                  </a:lnTo>
                  <a:lnTo>
                    <a:pt x="804329" y="795947"/>
                  </a:lnTo>
                  <a:lnTo>
                    <a:pt x="853681" y="795426"/>
                  </a:lnTo>
                  <a:lnTo>
                    <a:pt x="901357" y="794778"/>
                  </a:lnTo>
                  <a:lnTo>
                    <a:pt x="947204" y="794016"/>
                  </a:lnTo>
                  <a:lnTo>
                    <a:pt x="991120" y="793165"/>
                  </a:lnTo>
                  <a:lnTo>
                    <a:pt x="1032992" y="792251"/>
                  </a:lnTo>
                  <a:lnTo>
                    <a:pt x="1110119" y="790270"/>
                  </a:lnTo>
                  <a:lnTo>
                    <a:pt x="1177658" y="788225"/>
                  </a:lnTo>
                  <a:lnTo>
                    <a:pt x="1177772" y="778916"/>
                  </a:lnTo>
                  <a:close/>
                </a:path>
                <a:path w="4178935" h="796925">
                  <a:moveTo>
                    <a:pt x="1194079" y="719924"/>
                  </a:moveTo>
                  <a:lnTo>
                    <a:pt x="1145387" y="719175"/>
                  </a:lnTo>
                  <a:lnTo>
                    <a:pt x="1096213" y="720712"/>
                  </a:lnTo>
                  <a:lnTo>
                    <a:pt x="1046822" y="723328"/>
                  </a:lnTo>
                  <a:lnTo>
                    <a:pt x="997483" y="725830"/>
                  </a:lnTo>
                  <a:lnTo>
                    <a:pt x="1046734" y="724827"/>
                  </a:lnTo>
                  <a:lnTo>
                    <a:pt x="1095997" y="723696"/>
                  </a:lnTo>
                  <a:lnTo>
                    <a:pt x="1145159" y="722147"/>
                  </a:lnTo>
                  <a:lnTo>
                    <a:pt x="1194079" y="719924"/>
                  </a:lnTo>
                  <a:close/>
                </a:path>
                <a:path w="4178935" h="796925">
                  <a:moveTo>
                    <a:pt x="1660055" y="524522"/>
                  </a:moveTo>
                  <a:lnTo>
                    <a:pt x="1659534" y="515239"/>
                  </a:lnTo>
                  <a:lnTo>
                    <a:pt x="1645793" y="516102"/>
                  </a:lnTo>
                  <a:lnTo>
                    <a:pt x="1607400" y="518325"/>
                  </a:lnTo>
                  <a:lnTo>
                    <a:pt x="1546898" y="521423"/>
                  </a:lnTo>
                  <a:lnTo>
                    <a:pt x="1466850" y="524954"/>
                  </a:lnTo>
                  <a:lnTo>
                    <a:pt x="1408226" y="526326"/>
                  </a:lnTo>
                  <a:lnTo>
                    <a:pt x="1346466" y="527316"/>
                  </a:lnTo>
                  <a:lnTo>
                    <a:pt x="1282268" y="527989"/>
                  </a:lnTo>
                  <a:lnTo>
                    <a:pt x="1216304" y="528345"/>
                  </a:lnTo>
                  <a:lnTo>
                    <a:pt x="1149210" y="528447"/>
                  </a:lnTo>
                  <a:lnTo>
                    <a:pt x="1081659" y="528307"/>
                  </a:lnTo>
                  <a:lnTo>
                    <a:pt x="1014285" y="527964"/>
                  </a:lnTo>
                  <a:lnTo>
                    <a:pt x="947762" y="527456"/>
                  </a:lnTo>
                  <a:lnTo>
                    <a:pt x="882726" y="526796"/>
                  </a:lnTo>
                  <a:lnTo>
                    <a:pt x="819835" y="526034"/>
                  </a:lnTo>
                  <a:lnTo>
                    <a:pt x="759739" y="525183"/>
                  </a:lnTo>
                  <a:lnTo>
                    <a:pt x="650570" y="523379"/>
                  </a:lnTo>
                  <a:lnTo>
                    <a:pt x="560438" y="521639"/>
                  </a:lnTo>
                  <a:lnTo>
                    <a:pt x="452678" y="519226"/>
                  </a:lnTo>
                  <a:lnTo>
                    <a:pt x="451637" y="528535"/>
                  </a:lnTo>
                  <a:lnTo>
                    <a:pt x="511962" y="531939"/>
                  </a:lnTo>
                  <a:lnTo>
                    <a:pt x="572211" y="534847"/>
                  </a:lnTo>
                  <a:lnTo>
                    <a:pt x="632218" y="537286"/>
                  </a:lnTo>
                  <a:lnTo>
                    <a:pt x="691819" y="539292"/>
                  </a:lnTo>
                  <a:lnTo>
                    <a:pt x="750887" y="540893"/>
                  </a:lnTo>
                  <a:lnTo>
                    <a:pt x="809244" y="542099"/>
                  </a:lnTo>
                  <a:lnTo>
                    <a:pt x="866749" y="542963"/>
                  </a:lnTo>
                  <a:lnTo>
                    <a:pt x="923251" y="543483"/>
                  </a:lnTo>
                  <a:lnTo>
                    <a:pt x="978585" y="543712"/>
                  </a:lnTo>
                  <a:lnTo>
                    <a:pt x="1032611" y="543674"/>
                  </a:lnTo>
                  <a:lnTo>
                    <a:pt x="1085164" y="543382"/>
                  </a:lnTo>
                  <a:lnTo>
                    <a:pt x="1136103" y="542874"/>
                  </a:lnTo>
                  <a:lnTo>
                    <a:pt x="1185265" y="542175"/>
                  </a:lnTo>
                  <a:lnTo>
                    <a:pt x="1232496" y="541312"/>
                  </a:lnTo>
                  <a:lnTo>
                    <a:pt x="1277658" y="540321"/>
                  </a:lnTo>
                  <a:lnTo>
                    <a:pt x="1320571" y="539216"/>
                  </a:lnTo>
                  <a:lnTo>
                    <a:pt x="1361109" y="538022"/>
                  </a:lnTo>
                  <a:lnTo>
                    <a:pt x="1466862" y="534276"/>
                  </a:lnTo>
                  <a:lnTo>
                    <a:pt x="1524711" y="532396"/>
                  </a:lnTo>
                  <a:lnTo>
                    <a:pt x="1576336" y="530148"/>
                  </a:lnTo>
                  <a:lnTo>
                    <a:pt x="1621497" y="527519"/>
                  </a:lnTo>
                  <a:lnTo>
                    <a:pt x="1660055" y="524522"/>
                  </a:lnTo>
                  <a:close/>
                </a:path>
                <a:path w="4178935" h="796925">
                  <a:moveTo>
                    <a:pt x="1860511" y="27698"/>
                  </a:moveTo>
                  <a:lnTo>
                    <a:pt x="963282" y="14122"/>
                  </a:lnTo>
                  <a:lnTo>
                    <a:pt x="893584" y="12941"/>
                  </a:lnTo>
                  <a:lnTo>
                    <a:pt x="851979" y="12738"/>
                  </a:lnTo>
                  <a:lnTo>
                    <a:pt x="810933" y="13538"/>
                  </a:lnTo>
                  <a:lnTo>
                    <a:pt x="772058" y="15875"/>
                  </a:lnTo>
                  <a:lnTo>
                    <a:pt x="735203" y="19138"/>
                  </a:lnTo>
                  <a:lnTo>
                    <a:pt x="771105" y="25095"/>
                  </a:lnTo>
                  <a:lnTo>
                    <a:pt x="808621" y="28765"/>
                  </a:lnTo>
                  <a:lnTo>
                    <a:pt x="856945" y="30302"/>
                  </a:lnTo>
                  <a:lnTo>
                    <a:pt x="910424" y="30416"/>
                  </a:lnTo>
                  <a:lnTo>
                    <a:pt x="1017752" y="29349"/>
                  </a:lnTo>
                  <a:lnTo>
                    <a:pt x="1032852" y="29400"/>
                  </a:lnTo>
                  <a:lnTo>
                    <a:pt x="1859838" y="37007"/>
                  </a:lnTo>
                  <a:lnTo>
                    <a:pt x="1860511" y="27698"/>
                  </a:lnTo>
                  <a:close/>
                </a:path>
                <a:path w="4178935" h="796925">
                  <a:moveTo>
                    <a:pt x="2018550" y="578383"/>
                  </a:moveTo>
                  <a:lnTo>
                    <a:pt x="1970049" y="565073"/>
                  </a:lnTo>
                  <a:lnTo>
                    <a:pt x="1912734" y="560832"/>
                  </a:lnTo>
                  <a:lnTo>
                    <a:pt x="1857502" y="559739"/>
                  </a:lnTo>
                  <a:lnTo>
                    <a:pt x="1803476" y="559257"/>
                  </a:lnTo>
                  <a:lnTo>
                    <a:pt x="1750733" y="559396"/>
                  </a:lnTo>
                  <a:lnTo>
                    <a:pt x="1699348" y="560158"/>
                  </a:lnTo>
                  <a:lnTo>
                    <a:pt x="1649412" y="561530"/>
                  </a:lnTo>
                  <a:lnTo>
                    <a:pt x="1601012" y="563537"/>
                  </a:lnTo>
                  <a:lnTo>
                    <a:pt x="1600847" y="572833"/>
                  </a:lnTo>
                  <a:lnTo>
                    <a:pt x="1655216" y="572998"/>
                  </a:lnTo>
                  <a:lnTo>
                    <a:pt x="1709737" y="573481"/>
                  </a:lnTo>
                  <a:lnTo>
                    <a:pt x="1764207" y="574192"/>
                  </a:lnTo>
                  <a:lnTo>
                    <a:pt x="1818386" y="575068"/>
                  </a:lnTo>
                  <a:lnTo>
                    <a:pt x="1900085" y="576516"/>
                  </a:lnTo>
                  <a:lnTo>
                    <a:pt x="2018550" y="578383"/>
                  </a:lnTo>
                  <a:close/>
                </a:path>
                <a:path w="4178935" h="796925">
                  <a:moveTo>
                    <a:pt x="2149551" y="323926"/>
                  </a:moveTo>
                  <a:lnTo>
                    <a:pt x="2088565" y="320827"/>
                  </a:lnTo>
                  <a:lnTo>
                    <a:pt x="2027631" y="318109"/>
                  </a:lnTo>
                  <a:lnTo>
                    <a:pt x="1966887" y="315734"/>
                  </a:lnTo>
                  <a:lnTo>
                    <a:pt x="1906447" y="313715"/>
                  </a:lnTo>
                  <a:lnTo>
                    <a:pt x="1846414" y="312013"/>
                  </a:lnTo>
                  <a:lnTo>
                    <a:pt x="1786915" y="310616"/>
                  </a:lnTo>
                  <a:lnTo>
                    <a:pt x="1728076" y="309499"/>
                  </a:lnTo>
                  <a:lnTo>
                    <a:pt x="1669986" y="308660"/>
                  </a:lnTo>
                  <a:lnTo>
                    <a:pt x="1612798" y="308063"/>
                  </a:lnTo>
                  <a:lnTo>
                    <a:pt x="1556600" y="307708"/>
                  </a:lnTo>
                  <a:lnTo>
                    <a:pt x="1501508" y="307555"/>
                  </a:lnTo>
                  <a:lnTo>
                    <a:pt x="1447673" y="307606"/>
                  </a:lnTo>
                  <a:lnTo>
                    <a:pt x="1395171" y="307835"/>
                  </a:lnTo>
                  <a:lnTo>
                    <a:pt x="1344142" y="308216"/>
                  </a:lnTo>
                  <a:lnTo>
                    <a:pt x="1294688" y="308749"/>
                  </a:lnTo>
                  <a:lnTo>
                    <a:pt x="1246949" y="309410"/>
                  </a:lnTo>
                  <a:lnTo>
                    <a:pt x="1201013" y="310172"/>
                  </a:lnTo>
                  <a:lnTo>
                    <a:pt x="1157020" y="311023"/>
                  </a:lnTo>
                  <a:lnTo>
                    <a:pt x="1115085" y="311950"/>
                  </a:lnTo>
                  <a:lnTo>
                    <a:pt x="1037805" y="313944"/>
                  </a:lnTo>
                  <a:lnTo>
                    <a:pt x="970153" y="316014"/>
                  </a:lnTo>
                  <a:lnTo>
                    <a:pt x="903097" y="317766"/>
                  </a:lnTo>
                  <a:lnTo>
                    <a:pt x="843216" y="319913"/>
                  </a:lnTo>
                  <a:lnTo>
                    <a:pt x="790778" y="322440"/>
                  </a:lnTo>
                  <a:lnTo>
                    <a:pt x="745972" y="325348"/>
                  </a:lnTo>
                  <a:lnTo>
                    <a:pt x="746340" y="334632"/>
                  </a:lnTo>
                  <a:lnTo>
                    <a:pt x="806869" y="331673"/>
                  </a:lnTo>
                  <a:lnTo>
                    <a:pt x="877125" y="328701"/>
                  </a:lnTo>
                  <a:lnTo>
                    <a:pt x="970089" y="325335"/>
                  </a:lnTo>
                  <a:lnTo>
                    <a:pt x="1029081" y="324231"/>
                  </a:lnTo>
                  <a:lnTo>
                    <a:pt x="1090917" y="323418"/>
                  </a:lnTo>
                  <a:lnTo>
                    <a:pt x="1155052" y="322859"/>
                  </a:lnTo>
                  <a:lnTo>
                    <a:pt x="1220965" y="322554"/>
                  </a:lnTo>
                  <a:lnTo>
                    <a:pt x="1288161" y="322453"/>
                  </a:lnTo>
                  <a:lnTo>
                    <a:pt x="1356144" y="322554"/>
                  </a:lnTo>
                  <a:lnTo>
                    <a:pt x="1424419" y="322834"/>
                  </a:lnTo>
                  <a:lnTo>
                    <a:pt x="1492491" y="323265"/>
                  </a:lnTo>
                  <a:lnTo>
                    <a:pt x="1559839" y="323811"/>
                  </a:lnTo>
                  <a:lnTo>
                    <a:pt x="1625993" y="324485"/>
                  </a:lnTo>
                  <a:lnTo>
                    <a:pt x="1752650" y="326059"/>
                  </a:lnTo>
                  <a:lnTo>
                    <a:pt x="1868487" y="327812"/>
                  </a:lnTo>
                  <a:lnTo>
                    <a:pt x="2013178" y="330390"/>
                  </a:lnTo>
                  <a:lnTo>
                    <a:pt x="2148560" y="333235"/>
                  </a:lnTo>
                  <a:lnTo>
                    <a:pt x="2149551" y="323926"/>
                  </a:lnTo>
                  <a:close/>
                </a:path>
                <a:path w="4178935" h="796925">
                  <a:moveTo>
                    <a:pt x="2806154" y="82283"/>
                  </a:moveTo>
                  <a:lnTo>
                    <a:pt x="2805760" y="72999"/>
                  </a:lnTo>
                  <a:lnTo>
                    <a:pt x="2745244" y="75971"/>
                  </a:lnTo>
                  <a:lnTo>
                    <a:pt x="2674988" y="78943"/>
                  </a:lnTo>
                  <a:lnTo>
                    <a:pt x="2582087" y="82296"/>
                  </a:lnTo>
                  <a:lnTo>
                    <a:pt x="2523032" y="83400"/>
                  </a:lnTo>
                  <a:lnTo>
                    <a:pt x="2461196" y="84213"/>
                  </a:lnTo>
                  <a:lnTo>
                    <a:pt x="2397061" y="84759"/>
                  </a:lnTo>
                  <a:lnTo>
                    <a:pt x="2331148" y="85064"/>
                  </a:lnTo>
                  <a:lnTo>
                    <a:pt x="2263952" y="85166"/>
                  </a:lnTo>
                  <a:lnTo>
                    <a:pt x="2195969" y="85064"/>
                  </a:lnTo>
                  <a:lnTo>
                    <a:pt x="2127681" y="84785"/>
                  </a:lnTo>
                  <a:lnTo>
                    <a:pt x="2059622" y="84366"/>
                  </a:lnTo>
                  <a:lnTo>
                    <a:pt x="1992261" y="83807"/>
                  </a:lnTo>
                  <a:lnTo>
                    <a:pt x="1926120" y="83146"/>
                  </a:lnTo>
                  <a:lnTo>
                    <a:pt x="1799463" y="81572"/>
                  </a:lnTo>
                  <a:lnTo>
                    <a:pt x="1683626" y="79819"/>
                  </a:lnTo>
                  <a:lnTo>
                    <a:pt x="1538935" y="77241"/>
                  </a:lnTo>
                  <a:lnTo>
                    <a:pt x="1403553" y="74396"/>
                  </a:lnTo>
                  <a:lnTo>
                    <a:pt x="1402549" y="83693"/>
                  </a:lnTo>
                  <a:lnTo>
                    <a:pt x="1463548" y="86791"/>
                  </a:lnTo>
                  <a:lnTo>
                    <a:pt x="1524469" y="89509"/>
                  </a:lnTo>
                  <a:lnTo>
                    <a:pt x="1585214" y="91884"/>
                  </a:lnTo>
                  <a:lnTo>
                    <a:pt x="1645666" y="93903"/>
                  </a:lnTo>
                  <a:lnTo>
                    <a:pt x="1705698" y="95605"/>
                  </a:lnTo>
                  <a:lnTo>
                    <a:pt x="1765185" y="97002"/>
                  </a:lnTo>
                  <a:lnTo>
                    <a:pt x="1824037" y="98120"/>
                  </a:lnTo>
                  <a:lnTo>
                    <a:pt x="1882114" y="98958"/>
                  </a:lnTo>
                  <a:lnTo>
                    <a:pt x="1939315" y="99555"/>
                  </a:lnTo>
                  <a:lnTo>
                    <a:pt x="1995512" y="99923"/>
                  </a:lnTo>
                  <a:lnTo>
                    <a:pt x="2050592" y="100063"/>
                  </a:lnTo>
                  <a:lnTo>
                    <a:pt x="2104440" y="100012"/>
                  </a:lnTo>
                  <a:lnTo>
                    <a:pt x="2156942" y="99783"/>
                  </a:lnTo>
                  <a:lnTo>
                    <a:pt x="2207971" y="99402"/>
                  </a:lnTo>
                  <a:lnTo>
                    <a:pt x="2257425" y="98869"/>
                  </a:lnTo>
                  <a:lnTo>
                    <a:pt x="2305164" y="98209"/>
                  </a:lnTo>
                  <a:lnTo>
                    <a:pt x="2351100" y="97447"/>
                  </a:lnTo>
                  <a:lnTo>
                    <a:pt x="2395093" y="96596"/>
                  </a:lnTo>
                  <a:lnTo>
                    <a:pt x="2437028" y="95669"/>
                  </a:lnTo>
                  <a:lnTo>
                    <a:pt x="2514295" y="93675"/>
                  </a:lnTo>
                  <a:lnTo>
                    <a:pt x="2581960" y="91605"/>
                  </a:lnTo>
                  <a:lnTo>
                    <a:pt x="2649105" y="89865"/>
                  </a:lnTo>
                  <a:lnTo>
                    <a:pt x="2709011" y="87718"/>
                  </a:lnTo>
                  <a:lnTo>
                    <a:pt x="2761424" y="85191"/>
                  </a:lnTo>
                  <a:lnTo>
                    <a:pt x="2806154" y="82283"/>
                  </a:lnTo>
                  <a:close/>
                </a:path>
                <a:path w="4178935" h="796925">
                  <a:moveTo>
                    <a:pt x="2816949" y="388518"/>
                  </a:moveTo>
                  <a:lnTo>
                    <a:pt x="2781033" y="382562"/>
                  </a:lnTo>
                  <a:lnTo>
                    <a:pt x="2743530" y="378879"/>
                  </a:lnTo>
                  <a:lnTo>
                    <a:pt x="2695194" y="377355"/>
                  </a:lnTo>
                  <a:lnTo>
                    <a:pt x="2641727" y="377240"/>
                  </a:lnTo>
                  <a:lnTo>
                    <a:pt x="2569565" y="378028"/>
                  </a:lnTo>
                  <a:lnTo>
                    <a:pt x="2534399" y="378294"/>
                  </a:lnTo>
                  <a:lnTo>
                    <a:pt x="2519299" y="378244"/>
                  </a:lnTo>
                  <a:lnTo>
                    <a:pt x="1692287" y="370636"/>
                  </a:lnTo>
                  <a:lnTo>
                    <a:pt x="1691640" y="379958"/>
                  </a:lnTo>
                  <a:lnTo>
                    <a:pt x="2588882" y="393522"/>
                  </a:lnTo>
                  <a:lnTo>
                    <a:pt x="2658668" y="394716"/>
                  </a:lnTo>
                  <a:lnTo>
                    <a:pt x="2700248" y="394906"/>
                  </a:lnTo>
                  <a:lnTo>
                    <a:pt x="2741244" y="394106"/>
                  </a:lnTo>
                  <a:lnTo>
                    <a:pt x="2780093" y="391769"/>
                  </a:lnTo>
                  <a:lnTo>
                    <a:pt x="2816949" y="388518"/>
                  </a:lnTo>
                  <a:close/>
                </a:path>
                <a:path w="4178935" h="796925">
                  <a:moveTo>
                    <a:pt x="2883776" y="502399"/>
                  </a:moveTo>
                  <a:lnTo>
                    <a:pt x="1987892" y="488657"/>
                  </a:lnTo>
                  <a:lnTo>
                    <a:pt x="1918335" y="487464"/>
                  </a:lnTo>
                  <a:lnTo>
                    <a:pt x="1876793" y="487248"/>
                  </a:lnTo>
                  <a:lnTo>
                    <a:pt x="1835797" y="488048"/>
                  </a:lnTo>
                  <a:lnTo>
                    <a:pt x="1796973" y="490385"/>
                  </a:lnTo>
                  <a:lnTo>
                    <a:pt x="1760156" y="493623"/>
                  </a:lnTo>
                  <a:lnTo>
                    <a:pt x="1796021" y="499592"/>
                  </a:lnTo>
                  <a:lnTo>
                    <a:pt x="1833511" y="503288"/>
                  </a:lnTo>
                  <a:lnTo>
                    <a:pt x="1881809" y="504812"/>
                  </a:lnTo>
                  <a:lnTo>
                    <a:pt x="1935251" y="504939"/>
                  </a:lnTo>
                  <a:lnTo>
                    <a:pt x="2042363" y="503897"/>
                  </a:lnTo>
                  <a:lnTo>
                    <a:pt x="2057400" y="503948"/>
                  </a:lnTo>
                  <a:lnTo>
                    <a:pt x="2883179" y="511721"/>
                  </a:lnTo>
                  <a:lnTo>
                    <a:pt x="2883471" y="507047"/>
                  </a:lnTo>
                  <a:lnTo>
                    <a:pt x="2883776" y="502399"/>
                  </a:lnTo>
                  <a:close/>
                </a:path>
                <a:path w="4178935" h="796925">
                  <a:moveTo>
                    <a:pt x="2976537" y="309270"/>
                  </a:moveTo>
                  <a:lnTo>
                    <a:pt x="2922041" y="309118"/>
                  </a:lnTo>
                  <a:lnTo>
                    <a:pt x="2867393" y="308648"/>
                  </a:lnTo>
                  <a:lnTo>
                    <a:pt x="2812808" y="307949"/>
                  </a:lnTo>
                  <a:lnTo>
                    <a:pt x="2758503" y="307086"/>
                  </a:lnTo>
                  <a:lnTo>
                    <a:pt x="2676690" y="305638"/>
                  </a:lnTo>
                  <a:lnTo>
                    <a:pt x="2558173" y="303796"/>
                  </a:lnTo>
                  <a:lnTo>
                    <a:pt x="2606764" y="317106"/>
                  </a:lnTo>
                  <a:lnTo>
                    <a:pt x="2664206" y="321335"/>
                  </a:lnTo>
                  <a:lnTo>
                    <a:pt x="2719476" y="322427"/>
                  </a:lnTo>
                  <a:lnTo>
                    <a:pt x="2773553" y="322897"/>
                  </a:lnTo>
                  <a:lnTo>
                    <a:pt x="2826359" y="322745"/>
                  </a:lnTo>
                  <a:lnTo>
                    <a:pt x="2877832" y="321970"/>
                  </a:lnTo>
                  <a:lnTo>
                    <a:pt x="2927858" y="320586"/>
                  </a:lnTo>
                  <a:lnTo>
                    <a:pt x="2976372" y="318566"/>
                  </a:lnTo>
                  <a:lnTo>
                    <a:pt x="2976537" y="309270"/>
                  </a:lnTo>
                  <a:close/>
                </a:path>
                <a:path w="4178935" h="796925">
                  <a:moveTo>
                    <a:pt x="3308299" y="56375"/>
                  </a:moveTo>
                  <a:lnTo>
                    <a:pt x="3294278" y="55575"/>
                  </a:lnTo>
                  <a:lnTo>
                    <a:pt x="3276104" y="54724"/>
                  </a:lnTo>
                  <a:lnTo>
                    <a:pt x="3257829" y="54241"/>
                  </a:lnTo>
                  <a:lnTo>
                    <a:pt x="3239516" y="54127"/>
                  </a:lnTo>
                  <a:lnTo>
                    <a:pt x="3221228" y="54381"/>
                  </a:lnTo>
                  <a:lnTo>
                    <a:pt x="3220389" y="63665"/>
                  </a:lnTo>
                  <a:lnTo>
                    <a:pt x="3289033" y="69049"/>
                  </a:lnTo>
                  <a:lnTo>
                    <a:pt x="3308299" y="56375"/>
                  </a:lnTo>
                  <a:close/>
                </a:path>
                <a:path w="4178935" h="796925">
                  <a:moveTo>
                    <a:pt x="3493808" y="13004"/>
                  </a:moveTo>
                  <a:lnTo>
                    <a:pt x="3447783" y="3848"/>
                  </a:lnTo>
                  <a:lnTo>
                    <a:pt x="3393554" y="2324"/>
                  </a:lnTo>
                  <a:lnTo>
                    <a:pt x="3339300" y="1270"/>
                  </a:lnTo>
                  <a:lnTo>
                    <a:pt x="3285083" y="622"/>
                  </a:lnTo>
                  <a:lnTo>
                    <a:pt x="3230981" y="304"/>
                  </a:lnTo>
                  <a:lnTo>
                    <a:pt x="3177057" y="254"/>
                  </a:lnTo>
                  <a:lnTo>
                    <a:pt x="3123374" y="393"/>
                  </a:lnTo>
                  <a:lnTo>
                    <a:pt x="2934589" y="1524"/>
                  </a:lnTo>
                  <a:lnTo>
                    <a:pt x="2852216" y="1790"/>
                  </a:lnTo>
                  <a:lnTo>
                    <a:pt x="2852026" y="4978"/>
                  </a:lnTo>
                  <a:lnTo>
                    <a:pt x="2852026" y="1270"/>
                  </a:lnTo>
                  <a:lnTo>
                    <a:pt x="2710484" y="1270"/>
                  </a:lnTo>
                  <a:lnTo>
                    <a:pt x="2710484" y="0"/>
                  </a:lnTo>
                  <a:lnTo>
                    <a:pt x="2676550" y="0"/>
                  </a:lnTo>
                  <a:lnTo>
                    <a:pt x="2676550" y="1270"/>
                  </a:lnTo>
                  <a:lnTo>
                    <a:pt x="2676220" y="1270"/>
                  </a:lnTo>
                  <a:lnTo>
                    <a:pt x="2676220" y="10160"/>
                  </a:lnTo>
                  <a:lnTo>
                    <a:pt x="2756941" y="10160"/>
                  </a:lnTo>
                  <a:lnTo>
                    <a:pt x="2756941" y="11430"/>
                  </a:lnTo>
                  <a:lnTo>
                    <a:pt x="2851734" y="11430"/>
                  </a:lnTo>
                  <a:lnTo>
                    <a:pt x="2851734" y="11112"/>
                  </a:lnTo>
                  <a:lnTo>
                    <a:pt x="2912834" y="11684"/>
                  </a:lnTo>
                  <a:lnTo>
                    <a:pt x="3290036" y="15684"/>
                  </a:lnTo>
                  <a:lnTo>
                    <a:pt x="3428161" y="17487"/>
                  </a:lnTo>
                  <a:lnTo>
                    <a:pt x="3478326" y="18389"/>
                  </a:lnTo>
                  <a:lnTo>
                    <a:pt x="3487039" y="18719"/>
                  </a:lnTo>
                  <a:lnTo>
                    <a:pt x="3488296" y="14160"/>
                  </a:lnTo>
                  <a:lnTo>
                    <a:pt x="3493808" y="13601"/>
                  </a:lnTo>
                  <a:lnTo>
                    <a:pt x="3493808" y="13004"/>
                  </a:lnTo>
                  <a:close/>
                </a:path>
                <a:path w="4178935" h="796925">
                  <a:moveTo>
                    <a:pt x="3828097" y="557161"/>
                  </a:moveTo>
                  <a:lnTo>
                    <a:pt x="3827665" y="547890"/>
                  </a:lnTo>
                  <a:lnTo>
                    <a:pt x="3767251" y="550837"/>
                  </a:lnTo>
                  <a:lnTo>
                    <a:pt x="3697097" y="553796"/>
                  </a:lnTo>
                  <a:lnTo>
                    <a:pt x="3604336" y="557136"/>
                  </a:lnTo>
                  <a:lnTo>
                    <a:pt x="3545370" y="558215"/>
                  </a:lnTo>
                  <a:lnTo>
                    <a:pt x="3483622" y="559015"/>
                  </a:lnTo>
                  <a:lnTo>
                    <a:pt x="3419589" y="559562"/>
                  </a:lnTo>
                  <a:lnTo>
                    <a:pt x="3353778" y="559854"/>
                  </a:lnTo>
                  <a:lnTo>
                    <a:pt x="3286683" y="559943"/>
                  </a:lnTo>
                  <a:lnTo>
                    <a:pt x="3218789" y="559828"/>
                  </a:lnTo>
                  <a:lnTo>
                    <a:pt x="3150616" y="559536"/>
                  </a:lnTo>
                  <a:lnTo>
                    <a:pt x="3082658" y="559104"/>
                  </a:lnTo>
                  <a:lnTo>
                    <a:pt x="3015399" y="558533"/>
                  </a:lnTo>
                  <a:lnTo>
                    <a:pt x="2949359" y="557847"/>
                  </a:lnTo>
                  <a:lnTo>
                    <a:pt x="2822879" y="556260"/>
                  </a:lnTo>
                  <a:lnTo>
                    <a:pt x="2707221" y="554482"/>
                  </a:lnTo>
                  <a:lnTo>
                    <a:pt x="2562745" y="551878"/>
                  </a:lnTo>
                  <a:lnTo>
                    <a:pt x="2427567" y="549008"/>
                  </a:lnTo>
                  <a:lnTo>
                    <a:pt x="2426563" y="558317"/>
                  </a:lnTo>
                  <a:lnTo>
                    <a:pt x="2487498" y="561428"/>
                  </a:lnTo>
                  <a:lnTo>
                    <a:pt x="2548344" y="564159"/>
                  </a:lnTo>
                  <a:lnTo>
                    <a:pt x="2609024" y="566534"/>
                  </a:lnTo>
                  <a:lnTo>
                    <a:pt x="2669387" y="568579"/>
                  </a:lnTo>
                  <a:lnTo>
                    <a:pt x="2729344" y="570293"/>
                  </a:lnTo>
                  <a:lnTo>
                    <a:pt x="2788755" y="571703"/>
                  </a:lnTo>
                  <a:lnTo>
                    <a:pt x="2847517" y="572820"/>
                  </a:lnTo>
                  <a:lnTo>
                    <a:pt x="2905518" y="573684"/>
                  </a:lnTo>
                  <a:lnTo>
                    <a:pt x="2962630" y="574281"/>
                  </a:lnTo>
                  <a:lnTo>
                    <a:pt x="3018739" y="574649"/>
                  </a:lnTo>
                  <a:lnTo>
                    <a:pt x="3073743" y="574814"/>
                  </a:lnTo>
                  <a:lnTo>
                    <a:pt x="3127502" y="574763"/>
                  </a:lnTo>
                  <a:lnTo>
                    <a:pt x="3179915" y="574548"/>
                  </a:lnTo>
                  <a:lnTo>
                    <a:pt x="3230867" y="574167"/>
                  </a:lnTo>
                  <a:lnTo>
                    <a:pt x="3280232" y="573646"/>
                  </a:lnTo>
                  <a:lnTo>
                    <a:pt x="3327895" y="572998"/>
                  </a:lnTo>
                  <a:lnTo>
                    <a:pt x="3373742" y="572236"/>
                  </a:lnTo>
                  <a:lnTo>
                    <a:pt x="3417659" y="571398"/>
                  </a:lnTo>
                  <a:lnTo>
                    <a:pt x="3459530" y="570471"/>
                  </a:lnTo>
                  <a:lnTo>
                    <a:pt x="3536670" y="568490"/>
                  </a:lnTo>
                  <a:lnTo>
                    <a:pt x="3604209" y="566445"/>
                  </a:lnTo>
                  <a:lnTo>
                    <a:pt x="3671163" y="564730"/>
                  </a:lnTo>
                  <a:lnTo>
                    <a:pt x="3730968" y="562610"/>
                  </a:lnTo>
                  <a:lnTo>
                    <a:pt x="3783342" y="560082"/>
                  </a:lnTo>
                  <a:lnTo>
                    <a:pt x="3828097" y="557161"/>
                  </a:lnTo>
                  <a:close/>
                </a:path>
                <a:path w="4178935" h="796925">
                  <a:moveTo>
                    <a:pt x="4124452" y="405599"/>
                  </a:moveTo>
                  <a:lnTo>
                    <a:pt x="4055808" y="400215"/>
                  </a:lnTo>
                  <a:lnTo>
                    <a:pt x="4036504" y="412889"/>
                  </a:lnTo>
                  <a:lnTo>
                    <a:pt x="4050563" y="413689"/>
                  </a:lnTo>
                  <a:lnTo>
                    <a:pt x="4068749" y="414540"/>
                  </a:lnTo>
                  <a:lnTo>
                    <a:pt x="4087025" y="415036"/>
                  </a:lnTo>
                  <a:lnTo>
                    <a:pt x="4105338" y="415150"/>
                  </a:lnTo>
                  <a:lnTo>
                    <a:pt x="4123613" y="414883"/>
                  </a:lnTo>
                  <a:lnTo>
                    <a:pt x="4124452" y="405599"/>
                  </a:lnTo>
                  <a:close/>
                </a:path>
                <a:path w="4178935" h="796925">
                  <a:moveTo>
                    <a:pt x="4127449" y="353390"/>
                  </a:moveTo>
                  <a:lnTo>
                    <a:pt x="4067010" y="349986"/>
                  </a:lnTo>
                  <a:lnTo>
                    <a:pt x="4006646" y="347091"/>
                  </a:lnTo>
                  <a:lnTo>
                    <a:pt x="3946537" y="344665"/>
                  </a:lnTo>
                  <a:lnTo>
                    <a:pt x="3886835" y="342658"/>
                  </a:lnTo>
                  <a:lnTo>
                    <a:pt x="3827665" y="341083"/>
                  </a:lnTo>
                  <a:lnTo>
                    <a:pt x="3769220" y="339877"/>
                  </a:lnTo>
                  <a:lnTo>
                    <a:pt x="3711613" y="339026"/>
                  </a:lnTo>
                  <a:lnTo>
                    <a:pt x="3655034" y="338505"/>
                  </a:lnTo>
                  <a:lnTo>
                    <a:pt x="3599611" y="338289"/>
                  </a:lnTo>
                  <a:lnTo>
                    <a:pt x="3545509" y="338353"/>
                  </a:lnTo>
                  <a:lnTo>
                    <a:pt x="3492881" y="338645"/>
                  </a:lnTo>
                  <a:lnTo>
                    <a:pt x="3441877" y="339166"/>
                  </a:lnTo>
                  <a:lnTo>
                    <a:pt x="3392652" y="339877"/>
                  </a:lnTo>
                  <a:lnTo>
                    <a:pt x="3345357" y="340741"/>
                  </a:lnTo>
                  <a:lnTo>
                    <a:pt x="3300145" y="341744"/>
                  </a:lnTo>
                  <a:lnTo>
                    <a:pt x="3257169" y="342861"/>
                  </a:lnTo>
                  <a:lnTo>
                    <a:pt x="3216579" y="344055"/>
                  </a:lnTo>
                  <a:lnTo>
                    <a:pt x="3110801" y="347827"/>
                  </a:lnTo>
                  <a:lnTo>
                    <a:pt x="3052902" y="349694"/>
                  </a:lnTo>
                  <a:lnTo>
                    <a:pt x="3001226" y="351942"/>
                  </a:lnTo>
                  <a:lnTo>
                    <a:pt x="2955950" y="354584"/>
                  </a:lnTo>
                  <a:lnTo>
                    <a:pt x="2917253" y="357606"/>
                  </a:lnTo>
                  <a:lnTo>
                    <a:pt x="2917812" y="366877"/>
                  </a:lnTo>
                  <a:lnTo>
                    <a:pt x="2970009" y="363791"/>
                  </a:lnTo>
                  <a:lnTo>
                    <a:pt x="3030601" y="360667"/>
                  </a:lnTo>
                  <a:lnTo>
                    <a:pt x="3110776" y="357136"/>
                  </a:lnTo>
                  <a:lnTo>
                    <a:pt x="3169437" y="355765"/>
                  </a:lnTo>
                  <a:lnTo>
                    <a:pt x="3231299" y="354761"/>
                  </a:lnTo>
                  <a:lnTo>
                    <a:pt x="3295586" y="354076"/>
                  </a:lnTo>
                  <a:lnTo>
                    <a:pt x="3361652" y="353707"/>
                  </a:lnTo>
                  <a:lnTo>
                    <a:pt x="3428835" y="353593"/>
                  </a:lnTo>
                  <a:lnTo>
                    <a:pt x="3496487" y="353720"/>
                  </a:lnTo>
                  <a:lnTo>
                    <a:pt x="3563950" y="354050"/>
                  </a:lnTo>
                  <a:lnTo>
                    <a:pt x="3630587" y="354545"/>
                  </a:lnTo>
                  <a:lnTo>
                    <a:pt x="3695712" y="355193"/>
                  </a:lnTo>
                  <a:lnTo>
                    <a:pt x="3758692" y="355942"/>
                  </a:lnTo>
                  <a:lnTo>
                    <a:pt x="3818877" y="356781"/>
                  </a:lnTo>
                  <a:lnTo>
                    <a:pt x="3928211" y="358571"/>
                  </a:lnTo>
                  <a:lnTo>
                    <a:pt x="4018483" y="360286"/>
                  </a:lnTo>
                  <a:lnTo>
                    <a:pt x="4126407" y="362686"/>
                  </a:lnTo>
                  <a:lnTo>
                    <a:pt x="4127449" y="353390"/>
                  </a:lnTo>
                  <a:close/>
                </a:path>
                <a:path w="4178935" h="796925">
                  <a:moveTo>
                    <a:pt x="4178909" y="475297"/>
                  </a:moveTo>
                  <a:lnTo>
                    <a:pt x="3956354" y="476491"/>
                  </a:lnTo>
                  <a:lnTo>
                    <a:pt x="3874071" y="476745"/>
                  </a:lnTo>
                  <a:lnTo>
                    <a:pt x="3873868" y="480085"/>
                  </a:lnTo>
                  <a:lnTo>
                    <a:pt x="3873868" y="476237"/>
                  </a:lnTo>
                  <a:lnTo>
                    <a:pt x="3747922" y="476237"/>
                  </a:lnTo>
                  <a:lnTo>
                    <a:pt x="3747922" y="474967"/>
                  </a:lnTo>
                  <a:lnTo>
                    <a:pt x="3698659" y="474967"/>
                  </a:lnTo>
                  <a:lnTo>
                    <a:pt x="3698659" y="476237"/>
                  </a:lnTo>
                  <a:lnTo>
                    <a:pt x="3698329" y="476237"/>
                  </a:lnTo>
                  <a:lnTo>
                    <a:pt x="3698329" y="485127"/>
                  </a:lnTo>
                  <a:lnTo>
                    <a:pt x="3794137" y="485127"/>
                  </a:lnTo>
                  <a:lnTo>
                    <a:pt x="3794137" y="486397"/>
                  </a:lnTo>
                  <a:lnTo>
                    <a:pt x="3873576" y="486397"/>
                  </a:lnTo>
                  <a:lnTo>
                    <a:pt x="3873576" y="486067"/>
                  </a:lnTo>
                  <a:lnTo>
                    <a:pt x="4153128" y="488848"/>
                  </a:lnTo>
                  <a:lnTo>
                    <a:pt x="4178909" y="475297"/>
                  </a:lnTo>
                  <a:close/>
                </a:path>
              </a:pathLst>
            </a:custGeom>
            <a:solidFill>
              <a:srgbClr val="442020">
                <a:alpha val="75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854697" y="4095432"/>
              <a:ext cx="3765550" cy="903605"/>
            </a:xfrm>
            <a:custGeom>
              <a:avLst/>
              <a:gdLst/>
              <a:ahLst/>
              <a:cxnLst/>
              <a:rect l="l" t="t" r="r" b="b"/>
              <a:pathLst>
                <a:path w="3765550" h="903604">
                  <a:moveTo>
                    <a:pt x="180289" y="193192"/>
                  </a:moveTo>
                  <a:lnTo>
                    <a:pt x="167563" y="193192"/>
                  </a:lnTo>
                  <a:lnTo>
                    <a:pt x="167563" y="191922"/>
                  </a:lnTo>
                  <a:lnTo>
                    <a:pt x="4749" y="191922"/>
                  </a:lnTo>
                  <a:lnTo>
                    <a:pt x="4749" y="193192"/>
                  </a:lnTo>
                  <a:lnTo>
                    <a:pt x="4483" y="193192"/>
                  </a:lnTo>
                  <a:lnTo>
                    <a:pt x="4483" y="200812"/>
                  </a:lnTo>
                  <a:lnTo>
                    <a:pt x="89039" y="200812"/>
                  </a:lnTo>
                  <a:lnTo>
                    <a:pt x="89039" y="202082"/>
                  </a:lnTo>
                  <a:lnTo>
                    <a:pt x="179997" y="202082"/>
                  </a:lnTo>
                  <a:lnTo>
                    <a:pt x="179997" y="200812"/>
                  </a:lnTo>
                  <a:lnTo>
                    <a:pt x="180289" y="200812"/>
                  </a:lnTo>
                  <a:lnTo>
                    <a:pt x="180289" y="193192"/>
                  </a:lnTo>
                  <a:close/>
                </a:path>
                <a:path w="3765550" h="903604">
                  <a:moveTo>
                    <a:pt x="956551" y="26860"/>
                  </a:moveTo>
                  <a:lnTo>
                    <a:pt x="953490" y="22161"/>
                  </a:lnTo>
                  <a:lnTo>
                    <a:pt x="948220" y="14058"/>
                  </a:lnTo>
                  <a:lnTo>
                    <a:pt x="892048" y="11874"/>
                  </a:lnTo>
                  <a:lnTo>
                    <a:pt x="836129" y="9982"/>
                  </a:lnTo>
                  <a:lnTo>
                    <a:pt x="780567" y="8356"/>
                  </a:lnTo>
                  <a:lnTo>
                    <a:pt x="725449" y="6997"/>
                  </a:lnTo>
                  <a:lnTo>
                    <a:pt x="670839" y="5892"/>
                  </a:lnTo>
                  <a:lnTo>
                    <a:pt x="616839" y="5029"/>
                  </a:lnTo>
                  <a:lnTo>
                    <a:pt x="563524" y="4381"/>
                  </a:lnTo>
                  <a:lnTo>
                    <a:pt x="510984" y="3937"/>
                  </a:lnTo>
                  <a:lnTo>
                    <a:pt x="459295" y="3695"/>
                  </a:lnTo>
                  <a:lnTo>
                    <a:pt x="408559" y="3632"/>
                  </a:lnTo>
                  <a:lnTo>
                    <a:pt x="358851" y="3746"/>
                  </a:lnTo>
                  <a:lnTo>
                    <a:pt x="310248" y="4013"/>
                  </a:lnTo>
                  <a:lnTo>
                    <a:pt x="262851" y="4419"/>
                  </a:lnTo>
                  <a:lnTo>
                    <a:pt x="216725" y="4940"/>
                  </a:lnTo>
                  <a:lnTo>
                    <a:pt x="171983" y="5588"/>
                  </a:lnTo>
                  <a:lnTo>
                    <a:pt x="128676" y="6337"/>
                  </a:lnTo>
                  <a:lnTo>
                    <a:pt x="86918" y="7162"/>
                  </a:lnTo>
                  <a:lnTo>
                    <a:pt x="7251" y="9042"/>
                  </a:lnTo>
                  <a:lnTo>
                    <a:pt x="0" y="19812"/>
                  </a:lnTo>
                  <a:lnTo>
                    <a:pt x="6667" y="19710"/>
                  </a:lnTo>
                  <a:lnTo>
                    <a:pt x="58750" y="19215"/>
                  </a:lnTo>
                  <a:lnTo>
                    <a:pt x="112166" y="18884"/>
                  </a:lnTo>
                  <a:lnTo>
                    <a:pt x="166649" y="18694"/>
                  </a:lnTo>
                  <a:lnTo>
                    <a:pt x="221919" y="18656"/>
                  </a:lnTo>
                  <a:lnTo>
                    <a:pt x="277685" y="18745"/>
                  </a:lnTo>
                  <a:lnTo>
                    <a:pt x="333692" y="18948"/>
                  </a:lnTo>
                  <a:lnTo>
                    <a:pt x="445274" y="19672"/>
                  </a:lnTo>
                  <a:lnTo>
                    <a:pt x="554456" y="20713"/>
                  </a:lnTo>
                  <a:lnTo>
                    <a:pt x="659015" y="21983"/>
                  </a:lnTo>
                  <a:lnTo>
                    <a:pt x="802335" y="24117"/>
                  </a:lnTo>
                  <a:lnTo>
                    <a:pt x="956551" y="26860"/>
                  </a:lnTo>
                  <a:close/>
                </a:path>
                <a:path w="3765550" h="903604">
                  <a:moveTo>
                    <a:pt x="992162" y="81788"/>
                  </a:moveTo>
                  <a:lnTo>
                    <a:pt x="989126" y="77089"/>
                  </a:lnTo>
                  <a:lnTo>
                    <a:pt x="987767" y="74942"/>
                  </a:lnTo>
                  <a:lnTo>
                    <a:pt x="984631" y="70243"/>
                  </a:lnTo>
                  <a:lnTo>
                    <a:pt x="618769" y="66814"/>
                  </a:lnTo>
                  <a:lnTo>
                    <a:pt x="618185" y="76111"/>
                  </a:lnTo>
                  <a:lnTo>
                    <a:pt x="992162" y="81788"/>
                  </a:lnTo>
                  <a:close/>
                </a:path>
                <a:path w="3765550" h="903604">
                  <a:moveTo>
                    <a:pt x="1152944" y="888149"/>
                  </a:moveTo>
                  <a:lnTo>
                    <a:pt x="1117142" y="887564"/>
                  </a:lnTo>
                  <a:lnTo>
                    <a:pt x="1081366" y="887895"/>
                  </a:lnTo>
                  <a:lnTo>
                    <a:pt x="1045603" y="889127"/>
                  </a:lnTo>
                  <a:lnTo>
                    <a:pt x="1009878" y="891286"/>
                  </a:lnTo>
                  <a:lnTo>
                    <a:pt x="982802" y="892771"/>
                  </a:lnTo>
                  <a:lnTo>
                    <a:pt x="955789" y="894041"/>
                  </a:lnTo>
                  <a:lnTo>
                    <a:pt x="955725" y="903351"/>
                  </a:lnTo>
                  <a:lnTo>
                    <a:pt x="1021308" y="902017"/>
                  </a:lnTo>
                  <a:lnTo>
                    <a:pt x="1065072" y="900925"/>
                  </a:lnTo>
                  <a:lnTo>
                    <a:pt x="1108913" y="899464"/>
                  </a:lnTo>
                  <a:lnTo>
                    <a:pt x="1152499" y="897445"/>
                  </a:lnTo>
                  <a:lnTo>
                    <a:pt x="1152944" y="888149"/>
                  </a:lnTo>
                  <a:close/>
                </a:path>
                <a:path w="3765550" h="903604">
                  <a:moveTo>
                    <a:pt x="1393190" y="810933"/>
                  </a:moveTo>
                  <a:lnTo>
                    <a:pt x="1379143" y="810133"/>
                  </a:lnTo>
                  <a:lnTo>
                    <a:pt x="1360982" y="809269"/>
                  </a:lnTo>
                  <a:lnTo>
                    <a:pt x="1342707" y="808774"/>
                  </a:lnTo>
                  <a:lnTo>
                    <a:pt x="1324381" y="808659"/>
                  </a:lnTo>
                  <a:lnTo>
                    <a:pt x="1306068" y="808926"/>
                  </a:lnTo>
                  <a:lnTo>
                    <a:pt x="1305242" y="818210"/>
                  </a:lnTo>
                  <a:lnTo>
                    <a:pt x="1373873" y="823595"/>
                  </a:lnTo>
                  <a:lnTo>
                    <a:pt x="1393190" y="810933"/>
                  </a:lnTo>
                  <a:close/>
                </a:path>
                <a:path w="3765550" h="903604">
                  <a:moveTo>
                    <a:pt x="1743481" y="84734"/>
                  </a:moveTo>
                  <a:lnTo>
                    <a:pt x="1707642" y="78727"/>
                  </a:lnTo>
                  <a:lnTo>
                    <a:pt x="1670088" y="75069"/>
                  </a:lnTo>
                  <a:lnTo>
                    <a:pt x="1621713" y="73545"/>
                  </a:lnTo>
                  <a:lnTo>
                    <a:pt x="1568208" y="73418"/>
                  </a:lnTo>
                  <a:lnTo>
                    <a:pt x="1515224" y="73939"/>
                  </a:lnTo>
                  <a:lnTo>
                    <a:pt x="1496034" y="74206"/>
                  </a:lnTo>
                  <a:lnTo>
                    <a:pt x="1460957" y="74485"/>
                  </a:lnTo>
                  <a:lnTo>
                    <a:pt x="1445895" y="74422"/>
                  </a:lnTo>
                  <a:lnTo>
                    <a:pt x="1069365" y="70904"/>
                  </a:lnTo>
                  <a:lnTo>
                    <a:pt x="1066266" y="75641"/>
                  </a:lnTo>
                  <a:lnTo>
                    <a:pt x="1065047" y="77482"/>
                  </a:lnTo>
                  <a:lnTo>
                    <a:pt x="1064552" y="78244"/>
                  </a:lnTo>
                  <a:lnTo>
                    <a:pt x="1061427" y="82842"/>
                  </a:lnTo>
                  <a:lnTo>
                    <a:pt x="1515402" y="89700"/>
                  </a:lnTo>
                  <a:lnTo>
                    <a:pt x="1585112" y="90881"/>
                  </a:lnTo>
                  <a:lnTo>
                    <a:pt x="1626743" y="91109"/>
                  </a:lnTo>
                  <a:lnTo>
                    <a:pt x="1667789" y="90309"/>
                  </a:lnTo>
                  <a:lnTo>
                    <a:pt x="1706651" y="87960"/>
                  </a:lnTo>
                  <a:lnTo>
                    <a:pt x="1743481" y="84734"/>
                  </a:lnTo>
                  <a:close/>
                </a:path>
                <a:path w="3765550" h="903604">
                  <a:moveTo>
                    <a:pt x="1903082" y="5473"/>
                  </a:moveTo>
                  <a:lnTo>
                    <a:pt x="1848637" y="5321"/>
                  </a:lnTo>
                  <a:lnTo>
                    <a:pt x="1794027" y="4851"/>
                  </a:lnTo>
                  <a:lnTo>
                    <a:pt x="1739493" y="4152"/>
                  </a:lnTo>
                  <a:lnTo>
                    <a:pt x="1685226" y="3289"/>
                  </a:lnTo>
                  <a:lnTo>
                    <a:pt x="1603400" y="1841"/>
                  </a:lnTo>
                  <a:lnTo>
                    <a:pt x="1484744" y="0"/>
                  </a:lnTo>
                  <a:lnTo>
                    <a:pt x="1533334" y="13309"/>
                  </a:lnTo>
                  <a:lnTo>
                    <a:pt x="1590751" y="17526"/>
                  </a:lnTo>
                  <a:lnTo>
                    <a:pt x="1646059" y="18630"/>
                  </a:lnTo>
                  <a:lnTo>
                    <a:pt x="1700161" y="19100"/>
                  </a:lnTo>
                  <a:lnTo>
                    <a:pt x="1752981" y="18948"/>
                  </a:lnTo>
                  <a:lnTo>
                    <a:pt x="1804441" y="18173"/>
                  </a:lnTo>
                  <a:lnTo>
                    <a:pt x="1854441" y="16776"/>
                  </a:lnTo>
                  <a:lnTo>
                    <a:pt x="1902929" y="14770"/>
                  </a:lnTo>
                  <a:lnTo>
                    <a:pt x="1903082" y="5473"/>
                  </a:lnTo>
                  <a:close/>
                </a:path>
                <a:path w="3765550" h="903604">
                  <a:moveTo>
                    <a:pt x="1939836" y="356768"/>
                  </a:moveTo>
                  <a:lnTo>
                    <a:pt x="1686204" y="351307"/>
                  </a:lnTo>
                  <a:lnTo>
                    <a:pt x="1615363" y="363855"/>
                  </a:lnTo>
                  <a:lnTo>
                    <a:pt x="1663585" y="364629"/>
                  </a:lnTo>
                  <a:lnTo>
                    <a:pt x="1718500" y="365379"/>
                  </a:lnTo>
                  <a:lnTo>
                    <a:pt x="1773643" y="365912"/>
                  </a:lnTo>
                  <a:lnTo>
                    <a:pt x="1828888" y="366204"/>
                  </a:lnTo>
                  <a:lnTo>
                    <a:pt x="1884146" y="366255"/>
                  </a:lnTo>
                  <a:lnTo>
                    <a:pt x="1939251" y="366077"/>
                  </a:lnTo>
                  <a:lnTo>
                    <a:pt x="1939836" y="356768"/>
                  </a:lnTo>
                  <a:close/>
                </a:path>
                <a:path w="3765550" h="903604">
                  <a:moveTo>
                    <a:pt x="3050971" y="101790"/>
                  </a:moveTo>
                  <a:lnTo>
                    <a:pt x="2982328" y="96418"/>
                  </a:lnTo>
                  <a:lnTo>
                    <a:pt x="2963037" y="109080"/>
                  </a:lnTo>
                  <a:lnTo>
                    <a:pt x="2977083" y="109893"/>
                  </a:lnTo>
                  <a:lnTo>
                    <a:pt x="2995257" y="110744"/>
                  </a:lnTo>
                  <a:lnTo>
                    <a:pt x="3013532" y="111226"/>
                  </a:lnTo>
                  <a:lnTo>
                    <a:pt x="3031845" y="111340"/>
                  </a:lnTo>
                  <a:lnTo>
                    <a:pt x="3050146" y="111086"/>
                  </a:lnTo>
                  <a:lnTo>
                    <a:pt x="3050971" y="101790"/>
                  </a:lnTo>
                  <a:close/>
                </a:path>
                <a:path w="3765550" h="903604">
                  <a:moveTo>
                    <a:pt x="3054019" y="49580"/>
                  </a:moveTo>
                  <a:lnTo>
                    <a:pt x="2993593" y="46189"/>
                  </a:lnTo>
                  <a:lnTo>
                    <a:pt x="2933255" y="43294"/>
                  </a:lnTo>
                  <a:lnTo>
                    <a:pt x="2873159" y="40855"/>
                  </a:lnTo>
                  <a:lnTo>
                    <a:pt x="2813469" y="38862"/>
                  </a:lnTo>
                  <a:lnTo>
                    <a:pt x="2754312" y="37274"/>
                  </a:lnTo>
                  <a:lnTo>
                    <a:pt x="2695867" y="36080"/>
                  </a:lnTo>
                  <a:lnTo>
                    <a:pt x="2638272" y="35229"/>
                  </a:lnTo>
                  <a:lnTo>
                    <a:pt x="2581694" y="34709"/>
                  </a:lnTo>
                  <a:lnTo>
                    <a:pt x="2526271" y="34493"/>
                  </a:lnTo>
                  <a:lnTo>
                    <a:pt x="2472156" y="34544"/>
                  </a:lnTo>
                  <a:lnTo>
                    <a:pt x="2419527" y="34848"/>
                  </a:lnTo>
                  <a:lnTo>
                    <a:pt x="2368512" y="35369"/>
                  </a:lnTo>
                  <a:lnTo>
                    <a:pt x="2319286" y="36068"/>
                  </a:lnTo>
                  <a:lnTo>
                    <a:pt x="2271979" y="36944"/>
                  </a:lnTo>
                  <a:lnTo>
                    <a:pt x="2226754" y="37947"/>
                  </a:lnTo>
                  <a:lnTo>
                    <a:pt x="2183765" y="39052"/>
                  </a:lnTo>
                  <a:lnTo>
                    <a:pt x="2143175" y="40246"/>
                  </a:lnTo>
                  <a:lnTo>
                    <a:pt x="2037334" y="44030"/>
                  </a:lnTo>
                  <a:lnTo>
                    <a:pt x="1979345" y="45897"/>
                  </a:lnTo>
                  <a:lnTo>
                    <a:pt x="1927644" y="48145"/>
                  </a:lnTo>
                  <a:lnTo>
                    <a:pt x="1882406" y="50787"/>
                  </a:lnTo>
                  <a:lnTo>
                    <a:pt x="1843798" y="53797"/>
                  </a:lnTo>
                  <a:lnTo>
                    <a:pt x="1844357" y="63068"/>
                  </a:lnTo>
                  <a:lnTo>
                    <a:pt x="1858098" y="62204"/>
                  </a:lnTo>
                  <a:lnTo>
                    <a:pt x="1896554" y="59982"/>
                  </a:lnTo>
                  <a:lnTo>
                    <a:pt x="1957146" y="56870"/>
                  </a:lnTo>
                  <a:lnTo>
                    <a:pt x="2037232" y="53340"/>
                  </a:lnTo>
                  <a:lnTo>
                    <a:pt x="2096008" y="51968"/>
                  </a:lnTo>
                  <a:lnTo>
                    <a:pt x="2157869" y="50952"/>
                  </a:lnTo>
                  <a:lnTo>
                    <a:pt x="2222157" y="50279"/>
                  </a:lnTo>
                  <a:lnTo>
                    <a:pt x="2288209" y="49898"/>
                  </a:lnTo>
                  <a:lnTo>
                    <a:pt x="2355405" y="49784"/>
                  </a:lnTo>
                  <a:lnTo>
                    <a:pt x="2423058" y="49911"/>
                  </a:lnTo>
                  <a:lnTo>
                    <a:pt x="2490520" y="50241"/>
                  </a:lnTo>
                  <a:lnTo>
                    <a:pt x="2557157" y="50749"/>
                  </a:lnTo>
                  <a:lnTo>
                    <a:pt x="2622283" y="51396"/>
                  </a:lnTo>
                  <a:lnTo>
                    <a:pt x="2685275" y="52146"/>
                  </a:lnTo>
                  <a:lnTo>
                    <a:pt x="2745448" y="52984"/>
                  </a:lnTo>
                  <a:lnTo>
                    <a:pt x="2854782" y="54762"/>
                  </a:lnTo>
                  <a:lnTo>
                    <a:pt x="2945053" y="56489"/>
                  </a:lnTo>
                  <a:lnTo>
                    <a:pt x="3052978" y="58889"/>
                  </a:lnTo>
                  <a:lnTo>
                    <a:pt x="3054019" y="49580"/>
                  </a:lnTo>
                  <a:close/>
                </a:path>
                <a:path w="3765550" h="903604">
                  <a:moveTo>
                    <a:pt x="3452749" y="15468"/>
                  </a:moveTo>
                  <a:lnTo>
                    <a:pt x="3400361" y="16649"/>
                  </a:lnTo>
                  <a:lnTo>
                    <a:pt x="3334613" y="18021"/>
                  </a:lnTo>
                  <a:lnTo>
                    <a:pt x="3290938" y="19113"/>
                  </a:lnTo>
                  <a:lnTo>
                    <a:pt x="3247199" y="20574"/>
                  </a:lnTo>
                  <a:lnTo>
                    <a:pt x="3203714" y="22580"/>
                  </a:lnTo>
                  <a:lnTo>
                    <a:pt x="3203283" y="31877"/>
                  </a:lnTo>
                  <a:lnTo>
                    <a:pt x="3239046" y="32461"/>
                  </a:lnTo>
                  <a:lnTo>
                    <a:pt x="3274784" y="32131"/>
                  </a:lnTo>
                  <a:lnTo>
                    <a:pt x="3310509" y="30899"/>
                  </a:lnTo>
                  <a:lnTo>
                    <a:pt x="3346208" y="28752"/>
                  </a:lnTo>
                  <a:lnTo>
                    <a:pt x="3373348" y="27254"/>
                  </a:lnTo>
                  <a:lnTo>
                    <a:pt x="3400298" y="25971"/>
                  </a:lnTo>
                  <a:lnTo>
                    <a:pt x="3452431" y="24790"/>
                  </a:lnTo>
                  <a:lnTo>
                    <a:pt x="3452749" y="15468"/>
                  </a:lnTo>
                  <a:close/>
                </a:path>
                <a:path w="3765550" h="903604">
                  <a:moveTo>
                    <a:pt x="3765346" y="876592"/>
                  </a:moveTo>
                  <a:lnTo>
                    <a:pt x="1909889" y="869048"/>
                  </a:lnTo>
                  <a:lnTo>
                    <a:pt x="1835899" y="868375"/>
                  </a:lnTo>
                  <a:lnTo>
                    <a:pt x="1835023" y="872998"/>
                  </a:lnTo>
                  <a:lnTo>
                    <a:pt x="1829955" y="875017"/>
                  </a:lnTo>
                  <a:lnTo>
                    <a:pt x="1833765" y="877633"/>
                  </a:lnTo>
                  <a:lnTo>
                    <a:pt x="1852168" y="880008"/>
                  </a:lnTo>
                  <a:lnTo>
                    <a:pt x="1899767" y="882015"/>
                  </a:lnTo>
                  <a:lnTo>
                    <a:pt x="1991220" y="883462"/>
                  </a:lnTo>
                  <a:lnTo>
                    <a:pt x="2197443" y="885177"/>
                  </a:lnTo>
                  <a:lnTo>
                    <a:pt x="2403691" y="886409"/>
                  </a:lnTo>
                  <a:lnTo>
                    <a:pt x="2661183" y="887412"/>
                  </a:lnTo>
                  <a:lnTo>
                    <a:pt x="3020199" y="887996"/>
                  </a:lnTo>
                  <a:lnTo>
                    <a:pt x="3748189" y="887691"/>
                  </a:lnTo>
                  <a:lnTo>
                    <a:pt x="3765346" y="876592"/>
                  </a:lnTo>
                  <a:close/>
                </a:path>
              </a:pathLst>
            </a:custGeom>
            <a:solidFill>
              <a:srgbClr val="442020">
                <a:alpha val="75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498685" y="4007636"/>
              <a:ext cx="1475105" cy="454025"/>
            </a:xfrm>
            <a:custGeom>
              <a:avLst/>
              <a:gdLst/>
              <a:ahLst/>
              <a:cxnLst/>
              <a:rect l="l" t="t" r="r" b="b"/>
              <a:pathLst>
                <a:path w="1475104" h="454025">
                  <a:moveTo>
                    <a:pt x="892225" y="13906"/>
                  </a:moveTo>
                  <a:lnTo>
                    <a:pt x="877265" y="1790"/>
                  </a:lnTo>
                  <a:lnTo>
                    <a:pt x="532434" y="0"/>
                  </a:lnTo>
                  <a:lnTo>
                    <a:pt x="532053" y="13119"/>
                  </a:lnTo>
                  <a:lnTo>
                    <a:pt x="892225" y="13906"/>
                  </a:lnTo>
                  <a:close/>
                </a:path>
                <a:path w="1475104" h="454025">
                  <a:moveTo>
                    <a:pt x="1093901" y="161213"/>
                  </a:moveTo>
                  <a:lnTo>
                    <a:pt x="1082535" y="152692"/>
                  </a:lnTo>
                  <a:lnTo>
                    <a:pt x="1078966" y="149275"/>
                  </a:lnTo>
                  <a:lnTo>
                    <a:pt x="918502" y="150571"/>
                  </a:lnTo>
                  <a:lnTo>
                    <a:pt x="824903" y="151612"/>
                  </a:lnTo>
                  <a:lnTo>
                    <a:pt x="738136" y="152819"/>
                  </a:lnTo>
                  <a:lnTo>
                    <a:pt x="737654" y="162140"/>
                  </a:lnTo>
                  <a:lnTo>
                    <a:pt x="789279" y="162737"/>
                  </a:lnTo>
                  <a:lnTo>
                    <a:pt x="840473" y="163017"/>
                  </a:lnTo>
                  <a:lnTo>
                    <a:pt x="890943" y="163042"/>
                  </a:lnTo>
                  <a:lnTo>
                    <a:pt x="940358" y="162839"/>
                  </a:lnTo>
                  <a:lnTo>
                    <a:pt x="988441" y="162471"/>
                  </a:lnTo>
                  <a:lnTo>
                    <a:pt x="1034859" y="161988"/>
                  </a:lnTo>
                  <a:lnTo>
                    <a:pt x="1093901" y="161213"/>
                  </a:lnTo>
                  <a:close/>
                </a:path>
                <a:path w="1475104" h="454025">
                  <a:moveTo>
                    <a:pt x="1271016" y="280187"/>
                  </a:moveTo>
                  <a:lnTo>
                    <a:pt x="1255712" y="269989"/>
                  </a:lnTo>
                  <a:lnTo>
                    <a:pt x="1196619" y="269544"/>
                  </a:lnTo>
                  <a:lnTo>
                    <a:pt x="1139266" y="268833"/>
                  </a:lnTo>
                  <a:lnTo>
                    <a:pt x="883958" y="264769"/>
                  </a:lnTo>
                  <a:lnTo>
                    <a:pt x="916051" y="274332"/>
                  </a:lnTo>
                  <a:lnTo>
                    <a:pt x="932535" y="278079"/>
                  </a:lnTo>
                  <a:lnTo>
                    <a:pt x="989965" y="282295"/>
                  </a:lnTo>
                  <a:lnTo>
                    <a:pt x="1044816" y="283362"/>
                  </a:lnTo>
                  <a:lnTo>
                    <a:pt x="1099007" y="283794"/>
                  </a:lnTo>
                  <a:lnTo>
                    <a:pt x="1152410" y="283578"/>
                  </a:lnTo>
                  <a:lnTo>
                    <a:pt x="1204899" y="282740"/>
                  </a:lnTo>
                  <a:lnTo>
                    <a:pt x="1256372" y="281254"/>
                  </a:lnTo>
                  <a:lnTo>
                    <a:pt x="1271016" y="280187"/>
                  </a:lnTo>
                  <a:close/>
                </a:path>
                <a:path w="1475104" h="454025">
                  <a:moveTo>
                    <a:pt x="1474749" y="444296"/>
                  </a:moveTo>
                  <a:lnTo>
                    <a:pt x="1427314" y="443522"/>
                  </a:lnTo>
                  <a:lnTo>
                    <a:pt x="1186345" y="439915"/>
                  </a:lnTo>
                  <a:lnTo>
                    <a:pt x="889304" y="436219"/>
                  </a:lnTo>
                  <a:lnTo>
                    <a:pt x="584365" y="433222"/>
                  </a:lnTo>
                  <a:lnTo>
                    <a:pt x="272237" y="430949"/>
                  </a:lnTo>
                  <a:lnTo>
                    <a:pt x="1943" y="429602"/>
                  </a:lnTo>
                  <a:lnTo>
                    <a:pt x="0" y="445452"/>
                  </a:lnTo>
                  <a:lnTo>
                    <a:pt x="88658" y="445795"/>
                  </a:lnTo>
                  <a:lnTo>
                    <a:pt x="697890" y="448729"/>
                  </a:lnTo>
                  <a:lnTo>
                    <a:pt x="1474114" y="453618"/>
                  </a:lnTo>
                  <a:lnTo>
                    <a:pt x="1474419" y="448970"/>
                  </a:lnTo>
                  <a:lnTo>
                    <a:pt x="1474749" y="444296"/>
                  </a:lnTo>
                  <a:close/>
                </a:path>
              </a:pathLst>
            </a:custGeom>
            <a:solidFill>
              <a:srgbClr val="4420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1197239" y="4242422"/>
            <a:ext cx="310324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420">
                <a:latin typeface="Trebuchet MS"/>
                <a:cs typeface="Trebuchet MS"/>
              </a:rPr>
              <a:t>OUR</a:t>
            </a:r>
            <a:r>
              <a:rPr dirty="0" sz="3500" spc="-135">
                <a:latin typeface="Trebuchet MS"/>
                <a:cs typeface="Trebuchet MS"/>
              </a:rPr>
              <a:t> </a:t>
            </a:r>
            <a:r>
              <a:rPr dirty="0" sz="3500" spc="390">
                <a:latin typeface="Trebuchet MS"/>
                <a:cs typeface="Trebuchet MS"/>
              </a:rPr>
              <a:t>MISSION</a:t>
            </a:r>
            <a:endParaRPr sz="350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5611329" y="3837155"/>
            <a:ext cx="10163175" cy="24758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622300" marR="461009">
              <a:lnSpc>
                <a:spcPct val="115300"/>
              </a:lnSpc>
              <a:spcBef>
                <a:spcPts val="95"/>
              </a:spcBef>
            </a:pPr>
            <a:r>
              <a:rPr dirty="0" sz="4650" b="1">
                <a:solidFill>
                  <a:srgbClr val="000000"/>
                </a:solidFill>
                <a:latin typeface="Trebuchet MS"/>
                <a:cs typeface="Trebuchet MS"/>
              </a:rPr>
              <a:t>Giving</a:t>
            </a:r>
            <a:r>
              <a:rPr dirty="0" sz="4650" spc="-20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170" b="1">
                <a:solidFill>
                  <a:srgbClr val="000000"/>
                </a:solidFill>
                <a:latin typeface="Trebuchet MS"/>
                <a:cs typeface="Trebuchet MS"/>
              </a:rPr>
              <a:t>a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180" b="1">
                <a:solidFill>
                  <a:srgbClr val="000000"/>
                </a:solidFill>
                <a:latin typeface="Trebuchet MS"/>
                <a:cs typeface="Trebuchet MS"/>
              </a:rPr>
              <a:t>new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40" b="1">
                <a:solidFill>
                  <a:srgbClr val="000000"/>
                </a:solidFill>
                <a:latin typeface="Trebuchet MS"/>
                <a:cs typeface="Trebuchet MS"/>
              </a:rPr>
              <a:t>shopping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155" b="1">
                <a:solidFill>
                  <a:srgbClr val="000000"/>
                </a:solidFill>
                <a:latin typeface="Trebuchet MS"/>
                <a:cs typeface="Trebuchet MS"/>
              </a:rPr>
              <a:t>experience </a:t>
            </a:r>
            <a:r>
              <a:rPr dirty="0" sz="4650" spc="-305" b="1">
                <a:solidFill>
                  <a:srgbClr val="000000"/>
                </a:solidFill>
                <a:latin typeface="Trebuchet MS"/>
                <a:cs typeface="Trebuchet MS"/>
              </a:rPr>
              <a:t>in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b="1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dirty="0" sz="4650" spc="-32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field </a:t>
            </a:r>
            <a:r>
              <a:rPr dirty="0" sz="4650" b="1">
                <a:solidFill>
                  <a:srgbClr val="000000"/>
                </a:solidFill>
                <a:latin typeface="Trebuchet MS"/>
                <a:cs typeface="Trebuchet MS"/>
              </a:rPr>
              <a:t>of</a:t>
            </a:r>
            <a:r>
              <a:rPr dirty="0" sz="4650" spc="-22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185" b="1">
                <a:solidFill>
                  <a:srgbClr val="000000"/>
                </a:solidFill>
                <a:latin typeface="Trebuchet MS"/>
                <a:cs typeface="Trebuchet MS"/>
              </a:rPr>
              <a:t>unique</a:t>
            </a:r>
            <a:r>
              <a:rPr dirty="0" sz="4650" spc="-19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40" b="1">
                <a:solidFill>
                  <a:srgbClr val="000000"/>
                </a:solidFill>
                <a:latin typeface="Trebuchet MS"/>
                <a:cs typeface="Trebuchet MS"/>
              </a:rPr>
              <a:t>healthy</a:t>
            </a:r>
            <a:r>
              <a:rPr dirty="0" sz="4650" spc="-22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-20" b="1">
                <a:solidFill>
                  <a:srgbClr val="000000"/>
                </a:solidFill>
                <a:latin typeface="Trebuchet MS"/>
                <a:cs typeface="Trebuchet MS"/>
              </a:rPr>
              <a:t>food</a:t>
            </a:r>
            <a:endParaRPr sz="465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850"/>
              </a:spcBef>
            </a:pPr>
            <a:r>
              <a:rPr dirty="0" sz="4650" spc="-25" b="1">
                <a:solidFill>
                  <a:srgbClr val="000000"/>
                </a:solidFill>
                <a:latin typeface="Trebuchet MS"/>
                <a:cs typeface="Trebuchet MS"/>
              </a:rPr>
              <a:t>through</a:t>
            </a:r>
            <a:r>
              <a:rPr dirty="0" sz="4650" spc="-22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b="1">
                <a:solidFill>
                  <a:srgbClr val="000000"/>
                </a:solidFill>
                <a:latin typeface="Trebuchet MS"/>
                <a:cs typeface="Trebuchet MS"/>
              </a:rPr>
              <a:t>the</a:t>
            </a:r>
            <a:r>
              <a:rPr dirty="0" sz="4650" spc="-21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70" b="1">
                <a:solidFill>
                  <a:srgbClr val="000000"/>
                </a:solidFill>
                <a:latin typeface="Trebuchet MS"/>
                <a:cs typeface="Trebuchet MS"/>
              </a:rPr>
              <a:t>best</a:t>
            </a:r>
            <a:r>
              <a:rPr dirty="0" sz="4650" spc="-220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b="1">
                <a:solidFill>
                  <a:srgbClr val="000000"/>
                </a:solidFill>
                <a:latin typeface="Trebuchet MS"/>
                <a:cs typeface="Trebuchet MS"/>
              </a:rPr>
              <a:t>marketing</a:t>
            </a:r>
            <a:r>
              <a:rPr dirty="0" sz="4650" spc="-215" b="1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z="4650" spc="40" b="1">
                <a:solidFill>
                  <a:srgbClr val="000000"/>
                </a:solidFill>
                <a:latin typeface="Trebuchet MS"/>
                <a:cs typeface="Trebuchet MS"/>
              </a:rPr>
              <a:t>methods</a:t>
            </a:r>
            <a:endParaRPr sz="46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194573"/>
            <a:ext cx="4961930" cy="40924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601098" y="0"/>
            <a:ext cx="6686901" cy="5147279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9464862" y="4644085"/>
            <a:ext cx="8820150" cy="5643245"/>
            <a:chOff x="9464862" y="4644085"/>
            <a:chExt cx="8820150" cy="5643245"/>
          </a:xfrm>
        </p:grpSpPr>
        <p:sp>
          <p:nvSpPr>
            <p:cNvPr id="6" name="object 6" descr=""/>
            <p:cNvSpPr/>
            <p:nvPr/>
          </p:nvSpPr>
          <p:spPr>
            <a:xfrm>
              <a:off x="16771471" y="8651327"/>
              <a:ext cx="737235" cy="1165225"/>
            </a:xfrm>
            <a:custGeom>
              <a:avLst/>
              <a:gdLst/>
              <a:ahLst/>
              <a:cxnLst/>
              <a:rect l="l" t="t" r="r" b="b"/>
              <a:pathLst>
                <a:path w="737234" h="1165225">
                  <a:moveTo>
                    <a:pt x="275564" y="1054753"/>
                  </a:moveTo>
                  <a:lnTo>
                    <a:pt x="270935" y="1057636"/>
                  </a:lnTo>
                  <a:lnTo>
                    <a:pt x="258930" y="1064801"/>
                  </a:lnTo>
                  <a:lnTo>
                    <a:pt x="242169" y="1036081"/>
                  </a:lnTo>
                  <a:lnTo>
                    <a:pt x="256426" y="1027531"/>
                  </a:lnTo>
                  <a:lnTo>
                    <a:pt x="270279" y="1018753"/>
                  </a:lnTo>
                  <a:lnTo>
                    <a:pt x="283659" y="1009803"/>
                  </a:lnTo>
                  <a:lnTo>
                    <a:pt x="296562" y="1000826"/>
                  </a:lnTo>
                  <a:lnTo>
                    <a:pt x="315497" y="1026970"/>
                  </a:lnTo>
                  <a:lnTo>
                    <a:pt x="275564" y="1054753"/>
                  </a:lnTo>
                  <a:close/>
                </a:path>
                <a:path w="737234" h="1165225">
                  <a:moveTo>
                    <a:pt x="296562" y="1000826"/>
                  </a:moveTo>
                  <a:lnTo>
                    <a:pt x="283659" y="1009803"/>
                  </a:lnTo>
                  <a:lnTo>
                    <a:pt x="296497" y="1000736"/>
                  </a:lnTo>
                  <a:close/>
                </a:path>
                <a:path w="737234" h="1165225">
                  <a:moveTo>
                    <a:pt x="368910" y="984198"/>
                  </a:moveTo>
                  <a:lnTo>
                    <a:pt x="346251" y="959866"/>
                  </a:lnTo>
                  <a:lnTo>
                    <a:pt x="357994" y="948539"/>
                  </a:lnTo>
                  <a:lnTo>
                    <a:pt x="369197" y="936936"/>
                  </a:lnTo>
                  <a:lnTo>
                    <a:pt x="379823" y="925096"/>
                  </a:lnTo>
                  <a:lnTo>
                    <a:pt x="389832" y="913062"/>
                  </a:lnTo>
                  <a:lnTo>
                    <a:pt x="415805" y="933834"/>
                  </a:lnTo>
                  <a:lnTo>
                    <a:pt x="405016" y="946797"/>
                  </a:lnTo>
                  <a:lnTo>
                    <a:pt x="393575" y="959543"/>
                  </a:lnTo>
                  <a:lnTo>
                    <a:pt x="381525" y="972026"/>
                  </a:lnTo>
                  <a:lnTo>
                    <a:pt x="368910" y="984198"/>
                  </a:lnTo>
                  <a:close/>
                </a:path>
                <a:path w="737234" h="1165225">
                  <a:moveTo>
                    <a:pt x="198861" y="1096404"/>
                  </a:moveTo>
                  <a:lnTo>
                    <a:pt x="183892" y="1103349"/>
                  </a:lnTo>
                  <a:lnTo>
                    <a:pt x="168513" y="1110148"/>
                  </a:lnTo>
                  <a:lnTo>
                    <a:pt x="152779" y="1116773"/>
                  </a:lnTo>
                  <a:lnTo>
                    <a:pt x="136741" y="1123197"/>
                  </a:lnTo>
                  <a:lnTo>
                    <a:pt x="124635" y="1092231"/>
                  </a:lnTo>
                  <a:lnTo>
                    <a:pt x="140120" y="1086021"/>
                  </a:lnTo>
                  <a:lnTo>
                    <a:pt x="155309" y="1079625"/>
                  </a:lnTo>
                  <a:lnTo>
                    <a:pt x="170150" y="1073069"/>
                  </a:lnTo>
                  <a:lnTo>
                    <a:pt x="184592" y="1066376"/>
                  </a:lnTo>
                  <a:lnTo>
                    <a:pt x="198861" y="1096404"/>
                  </a:lnTo>
                  <a:close/>
                </a:path>
                <a:path w="737234" h="1165225">
                  <a:moveTo>
                    <a:pt x="73193" y="1145840"/>
                  </a:moveTo>
                  <a:lnTo>
                    <a:pt x="57544" y="1150784"/>
                  </a:lnTo>
                  <a:lnTo>
                    <a:pt x="41534" y="1155621"/>
                  </a:lnTo>
                  <a:lnTo>
                    <a:pt x="25214" y="1160335"/>
                  </a:lnTo>
                  <a:lnTo>
                    <a:pt x="8637" y="1164911"/>
                  </a:lnTo>
                  <a:lnTo>
                    <a:pt x="0" y="1132788"/>
                  </a:lnTo>
                  <a:lnTo>
                    <a:pt x="16179" y="1128336"/>
                  </a:lnTo>
                  <a:lnTo>
                    <a:pt x="32102" y="1123744"/>
                  </a:lnTo>
                  <a:lnTo>
                    <a:pt x="47712" y="1119028"/>
                  </a:lnTo>
                  <a:lnTo>
                    <a:pt x="62951" y="1114206"/>
                  </a:lnTo>
                  <a:lnTo>
                    <a:pt x="73193" y="1145840"/>
                  </a:lnTo>
                  <a:close/>
                </a:path>
                <a:path w="737234" h="1165225">
                  <a:moveTo>
                    <a:pt x="454366" y="876409"/>
                  </a:moveTo>
                  <a:lnTo>
                    <a:pt x="425254" y="860352"/>
                  </a:lnTo>
                  <a:lnTo>
                    <a:pt x="432667" y="846150"/>
                  </a:lnTo>
                  <a:lnTo>
                    <a:pt x="439359" y="831725"/>
                  </a:lnTo>
                  <a:lnTo>
                    <a:pt x="445310" y="817128"/>
                  </a:lnTo>
                  <a:lnTo>
                    <a:pt x="450497" y="802412"/>
                  </a:lnTo>
                  <a:lnTo>
                    <a:pt x="482127" y="812686"/>
                  </a:lnTo>
                  <a:lnTo>
                    <a:pt x="476414" y="828888"/>
                  </a:lnTo>
                  <a:lnTo>
                    <a:pt x="469868" y="844946"/>
                  </a:lnTo>
                  <a:lnTo>
                    <a:pt x="462512" y="860804"/>
                  </a:lnTo>
                  <a:lnTo>
                    <a:pt x="454366" y="876409"/>
                  </a:lnTo>
                  <a:close/>
                </a:path>
                <a:path w="737234" h="1165225">
                  <a:moveTo>
                    <a:pt x="498003" y="731757"/>
                  </a:moveTo>
                  <a:lnTo>
                    <a:pt x="482020" y="742876"/>
                  </a:lnTo>
                  <a:lnTo>
                    <a:pt x="463811" y="740862"/>
                  </a:lnTo>
                  <a:lnTo>
                    <a:pt x="465148" y="725171"/>
                  </a:lnTo>
                  <a:lnTo>
                    <a:pt x="465659" y="709424"/>
                  </a:lnTo>
                  <a:lnTo>
                    <a:pt x="465352" y="693669"/>
                  </a:lnTo>
                  <a:lnTo>
                    <a:pt x="464234" y="677954"/>
                  </a:lnTo>
                  <a:lnTo>
                    <a:pt x="497335" y="674711"/>
                  </a:lnTo>
                  <a:lnTo>
                    <a:pt x="498450" y="689439"/>
                  </a:lnTo>
                  <a:lnTo>
                    <a:pt x="498915" y="704220"/>
                  </a:lnTo>
                  <a:lnTo>
                    <a:pt x="498728" y="719014"/>
                  </a:lnTo>
                  <a:lnTo>
                    <a:pt x="498003" y="731757"/>
                  </a:lnTo>
                  <a:close/>
                </a:path>
                <a:path w="737234" h="1165225">
                  <a:moveTo>
                    <a:pt x="543555" y="743565"/>
                  </a:moveTo>
                  <a:lnTo>
                    <a:pt x="502276" y="769663"/>
                  </a:lnTo>
                  <a:lnTo>
                    <a:pt x="489234" y="776678"/>
                  </a:lnTo>
                  <a:lnTo>
                    <a:pt x="474048" y="747106"/>
                  </a:lnTo>
                  <a:lnTo>
                    <a:pt x="476705" y="745744"/>
                  </a:lnTo>
                  <a:lnTo>
                    <a:pt x="479356" y="744344"/>
                  </a:lnTo>
                  <a:lnTo>
                    <a:pt x="482020" y="742876"/>
                  </a:lnTo>
                  <a:lnTo>
                    <a:pt x="498003" y="731757"/>
                  </a:lnTo>
                  <a:lnTo>
                    <a:pt x="497888" y="733781"/>
                  </a:lnTo>
                  <a:lnTo>
                    <a:pt x="504041" y="729990"/>
                  </a:lnTo>
                  <a:lnTo>
                    <a:pt x="510178" y="726064"/>
                  </a:lnTo>
                  <a:lnTo>
                    <a:pt x="516285" y="722010"/>
                  </a:lnTo>
                  <a:lnTo>
                    <a:pt x="528427" y="713608"/>
                  </a:lnTo>
                  <a:lnTo>
                    <a:pt x="547925" y="740444"/>
                  </a:lnTo>
                  <a:lnTo>
                    <a:pt x="543555" y="743565"/>
                  </a:lnTo>
                  <a:close/>
                </a:path>
                <a:path w="737234" h="1165225">
                  <a:moveTo>
                    <a:pt x="528427" y="713608"/>
                  </a:moveTo>
                  <a:lnTo>
                    <a:pt x="524400" y="716410"/>
                  </a:lnTo>
                  <a:lnTo>
                    <a:pt x="528379" y="713541"/>
                  </a:lnTo>
                  <a:close/>
                </a:path>
                <a:path w="737234" h="1165225">
                  <a:moveTo>
                    <a:pt x="600696" y="696604"/>
                  </a:moveTo>
                  <a:lnTo>
                    <a:pt x="577820" y="672483"/>
                  </a:lnTo>
                  <a:lnTo>
                    <a:pt x="589348" y="661154"/>
                  </a:lnTo>
                  <a:lnTo>
                    <a:pt x="600375" y="649489"/>
                  </a:lnTo>
                  <a:lnTo>
                    <a:pt x="610857" y="637530"/>
                  </a:lnTo>
                  <a:lnTo>
                    <a:pt x="620749" y="625324"/>
                  </a:lnTo>
                  <a:lnTo>
                    <a:pt x="646960" y="645768"/>
                  </a:lnTo>
                  <a:lnTo>
                    <a:pt x="636292" y="658940"/>
                  </a:lnTo>
                  <a:lnTo>
                    <a:pt x="624997" y="671830"/>
                  </a:lnTo>
                  <a:lnTo>
                    <a:pt x="613118" y="684398"/>
                  </a:lnTo>
                  <a:lnTo>
                    <a:pt x="600696" y="696604"/>
                  </a:lnTo>
                  <a:close/>
                </a:path>
                <a:path w="737234" h="1165225">
                  <a:moveTo>
                    <a:pt x="424794" y="802696"/>
                  </a:moveTo>
                  <a:lnTo>
                    <a:pt x="407401" y="807310"/>
                  </a:lnTo>
                  <a:lnTo>
                    <a:pt x="390049" y="810890"/>
                  </a:lnTo>
                  <a:lnTo>
                    <a:pt x="372798" y="813427"/>
                  </a:lnTo>
                  <a:lnTo>
                    <a:pt x="355712" y="814911"/>
                  </a:lnTo>
                  <a:lnTo>
                    <a:pt x="353846" y="781723"/>
                  </a:lnTo>
                  <a:lnTo>
                    <a:pt x="369023" y="780402"/>
                  </a:lnTo>
                  <a:lnTo>
                    <a:pt x="384373" y="778131"/>
                  </a:lnTo>
                  <a:lnTo>
                    <a:pt x="399842" y="774924"/>
                  </a:lnTo>
                  <a:lnTo>
                    <a:pt x="415376" y="770791"/>
                  </a:lnTo>
                  <a:lnTo>
                    <a:pt x="424794" y="802696"/>
                  </a:lnTo>
                  <a:close/>
                </a:path>
                <a:path w="737234" h="1165225">
                  <a:moveTo>
                    <a:pt x="684884" y="588097"/>
                  </a:moveTo>
                  <a:lnTo>
                    <a:pt x="655687" y="572181"/>
                  </a:lnTo>
                  <a:lnTo>
                    <a:pt x="662964" y="558145"/>
                  </a:lnTo>
                  <a:lnTo>
                    <a:pt x="669677" y="543744"/>
                  </a:lnTo>
                  <a:lnTo>
                    <a:pt x="675802" y="529035"/>
                  </a:lnTo>
                  <a:lnTo>
                    <a:pt x="681318" y="514071"/>
                  </a:lnTo>
                  <a:lnTo>
                    <a:pt x="712752" y="524907"/>
                  </a:lnTo>
                  <a:lnTo>
                    <a:pt x="706762" y="541181"/>
                  </a:lnTo>
                  <a:lnTo>
                    <a:pt x="700104" y="557172"/>
                  </a:lnTo>
                  <a:lnTo>
                    <a:pt x="692803" y="572827"/>
                  </a:lnTo>
                  <a:lnTo>
                    <a:pt x="684884" y="588097"/>
                  </a:lnTo>
                  <a:close/>
                </a:path>
                <a:path w="737234" h="1165225">
                  <a:moveTo>
                    <a:pt x="285016" y="809175"/>
                  </a:moveTo>
                  <a:lnTo>
                    <a:pt x="267198" y="804286"/>
                  </a:lnTo>
                  <a:lnTo>
                    <a:pt x="250161" y="798043"/>
                  </a:lnTo>
                  <a:lnTo>
                    <a:pt x="233966" y="790466"/>
                  </a:lnTo>
                  <a:lnTo>
                    <a:pt x="218673" y="781576"/>
                  </a:lnTo>
                  <a:lnTo>
                    <a:pt x="236651" y="753598"/>
                  </a:lnTo>
                  <a:lnTo>
                    <a:pt x="249468" y="761042"/>
                  </a:lnTo>
                  <a:lnTo>
                    <a:pt x="263078" y="767394"/>
                  </a:lnTo>
                  <a:lnTo>
                    <a:pt x="277435" y="772637"/>
                  </a:lnTo>
                  <a:lnTo>
                    <a:pt x="292494" y="776756"/>
                  </a:lnTo>
                  <a:lnTo>
                    <a:pt x="285016" y="809175"/>
                  </a:lnTo>
                  <a:close/>
                </a:path>
                <a:path w="737234" h="1165225">
                  <a:moveTo>
                    <a:pt x="729979" y="458064"/>
                  </a:moveTo>
                  <a:lnTo>
                    <a:pt x="697235" y="452331"/>
                  </a:lnTo>
                  <a:lnTo>
                    <a:pt x="699671" y="436771"/>
                  </a:lnTo>
                  <a:lnTo>
                    <a:pt x="701571" y="420921"/>
                  </a:lnTo>
                  <a:lnTo>
                    <a:pt x="702924" y="404840"/>
                  </a:lnTo>
                  <a:lnTo>
                    <a:pt x="703718" y="388588"/>
                  </a:lnTo>
                  <a:lnTo>
                    <a:pt x="736951" y="389668"/>
                  </a:lnTo>
                  <a:lnTo>
                    <a:pt x="736090" y="407102"/>
                  </a:lnTo>
                  <a:lnTo>
                    <a:pt x="734636" y="424350"/>
                  </a:lnTo>
                  <a:lnTo>
                    <a:pt x="732597" y="441356"/>
                  </a:lnTo>
                  <a:lnTo>
                    <a:pt x="729979" y="458064"/>
                  </a:lnTo>
                  <a:close/>
                </a:path>
                <a:path w="737234" h="1165225">
                  <a:moveTo>
                    <a:pt x="483255" y="606298"/>
                  </a:moveTo>
                  <a:lnTo>
                    <a:pt x="451571" y="616352"/>
                  </a:lnTo>
                  <a:lnTo>
                    <a:pt x="446360" y="601372"/>
                  </a:lnTo>
                  <a:lnTo>
                    <a:pt x="440382" y="586787"/>
                  </a:lnTo>
                  <a:lnTo>
                    <a:pt x="433655" y="572650"/>
                  </a:lnTo>
                  <a:lnTo>
                    <a:pt x="426201" y="559014"/>
                  </a:lnTo>
                  <a:lnTo>
                    <a:pt x="454911" y="542240"/>
                  </a:lnTo>
                  <a:lnTo>
                    <a:pt x="463244" y="557496"/>
                  </a:lnTo>
                  <a:lnTo>
                    <a:pt x="470767" y="573295"/>
                  </a:lnTo>
                  <a:lnTo>
                    <a:pt x="477449" y="589581"/>
                  </a:lnTo>
                  <a:lnTo>
                    <a:pt x="483255" y="606298"/>
                  </a:lnTo>
                  <a:close/>
                </a:path>
                <a:path w="737234" h="1165225">
                  <a:moveTo>
                    <a:pt x="194051" y="712418"/>
                  </a:moveTo>
                  <a:lnTo>
                    <a:pt x="166483" y="731009"/>
                  </a:lnTo>
                  <a:lnTo>
                    <a:pt x="157006" y="715187"/>
                  </a:lnTo>
                  <a:lnTo>
                    <a:pt x="149362" y="698539"/>
                  </a:lnTo>
                  <a:lnTo>
                    <a:pt x="143572" y="681129"/>
                  </a:lnTo>
                  <a:lnTo>
                    <a:pt x="139657" y="663020"/>
                  </a:lnTo>
                  <a:lnTo>
                    <a:pt x="172492" y="657735"/>
                  </a:lnTo>
                  <a:lnTo>
                    <a:pt x="175634" y="672303"/>
                  </a:lnTo>
                  <a:lnTo>
                    <a:pt x="180288" y="686301"/>
                  </a:lnTo>
                  <a:lnTo>
                    <a:pt x="186434" y="699687"/>
                  </a:lnTo>
                  <a:lnTo>
                    <a:pt x="194051" y="712418"/>
                  </a:lnTo>
                  <a:close/>
                </a:path>
                <a:path w="737234" h="1165225">
                  <a:moveTo>
                    <a:pt x="734851" y="321184"/>
                  </a:moveTo>
                  <a:lnTo>
                    <a:pt x="701754" y="324201"/>
                  </a:lnTo>
                  <a:lnTo>
                    <a:pt x="700102" y="308400"/>
                  </a:lnTo>
                  <a:lnTo>
                    <a:pt x="697994" y="292409"/>
                  </a:lnTo>
                  <a:lnTo>
                    <a:pt x="695442" y="276282"/>
                  </a:lnTo>
                  <a:lnTo>
                    <a:pt x="692459" y="260074"/>
                  </a:lnTo>
                  <a:lnTo>
                    <a:pt x="725082" y="253640"/>
                  </a:lnTo>
                  <a:lnTo>
                    <a:pt x="728213" y="270689"/>
                  </a:lnTo>
                  <a:lnTo>
                    <a:pt x="730896" y="287668"/>
                  </a:lnTo>
                  <a:lnTo>
                    <a:pt x="733114" y="304520"/>
                  </a:lnTo>
                  <a:lnTo>
                    <a:pt x="734851" y="321184"/>
                  </a:lnTo>
                  <a:close/>
                </a:path>
                <a:path w="737234" h="1165225">
                  <a:moveTo>
                    <a:pt x="388518" y="509796"/>
                  </a:moveTo>
                  <a:lnTo>
                    <a:pt x="376708" y="498958"/>
                  </a:lnTo>
                  <a:lnTo>
                    <a:pt x="364552" y="489565"/>
                  </a:lnTo>
                  <a:lnTo>
                    <a:pt x="352098" y="481645"/>
                  </a:lnTo>
                  <a:lnTo>
                    <a:pt x="339394" y="475221"/>
                  </a:lnTo>
                  <a:lnTo>
                    <a:pt x="352833" y="444791"/>
                  </a:lnTo>
                  <a:lnTo>
                    <a:pt x="368259" y="452580"/>
                  </a:lnTo>
                  <a:lnTo>
                    <a:pt x="383289" y="462102"/>
                  </a:lnTo>
                  <a:lnTo>
                    <a:pt x="397868" y="473323"/>
                  </a:lnTo>
                  <a:lnTo>
                    <a:pt x="411943" y="486210"/>
                  </a:lnTo>
                  <a:lnTo>
                    <a:pt x="388518" y="509796"/>
                  </a:lnTo>
                  <a:close/>
                </a:path>
                <a:path w="737234" h="1165225">
                  <a:moveTo>
                    <a:pt x="174873" y="598020"/>
                  </a:moveTo>
                  <a:lnTo>
                    <a:pt x="142451" y="590625"/>
                  </a:lnTo>
                  <a:lnTo>
                    <a:pt x="146924" y="574064"/>
                  </a:lnTo>
                  <a:lnTo>
                    <a:pt x="152782" y="557494"/>
                  </a:lnTo>
                  <a:lnTo>
                    <a:pt x="160007" y="540972"/>
                  </a:lnTo>
                  <a:lnTo>
                    <a:pt x="168579" y="524556"/>
                  </a:lnTo>
                  <a:lnTo>
                    <a:pt x="197526" y="540929"/>
                  </a:lnTo>
                  <a:lnTo>
                    <a:pt x="190069" y="555189"/>
                  </a:lnTo>
                  <a:lnTo>
                    <a:pt x="183796" y="569491"/>
                  </a:lnTo>
                  <a:lnTo>
                    <a:pt x="178724" y="583785"/>
                  </a:lnTo>
                  <a:lnTo>
                    <a:pt x="174873" y="598020"/>
                  </a:lnTo>
                  <a:close/>
                </a:path>
                <a:path w="737234" h="1165225">
                  <a:moveTo>
                    <a:pt x="708761" y="187536"/>
                  </a:moveTo>
                  <a:lnTo>
                    <a:pt x="676878" y="196898"/>
                  </a:lnTo>
                  <a:lnTo>
                    <a:pt x="672182" y="181509"/>
                  </a:lnTo>
                  <a:lnTo>
                    <a:pt x="667114" y="166048"/>
                  </a:lnTo>
                  <a:lnTo>
                    <a:pt x="661696" y="150559"/>
                  </a:lnTo>
                  <a:lnTo>
                    <a:pt x="655953" y="135091"/>
                  </a:lnTo>
                  <a:lnTo>
                    <a:pt x="686987" y="123200"/>
                  </a:lnTo>
                  <a:lnTo>
                    <a:pt x="692966" y="139289"/>
                  </a:lnTo>
                  <a:lnTo>
                    <a:pt x="698605" y="155414"/>
                  </a:lnTo>
                  <a:lnTo>
                    <a:pt x="703878" y="171516"/>
                  </a:lnTo>
                  <a:lnTo>
                    <a:pt x="708761" y="187536"/>
                  </a:lnTo>
                  <a:close/>
                </a:path>
                <a:path w="737234" h="1165225">
                  <a:moveTo>
                    <a:pt x="234134" y="491990"/>
                  </a:moveTo>
                  <a:lnTo>
                    <a:pt x="211530" y="467620"/>
                  </a:lnTo>
                  <a:lnTo>
                    <a:pt x="226922" y="455138"/>
                  </a:lnTo>
                  <a:lnTo>
                    <a:pt x="243350" y="445299"/>
                  </a:lnTo>
                  <a:lnTo>
                    <a:pt x="260659" y="438183"/>
                  </a:lnTo>
                  <a:lnTo>
                    <a:pt x="278695" y="433875"/>
                  </a:lnTo>
                  <a:lnTo>
                    <a:pt x="282325" y="457120"/>
                  </a:lnTo>
                  <a:lnTo>
                    <a:pt x="245698" y="482602"/>
                  </a:lnTo>
                  <a:lnTo>
                    <a:pt x="234134" y="491990"/>
                  </a:lnTo>
                  <a:close/>
                </a:path>
                <a:path w="737234" h="1165225">
                  <a:moveTo>
                    <a:pt x="283824" y="466717"/>
                  </a:moveTo>
                  <a:lnTo>
                    <a:pt x="270626" y="469907"/>
                  </a:lnTo>
                  <a:lnTo>
                    <a:pt x="257889" y="475222"/>
                  </a:lnTo>
                  <a:lnTo>
                    <a:pt x="245698" y="482602"/>
                  </a:lnTo>
                  <a:lnTo>
                    <a:pt x="282325" y="457120"/>
                  </a:lnTo>
                  <a:lnTo>
                    <a:pt x="283824" y="466717"/>
                  </a:lnTo>
                  <a:close/>
                </a:path>
                <a:path w="737234" h="1165225">
                  <a:moveTo>
                    <a:pt x="660239" y="60766"/>
                  </a:moveTo>
                  <a:lnTo>
                    <a:pt x="630201" y="75021"/>
                  </a:lnTo>
                  <a:lnTo>
                    <a:pt x="618334" y="51043"/>
                  </a:lnTo>
                  <a:lnTo>
                    <a:pt x="608707" y="33022"/>
                  </a:lnTo>
                  <a:lnTo>
                    <a:pt x="602223" y="21643"/>
                  </a:lnTo>
                  <a:lnTo>
                    <a:pt x="599785" y="17589"/>
                  </a:lnTo>
                  <a:lnTo>
                    <a:pt x="628008" y="0"/>
                  </a:lnTo>
                  <a:lnTo>
                    <a:pt x="630782" y="4613"/>
                  </a:lnTo>
                  <a:lnTo>
                    <a:pt x="637661" y="16661"/>
                  </a:lnTo>
                  <a:lnTo>
                    <a:pt x="647771" y="35571"/>
                  </a:lnTo>
                  <a:lnTo>
                    <a:pt x="660239" y="6076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64862" y="4644085"/>
              <a:ext cx="8820149" cy="5642914"/>
            </a:xfrm>
            <a:prstGeom prst="rect">
              <a:avLst/>
            </a:prstGeom>
          </p:spPr>
        </p:pic>
      </p:grpSp>
      <p:grpSp>
        <p:nvGrpSpPr>
          <p:cNvPr id="8" name="object 8" descr=""/>
          <p:cNvGrpSpPr/>
          <p:nvPr/>
        </p:nvGrpSpPr>
        <p:grpSpPr>
          <a:xfrm>
            <a:off x="817147" y="0"/>
            <a:ext cx="7830820" cy="10287000"/>
            <a:chOff x="817147" y="0"/>
            <a:chExt cx="7830820" cy="10287000"/>
          </a:xfrm>
        </p:grpSpPr>
        <p:sp>
          <p:nvSpPr>
            <p:cNvPr id="9" name="object 9" descr=""/>
            <p:cNvSpPr/>
            <p:nvPr/>
          </p:nvSpPr>
          <p:spPr>
            <a:xfrm>
              <a:off x="872820" y="792091"/>
              <a:ext cx="7719695" cy="9495155"/>
            </a:xfrm>
            <a:custGeom>
              <a:avLst/>
              <a:gdLst/>
              <a:ahLst/>
              <a:cxnLst/>
              <a:rect l="l" t="t" r="r" b="b"/>
              <a:pathLst>
                <a:path w="7719695" h="9495155">
                  <a:moveTo>
                    <a:pt x="7455634" y="9494908"/>
                  </a:moveTo>
                  <a:lnTo>
                    <a:pt x="265215" y="9494908"/>
                  </a:lnTo>
                  <a:lnTo>
                    <a:pt x="228386" y="9474093"/>
                  </a:lnTo>
                  <a:lnTo>
                    <a:pt x="192148" y="9449027"/>
                  </a:lnTo>
                  <a:lnTo>
                    <a:pt x="158394" y="9420868"/>
                  </a:lnTo>
                  <a:lnTo>
                    <a:pt x="127326" y="9389820"/>
                  </a:lnTo>
                  <a:lnTo>
                    <a:pt x="99150" y="9356086"/>
                  </a:lnTo>
                  <a:lnTo>
                    <a:pt x="74068" y="9319871"/>
                  </a:lnTo>
                  <a:lnTo>
                    <a:pt x="52286" y="9281378"/>
                  </a:lnTo>
                  <a:lnTo>
                    <a:pt x="34007" y="9240811"/>
                  </a:lnTo>
                  <a:lnTo>
                    <a:pt x="19435" y="9198374"/>
                  </a:lnTo>
                  <a:lnTo>
                    <a:pt x="8773" y="9154270"/>
                  </a:lnTo>
                  <a:lnTo>
                    <a:pt x="2227" y="9108705"/>
                  </a:lnTo>
                  <a:lnTo>
                    <a:pt x="0" y="9061881"/>
                  </a:lnTo>
                  <a:lnTo>
                    <a:pt x="0" y="486235"/>
                  </a:lnTo>
                  <a:lnTo>
                    <a:pt x="2227" y="439411"/>
                  </a:lnTo>
                  <a:lnTo>
                    <a:pt x="8773" y="393845"/>
                  </a:lnTo>
                  <a:lnTo>
                    <a:pt x="19435" y="349742"/>
                  </a:lnTo>
                  <a:lnTo>
                    <a:pt x="34007" y="307305"/>
                  </a:lnTo>
                  <a:lnTo>
                    <a:pt x="52286" y="266738"/>
                  </a:lnTo>
                  <a:lnTo>
                    <a:pt x="74068" y="228245"/>
                  </a:lnTo>
                  <a:lnTo>
                    <a:pt x="99150" y="192029"/>
                  </a:lnTo>
                  <a:lnTo>
                    <a:pt x="127326" y="158295"/>
                  </a:lnTo>
                  <a:lnTo>
                    <a:pt x="158394" y="127247"/>
                  </a:lnTo>
                  <a:lnTo>
                    <a:pt x="192148" y="99088"/>
                  </a:lnTo>
                  <a:lnTo>
                    <a:pt x="228386" y="74023"/>
                  </a:lnTo>
                  <a:lnTo>
                    <a:pt x="266903" y="52254"/>
                  </a:lnTo>
                  <a:lnTo>
                    <a:pt x="307495" y="33986"/>
                  </a:lnTo>
                  <a:lnTo>
                    <a:pt x="349959" y="19423"/>
                  </a:lnTo>
                  <a:lnTo>
                    <a:pt x="394090" y="8768"/>
                  </a:lnTo>
                  <a:lnTo>
                    <a:pt x="439684" y="2226"/>
                  </a:lnTo>
                  <a:lnTo>
                    <a:pt x="486537" y="0"/>
                  </a:lnTo>
                  <a:lnTo>
                    <a:pt x="7232706" y="0"/>
                  </a:lnTo>
                  <a:lnTo>
                    <a:pt x="7279559" y="2226"/>
                  </a:lnTo>
                  <a:lnTo>
                    <a:pt x="7325153" y="8768"/>
                  </a:lnTo>
                  <a:lnTo>
                    <a:pt x="7369284" y="19423"/>
                  </a:lnTo>
                  <a:lnTo>
                    <a:pt x="7411747" y="33986"/>
                  </a:lnTo>
                  <a:lnTo>
                    <a:pt x="7452339" y="52254"/>
                  </a:lnTo>
                  <a:lnTo>
                    <a:pt x="7490856" y="74023"/>
                  </a:lnTo>
                  <a:lnTo>
                    <a:pt x="7527094" y="99088"/>
                  </a:lnTo>
                  <a:lnTo>
                    <a:pt x="7560849" y="127247"/>
                  </a:lnTo>
                  <a:lnTo>
                    <a:pt x="7591916" y="158295"/>
                  </a:lnTo>
                  <a:lnTo>
                    <a:pt x="7620093" y="192029"/>
                  </a:lnTo>
                  <a:lnTo>
                    <a:pt x="7645174" y="228245"/>
                  </a:lnTo>
                  <a:lnTo>
                    <a:pt x="7666956" y="266738"/>
                  </a:lnTo>
                  <a:lnTo>
                    <a:pt x="7685236" y="307305"/>
                  </a:lnTo>
                  <a:lnTo>
                    <a:pt x="7699808" y="349742"/>
                  </a:lnTo>
                  <a:lnTo>
                    <a:pt x="7710469" y="393845"/>
                  </a:lnTo>
                  <a:lnTo>
                    <a:pt x="7717016" y="439411"/>
                  </a:lnTo>
                  <a:lnTo>
                    <a:pt x="7719243" y="486235"/>
                  </a:lnTo>
                  <a:lnTo>
                    <a:pt x="7719243" y="9066719"/>
                  </a:lnTo>
                  <a:lnTo>
                    <a:pt x="7717131" y="9115578"/>
                  </a:lnTo>
                  <a:lnTo>
                    <a:pt x="7710062" y="9163109"/>
                  </a:lnTo>
                  <a:lnTo>
                    <a:pt x="7698298" y="9209059"/>
                  </a:lnTo>
                  <a:lnTo>
                    <a:pt x="7682102" y="9253177"/>
                  </a:lnTo>
                  <a:lnTo>
                    <a:pt x="7661736" y="9295211"/>
                  </a:lnTo>
                  <a:lnTo>
                    <a:pt x="7637463" y="9334911"/>
                  </a:lnTo>
                  <a:lnTo>
                    <a:pt x="7609545" y="9372023"/>
                  </a:lnTo>
                  <a:lnTo>
                    <a:pt x="7578244" y="9406297"/>
                  </a:lnTo>
                  <a:lnTo>
                    <a:pt x="7543823" y="9437481"/>
                  </a:lnTo>
                  <a:lnTo>
                    <a:pt x="7506544" y="9465324"/>
                  </a:lnTo>
                  <a:lnTo>
                    <a:pt x="7466669" y="9489573"/>
                  </a:lnTo>
                  <a:lnTo>
                    <a:pt x="7455634" y="9494908"/>
                  </a:lnTo>
                  <a:close/>
                </a:path>
              </a:pathLst>
            </a:custGeom>
            <a:solidFill>
              <a:srgbClr val="A06A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17147" y="736452"/>
              <a:ext cx="7830820" cy="9551035"/>
            </a:xfrm>
            <a:custGeom>
              <a:avLst/>
              <a:gdLst/>
              <a:ahLst/>
              <a:cxnLst/>
              <a:rect l="l" t="t" r="r" b="b"/>
              <a:pathLst>
                <a:path w="7830820" h="9551035">
                  <a:moveTo>
                    <a:pt x="7615634" y="9550547"/>
                  </a:moveTo>
                  <a:lnTo>
                    <a:pt x="216165" y="9550547"/>
                  </a:lnTo>
                  <a:lnTo>
                    <a:pt x="207700" y="9544457"/>
                  </a:lnTo>
                  <a:lnTo>
                    <a:pt x="174335" y="9516098"/>
                  </a:lnTo>
                  <a:lnTo>
                    <a:pt x="143384" y="9485166"/>
                  </a:lnTo>
                  <a:lnTo>
                    <a:pt x="115007" y="9451822"/>
                  </a:lnTo>
                  <a:lnTo>
                    <a:pt x="89367" y="9416226"/>
                  </a:lnTo>
                  <a:lnTo>
                    <a:pt x="66623" y="9378539"/>
                  </a:lnTo>
                  <a:lnTo>
                    <a:pt x="46936" y="9338922"/>
                  </a:lnTo>
                  <a:lnTo>
                    <a:pt x="30468" y="9297537"/>
                  </a:lnTo>
                  <a:lnTo>
                    <a:pt x="17379" y="9254543"/>
                  </a:lnTo>
                  <a:lnTo>
                    <a:pt x="7831" y="9210101"/>
                  </a:lnTo>
                  <a:lnTo>
                    <a:pt x="1981" y="9164308"/>
                  </a:lnTo>
                  <a:lnTo>
                    <a:pt x="0" y="9117519"/>
                  </a:lnTo>
                  <a:lnTo>
                    <a:pt x="0" y="541874"/>
                  </a:lnTo>
                  <a:lnTo>
                    <a:pt x="1984" y="495363"/>
                  </a:lnTo>
                  <a:lnTo>
                    <a:pt x="7831" y="449904"/>
                  </a:lnTo>
                  <a:lnTo>
                    <a:pt x="17379" y="405663"/>
                  </a:lnTo>
                  <a:lnTo>
                    <a:pt x="30468" y="362809"/>
                  </a:lnTo>
                  <a:lnTo>
                    <a:pt x="46936" y="321508"/>
                  </a:lnTo>
                  <a:lnTo>
                    <a:pt x="66623" y="281927"/>
                  </a:lnTo>
                  <a:lnTo>
                    <a:pt x="89367" y="244234"/>
                  </a:lnTo>
                  <a:lnTo>
                    <a:pt x="115007" y="208596"/>
                  </a:lnTo>
                  <a:lnTo>
                    <a:pt x="143384" y="175179"/>
                  </a:lnTo>
                  <a:lnTo>
                    <a:pt x="174335" y="144152"/>
                  </a:lnTo>
                  <a:lnTo>
                    <a:pt x="207700" y="115681"/>
                  </a:lnTo>
                  <a:lnTo>
                    <a:pt x="243319" y="89933"/>
                  </a:lnTo>
                  <a:lnTo>
                    <a:pt x="281029" y="67076"/>
                  </a:lnTo>
                  <a:lnTo>
                    <a:pt x="320670" y="47277"/>
                  </a:lnTo>
                  <a:lnTo>
                    <a:pt x="362081" y="30703"/>
                  </a:lnTo>
                  <a:lnTo>
                    <a:pt x="405102" y="17521"/>
                  </a:lnTo>
                  <a:lnTo>
                    <a:pt x="449571" y="7898"/>
                  </a:lnTo>
                  <a:lnTo>
                    <a:pt x="495327" y="2002"/>
                  </a:lnTo>
                  <a:lnTo>
                    <a:pt x="542210" y="0"/>
                  </a:lnTo>
                  <a:lnTo>
                    <a:pt x="7288379" y="0"/>
                  </a:lnTo>
                  <a:lnTo>
                    <a:pt x="7334919" y="1983"/>
                  </a:lnTo>
                  <a:lnTo>
                    <a:pt x="7380406" y="7826"/>
                  </a:lnTo>
                  <a:lnTo>
                    <a:pt x="7424674" y="17369"/>
                  </a:lnTo>
                  <a:lnTo>
                    <a:pt x="7467555" y="30449"/>
                  </a:lnTo>
                  <a:lnTo>
                    <a:pt x="7508882" y="46907"/>
                  </a:lnTo>
                  <a:lnTo>
                    <a:pt x="7548487" y="66581"/>
                  </a:lnTo>
                  <a:lnTo>
                    <a:pt x="7586204" y="89311"/>
                  </a:lnTo>
                  <a:lnTo>
                    <a:pt x="7616772" y="111277"/>
                  </a:lnTo>
                  <a:lnTo>
                    <a:pt x="542210" y="111277"/>
                  </a:lnTo>
                  <a:lnTo>
                    <a:pt x="495392" y="113813"/>
                  </a:lnTo>
                  <a:lnTo>
                    <a:pt x="450003" y="121243"/>
                  </a:lnTo>
                  <a:lnTo>
                    <a:pt x="406309" y="133301"/>
                  </a:lnTo>
                  <a:lnTo>
                    <a:pt x="364578" y="149719"/>
                  </a:lnTo>
                  <a:lnTo>
                    <a:pt x="325075" y="170231"/>
                  </a:lnTo>
                  <a:lnTo>
                    <a:pt x="288068" y="194571"/>
                  </a:lnTo>
                  <a:lnTo>
                    <a:pt x="253824" y="222472"/>
                  </a:lnTo>
                  <a:lnTo>
                    <a:pt x="222610" y="253667"/>
                  </a:lnTo>
                  <a:lnTo>
                    <a:pt x="194692" y="287890"/>
                  </a:lnTo>
                  <a:lnTo>
                    <a:pt x="170337" y="324873"/>
                  </a:lnTo>
                  <a:lnTo>
                    <a:pt x="149812" y="364351"/>
                  </a:lnTo>
                  <a:lnTo>
                    <a:pt x="133383" y="406057"/>
                  </a:lnTo>
                  <a:lnTo>
                    <a:pt x="121318" y="449724"/>
                  </a:lnTo>
                  <a:lnTo>
                    <a:pt x="113894" y="495020"/>
                  </a:lnTo>
                  <a:lnTo>
                    <a:pt x="111346" y="541874"/>
                  </a:lnTo>
                  <a:lnTo>
                    <a:pt x="111346" y="9117519"/>
                  </a:lnTo>
                  <a:lnTo>
                    <a:pt x="113894" y="9164373"/>
                  </a:lnTo>
                  <a:lnTo>
                    <a:pt x="121318" y="9209670"/>
                  </a:lnTo>
                  <a:lnTo>
                    <a:pt x="133383" y="9253336"/>
                  </a:lnTo>
                  <a:lnTo>
                    <a:pt x="149812" y="9295042"/>
                  </a:lnTo>
                  <a:lnTo>
                    <a:pt x="170337" y="9334520"/>
                  </a:lnTo>
                  <a:lnTo>
                    <a:pt x="194692" y="9371504"/>
                  </a:lnTo>
                  <a:lnTo>
                    <a:pt x="222610" y="9405726"/>
                  </a:lnTo>
                  <a:lnTo>
                    <a:pt x="253824" y="9436921"/>
                  </a:lnTo>
                  <a:lnTo>
                    <a:pt x="288068" y="9464822"/>
                  </a:lnTo>
                  <a:lnTo>
                    <a:pt x="325075" y="9489162"/>
                  </a:lnTo>
                  <a:lnTo>
                    <a:pt x="364578" y="9509674"/>
                  </a:lnTo>
                  <a:lnTo>
                    <a:pt x="406309" y="9526093"/>
                  </a:lnTo>
                  <a:lnTo>
                    <a:pt x="450003" y="9538150"/>
                  </a:lnTo>
                  <a:lnTo>
                    <a:pt x="495392" y="9545580"/>
                  </a:lnTo>
                  <a:lnTo>
                    <a:pt x="542210" y="9548116"/>
                  </a:lnTo>
                  <a:lnTo>
                    <a:pt x="7618794" y="9548116"/>
                  </a:lnTo>
                  <a:lnTo>
                    <a:pt x="7615634" y="9550547"/>
                  </a:lnTo>
                  <a:close/>
                </a:path>
                <a:path w="7830820" h="9551035">
                  <a:moveTo>
                    <a:pt x="7618794" y="9548116"/>
                  </a:moveTo>
                  <a:lnTo>
                    <a:pt x="7293220" y="9548116"/>
                  </a:lnTo>
                  <a:lnTo>
                    <a:pt x="7341745" y="9545330"/>
                  </a:lnTo>
                  <a:lnTo>
                    <a:pt x="7389465" y="9537086"/>
                  </a:lnTo>
                  <a:lnTo>
                    <a:pt x="7435872" y="9523551"/>
                  </a:lnTo>
                  <a:lnTo>
                    <a:pt x="7480459" y="9504897"/>
                  </a:lnTo>
                  <a:lnTo>
                    <a:pt x="7522717" y="9481291"/>
                  </a:lnTo>
                  <a:lnTo>
                    <a:pt x="7562138" y="9452904"/>
                  </a:lnTo>
                  <a:lnTo>
                    <a:pt x="7598214" y="9419905"/>
                  </a:lnTo>
                  <a:lnTo>
                    <a:pt x="7630069" y="9384126"/>
                  </a:lnTo>
                  <a:lnTo>
                    <a:pt x="7657141" y="9345470"/>
                  </a:lnTo>
                  <a:lnTo>
                    <a:pt x="7679384" y="9304318"/>
                  </a:lnTo>
                  <a:lnTo>
                    <a:pt x="7696759" y="9261049"/>
                  </a:lnTo>
                  <a:lnTo>
                    <a:pt x="7709222" y="9216046"/>
                  </a:lnTo>
                  <a:lnTo>
                    <a:pt x="7716731" y="9169688"/>
                  </a:lnTo>
                  <a:lnTo>
                    <a:pt x="7719243" y="9122358"/>
                  </a:lnTo>
                  <a:lnTo>
                    <a:pt x="7719243" y="541874"/>
                  </a:lnTo>
                  <a:lnTo>
                    <a:pt x="7716695" y="495020"/>
                  </a:lnTo>
                  <a:lnTo>
                    <a:pt x="7709271" y="449724"/>
                  </a:lnTo>
                  <a:lnTo>
                    <a:pt x="7697206" y="406057"/>
                  </a:lnTo>
                  <a:lnTo>
                    <a:pt x="7680778" y="364351"/>
                  </a:lnTo>
                  <a:lnTo>
                    <a:pt x="7660252" y="324873"/>
                  </a:lnTo>
                  <a:lnTo>
                    <a:pt x="7635897" y="287890"/>
                  </a:lnTo>
                  <a:lnTo>
                    <a:pt x="7607979" y="253667"/>
                  </a:lnTo>
                  <a:lnTo>
                    <a:pt x="7576765" y="222472"/>
                  </a:lnTo>
                  <a:lnTo>
                    <a:pt x="7542521" y="194571"/>
                  </a:lnTo>
                  <a:lnTo>
                    <a:pt x="7505514" y="170231"/>
                  </a:lnTo>
                  <a:lnTo>
                    <a:pt x="7466012" y="149719"/>
                  </a:lnTo>
                  <a:lnTo>
                    <a:pt x="7424280" y="133301"/>
                  </a:lnTo>
                  <a:lnTo>
                    <a:pt x="7380586" y="121243"/>
                  </a:lnTo>
                  <a:lnTo>
                    <a:pt x="7335197" y="113813"/>
                  </a:lnTo>
                  <a:lnTo>
                    <a:pt x="7288379" y="111277"/>
                  </a:lnTo>
                  <a:lnTo>
                    <a:pt x="7616772" y="111277"/>
                  </a:lnTo>
                  <a:lnTo>
                    <a:pt x="7655301" y="143295"/>
                  </a:lnTo>
                  <a:lnTo>
                    <a:pt x="7686348" y="174227"/>
                  </a:lnTo>
                  <a:lnTo>
                    <a:pt x="7714837" y="207571"/>
                  </a:lnTo>
                  <a:lnTo>
                    <a:pt x="7740600" y="243167"/>
                  </a:lnTo>
                  <a:lnTo>
                    <a:pt x="7763471" y="280854"/>
                  </a:lnTo>
                  <a:lnTo>
                    <a:pt x="7783283" y="320471"/>
                  </a:lnTo>
                  <a:lnTo>
                    <a:pt x="7799867" y="361857"/>
                  </a:lnTo>
                  <a:lnTo>
                    <a:pt x="7813057" y="404851"/>
                  </a:lnTo>
                  <a:lnTo>
                    <a:pt x="7822686" y="449292"/>
                  </a:lnTo>
                  <a:lnTo>
                    <a:pt x="7828586" y="495020"/>
                  </a:lnTo>
                  <a:lnTo>
                    <a:pt x="7830590" y="541874"/>
                  </a:lnTo>
                  <a:lnTo>
                    <a:pt x="7830590" y="9122358"/>
                  </a:lnTo>
                  <a:lnTo>
                    <a:pt x="7828902" y="9174585"/>
                  </a:lnTo>
                  <a:lnTo>
                    <a:pt x="7822080" y="9225849"/>
                  </a:lnTo>
                  <a:lnTo>
                    <a:pt x="7810209" y="9275865"/>
                  </a:lnTo>
                  <a:lnTo>
                    <a:pt x="7793373" y="9324351"/>
                  </a:lnTo>
                  <a:lnTo>
                    <a:pt x="7771659" y="9371022"/>
                  </a:lnTo>
                  <a:lnTo>
                    <a:pt x="7745151" y="9415596"/>
                  </a:lnTo>
                  <a:lnTo>
                    <a:pt x="7713934" y="9457788"/>
                  </a:lnTo>
                  <a:lnTo>
                    <a:pt x="7678093" y="9497315"/>
                  </a:lnTo>
                  <a:lnTo>
                    <a:pt x="7642820" y="9529633"/>
                  </a:lnTo>
                  <a:lnTo>
                    <a:pt x="7618794" y="95481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64199" y="1278327"/>
              <a:ext cx="6746240" cy="8580755"/>
            </a:xfrm>
            <a:custGeom>
              <a:avLst/>
              <a:gdLst/>
              <a:ahLst/>
              <a:cxnLst/>
              <a:rect l="l" t="t" r="r" b="b"/>
              <a:pathLst>
                <a:path w="6746240" h="8580755">
                  <a:moveTo>
                    <a:pt x="6746168" y="8580483"/>
                  </a:moveTo>
                  <a:lnTo>
                    <a:pt x="0" y="8580483"/>
                  </a:lnTo>
                  <a:lnTo>
                    <a:pt x="0" y="0"/>
                  </a:lnTo>
                  <a:lnTo>
                    <a:pt x="6746168" y="0"/>
                  </a:lnTo>
                  <a:lnTo>
                    <a:pt x="6746168" y="85804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308526" y="1222688"/>
              <a:ext cx="6858000" cy="8691880"/>
            </a:xfrm>
            <a:custGeom>
              <a:avLst/>
              <a:gdLst/>
              <a:ahLst/>
              <a:cxnLst/>
              <a:rect l="l" t="t" r="r" b="b"/>
              <a:pathLst>
                <a:path w="6858000" h="8691880">
                  <a:moveTo>
                    <a:pt x="6801842" y="8691761"/>
                  </a:moveTo>
                  <a:lnTo>
                    <a:pt x="55673" y="8691761"/>
                  </a:lnTo>
                  <a:lnTo>
                    <a:pt x="33699" y="8687490"/>
                  </a:lnTo>
                  <a:lnTo>
                    <a:pt x="16036" y="8675734"/>
                  </a:lnTo>
                  <a:lnTo>
                    <a:pt x="4273" y="8658083"/>
                  </a:lnTo>
                  <a:lnTo>
                    <a:pt x="0" y="8636122"/>
                  </a:lnTo>
                  <a:lnTo>
                    <a:pt x="0" y="55638"/>
                  </a:lnTo>
                  <a:lnTo>
                    <a:pt x="4273" y="33678"/>
                  </a:lnTo>
                  <a:lnTo>
                    <a:pt x="16036" y="16026"/>
                  </a:lnTo>
                  <a:lnTo>
                    <a:pt x="33699" y="4271"/>
                  </a:lnTo>
                  <a:lnTo>
                    <a:pt x="55673" y="0"/>
                  </a:lnTo>
                  <a:lnTo>
                    <a:pt x="6801842" y="0"/>
                  </a:lnTo>
                  <a:lnTo>
                    <a:pt x="6823816" y="4271"/>
                  </a:lnTo>
                  <a:lnTo>
                    <a:pt x="6841479" y="16026"/>
                  </a:lnTo>
                  <a:lnTo>
                    <a:pt x="6853241" y="33678"/>
                  </a:lnTo>
                  <a:lnTo>
                    <a:pt x="6857515" y="55638"/>
                  </a:lnTo>
                  <a:lnTo>
                    <a:pt x="6857515" y="111277"/>
                  </a:lnTo>
                  <a:lnTo>
                    <a:pt x="108926" y="111277"/>
                  </a:lnTo>
                  <a:lnTo>
                    <a:pt x="108926" y="8580483"/>
                  </a:lnTo>
                  <a:lnTo>
                    <a:pt x="6857515" y="8580483"/>
                  </a:lnTo>
                  <a:lnTo>
                    <a:pt x="6857515" y="8636122"/>
                  </a:lnTo>
                  <a:lnTo>
                    <a:pt x="6853241" y="8658083"/>
                  </a:lnTo>
                  <a:lnTo>
                    <a:pt x="6841479" y="8675734"/>
                  </a:lnTo>
                  <a:lnTo>
                    <a:pt x="6823816" y="8687490"/>
                  </a:lnTo>
                  <a:lnTo>
                    <a:pt x="6801842" y="8691761"/>
                  </a:lnTo>
                  <a:close/>
                </a:path>
                <a:path w="6858000" h="8691880">
                  <a:moveTo>
                    <a:pt x="6857515" y="8580483"/>
                  </a:moveTo>
                  <a:lnTo>
                    <a:pt x="6746168" y="8580483"/>
                  </a:lnTo>
                  <a:lnTo>
                    <a:pt x="6746168" y="111277"/>
                  </a:lnTo>
                  <a:lnTo>
                    <a:pt x="6857515" y="111277"/>
                  </a:lnTo>
                  <a:lnTo>
                    <a:pt x="6857515" y="85804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385387" y="0"/>
              <a:ext cx="2696845" cy="1590675"/>
            </a:xfrm>
            <a:custGeom>
              <a:avLst/>
              <a:gdLst/>
              <a:ahLst/>
              <a:cxnLst/>
              <a:rect l="l" t="t" r="r" b="b"/>
              <a:pathLst>
                <a:path w="2696845" h="1590675">
                  <a:moveTo>
                    <a:pt x="2696530" y="1590388"/>
                  </a:moveTo>
                  <a:lnTo>
                    <a:pt x="0" y="1590388"/>
                  </a:lnTo>
                  <a:lnTo>
                    <a:pt x="0" y="891274"/>
                  </a:lnTo>
                  <a:lnTo>
                    <a:pt x="4442" y="841678"/>
                  </a:lnTo>
                  <a:lnTo>
                    <a:pt x="17252" y="795008"/>
                  </a:lnTo>
                  <a:lnTo>
                    <a:pt x="37653" y="752042"/>
                  </a:lnTo>
                  <a:lnTo>
                    <a:pt x="64867" y="713556"/>
                  </a:lnTo>
                  <a:lnTo>
                    <a:pt x="98118" y="680326"/>
                  </a:lnTo>
                  <a:lnTo>
                    <a:pt x="136628" y="653128"/>
                  </a:lnTo>
                  <a:lnTo>
                    <a:pt x="179621" y="632740"/>
                  </a:lnTo>
                  <a:lnTo>
                    <a:pt x="226319" y="619938"/>
                  </a:lnTo>
                  <a:lnTo>
                    <a:pt x="275946" y="615498"/>
                  </a:lnTo>
                  <a:lnTo>
                    <a:pt x="774586" y="615498"/>
                  </a:lnTo>
                  <a:lnTo>
                    <a:pt x="772431" y="594331"/>
                  </a:lnTo>
                  <a:lnTo>
                    <a:pt x="770048" y="571350"/>
                  </a:lnTo>
                  <a:lnTo>
                    <a:pt x="768119" y="547462"/>
                  </a:lnTo>
                  <a:lnTo>
                    <a:pt x="767325" y="523573"/>
                  </a:lnTo>
                  <a:lnTo>
                    <a:pt x="769260" y="476136"/>
                  </a:lnTo>
                  <a:lnTo>
                    <a:pt x="774964" y="429722"/>
                  </a:lnTo>
                  <a:lnTo>
                    <a:pt x="784285" y="384484"/>
                  </a:lnTo>
                  <a:lnTo>
                    <a:pt x="797069" y="340574"/>
                  </a:lnTo>
                  <a:lnTo>
                    <a:pt x="813165" y="298145"/>
                  </a:lnTo>
                  <a:lnTo>
                    <a:pt x="832419" y="257348"/>
                  </a:lnTo>
                  <a:lnTo>
                    <a:pt x="854680" y="218337"/>
                  </a:lnTo>
                  <a:lnTo>
                    <a:pt x="879795" y="181263"/>
                  </a:lnTo>
                  <a:lnTo>
                    <a:pt x="907611" y="146280"/>
                  </a:lnTo>
                  <a:lnTo>
                    <a:pt x="937976" y="113539"/>
                  </a:lnTo>
                  <a:lnTo>
                    <a:pt x="970737" y="83193"/>
                  </a:lnTo>
                  <a:lnTo>
                    <a:pt x="1005743" y="55394"/>
                  </a:lnTo>
                  <a:lnTo>
                    <a:pt x="1042839" y="30295"/>
                  </a:lnTo>
                  <a:lnTo>
                    <a:pt x="1081875" y="8047"/>
                  </a:lnTo>
                  <a:lnTo>
                    <a:pt x="1098948" y="0"/>
                  </a:lnTo>
                  <a:lnTo>
                    <a:pt x="1598453" y="0"/>
                  </a:lnTo>
                  <a:lnTo>
                    <a:pt x="1653691" y="29717"/>
                  </a:lnTo>
                  <a:lnTo>
                    <a:pt x="1690787" y="54697"/>
                  </a:lnTo>
                  <a:lnTo>
                    <a:pt x="1725793" y="82384"/>
                  </a:lnTo>
                  <a:lnTo>
                    <a:pt x="1758554" y="112632"/>
                  </a:lnTo>
                  <a:lnTo>
                    <a:pt x="1788919" y="145292"/>
                  </a:lnTo>
                  <a:lnTo>
                    <a:pt x="1816735" y="180218"/>
                  </a:lnTo>
                  <a:lnTo>
                    <a:pt x="1841850" y="217264"/>
                  </a:lnTo>
                  <a:lnTo>
                    <a:pt x="1864111" y="256282"/>
                  </a:lnTo>
                  <a:lnTo>
                    <a:pt x="1873797" y="276827"/>
                  </a:lnTo>
                  <a:lnTo>
                    <a:pt x="1348265" y="276827"/>
                  </a:lnTo>
                  <a:lnTo>
                    <a:pt x="1304027" y="280832"/>
                  </a:lnTo>
                  <a:lnTo>
                    <a:pt x="1262240" y="292383"/>
                  </a:lnTo>
                  <a:lnTo>
                    <a:pt x="1223739" y="310784"/>
                  </a:lnTo>
                  <a:lnTo>
                    <a:pt x="1189363" y="335336"/>
                  </a:lnTo>
                  <a:lnTo>
                    <a:pt x="1159948" y="365344"/>
                  </a:lnTo>
                  <a:lnTo>
                    <a:pt x="1136329" y="400110"/>
                  </a:lnTo>
                  <a:lnTo>
                    <a:pt x="1119345" y="438939"/>
                  </a:lnTo>
                  <a:lnTo>
                    <a:pt x="1109832" y="481131"/>
                  </a:lnTo>
                  <a:lnTo>
                    <a:pt x="1108627" y="525992"/>
                  </a:lnTo>
                  <a:lnTo>
                    <a:pt x="1109951" y="549541"/>
                  </a:lnTo>
                  <a:lnTo>
                    <a:pt x="1113771" y="572862"/>
                  </a:lnTo>
                  <a:lnTo>
                    <a:pt x="1119860" y="595730"/>
                  </a:lnTo>
                  <a:lnTo>
                    <a:pt x="1127992" y="617917"/>
                  </a:lnTo>
                  <a:lnTo>
                    <a:pt x="1127992" y="622756"/>
                  </a:lnTo>
                  <a:lnTo>
                    <a:pt x="1132833" y="625175"/>
                  </a:lnTo>
                  <a:lnTo>
                    <a:pt x="1132833" y="630013"/>
                  </a:lnTo>
                  <a:lnTo>
                    <a:pt x="1138884" y="635834"/>
                  </a:lnTo>
                  <a:lnTo>
                    <a:pt x="1143120" y="642108"/>
                  </a:lnTo>
                  <a:lnTo>
                    <a:pt x="1146449" y="648383"/>
                  </a:lnTo>
                  <a:lnTo>
                    <a:pt x="1149777" y="654204"/>
                  </a:lnTo>
                  <a:lnTo>
                    <a:pt x="1149777" y="663880"/>
                  </a:lnTo>
                  <a:lnTo>
                    <a:pt x="1157039" y="671137"/>
                  </a:lnTo>
                  <a:lnTo>
                    <a:pt x="1160708" y="676202"/>
                  </a:lnTo>
                  <a:lnTo>
                    <a:pt x="1164603" y="680814"/>
                  </a:lnTo>
                  <a:lnTo>
                    <a:pt x="1168953" y="685425"/>
                  </a:lnTo>
                  <a:lnTo>
                    <a:pt x="1186086" y="702585"/>
                  </a:lnTo>
                  <a:lnTo>
                    <a:pt x="1201820" y="718914"/>
                  </a:lnTo>
                  <a:lnTo>
                    <a:pt x="1209233" y="725718"/>
                  </a:lnTo>
                  <a:lnTo>
                    <a:pt x="1217553" y="731614"/>
                  </a:lnTo>
                  <a:lnTo>
                    <a:pt x="1222395" y="736452"/>
                  </a:lnTo>
                  <a:lnTo>
                    <a:pt x="1230715" y="740459"/>
                  </a:lnTo>
                  <a:lnTo>
                    <a:pt x="1245541" y="749379"/>
                  </a:lnTo>
                  <a:lnTo>
                    <a:pt x="1253862" y="753386"/>
                  </a:lnTo>
                  <a:lnTo>
                    <a:pt x="1258703" y="753386"/>
                  </a:lnTo>
                  <a:lnTo>
                    <a:pt x="1261124" y="758224"/>
                  </a:lnTo>
                  <a:lnTo>
                    <a:pt x="1265965" y="758224"/>
                  </a:lnTo>
                  <a:lnTo>
                    <a:pt x="1281699" y="760946"/>
                  </a:lnTo>
                  <a:lnTo>
                    <a:pt x="1289112" y="762647"/>
                  </a:lnTo>
                  <a:lnTo>
                    <a:pt x="1297433" y="765481"/>
                  </a:lnTo>
                  <a:lnTo>
                    <a:pt x="1302274" y="765481"/>
                  </a:lnTo>
                  <a:lnTo>
                    <a:pt x="1304694" y="770320"/>
                  </a:lnTo>
                  <a:lnTo>
                    <a:pt x="1309536" y="770320"/>
                  </a:lnTo>
                  <a:lnTo>
                    <a:pt x="1319067" y="773117"/>
                  </a:lnTo>
                  <a:lnTo>
                    <a:pt x="1329505" y="774553"/>
                  </a:lnTo>
                  <a:lnTo>
                    <a:pt x="1340852" y="775082"/>
                  </a:lnTo>
                  <a:lnTo>
                    <a:pt x="2668704" y="775158"/>
                  </a:lnTo>
                  <a:lnTo>
                    <a:pt x="2679278" y="797427"/>
                  </a:lnTo>
                  <a:lnTo>
                    <a:pt x="2692088" y="844097"/>
                  </a:lnTo>
                  <a:lnTo>
                    <a:pt x="2696530" y="893693"/>
                  </a:lnTo>
                  <a:lnTo>
                    <a:pt x="2696530" y="1590388"/>
                  </a:lnTo>
                  <a:close/>
                </a:path>
                <a:path w="2696845" h="1590675">
                  <a:moveTo>
                    <a:pt x="2668704" y="775158"/>
                  </a:moveTo>
                  <a:lnTo>
                    <a:pt x="1353106" y="775158"/>
                  </a:lnTo>
                  <a:lnTo>
                    <a:pt x="1363658" y="775082"/>
                  </a:lnTo>
                  <a:lnTo>
                    <a:pt x="1373984" y="774553"/>
                  </a:lnTo>
                  <a:lnTo>
                    <a:pt x="1384763" y="773117"/>
                  </a:lnTo>
                  <a:lnTo>
                    <a:pt x="1396677" y="770320"/>
                  </a:lnTo>
                  <a:lnTo>
                    <a:pt x="1401518" y="770320"/>
                  </a:lnTo>
                  <a:lnTo>
                    <a:pt x="1403938" y="765481"/>
                  </a:lnTo>
                  <a:lnTo>
                    <a:pt x="1408780" y="765481"/>
                  </a:lnTo>
                  <a:lnTo>
                    <a:pt x="1417781" y="765028"/>
                  </a:lnTo>
                  <a:lnTo>
                    <a:pt x="1426329" y="763667"/>
                  </a:lnTo>
                  <a:lnTo>
                    <a:pt x="1433969" y="761399"/>
                  </a:lnTo>
                  <a:lnTo>
                    <a:pt x="1440247" y="758224"/>
                  </a:lnTo>
                  <a:lnTo>
                    <a:pt x="1445088" y="758224"/>
                  </a:lnTo>
                  <a:lnTo>
                    <a:pt x="1447509" y="753386"/>
                  </a:lnTo>
                  <a:lnTo>
                    <a:pt x="1452350" y="753386"/>
                  </a:lnTo>
                  <a:lnTo>
                    <a:pt x="1460671" y="749720"/>
                  </a:lnTo>
                  <a:lnTo>
                    <a:pt x="1468084" y="745826"/>
                  </a:lnTo>
                  <a:lnTo>
                    <a:pt x="1475497" y="741480"/>
                  </a:lnTo>
                  <a:lnTo>
                    <a:pt x="1483818" y="736452"/>
                  </a:lnTo>
                  <a:lnTo>
                    <a:pt x="1488659" y="731614"/>
                  </a:lnTo>
                  <a:lnTo>
                    <a:pt x="1497660" y="724017"/>
                  </a:lnTo>
                  <a:lnTo>
                    <a:pt x="1506208" y="716193"/>
                  </a:lnTo>
                  <a:lnTo>
                    <a:pt x="1513848" y="708822"/>
                  </a:lnTo>
                  <a:lnTo>
                    <a:pt x="1524968" y="697747"/>
                  </a:lnTo>
                  <a:lnTo>
                    <a:pt x="1527388" y="692909"/>
                  </a:lnTo>
                  <a:lnTo>
                    <a:pt x="1532229" y="690490"/>
                  </a:lnTo>
                  <a:lnTo>
                    <a:pt x="1536238" y="687466"/>
                  </a:lnTo>
                  <a:lnTo>
                    <a:pt x="1540701" y="682628"/>
                  </a:lnTo>
                  <a:lnTo>
                    <a:pt x="1545164" y="676883"/>
                  </a:lnTo>
                  <a:lnTo>
                    <a:pt x="1549173" y="671137"/>
                  </a:lnTo>
                  <a:lnTo>
                    <a:pt x="1549173" y="661461"/>
                  </a:lnTo>
                  <a:lnTo>
                    <a:pt x="1556435" y="654204"/>
                  </a:lnTo>
                  <a:lnTo>
                    <a:pt x="1562487" y="648383"/>
                  </a:lnTo>
                  <a:lnTo>
                    <a:pt x="1566723" y="642108"/>
                  </a:lnTo>
                  <a:lnTo>
                    <a:pt x="1570051" y="635834"/>
                  </a:lnTo>
                  <a:lnTo>
                    <a:pt x="1573379" y="630013"/>
                  </a:lnTo>
                  <a:lnTo>
                    <a:pt x="1573379" y="625175"/>
                  </a:lnTo>
                  <a:lnTo>
                    <a:pt x="1578220" y="622756"/>
                  </a:lnTo>
                  <a:lnTo>
                    <a:pt x="1578220" y="617917"/>
                  </a:lnTo>
                  <a:lnTo>
                    <a:pt x="1586352" y="596750"/>
                  </a:lnTo>
                  <a:lnTo>
                    <a:pt x="1592441" y="573769"/>
                  </a:lnTo>
                  <a:lnTo>
                    <a:pt x="1596261" y="549881"/>
                  </a:lnTo>
                  <a:lnTo>
                    <a:pt x="1597585" y="525992"/>
                  </a:lnTo>
                  <a:lnTo>
                    <a:pt x="1593498" y="481131"/>
                  </a:lnTo>
                  <a:lnTo>
                    <a:pt x="1581740" y="438939"/>
                  </a:lnTo>
                  <a:lnTo>
                    <a:pt x="1563069" y="400110"/>
                  </a:lnTo>
                  <a:lnTo>
                    <a:pt x="1538243" y="365344"/>
                  </a:lnTo>
                  <a:lnTo>
                    <a:pt x="1508017" y="335336"/>
                  </a:lnTo>
                  <a:lnTo>
                    <a:pt x="1473149" y="310784"/>
                  </a:lnTo>
                  <a:lnTo>
                    <a:pt x="1434397" y="292383"/>
                  </a:lnTo>
                  <a:lnTo>
                    <a:pt x="1392516" y="280832"/>
                  </a:lnTo>
                  <a:lnTo>
                    <a:pt x="1348265" y="276827"/>
                  </a:lnTo>
                  <a:lnTo>
                    <a:pt x="1873797" y="276827"/>
                  </a:lnTo>
                  <a:lnTo>
                    <a:pt x="1899461" y="339646"/>
                  </a:lnTo>
                  <a:lnTo>
                    <a:pt x="1912245" y="383698"/>
                  </a:lnTo>
                  <a:lnTo>
                    <a:pt x="1921566" y="429135"/>
                  </a:lnTo>
                  <a:lnTo>
                    <a:pt x="1927270" y="475809"/>
                  </a:lnTo>
                  <a:lnTo>
                    <a:pt x="1929205" y="523573"/>
                  </a:lnTo>
                  <a:lnTo>
                    <a:pt x="1928751" y="546781"/>
                  </a:lnTo>
                  <a:lnTo>
                    <a:pt x="1927390" y="569536"/>
                  </a:lnTo>
                  <a:lnTo>
                    <a:pt x="1925120" y="592290"/>
                  </a:lnTo>
                  <a:lnTo>
                    <a:pt x="1921943" y="615498"/>
                  </a:lnTo>
                  <a:lnTo>
                    <a:pt x="1921943" y="617917"/>
                  </a:lnTo>
                  <a:lnTo>
                    <a:pt x="2420584" y="617917"/>
                  </a:lnTo>
                  <a:lnTo>
                    <a:pt x="2470211" y="622357"/>
                  </a:lnTo>
                  <a:lnTo>
                    <a:pt x="2516909" y="635160"/>
                  </a:lnTo>
                  <a:lnTo>
                    <a:pt x="2559902" y="655548"/>
                  </a:lnTo>
                  <a:lnTo>
                    <a:pt x="2598412" y="682745"/>
                  </a:lnTo>
                  <a:lnTo>
                    <a:pt x="2631663" y="715975"/>
                  </a:lnTo>
                  <a:lnTo>
                    <a:pt x="2658877" y="754461"/>
                  </a:lnTo>
                  <a:lnTo>
                    <a:pt x="2668704" y="775158"/>
                  </a:lnTo>
                  <a:close/>
                </a:path>
              </a:pathLst>
            </a:custGeom>
            <a:solidFill>
              <a:srgbClr val="E3E3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460423" y="11"/>
              <a:ext cx="6540500" cy="8650605"/>
            </a:xfrm>
            <a:custGeom>
              <a:avLst/>
              <a:gdLst/>
              <a:ahLst/>
              <a:cxnLst/>
              <a:rect l="l" t="t" r="r" b="b"/>
              <a:pathLst>
                <a:path w="6540500" h="8650605">
                  <a:moveTo>
                    <a:pt x="457034" y="7980591"/>
                  </a:moveTo>
                  <a:lnTo>
                    <a:pt x="0" y="7980591"/>
                  </a:lnTo>
                  <a:lnTo>
                    <a:pt x="0" y="8002194"/>
                  </a:lnTo>
                  <a:lnTo>
                    <a:pt x="0" y="8416404"/>
                  </a:lnTo>
                  <a:lnTo>
                    <a:pt x="0" y="8438007"/>
                  </a:lnTo>
                  <a:lnTo>
                    <a:pt x="457034" y="8438007"/>
                  </a:lnTo>
                  <a:lnTo>
                    <a:pt x="457034" y="8416582"/>
                  </a:lnTo>
                  <a:lnTo>
                    <a:pt x="457034" y="8416404"/>
                  </a:lnTo>
                  <a:lnTo>
                    <a:pt x="457034" y="8002702"/>
                  </a:lnTo>
                  <a:lnTo>
                    <a:pt x="435279" y="8002702"/>
                  </a:lnTo>
                  <a:lnTo>
                    <a:pt x="435279" y="8416404"/>
                  </a:lnTo>
                  <a:lnTo>
                    <a:pt x="21767" y="8416404"/>
                  </a:lnTo>
                  <a:lnTo>
                    <a:pt x="21767" y="8002194"/>
                  </a:lnTo>
                  <a:lnTo>
                    <a:pt x="457034" y="8002194"/>
                  </a:lnTo>
                  <a:lnTo>
                    <a:pt x="457034" y="7980591"/>
                  </a:lnTo>
                  <a:close/>
                </a:path>
                <a:path w="6540500" h="8650605">
                  <a:moveTo>
                    <a:pt x="457034" y="5401297"/>
                  </a:moveTo>
                  <a:lnTo>
                    <a:pt x="0" y="5401297"/>
                  </a:lnTo>
                  <a:lnTo>
                    <a:pt x="0" y="5422900"/>
                  </a:lnTo>
                  <a:lnTo>
                    <a:pt x="0" y="5837110"/>
                  </a:lnTo>
                  <a:lnTo>
                    <a:pt x="0" y="5858713"/>
                  </a:lnTo>
                  <a:lnTo>
                    <a:pt x="457034" y="5858713"/>
                  </a:lnTo>
                  <a:lnTo>
                    <a:pt x="457034" y="5837110"/>
                  </a:lnTo>
                  <a:lnTo>
                    <a:pt x="21767" y="5837110"/>
                  </a:lnTo>
                  <a:lnTo>
                    <a:pt x="21767" y="5422900"/>
                  </a:lnTo>
                  <a:lnTo>
                    <a:pt x="435279" y="5422900"/>
                  </a:lnTo>
                  <a:lnTo>
                    <a:pt x="435279" y="5836501"/>
                  </a:lnTo>
                  <a:lnTo>
                    <a:pt x="457034" y="5836501"/>
                  </a:lnTo>
                  <a:lnTo>
                    <a:pt x="457034" y="5422900"/>
                  </a:lnTo>
                  <a:lnTo>
                    <a:pt x="457034" y="5422608"/>
                  </a:lnTo>
                  <a:lnTo>
                    <a:pt x="457034" y="5401297"/>
                  </a:lnTo>
                  <a:close/>
                </a:path>
                <a:path w="6540500" h="8650605">
                  <a:moveTo>
                    <a:pt x="457034" y="4541113"/>
                  </a:moveTo>
                  <a:lnTo>
                    <a:pt x="0" y="4541113"/>
                  </a:lnTo>
                  <a:lnTo>
                    <a:pt x="0" y="4562716"/>
                  </a:lnTo>
                  <a:lnTo>
                    <a:pt x="0" y="4976927"/>
                  </a:lnTo>
                  <a:lnTo>
                    <a:pt x="0" y="4998529"/>
                  </a:lnTo>
                  <a:lnTo>
                    <a:pt x="457034" y="4998529"/>
                  </a:lnTo>
                  <a:lnTo>
                    <a:pt x="457034" y="4976927"/>
                  </a:lnTo>
                  <a:lnTo>
                    <a:pt x="21767" y="4976927"/>
                  </a:lnTo>
                  <a:lnTo>
                    <a:pt x="21767" y="4562716"/>
                  </a:lnTo>
                  <a:lnTo>
                    <a:pt x="435279" y="4562716"/>
                  </a:lnTo>
                  <a:lnTo>
                    <a:pt x="435279" y="4976469"/>
                  </a:lnTo>
                  <a:lnTo>
                    <a:pt x="457034" y="4976469"/>
                  </a:lnTo>
                  <a:lnTo>
                    <a:pt x="457034" y="4562716"/>
                  </a:lnTo>
                  <a:lnTo>
                    <a:pt x="457034" y="4562576"/>
                  </a:lnTo>
                  <a:lnTo>
                    <a:pt x="457034" y="4541113"/>
                  </a:lnTo>
                  <a:close/>
                </a:path>
                <a:path w="6540500" h="8650605">
                  <a:moveTo>
                    <a:pt x="457034" y="3702558"/>
                  </a:moveTo>
                  <a:lnTo>
                    <a:pt x="435279" y="3702558"/>
                  </a:lnTo>
                  <a:lnTo>
                    <a:pt x="435279" y="4116438"/>
                  </a:lnTo>
                  <a:lnTo>
                    <a:pt x="457034" y="4116438"/>
                  </a:lnTo>
                  <a:lnTo>
                    <a:pt x="457034" y="3702558"/>
                  </a:lnTo>
                  <a:close/>
                </a:path>
                <a:path w="6540500" h="8650605">
                  <a:moveTo>
                    <a:pt x="457034" y="3680930"/>
                  </a:moveTo>
                  <a:lnTo>
                    <a:pt x="0" y="3680930"/>
                  </a:lnTo>
                  <a:lnTo>
                    <a:pt x="0" y="3702532"/>
                  </a:lnTo>
                  <a:lnTo>
                    <a:pt x="0" y="4116743"/>
                  </a:lnTo>
                  <a:lnTo>
                    <a:pt x="0" y="4138333"/>
                  </a:lnTo>
                  <a:lnTo>
                    <a:pt x="457034" y="4138333"/>
                  </a:lnTo>
                  <a:lnTo>
                    <a:pt x="457034" y="4116743"/>
                  </a:lnTo>
                  <a:lnTo>
                    <a:pt x="21767" y="4116743"/>
                  </a:lnTo>
                  <a:lnTo>
                    <a:pt x="21767" y="3702532"/>
                  </a:lnTo>
                  <a:lnTo>
                    <a:pt x="457034" y="3702532"/>
                  </a:lnTo>
                  <a:lnTo>
                    <a:pt x="457034" y="3680930"/>
                  </a:lnTo>
                  <a:close/>
                </a:path>
                <a:path w="6540500" h="8650605">
                  <a:moveTo>
                    <a:pt x="457034" y="2842526"/>
                  </a:moveTo>
                  <a:lnTo>
                    <a:pt x="435279" y="2842526"/>
                  </a:lnTo>
                  <a:lnTo>
                    <a:pt x="435279" y="3256419"/>
                  </a:lnTo>
                  <a:lnTo>
                    <a:pt x="457034" y="3256419"/>
                  </a:lnTo>
                  <a:lnTo>
                    <a:pt x="457034" y="2842526"/>
                  </a:lnTo>
                  <a:close/>
                </a:path>
                <a:path w="6540500" h="8650605">
                  <a:moveTo>
                    <a:pt x="457034" y="2820746"/>
                  </a:moveTo>
                  <a:lnTo>
                    <a:pt x="0" y="2820746"/>
                  </a:lnTo>
                  <a:lnTo>
                    <a:pt x="0" y="2842336"/>
                  </a:lnTo>
                  <a:lnTo>
                    <a:pt x="0" y="3256546"/>
                  </a:lnTo>
                  <a:lnTo>
                    <a:pt x="0" y="3278149"/>
                  </a:lnTo>
                  <a:lnTo>
                    <a:pt x="457034" y="3278149"/>
                  </a:lnTo>
                  <a:lnTo>
                    <a:pt x="457034" y="3256546"/>
                  </a:lnTo>
                  <a:lnTo>
                    <a:pt x="21767" y="3256546"/>
                  </a:lnTo>
                  <a:lnTo>
                    <a:pt x="21767" y="2842336"/>
                  </a:lnTo>
                  <a:lnTo>
                    <a:pt x="457034" y="2842336"/>
                  </a:lnTo>
                  <a:lnTo>
                    <a:pt x="457034" y="2820746"/>
                  </a:lnTo>
                  <a:close/>
                </a:path>
                <a:path w="6540500" h="8650605">
                  <a:moveTo>
                    <a:pt x="3578212" y="520700"/>
                  </a:moveTo>
                  <a:lnTo>
                    <a:pt x="3574186" y="469900"/>
                  </a:lnTo>
                  <a:lnTo>
                    <a:pt x="3562527" y="419100"/>
                  </a:lnTo>
                  <a:lnTo>
                    <a:pt x="3543909" y="381000"/>
                  </a:lnTo>
                  <a:lnTo>
                    <a:pt x="3518966" y="342900"/>
                  </a:lnTo>
                  <a:lnTo>
                    <a:pt x="3488347" y="304800"/>
                  </a:lnTo>
                  <a:lnTo>
                    <a:pt x="3464445" y="287756"/>
                  </a:lnTo>
                  <a:lnTo>
                    <a:pt x="3464445" y="520700"/>
                  </a:lnTo>
                  <a:lnTo>
                    <a:pt x="3463544" y="533400"/>
                  </a:lnTo>
                  <a:lnTo>
                    <a:pt x="3460813" y="546100"/>
                  </a:lnTo>
                  <a:lnTo>
                    <a:pt x="3456279" y="571500"/>
                  </a:lnTo>
                  <a:lnTo>
                    <a:pt x="3449929" y="584200"/>
                  </a:lnTo>
                  <a:lnTo>
                    <a:pt x="3447504" y="596900"/>
                  </a:lnTo>
                  <a:lnTo>
                    <a:pt x="3445078" y="596900"/>
                  </a:lnTo>
                  <a:lnTo>
                    <a:pt x="3445078" y="609600"/>
                  </a:lnTo>
                  <a:lnTo>
                    <a:pt x="3437902" y="609600"/>
                  </a:lnTo>
                  <a:lnTo>
                    <a:pt x="3425647" y="635000"/>
                  </a:lnTo>
                  <a:lnTo>
                    <a:pt x="3420884" y="635000"/>
                  </a:lnTo>
                  <a:lnTo>
                    <a:pt x="3406356" y="660400"/>
                  </a:lnTo>
                  <a:lnTo>
                    <a:pt x="3400526" y="660400"/>
                  </a:lnTo>
                  <a:lnTo>
                    <a:pt x="3394252" y="673100"/>
                  </a:lnTo>
                  <a:lnTo>
                    <a:pt x="3382149" y="673100"/>
                  </a:lnTo>
                  <a:lnTo>
                    <a:pt x="3374885" y="685800"/>
                  </a:lnTo>
                  <a:lnTo>
                    <a:pt x="3353104" y="685800"/>
                  </a:lnTo>
                  <a:lnTo>
                    <a:pt x="3348266" y="698500"/>
                  </a:lnTo>
                  <a:lnTo>
                    <a:pt x="3311614" y="698500"/>
                  </a:lnTo>
                  <a:lnTo>
                    <a:pt x="3307105" y="711200"/>
                  </a:lnTo>
                  <a:lnTo>
                    <a:pt x="3249015" y="711200"/>
                  </a:lnTo>
                  <a:lnTo>
                    <a:pt x="3239338" y="698500"/>
                  </a:lnTo>
                  <a:lnTo>
                    <a:pt x="3227235" y="698500"/>
                  </a:lnTo>
                  <a:lnTo>
                    <a:pt x="3219970" y="685800"/>
                  </a:lnTo>
                  <a:lnTo>
                    <a:pt x="3186087" y="685800"/>
                  </a:lnTo>
                  <a:lnTo>
                    <a:pt x="3171558" y="673100"/>
                  </a:lnTo>
                  <a:lnTo>
                    <a:pt x="3161576" y="673100"/>
                  </a:lnTo>
                  <a:lnTo>
                    <a:pt x="3156432" y="660400"/>
                  </a:lnTo>
                  <a:lnTo>
                    <a:pt x="3150374" y="660400"/>
                  </a:lnTo>
                  <a:lnTo>
                    <a:pt x="3142513" y="647700"/>
                  </a:lnTo>
                  <a:lnTo>
                    <a:pt x="3127984" y="635000"/>
                  </a:lnTo>
                  <a:lnTo>
                    <a:pt x="3123146" y="635000"/>
                  </a:lnTo>
                  <a:lnTo>
                    <a:pt x="3123146" y="622300"/>
                  </a:lnTo>
                  <a:lnTo>
                    <a:pt x="3118307" y="622300"/>
                  </a:lnTo>
                  <a:lnTo>
                    <a:pt x="3114637" y="609600"/>
                  </a:lnTo>
                  <a:lnTo>
                    <a:pt x="3110738" y="609600"/>
                  </a:lnTo>
                  <a:lnTo>
                    <a:pt x="3106394" y="596900"/>
                  </a:lnTo>
                  <a:lnTo>
                    <a:pt x="3101365" y="584200"/>
                  </a:lnTo>
                  <a:lnTo>
                    <a:pt x="3098939" y="584200"/>
                  </a:lnTo>
                  <a:lnTo>
                    <a:pt x="3092589" y="571500"/>
                  </a:lnTo>
                  <a:lnTo>
                    <a:pt x="3088043" y="546100"/>
                  </a:lnTo>
                  <a:lnTo>
                    <a:pt x="3085325" y="533400"/>
                  </a:lnTo>
                  <a:lnTo>
                    <a:pt x="3084411" y="520700"/>
                  </a:lnTo>
                  <a:lnTo>
                    <a:pt x="3084411" y="508000"/>
                  </a:lnTo>
                  <a:lnTo>
                    <a:pt x="3086189" y="482600"/>
                  </a:lnTo>
                  <a:lnTo>
                    <a:pt x="3095002" y="444500"/>
                  </a:lnTo>
                  <a:lnTo>
                    <a:pt x="3110623" y="406400"/>
                  </a:lnTo>
                  <a:lnTo>
                    <a:pt x="3162554" y="355600"/>
                  </a:lnTo>
                  <a:lnTo>
                    <a:pt x="3232899" y="330200"/>
                  </a:lnTo>
                  <a:lnTo>
                    <a:pt x="3270796" y="317500"/>
                  </a:lnTo>
                  <a:lnTo>
                    <a:pt x="3315068" y="330200"/>
                  </a:lnTo>
                  <a:lnTo>
                    <a:pt x="3355771" y="342900"/>
                  </a:lnTo>
                  <a:lnTo>
                    <a:pt x="3391738" y="368300"/>
                  </a:lnTo>
                  <a:lnTo>
                    <a:pt x="3421773" y="393700"/>
                  </a:lnTo>
                  <a:lnTo>
                    <a:pt x="3444684" y="431800"/>
                  </a:lnTo>
                  <a:lnTo>
                    <a:pt x="3459315" y="469900"/>
                  </a:lnTo>
                  <a:lnTo>
                    <a:pt x="3464445" y="520700"/>
                  </a:lnTo>
                  <a:lnTo>
                    <a:pt x="3464445" y="287756"/>
                  </a:lnTo>
                  <a:lnTo>
                    <a:pt x="3452736" y="279400"/>
                  </a:lnTo>
                  <a:lnTo>
                    <a:pt x="3412756" y="254000"/>
                  </a:lnTo>
                  <a:lnTo>
                    <a:pt x="3369081" y="228600"/>
                  </a:lnTo>
                  <a:lnTo>
                    <a:pt x="3322345" y="215900"/>
                  </a:lnTo>
                  <a:lnTo>
                    <a:pt x="3224301" y="215900"/>
                  </a:lnTo>
                  <a:lnTo>
                    <a:pt x="3177019" y="228600"/>
                  </a:lnTo>
                  <a:lnTo>
                    <a:pt x="3132404" y="254000"/>
                  </a:lnTo>
                  <a:lnTo>
                    <a:pt x="3091510" y="279400"/>
                  </a:lnTo>
                  <a:lnTo>
                    <a:pt x="3055366" y="304800"/>
                  </a:lnTo>
                  <a:lnTo>
                    <a:pt x="3026397" y="342900"/>
                  </a:lnTo>
                  <a:lnTo>
                    <a:pt x="3003702" y="381000"/>
                  </a:lnTo>
                  <a:lnTo>
                    <a:pt x="2987751" y="431800"/>
                  </a:lnTo>
                  <a:lnTo>
                    <a:pt x="2979001" y="469900"/>
                  </a:lnTo>
                  <a:lnTo>
                    <a:pt x="2977908" y="520700"/>
                  </a:lnTo>
                  <a:lnTo>
                    <a:pt x="2979267" y="546100"/>
                  </a:lnTo>
                  <a:lnTo>
                    <a:pt x="2983357" y="571500"/>
                  </a:lnTo>
                  <a:lnTo>
                    <a:pt x="2990164" y="596900"/>
                  </a:lnTo>
                  <a:lnTo>
                    <a:pt x="2999702" y="622300"/>
                  </a:lnTo>
                  <a:lnTo>
                    <a:pt x="3002115" y="635000"/>
                  </a:lnTo>
                  <a:lnTo>
                    <a:pt x="3004540" y="635000"/>
                  </a:lnTo>
                  <a:lnTo>
                    <a:pt x="3006801" y="647700"/>
                  </a:lnTo>
                  <a:lnTo>
                    <a:pt x="3009989" y="647700"/>
                  </a:lnTo>
                  <a:lnTo>
                    <a:pt x="3014065" y="660400"/>
                  </a:lnTo>
                  <a:lnTo>
                    <a:pt x="3021482" y="660400"/>
                  </a:lnTo>
                  <a:lnTo>
                    <a:pt x="3021482" y="673100"/>
                  </a:lnTo>
                  <a:lnTo>
                    <a:pt x="3025495" y="673100"/>
                  </a:lnTo>
                  <a:lnTo>
                    <a:pt x="3034411" y="698500"/>
                  </a:lnTo>
                  <a:lnTo>
                    <a:pt x="3038424" y="698500"/>
                  </a:lnTo>
                  <a:lnTo>
                    <a:pt x="3043872" y="711200"/>
                  </a:lnTo>
                  <a:lnTo>
                    <a:pt x="3049320" y="711200"/>
                  </a:lnTo>
                  <a:lnTo>
                    <a:pt x="3054769" y="723900"/>
                  </a:lnTo>
                  <a:lnTo>
                    <a:pt x="3060217" y="723900"/>
                  </a:lnTo>
                  <a:lnTo>
                    <a:pt x="3072320" y="736600"/>
                  </a:lnTo>
                  <a:lnTo>
                    <a:pt x="3081045" y="749300"/>
                  </a:lnTo>
                  <a:lnTo>
                    <a:pt x="3089567" y="749300"/>
                  </a:lnTo>
                  <a:lnTo>
                    <a:pt x="3098520" y="762000"/>
                  </a:lnTo>
                  <a:lnTo>
                    <a:pt x="3108617" y="774700"/>
                  </a:lnTo>
                  <a:lnTo>
                    <a:pt x="3132823" y="774700"/>
                  </a:lnTo>
                  <a:lnTo>
                    <a:pt x="3132823" y="787400"/>
                  </a:lnTo>
                  <a:lnTo>
                    <a:pt x="3153295" y="787400"/>
                  </a:lnTo>
                  <a:lnTo>
                    <a:pt x="3161881" y="800100"/>
                  </a:lnTo>
                  <a:lnTo>
                    <a:pt x="3198190" y="800100"/>
                  </a:lnTo>
                  <a:lnTo>
                    <a:pt x="3203029" y="812800"/>
                  </a:lnTo>
                  <a:lnTo>
                    <a:pt x="3341001" y="812800"/>
                  </a:lnTo>
                  <a:lnTo>
                    <a:pt x="3352838" y="800100"/>
                  </a:lnTo>
                  <a:lnTo>
                    <a:pt x="3391827" y="800100"/>
                  </a:lnTo>
                  <a:lnTo>
                    <a:pt x="3403777" y="787400"/>
                  </a:lnTo>
                  <a:lnTo>
                    <a:pt x="3414826" y="787400"/>
                  </a:lnTo>
                  <a:lnTo>
                    <a:pt x="3425875" y="774700"/>
                  </a:lnTo>
                  <a:lnTo>
                    <a:pt x="3442665" y="774700"/>
                  </a:lnTo>
                  <a:lnTo>
                    <a:pt x="3447504" y="762000"/>
                  </a:lnTo>
                  <a:lnTo>
                    <a:pt x="3457943" y="762000"/>
                  </a:lnTo>
                  <a:lnTo>
                    <a:pt x="3467481" y="749300"/>
                  </a:lnTo>
                  <a:lnTo>
                    <a:pt x="3476104" y="736600"/>
                  </a:lnTo>
                  <a:lnTo>
                    <a:pt x="3483813" y="736600"/>
                  </a:lnTo>
                  <a:lnTo>
                    <a:pt x="3495916" y="723900"/>
                  </a:lnTo>
                  <a:lnTo>
                    <a:pt x="3503142" y="711200"/>
                  </a:lnTo>
                  <a:lnTo>
                    <a:pt x="3510140" y="711200"/>
                  </a:lnTo>
                  <a:lnTo>
                    <a:pt x="3516680" y="698500"/>
                  </a:lnTo>
                  <a:lnTo>
                    <a:pt x="3522548" y="685800"/>
                  </a:lnTo>
                  <a:lnTo>
                    <a:pt x="3524961" y="685800"/>
                  </a:lnTo>
                  <a:lnTo>
                    <a:pt x="3532797" y="673100"/>
                  </a:lnTo>
                  <a:lnTo>
                    <a:pt x="3538575" y="660400"/>
                  </a:lnTo>
                  <a:lnTo>
                    <a:pt x="3543008" y="660400"/>
                  </a:lnTo>
                  <a:lnTo>
                    <a:pt x="3546754" y="647700"/>
                  </a:lnTo>
                  <a:lnTo>
                    <a:pt x="3551593" y="647700"/>
                  </a:lnTo>
                  <a:lnTo>
                    <a:pt x="3551593" y="635000"/>
                  </a:lnTo>
                  <a:lnTo>
                    <a:pt x="3556431" y="635000"/>
                  </a:lnTo>
                  <a:lnTo>
                    <a:pt x="3556431" y="622300"/>
                  </a:lnTo>
                  <a:lnTo>
                    <a:pt x="3565956" y="596900"/>
                  </a:lnTo>
                  <a:lnTo>
                    <a:pt x="3572764" y="571500"/>
                  </a:lnTo>
                  <a:lnTo>
                    <a:pt x="3576853" y="546100"/>
                  </a:lnTo>
                  <a:lnTo>
                    <a:pt x="3578212" y="520700"/>
                  </a:lnTo>
                  <a:close/>
                </a:path>
                <a:path w="6540500" h="8650605">
                  <a:moveTo>
                    <a:pt x="4672317" y="889000"/>
                  </a:moveTo>
                  <a:lnTo>
                    <a:pt x="4668748" y="838200"/>
                  </a:lnTo>
                  <a:lnTo>
                    <a:pt x="4658347" y="787400"/>
                  </a:lnTo>
                  <a:lnTo>
                    <a:pt x="4641634" y="749300"/>
                  </a:lnTo>
                  <a:lnTo>
                    <a:pt x="4619104" y="711200"/>
                  </a:lnTo>
                  <a:lnTo>
                    <a:pt x="4591253" y="673100"/>
                  </a:lnTo>
                  <a:lnTo>
                    <a:pt x="4558601" y="635000"/>
                  </a:lnTo>
                  <a:lnTo>
                    <a:pt x="4521632" y="609600"/>
                  </a:lnTo>
                  <a:lnTo>
                    <a:pt x="4480852" y="584200"/>
                  </a:lnTo>
                  <a:lnTo>
                    <a:pt x="4436770" y="571500"/>
                  </a:lnTo>
                  <a:lnTo>
                    <a:pt x="4389894" y="558800"/>
                  </a:lnTo>
                  <a:lnTo>
                    <a:pt x="3904996" y="558800"/>
                  </a:lnTo>
                  <a:lnTo>
                    <a:pt x="3906393" y="546100"/>
                  </a:lnTo>
                  <a:lnTo>
                    <a:pt x="3907117" y="533400"/>
                  </a:lnTo>
                  <a:lnTo>
                    <a:pt x="3907383" y="533400"/>
                  </a:lnTo>
                  <a:lnTo>
                    <a:pt x="3907421" y="520700"/>
                  </a:lnTo>
                  <a:lnTo>
                    <a:pt x="3905669" y="469900"/>
                  </a:lnTo>
                  <a:lnTo>
                    <a:pt x="3900500" y="431800"/>
                  </a:lnTo>
                  <a:lnTo>
                    <a:pt x="3892042" y="381000"/>
                  </a:lnTo>
                  <a:lnTo>
                    <a:pt x="3880408" y="330200"/>
                  </a:lnTo>
                  <a:lnTo>
                    <a:pt x="3865740" y="292100"/>
                  </a:lnTo>
                  <a:lnTo>
                    <a:pt x="3848150" y="254000"/>
                  </a:lnTo>
                  <a:lnTo>
                    <a:pt x="3827754" y="215900"/>
                  </a:lnTo>
                  <a:lnTo>
                    <a:pt x="3804704" y="177800"/>
                  </a:lnTo>
                  <a:lnTo>
                    <a:pt x="3779088" y="139700"/>
                  </a:lnTo>
                  <a:lnTo>
                    <a:pt x="3751059" y="101600"/>
                  </a:lnTo>
                  <a:lnTo>
                    <a:pt x="3720731" y="76200"/>
                  </a:lnTo>
                  <a:lnTo>
                    <a:pt x="3688219" y="38100"/>
                  </a:lnTo>
                  <a:lnTo>
                    <a:pt x="3653663" y="12700"/>
                  </a:lnTo>
                  <a:lnTo>
                    <a:pt x="3627971" y="0"/>
                  </a:lnTo>
                  <a:lnTo>
                    <a:pt x="3367824" y="0"/>
                  </a:lnTo>
                  <a:lnTo>
                    <a:pt x="3456965" y="25400"/>
                  </a:lnTo>
                  <a:lnTo>
                    <a:pt x="3499015" y="38100"/>
                  </a:lnTo>
                  <a:lnTo>
                    <a:pt x="3539134" y="63500"/>
                  </a:lnTo>
                  <a:lnTo>
                    <a:pt x="3577120" y="88900"/>
                  </a:lnTo>
                  <a:lnTo>
                    <a:pt x="3612807" y="114300"/>
                  </a:lnTo>
                  <a:lnTo>
                    <a:pt x="3645992" y="152400"/>
                  </a:lnTo>
                  <a:lnTo>
                    <a:pt x="3676485" y="177800"/>
                  </a:lnTo>
                  <a:lnTo>
                    <a:pt x="3704107" y="215900"/>
                  </a:lnTo>
                  <a:lnTo>
                    <a:pt x="3728656" y="254000"/>
                  </a:lnTo>
                  <a:lnTo>
                    <a:pt x="3749941" y="292100"/>
                  </a:lnTo>
                  <a:lnTo>
                    <a:pt x="3767785" y="330200"/>
                  </a:lnTo>
                  <a:lnTo>
                    <a:pt x="3781996" y="381000"/>
                  </a:lnTo>
                  <a:lnTo>
                    <a:pt x="3792372" y="419100"/>
                  </a:lnTo>
                  <a:lnTo>
                    <a:pt x="3798747" y="469900"/>
                  </a:lnTo>
                  <a:lnTo>
                    <a:pt x="3800906" y="520700"/>
                  </a:lnTo>
                  <a:lnTo>
                    <a:pt x="3800119" y="533400"/>
                  </a:lnTo>
                  <a:lnTo>
                    <a:pt x="3798189" y="558800"/>
                  </a:lnTo>
                  <a:lnTo>
                    <a:pt x="3795801" y="571500"/>
                  </a:lnTo>
                  <a:lnTo>
                    <a:pt x="3793642" y="596900"/>
                  </a:lnTo>
                  <a:lnTo>
                    <a:pt x="3791229" y="609600"/>
                  </a:lnTo>
                  <a:lnTo>
                    <a:pt x="3792131" y="622300"/>
                  </a:lnTo>
                  <a:lnTo>
                    <a:pt x="3794861" y="622300"/>
                  </a:lnTo>
                  <a:lnTo>
                    <a:pt x="3799395" y="635000"/>
                  </a:lnTo>
                  <a:lnTo>
                    <a:pt x="3805745" y="647700"/>
                  </a:lnTo>
                  <a:lnTo>
                    <a:pt x="3813886" y="660400"/>
                  </a:lnTo>
                  <a:lnTo>
                    <a:pt x="3834688" y="660400"/>
                  </a:lnTo>
                  <a:lnTo>
                    <a:pt x="3846906" y="673100"/>
                  </a:lnTo>
                  <a:lnTo>
                    <a:pt x="4389755" y="673100"/>
                  </a:lnTo>
                  <a:lnTo>
                    <a:pt x="4431017" y="685800"/>
                  </a:lnTo>
                  <a:lnTo>
                    <a:pt x="4468419" y="711200"/>
                  </a:lnTo>
                  <a:lnTo>
                    <a:pt x="4501070" y="736600"/>
                  </a:lnTo>
                  <a:lnTo>
                    <a:pt x="4548416" y="800100"/>
                  </a:lnTo>
                  <a:lnTo>
                    <a:pt x="4561319" y="838200"/>
                  </a:lnTo>
                  <a:lnTo>
                    <a:pt x="4565815" y="889000"/>
                  </a:lnTo>
                  <a:lnTo>
                    <a:pt x="4565815" y="1536700"/>
                  </a:lnTo>
                  <a:lnTo>
                    <a:pt x="1980628" y="1536700"/>
                  </a:lnTo>
                  <a:lnTo>
                    <a:pt x="1980628" y="889000"/>
                  </a:lnTo>
                  <a:lnTo>
                    <a:pt x="1985137" y="838200"/>
                  </a:lnTo>
                  <a:lnTo>
                    <a:pt x="1998027" y="800100"/>
                  </a:lnTo>
                  <a:lnTo>
                    <a:pt x="2018411" y="762000"/>
                  </a:lnTo>
                  <a:lnTo>
                    <a:pt x="2078024" y="711200"/>
                  </a:lnTo>
                  <a:lnTo>
                    <a:pt x="2115426" y="685800"/>
                  </a:lnTo>
                  <a:lnTo>
                    <a:pt x="2156688" y="673100"/>
                  </a:lnTo>
                  <a:lnTo>
                    <a:pt x="2699550" y="673100"/>
                  </a:lnTo>
                  <a:lnTo>
                    <a:pt x="2710738" y="660400"/>
                  </a:lnTo>
                  <a:lnTo>
                    <a:pt x="2732227" y="660400"/>
                  </a:lnTo>
                  <a:lnTo>
                    <a:pt x="2740698" y="647700"/>
                  </a:lnTo>
                  <a:lnTo>
                    <a:pt x="2747010" y="635000"/>
                  </a:lnTo>
                  <a:lnTo>
                    <a:pt x="2751290" y="622300"/>
                  </a:lnTo>
                  <a:lnTo>
                    <a:pt x="2753283" y="622300"/>
                  </a:lnTo>
                  <a:lnTo>
                    <a:pt x="2752801" y="609600"/>
                  </a:lnTo>
                  <a:lnTo>
                    <a:pt x="2749626" y="584200"/>
                  </a:lnTo>
                  <a:lnTo>
                    <a:pt x="2747353" y="558800"/>
                  </a:lnTo>
                  <a:lnTo>
                    <a:pt x="2745994" y="546100"/>
                  </a:lnTo>
                  <a:lnTo>
                    <a:pt x="2745536" y="520700"/>
                  </a:lnTo>
                  <a:lnTo>
                    <a:pt x="2747695" y="469900"/>
                  </a:lnTo>
                  <a:lnTo>
                    <a:pt x="2754071" y="419100"/>
                  </a:lnTo>
                  <a:lnTo>
                    <a:pt x="2764447" y="381000"/>
                  </a:lnTo>
                  <a:lnTo>
                    <a:pt x="2778658" y="330200"/>
                  </a:lnTo>
                  <a:lnTo>
                    <a:pt x="2796502" y="292100"/>
                  </a:lnTo>
                  <a:lnTo>
                    <a:pt x="2817799" y="254000"/>
                  </a:lnTo>
                  <a:lnTo>
                    <a:pt x="2842336" y="215900"/>
                  </a:lnTo>
                  <a:lnTo>
                    <a:pt x="2869958" y="177800"/>
                  </a:lnTo>
                  <a:lnTo>
                    <a:pt x="2900451" y="152400"/>
                  </a:lnTo>
                  <a:lnTo>
                    <a:pt x="2933636" y="114300"/>
                  </a:lnTo>
                  <a:lnTo>
                    <a:pt x="2969323" y="88900"/>
                  </a:lnTo>
                  <a:lnTo>
                    <a:pt x="3007322" y="63500"/>
                  </a:lnTo>
                  <a:lnTo>
                    <a:pt x="3047428" y="38100"/>
                  </a:lnTo>
                  <a:lnTo>
                    <a:pt x="3089478" y="25400"/>
                  </a:lnTo>
                  <a:lnTo>
                    <a:pt x="3178619" y="0"/>
                  </a:lnTo>
                  <a:lnTo>
                    <a:pt x="2913634" y="0"/>
                  </a:lnTo>
                  <a:lnTo>
                    <a:pt x="2887942" y="12700"/>
                  </a:lnTo>
                  <a:lnTo>
                    <a:pt x="2853385" y="38100"/>
                  </a:lnTo>
                  <a:lnTo>
                    <a:pt x="2820873" y="76200"/>
                  </a:lnTo>
                  <a:lnTo>
                    <a:pt x="2790545" y="101600"/>
                  </a:lnTo>
                  <a:lnTo>
                    <a:pt x="2762516" y="139700"/>
                  </a:lnTo>
                  <a:lnTo>
                    <a:pt x="2736900" y="177800"/>
                  </a:lnTo>
                  <a:lnTo>
                    <a:pt x="2713837" y="215900"/>
                  </a:lnTo>
                  <a:lnTo>
                    <a:pt x="2693454" y="254000"/>
                  </a:lnTo>
                  <a:lnTo>
                    <a:pt x="2675864" y="292100"/>
                  </a:lnTo>
                  <a:lnTo>
                    <a:pt x="2661196" y="330200"/>
                  </a:lnTo>
                  <a:lnTo>
                    <a:pt x="2649563" y="381000"/>
                  </a:lnTo>
                  <a:lnTo>
                    <a:pt x="2641104" y="431800"/>
                  </a:lnTo>
                  <a:lnTo>
                    <a:pt x="2635935" y="469900"/>
                  </a:lnTo>
                  <a:lnTo>
                    <a:pt x="2634183" y="520700"/>
                  </a:lnTo>
                  <a:lnTo>
                    <a:pt x="2634564" y="533400"/>
                  </a:lnTo>
                  <a:lnTo>
                    <a:pt x="2636228" y="546100"/>
                  </a:lnTo>
                  <a:lnTo>
                    <a:pt x="2636609" y="558800"/>
                  </a:lnTo>
                  <a:lnTo>
                    <a:pt x="2152256" y="558800"/>
                  </a:lnTo>
                  <a:lnTo>
                    <a:pt x="2105710" y="571500"/>
                  </a:lnTo>
                  <a:lnTo>
                    <a:pt x="2061794" y="584200"/>
                  </a:lnTo>
                  <a:lnTo>
                    <a:pt x="2021039" y="609600"/>
                  </a:lnTo>
                  <a:lnTo>
                    <a:pt x="1983994" y="635000"/>
                  </a:lnTo>
                  <a:lnTo>
                    <a:pt x="1951164" y="673100"/>
                  </a:lnTo>
                  <a:lnTo>
                    <a:pt x="1923110" y="711200"/>
                  </a:lnTo>
                  <a:lnTo>
                    <a:pt x="1900364" y="749300"/>
                  </a:lnTo>
                  <a:lnTo>
                    <a:pt x="1883460" y="787400"/>
                  </a:lnTo>
                  <a:lnTo>
                    <a:pt x="1872919" y="838200"/>
                  </a:lnTo>
                  <a:lnTo>
                    <a:pt x="1869287" y="889000"/>
                  </a:lnTo>
                  <a:lnTo>
                    <a:pt x="1869287" y="1587500"/>
                  </a:lnTo>
                  <a:lnTo>
                    <a:pt x="1873554" y="1600200"/>
                  </a:lnTo>
                  <a:lnTo>
                    <a:pt x="1885315" y="1625600"/>
                  </a:lnTo>
                  <a:lnTo>
                    <a:pt x="1902980" y="1638300"/>
                  </a:lnTo>
                  <a:lnTo>
                    <a:pt x="4643386" y="1638300"/>
                  </a:lnTo>
                  <a:lnTo>
                    <a:pt x="4660519" y="1625600"/>
                  </a:lnTo>
                  <a:lnTo>
                    <a:pt x="4670844" y="1612900"/>
                  </a:lnTo>
                  <a:lnTo>
                    <a:pt x="4672317" y="1587500"/>
                  </a:lnTo>
                  <a:lnTo>
                    <a:pt x="4672317" y="1536700"/>
                  </a:lnTo>
                  <a:lnTo>
                    <a:pt x="4672317" y="889000"/>
                  </a:lnTo>
                  <a:close/>
                </a:path>
                <a:path w="6540500" h="8650605">
                  <a:moveTo>
                    <a:pt x="6539941" y="8628774"/>
                  </a:moveTo>
                  <a:lnTo>
                    <a:pt x="10883" y="8628774"/>
                  </a:lnTo>
                  <a:lnTo>
                    <a:pt x="10883" y="8650554"/>
                  </a:lnTo>
                  <a:lnTo>
                    <a:pt x="6539941" y="8650554"/>
                  </a:lnTo>
                  <a:lnTo>
                    <a:pt x="6539941" y="8628774"/>
                  </a:lnTo>
                  <a:close/>
                </a:path>
                <a:path w="6540500" h="8650605">
                  <a:moveTo>
                    <a:pt x="6539941" y="7768742"/>
                  </a:moveTo>
                  <a:lnTo>
                    <a:pt x="10883" y="7768742"/>
                  </a:lnTo>
                  <a:lnTo>
                    <a:pt x="10883" y="7790523"/>
                  </a:lnTo>
                  <a:lnTo>
                    <a:pt x="6539941" y="7790523"/>
                  </a:lnTo>
                  <a:lnTo>
                    <a:pt x="6539941" y="7768742"/>
                  </a:lnTo>
                  <a:close/>
                </a:path>
                <a:path w="6540500" h="8650605">
                  <a:moveTo>
                    <a:pt x="6539941" y="6908711"/>
                  </a:moveTo>
                  <a:lnTo>
                    <a:pt x="10883" y="6908711"/>
                  </a:lnTo>
                  <a:lnTo>
                    <a:pt x="10883" y="6930491"/>
                  </a:lnTo>
                  <a:lnTo>
                    <a:pt x="6539941" y="6930491"/>
                  </a:lnTo>
                  <a:lnTo>
                    <a:pt x="6539941" y="6908711"/>
                  </a:lnTo>
                  <a:close/>
                </a:path>
                <a:path w="6540500" h="8650605">
                  <a:moveTo>
                    <a:pt x="6539941" y="6048680"/>
                  </a:moveTo>
                  <a:lnTo>
                    <a:pt x="10883" y="6048680"/>
                  </a:lnTo>
                  <a:lnTo>
                    <a:pt x="10883" y="6070460"/>
                  </a:lnTo>
                  <a:lnTo>
                    <a:pt x="6539941" y="6070460"/>
                  </a:lnTo>
                  <a:lnTo>
                    <a:pt x="6539941" y="6048680"/>
                  </a:lnTo>
                  <a:close/>
                </a:path>
                <a:path w="6540500" h="8650605">
                  <a:moveTo>
                    <a:pt x="6539941" y="5188623"/>
                  </a:moveTo>
                  <a:lnTo>
                    <a:pt x="10883" y="5188623"/>
                  </a:lnTo>
                  <a:lnTo>
                    <a:pt x="10883" y="5210403"/>
                  </a:lnTo>
                  <a:lnTo>
                    <a:pt x="6539941" y="5210403"/>
                  </a:lnTo>
                  <a:lnTo>
                    <a:pt x="6539941" y="5188623"/>
                  </a:lnTo>
                  <a:close/>
                </a:path>
                <a:path w="6540500" h="8650605">
                  <a:moveTo>
                    <a:pt x="6539941" y="4328617"/>
                  </a:moveTo>
                  <a:lnTo>
                    <a:pt x="10883" y="4328617"/>
                  </a:lnTo>
                  <a:lnTo>
                    <a:pt x="10883" y="4350397"/>
                  </a:lnTo>
                  <a:lnTo>
                    <a:pt x="6539941" y="4350397"/>
                  </a:lnTo>
                  <a:lnTo>
                    <a:pt x="6539941" y="4328617"/>
                  </a:lnTo>
                  <a:close/>
                </a:path>
                <a:path w="6540500" h="8650605">
                  <a:moveTo>
                    <a:pt x="6539941" y="3468586"/>
                  </a:moveTo>
                  <a:lnTo>
                    <a:pt x="10883" y="3468586"/>
                  </a:lnTo>
                  <a:lnTo>
                    <a:pt x="10883" y="3490366"/>
                  </a:lnTo>
                  <a:lnTo>
                    <a:pt x="6539941" y="3490366"/>
                  </a:lnTo>
                  <a:lnTo>
                    <a:pt x="6539941" y="34685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098490" y="2776963"/>
            <a:ext cx="5718810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85">
                <a:latin typeface="Trebuchet MS"/>
                <a:cs typeface="Trebuchet MS"/>
              </a:rPr>
              <a:t>Sales</a:t>
            </a:r>
            <a:r>
              <a:rPr dirty="0" sz="2200" spc="-85">
                <a:latin typeface="Trebuchet MS"/>
                <a:cs typeface="Trebuchet MS"/>
              </a:rPr>
              <a:t> </a:t>
            </a:r>
            <a:r>
              <a:rPr dirty="0" sz="2200" spc="105">
                <a:latin typeface="Trebuchet MS"/>
                <a:cs typeface="Trebuchet MS"/>
              </a:rPr>
              <a:t>management</a:t>
            </a:r>
            <a:r>
              <a:rPr dirty="0" sz="2200" spc="-85">
                <a:latin typeface="Trebuchet MS"/>
                <a:cs typeface="Trebuchet MS"/>
              </a:rPr>
              <a:t> </a:t>
            </a:r>
            <a:r>
              <a:rPr dirty="0" sz="2200" spc="120">
                <a:latin typeface="Trebuchet MS"/>
                <a:cs typeface="Trebuchet MS"/>
              </a:rPr>
              <a:t>and</a:t>
            </a:r>
            <a:r>
              <a:rPr dirty="0" sz="2200" spc="-80">
                <a:latin typeface="Trebuchet MS"/>
                <a:cs typeface="Trebuchet MS"/>
              </a:rPr>
              <a:t> </a:t>
            </a:r>
            <a:r>
              <a:rPr dirty="0" sz="2200" spc="60">
                <a:latin typeface="Trebuchet MS"/>
                <a:cs typeface="Trebuchet MS"/>
              </a:rPr>
              <a:t>order</a:t>
            </a:r>
            <a:r>
              <a:rPr dirty="0" sz="2200" spc="-85">
                <a:latin typeface="Trebuchet MS"/>
                <a:cs typeface="Trebuchet MS"/>
              </a:rPr>
              <a:t> </a:t>
            </a:r>
            <a:r>
              <a:rPr dirty="0" sz="2200" spc="65">
                <a:latin typeface="Trebuchet MS"/>
                <a:cs typeface="Trebuchet MS"/>
              </a:rPr>
              <a:t>arrangement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126180" y="3624836"/>
            <a:ext cx="5663565" cy="375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 spc="75">
                <a:latin typeface="Trebuchet MS"/>
                <a:cs typeface="Trebuchet MS"/>
              </a:rPr>
              <a:t>Coordination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110">
                <a:latin typeface="Trebuchet MS"/>
                <a:cs typeface="Trebuchet MS"/>
              </a:rPr>
              <a:t>and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100">
                <a:latin typeface="Trebuchet MS"/>
                <a:cs typeface="Trebuchet MS"/>
              </a:rPr>
              <a:t>response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55">
                <a:latin typeface="Trebuchet MS"/>
                <a:cs typeface="Trebuchet MS"/>
              </a:rPr>
              <a:t>to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85">
                <a:latin typeface="Trebuchet MS"/>
                <a:cs typeface="Trebuchet MS"/>
              </a:rPr>
              <a:t>customers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109492" y="4434346"/>
            <a:ext cx="5481955" cy="850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42060" marR="5080" indent="-1229995">
              <a:lnSpc>
                <a:spcPct val="115199"/>
              </a:lnSpc>
              <a:spcBef>
                <a:spcPts val="100"/>
              </a:spcBef>
            </a:pPr>
            <a:r>
              <a:rPr dirty="0" sz="2350">
                <a:latin typeface="Trebuchet MS"/>
                <a:cs typeface="Trebuchet MS"/>
              </a:rPr>
              <a:t>There</a:t>
            </a:r>
            <a:r>
              <a:rPr dirty="0" sz="2350" spc="5">
                <a:latin typeface="Trebuchet MS"/>
                <a:cs typeface="Trebuchet MS"/>
              </a:rPr>
              <a:t> </a:t>
            </a:r>
            <a:r>
              <a:rPr dirty="0" sz="2350">
                <a:latin typeface="Trebuchet MS"/>
                <a:cs typeface="Trebuchet MS"/>
              </a:rPr>
              <a:t>is </a:t>
            </a:r>
            <a:r>
              <a:rPr dirty="0" sz="2350" spc="135">
                <a:latin typeface="Trebuchet MS"/>
                <a:cs typeface="Trebuchet MS"/>
              </a:rPr>
              <a:t>no</a:t>
            </a:r>
            <a:r>
              <a:rPr dirty="0" sz="2350" spc="5">
                <a:latin typeface="Trebuchet MS"/>
                <a:cs typeface="Trebuchet MS"/>
              </a:rPr>
              <a:t> </a:t>
            </a:r>
            <a:r>
              <a:rPr dirty="0" sz="2350">
                <a:latin typeface="Trebuchet MS"/>
                <a:cs typeface="Trebuchet MS"/>
              </a:rPr>
              <a:t>electronic</a:t>
            </a:r>
            <a:r>
              <a:rPr dirty="0" sz="2350" spc="5">
                <a:latin typeface="Trebuchet MS"/>
                <a:cs typeface="Trebuchet MS"/>
              </a:rPr>
              <a:t> </a:t>
            </a:r>
            <a:r>
              <a:rPr dirty="0" sz="2350" spc="85">
                <a:latin typeface="Trebuchet MS"/>
                <a:cs typeface="Trebuchet MS"/>
              </a:rPr>
              <a:t>payment</a:t>
            </a:r>
            <a:r>
              <a:rPr dirty="0" sz="2350">
                <a:latin typeface="Trebuchet MS"/>
                <a:cs typeface="Trebuchet MS"/>
              </a:rPr>
              <a:t> </a:t>
            </a:r>
            <a:r>
              <a:rPr dirty="0" sz="2350" spc="-10">
                <a:latin typeface="Trebuchet MS"/>
                <a:cs typeface="Trebuchet MS"/>
              </a:rPr>
              <a:t>feature </a:t>
            </a:r>
            <a:r>
              <a:rPr dirty="0" sz="2350" spc="60">
                <a:latin typeface="Trebuchet MS"/>
                <a:cs typeface="Trebuchet MS"/>
              </a:rPr>
              <a:t>only</a:t>
            </a:r>
            <a:r>
              <a:rPr dirty="0" sz="2350" spc="-95">
                <a:latin typeface="Trebuchet MS"/>
                <a:cs typeface="Trebuchet MS"/>
              </a:rPr>
              <a:t> </a:t>
            </a:r>
            <a:r>
              <a:rPr dirty="0" sz="2350" spc="145">
                <a:latin typeface="Trebuchet MS"/>
                <a:cs typeface="Trebuchet MS"/>
              </a:rPr>
              <a:t>Cash</a:t>
            </a:r>
            <a:r>
              <a:rPr dirty="0" sz="2350" spc="-95">
                <a:latin typeface="Trebuchet MS"/>
                <a:cs typeface="Trebuchet MS"/>
              </a:rPr>
              <a:t> </a:t>
            </a:r>
            <a:r>
              <a:rPr dirty="0" sz="2350" spc="135">
                <a:latin typeface="Trebuchet MS"/>
                <a:cs typeface="Trebuchet MS"/>
              </a:rPr>
              <a:t>on</a:t>
            </a:r>
            <a:r>
              <a:rPr dirty="0" sz="2350" spc="-95">
                <a:latin typeface="Trebuchet MS"/>
                <a:cs typeface="Trebuchet MS"/>
              </a:rPr>
              <a:t> </a:t>
            </a:r>
            <a:r>
              <a:rPr dirty="0" sz="2350" spc="-10">
                <a:latin typeface="Trebuchet MS"/>
                <a:cs typeface="Trebuchet MS"/>
              </a:rPr>
              <a:t>delivery</a:t>
            </a:r>
            <a:endParaRPr sz="235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185641" y="5300215"/>
            <a:ext cx="414655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95">
                <a:latin typeface="Trebuchet MS"/>
                <a:cs typeface="Trebuchet MS"/>
              </a:rPr>
              <a:t>Logistics</a:t>
            </a:r>
            <a:r>
              <a:rPr dirty="0" sz="2600" spc="-20">
                <a:latin typeface="Trebuchet MS"/>
                <a:cs typeface="Trebuchet MS"/>
              </a:rPr>
              <a:t> </a:t>
            </a:r>
            <a:r>
              <a:rPr dirty="0" sz="2600" spc="140">
                <a:latin typeface="Trebuchet MS"/>
                <a:cs typeface="Trebuchet MS"/>
              </a:rPr>
              <a:t>and</a:t>
            </a:r>
            <a:r>
              <a:rPr dirty="0" sz="2600" spc="-20">
                <a:latin typeface="Trebuchet MS"/>
                <a:cs typeface="Trebuchet MS"/>
              </a:rPr>
              <a:t> </a:t>
            </a:r>
            <a:r>
              <a:rPr dirty="0" sz="2600">
                <a:latin typeface="Trebuchet MS"/>
                <a:cs typeface="Trebuchet MS"/>
              </a:rPr>
              <a:t>delivery</a:t>
            </a:r>
            <a:r>
              <a:rPr dirty="0" sz="2600" spc="-20">
                <a:latin typeface="Trebuchet MS"/>
                <a:cs typeface="Trebuchet MS"/>
              </a:rPr>
              <a:t> </a:t>
            </a:r>
            <a:r>
              <a:rPr dirty="0" sz="2600" spc="75">
                <a:latin typeface="Trebuchet MS"/>
                <a:cs typeface="Trebuchet MS"/>
              </a:rPr>
              <a:t>cost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098788" y="6224780"/>
            <a:ext cx="5642610" cy="375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>
                <a:latin typeface="Trebuchet MS"/>
                <a:cs typeface="Trebuchet MS"/>
              </a:rPr>
              <a:t>There</a:t>
            </a:r>
            <a:r>
              <a:rPr dirty="0" sz="2300" spc="-20">
                <a:latin typeface="Trebuchet MS"/>
                <a:cs typeface="Trebuchet MS"/>
              </a:rPr>
              <a:t> </a:t>
            </a:r>
            <a:r>
              <a:rPr dirty="0" sz="2300">
                <a:latin typeface="Trebuchet MS"/>
                <a:cs typeface="Trebuchet MS"/>
              </a:rPr>
              <a:t>are</a:t>
            </a:r>
            <a:r>
              <a:rPr dirty="0" sz="2300" spc="-20">
                <a:latin typeface="Trebuchet MS"/>
                <a:cs typeface="Trebuchet MS"/>
              </a:rPr>
              <a:t> </a:t>
            </a:r>
            <a:r>
              <a:rPr dirty="0" sz="2300" spc="85">
                <a:latin typeface="Trebuchet MS"/>
                <a:cs typeface="Trebuchet MS"/>
              </a:rPr>
              <a:t>problems</a:t>
            </a:r>
            <a:r>
              <a:rPr dirty="0" sz="2300" spc="-20">
                <a:latin typeface="Trebuchet MS"/>
                <a:cs typeface="Trebuchet MS"/>
              </a:rPr>
              <a:t> </a:t>
            </a:r>
            <a:r>
              <a:rPr dirty="0" sz="2300">
                <a:latin typeface="Trebuchet MS"/>
                <a:cs typeface="Trebuchet MS"/>
              </a:rPr>
              <a:t>in</a:t>
            </a:r>
            <a:r>
              <a:rPr dirty="0" sz="2300" spc="-20">
                <a:latin typeface="Trebuchet MS"/>
                <a:cs typeface="Trebuchet MS"/>
              </a:rPr>
              <a:t> </a:t>
            </a:r>
            <a:r>
              <a:rPr dirty="0" sz="2300" spc="60">
                <a:latin typeface="Trebuchet MS"/>
                <a:cs typeface="Trebuchet MS"/>
              </a:rPr>
              <a:t>tracking</a:t>
            </a:r>
            <a:r>
              <a:rPr dirty="0" sz="2300" spc="-20">
                <a:latin typeface="Trebuchet MS"/>
                <a:cs typeface="Trebuchet MS"/>
              </a:rPr>
              <a:t> </a:t>
            </a:r>
            <a:r>
              <a:rPr dirty="0" sz="2300" spc="40">
                <a:latin typeface="Trebuchet MS"/>
                <a:cs typeface="Trebuchet MS"/>
              </a:rPr>
              <a:t>inventory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098490" y="7111245"/>
            <a:ext cx="423227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130">
                <a:solidFill>
                  <a:srgbClr val="0D0D0D"/>
                </a:solidFill>
                <a:latin typeface="Trebuchet MS"/>
                <a:cs typeface="Trebuchet MS"/>
              </a:rPr>
              <a:t>Recording</a:t>
            </a:r>
            <a:r>
              <a:rPr dirty="0" sz="2600" spc="-10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600" spc="85">
                <a:solidFill>
                  <a:srgbClr val="0D0D0D"/>
                </a:solidFill>
                <a:latin typeface="Trebuchet MS"/>
                <a:cs typeface="Trebuchet MS"/>
              </a:rPr>
              <a:t>orders</a:t>
            </a:r>
            <a:r>
              <a:rPr dirty="0" sz="2600" spc="-9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600" spc="155">
                <a:solidFill>
                  <a:srgbClr val="0D0D0D"/>
                </a:solidFill>
                <a:latin typeface="Trebuchet MS"/>
                <a:cs typeface="Trebuchet MS"/>
              </a:rPr>
              <a:t>on</a:t>
            </a:r>
            <a:r>
              <a:rPr dirty="0" sz="2600" spc="-9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2600" spc="75">
                <a:solidFill>
                  <a:srgbClr val="0D0D0D"/>
                </a:solidFill>
                <a:latin typeface="Trebuchet MS"/>
                <a:cs typeface="Trebuchet MS"/>
              </a:rPr>
              <a:t>paper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26844" y="7854957"/>
            <a:ext cx="5168900" cy="825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209" marR="5080" indent="-17145">
              <a:lnSpc>
                <a:spcPct val="114100"/>
              </a:lnSpc>
              <a:spcBef>
                <a:spcPts val="100"/>
              </a:spcBef>
            </a:pPr>
            <a:r>
              <a:rPr dirty="0" sz="2300" spc="70">
                <a:latin typeface="Trebuchet MS"/>
                <a:cs typeface="Trebuchet MS"/>
              </a:rPr>
              <a:t>The</a:t>
            </a:r>
            <a:r>
              <a:rPr dirty="0" sz="2300" spc="-95">
                <a:latin typeface="Trebuchet MS"/>
                <a:cs typeface="Trebuchet MS"/>
              </a:rPr>
              <a:t> </a:t>
            </a:r>
            <a:r>
              <a:rPr dirty="0" sz="2300" spc="85">
                <a:latin typeface="Trebuchet MS"/>
                <a:cs typeface="Trebuchet MS"/>
              </a:rPr>
              <a:t>promotion</a:t>
            </a:r>
            <a:r>
              <a:rPr dirty="0" sz="2300" spc="-95">
                <a:latin typeface="Trebuchet MS"/>
                <a:cs typeface="Trebuchet MS"/>
              </a:rPr>
              <a:t> </a:t>
            </a:r>
            <a:r>
              <a:rPr dirty="0" sz="2300" spc="110">
                <a:latin typeface="Trebuchet MS"/>
                <a:cs typeface="Trebuchet MS"/>
              </a:rPr>
              <a:t>was</a:t>
            </a:r>
            <a:r>
              <a:rPr dirty="0" sz="2300" spc="-90">
                <a:latin typeface="Trebuchet MS"/>
                <a:cs typeface="Trebuchet MS"/>
              </a:rPr>
              <a:t> </a:t>
            </a:r>
            <a:r>
              <a:rPr dirty="0" sz="2300" spc="60">
                <a:latin typeface="Trebuchet MS"/>
                <a:cs typeface="Trebuchet MS"/>
              </a:rPr>
              <a:t>simple</a:t>
            </a:r>
            <a:r>
              <a:rPr dirty="0" sz="2300" spc="-95">
                <a:latin typeface="Trebuchet MS"/>
                <a:cs typeface="Trebuchet MS"/>
              </a:rPr>
              <a:t> </a:t>
            </a:r>
            <a:r>
              <a:rPr dirty="0" sz="2300" spc="85">
                <a:latin typeface="Trebuchet MS"/>
                <a:cs typeface="Trebuchet MS"/>
              </a:rPr>
              <a:t>and </a:t>
            </a:r>
            <a:r>
              <a:rPr dirty="0" sz="2300">
                <a:latin typeface="Trebuchet MS"/>
                <a:cs typeface="Trebuchet MS"/>
              </a:rPr>
              <a:t>traditional</a:t>
            </a:r>
            <a:r>
              <a:rPr dirty="0" sz="2300" spc="-70">
                <a:latin typeface="Trebuchet MS"/>
                <a:cs typeface="Trebuchet MS"/>
              </a:rPr>
              <a:t> </a:t>
            </a:r>
            <a:r>
              <a:rPr dirty="0" sz="2300" spc="110">
                <a:latin typeface="Trebuchet MS"/>
                <a:cs typeface="Trebuchet MS"/>
              </a:rPr>
              <a:t>and</a:t>
            </a:r>
            <a:r>
              <a:rPr dirty="0" sz="2300" spc="-60">
                <a:latin typeface="Trebuchet MS"/>
                <a:cs typeface="Trebuchet MS"/>
              </a:rPr>
              <a:t> </a:t>
            </a:r>
            <a:r>
              <a:rPr dirty="0" sz="2300" spc="70">
                <a:latin typeface="Trebuchet MS"/>
                <a:cs typeface="Trebuchet MS"/>
              </a:rPr>
              <a:t>we</a:t>
            </a:r>
            <a:r>
              <a:rPr dirty="0" sz="2300" spc="-55">
                <a:latin typeface="Trebuchet MS"/>
                <a:cs typeface="Trebuchet MS"/>
              </a:rPr>
              <a:t> </a:t>
            </a:r>
            <a:r>
              <a:rPr dirty="0" sz="2300" spc="110">
                <a:latin typeface="Trebuchet MS"/>
                <a:cs typeface="Trebuchet MS"/>
              </a:rPr>
              <a:t>had</a:t>
            </a:r>
            <a:r>
              <a:rPr dirty="0" sz="2300" spc="-60">
                <a:latin typeface="Trebuchet MS"/>
                <a:cs typeface="Trebuchet MS"/>
              </a:rPr>
              <a:t> </a:t>
            </a:r>
            <a:r>
              <a:rPr dirty="0" sz="2300" spc="140">
                <a:latin typeface="Trebuchet MS"/>
                <a:cs typeface="Trebuchet MS"/>
              </a:rPr>
              <a:t>no</a:t>
            </a:r>
            <a:r>
              <a:rPr dirty="0" sz="2300" spc="-55">
                <a:latin typeface="Trebuchet MS"/>
                <a:cs typeface="Trebuchet MS"/>
              </a:rPr>
              <a:t> </a:t>
            </a:r>
            <a:r>
              <a:rPr dirty="0" sz="2300" spc="40">
                <a:latin typeface="Trebuchet MS"/>
                <a:cs typeface="Trebuchet MS"/>
              </a:rPr>
              <a:t>experience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155270" y="8704663"/>
            <a:ext cx="5204460" cy="375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300">
                <a:latin typeface="Trebuchet MS"/>
                <a:cs typeface="Trebuchet MS"/>
              </a:rPr>
              <a:t>in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70">
                <a:latin typeface="Trebuchet MS"/>
                <a:cs typeface="Trebuchet MS"/>
              </a:rPr>
              <a:t>marketing</a:t>
            </a:r>
            <a:r>
              <a:rPr dirty="0" sz="2300" spc="-80">
                <a:latin typeface="Trebuchet MS"/>
                <a:cs typeface="Trebuchet MS"/>
              </a:rPr>
              <a:t> </a:t>
            </a:r>
            <a:r>
              <a:rPr dirty="0" sz="2300" spc="110">
                <a:latin typeface="Trebuchet MS"/>
                <a:cs typeface="Trebuchet MS"/>
              </a:rPr>
              <a:t>and</a:t>
            </a:r>
            <a:r>
              <a:rPr dirty="0" sz="2300" spc="-80">
                <a:latin typeface="Trebuchet MS"/>
                <a:cs typeface="Trebuchet MS"/>
              </a:rPr>
              <a:t> </a:t>
            </a:r>
            <a:r>
              <a:rPr dirty="0" sz="2300" spc="85">
                <a:latin typeface="Trebuchet MS"/>
                <a:cs typeface="Trebuchet MS"/>
              </a:rPr>
              <a:t>promotion</a:t>
            </a:r>
            <a:r>
              <a:rPr dirty="0" sz="2300" spc="-85">
                <a:latin typeface="Trebuchet MS"/>
                <a:cs typeface="Trebuchet MS"/>
              </a:rPr>
              <a:t> </a:t>
            </a:r>
            <a:r>
              <a:rPr dirty="0" sz="2300" spc="100">
                <a:latin typeface="Trebuchet MS"/>
                <a:cs typeface="Trebuchet MS"/>
              </a:rPr>
              <a:t>methods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3579967" y="894221"/>
            <a:ext cx="2335530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heavy" sz="3200" spc="405">
                <a:solidFill>
                  <a:srgbClr val="040404"/>
                </a:solidFill>
                <a:uFill>
                  <a:solidFill>
                    <a:srgbClr val="040404"/>
                  </a:solidFill>
                </a:uFill>
              </a:rPr>
              <a:t>PROBLEMS</a:t>
            </a:r>
            <a:endParaRPr sz="3200"/>
          </a:p>
        </p:txBody>
      </p:sp>
      <p:sp>
        <p:nvSpPr>
          <p:cNvPr id="24" name="object 24" descr=""/>
          <p:cNvSpPr txBox="1"/>
          <p:nvPr/>
        </p:nvSpPr>
        <p:spPr>
          <a:xfrm>
            <a:off x="1568254" y="2782201"/>
            <a:ext cx="2330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1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568254" y="3630551"/>
            <a:ext cx="2330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2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568254" y="4486551"/>
            <a:ext cx="2330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3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568254" y="5344411"/>
            <a:ext cx="2330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4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471315" y="6272295"/>
            <a:ext cx="435609" cy="435609"/>
          </a:xfrm>
          <a:prstGeom prst="rect">
            <a:avLst/>
          </a:prstGeom>
          <a:ln w="21763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09220">
              <a:lnSpc>
                <a:spcPts val="2890"/>
              </a:lnSpc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5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471315" y="7131847"/>
            <a:ext cx="435609" cy="435609"/>
          </a:xfrm>
          <a:prstGeom prst="rect">
            <a:avLst/>
          </a:prstGeom>
          <a:ln w="21763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09220">
              <a:lnSpc>
                <a:spcPts val="3055"/>
              </a:lnSpc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6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568254" y="7940545"/>
            <a:ext cx="2330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204">
                <a:solidFill>
                  <a:srgbClr val="0D0D0D"/>
                </a:solidFill>
                <a:latin typeface="Trebuchet MS"/>
                <a:cs typeface="Trebuchet MS"/>
              </a:rPr>
              <a:t>7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FECE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GREEN FOOD</dc:creator>
  <cp:keywords>DAGdn6y3nik,BAGTWkiCPeo,0</cp:keywords>
  <dc:title>Black and Olive Minimalist Restaurant Menu Presentation</dc:title>
  <dcterms:created xsi:type="dcterms:W3CDTF">2025-02-02T20:39:47Z</dcterms:created>
  <dcterms:modified xsi:type="dcterms:W3CDTF">2025-02-02T20:39:47Z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2025-02-02T00:00:00Z</vt:filetime>
  </property>
  <property fmtid="{D5CDD505-2E9C-101B-9397-08002B2CF9AE}" pid="3" name="Creator">
    <vt:lpwstr>Canva</vt:lpwstr>
  </property>
  <property fmtid="{D5CDD505-2E9C-101B-9397-08002B2CF9AE}" pid="4" name="LastSaved">
    <vt:filetime>2025-02-02T00:00:00Z</vt:filetime>
  </property>
  <property fmtid="{D5CDD505-2E9C-101B-9397-08002B2CF9AE}" pid="5" name="Producer">
    <vt:lpwstr>3-Heights(TM) PDF Security Shell 4.8.25.2 (http://www.pdf-tools.com)</vt:lpwstr>
  </property>
</Properties>
</file>