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9" r:id="rId1"/>
    <p:sldMasterId id="2147483680" r:id="rId2"/>
  </p:sldMasterIdLst>
  <p:notesMasterIdLst>
    <p:notesMasterId r:id="rId21"/>
  </p:notesMasterIdLst>
  <p:sldIdLst>
    <p:sldId id="256" r:id="rId3"/>
    <p:sldId id="260" r:id="rId4"/>
    <p:sldId id="258" r:id="rId5"/>
    <p:sldId id="318" r:id="rId6"/>
    <p:sldId id="257" r:id="rId7"/>
    <p:sldId id="320" r:id="rId8"/>
    <p:sldId id="321" r:id="rId9"/>
    <p:sldId id="313" r:id="rId10"/>
    <p:sldId id="314" r:id="rId11"/>
    <p:sldId id="322" r:id="rId12"/>
    <p:sldId id="323" r:id="rId13"/>
    <p:sldId id="315" r:id="rId14"/>
    <p:sldId id="316" r:id="rId15"/>
    <p:sldId id="262" r:id="rId16"/>
    <p:sldId id="317" r:id="rId17"/>
    <p:sldId id="319" r:id="rId18"/>
    <p:sldId id="270" r:id="rId19"/>
    <p:sldId id="289" r:id="rId20"/>
  </p:sldIdLst>
  <p:sldSz cx="9144000" cy="5143500" type="screen16x9"/>
  <p:notesSz cx="6858000" cy="9144000"/>
  <p:embeddedFontLst>
    <p:embeddedFont>
      <p:font typeface="Patua One" charset="0"/>
      <p:regular r:id="rId22"/>
    </p:embeddedFont>
    <p:embeddedFont>
      <p:font typeface="Josefin Sans" charset="0"/>
      <p:regular r:id="rId23"/>
      <p:bold r:id="rId24"/>
      <p:italic r:id="rId25"/>
      <p:boldItalic r:id="rId26"/>
    </p:embeddedFont>
    <p:embeddedFont>
      <p:font typeface="Nunito Sans" charset="0"/>
      <p:regular r:id="rId27"/>
      <p:bold r:id="rId28"/>
      <p:italic r:id="rId29"/>
      <p:boldItalic r:id="rId30"/>
    </p:embeddedFont>
    <p:embeddedFont>
      <p:font typeface="Calibri" pitchFamily="34" charset="0"/>
      <p:regular r:id="rId31"/>
      <p:bold r:id="rId32"/>
      <p:italic r:id="rId33"/>
      <p:boldItalic r:id="rId34"/>
    </p:embeddedFont>
    <p:embeddedFont>
      <p:font typeface="Nunito Sans Light" charset="0"/>
      <p:regular r:id="rId35"/>
      <p:bold r:id="rId36"/>
      <p:italic r:id="rId37"/>
      <p:boldItalic r:id="rId38"/>
    </p:embeddedFont>
    <p:embeddedFont>
      <p:font typeface="Roboto"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C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E2CDAA-A4B4-49C6-898A-6CE774581B5C}" v="2130" dt="2023-01-15T18:00:11.959"/>
  </p1510:revLst>
</p1510:revInfo>
</file>

<file path=ppt/tableStyles.xml><?xml version="1.0" encoding="utf-8"?>
<a:tblStyleLst xmlns:a="http://schemas.openxmlformats.org/drawingml/2006/main" def="{97302BE3-C61A-42BF-8542-7CCAE62FE201}">
  <a:tblStyle styleId="{97302BE3-C61A-42BF-8542-7CCAE62FE20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2" d="100"/>
          <a:sy n="92" d="100"/>
        </p:scale>
        <p:origin x="-536" y="-4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5.fntdata"/><Relationship Id="rId39" Type="http://schemas.openxmlformats.org/officeDocument/2006/relationships/font" Target="fonts/font18.fntdata"/><Relationship Id="rId3" Type="http://schemas.openxmlformats.org/officeDocument/2006/relationships/slide" Target="slides/slide1.xml"/><Relationship Id="rId21" Type="http://schemas.openxmlformats.org/officeDocument/2006/relationships/notesMaster" Target="notesMasters/notesMaster1.xml"/><Relationship Id="rId34" Type="http://schemas.openxmlformats.org/officeDocument/2006/relationships/font" Target="fonts/font13.fntdata"/><Relationship Id="rId42" Type="http://schemas.openxmlformats.org/officeDocument/2006/relationships/font" Target="fonts/font21.fntdata"/><Relationship Id="rId47"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font" Target="fonts/font17.fntdata"/><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8.fntdata"/><Relationship Id="rId41" Type="http://schemas.openxmlformats.org/officeDocument/2006/relationships/font" Target="fonts/font20.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font" Target="fonts/font16.fntdata"/><Relationship Id="rId40" Type="http://schemas.openxmlformats.org/officeDocument/2006/relationships/font" Target="fonts/font19.fntdata"/><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0.fntdata"/><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80040806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8"/>
        <p:cNvGrpSpPr/>
        <p:nvPr/>
      </p:nvGrpSpPr>
      <p:grpSpPr>
        <a:xfrm>
          <a:off x="0" y="0"/>
          <a:ext cx="0" cy="0"/>
          <a:chOff x="0" y="0"/>
          <a:chExt cx="0" cy="0"/>
        </a:xfrm>
      </p:grpSpPr>
      <p:sp>
        <p:nvSpPr>
          <p:cNvPr id="1169" name="Google Shape;1169;gbc6ada9a20_0_2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0" name="Google Shape;1170;gbc6ada9a20_0_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5"/>
        <p:cNvGrpSpPr/>
        <p:nvPr/>
      </p:nvGrpSpPr>
      <p:grpSpPr>
        <a:xfrm>
          <a:off x="0" y="0"/>
          <a:ext cx="0" cy="0"/>
          <a:chOff x="0" y="0"/>
          <a:chExt cx="0" cy="0"/>
        </a:xfrm>
      </p:grpSpPr>
      <p:sp>
        <p:nvSpPr>
          <p:cNvPr id="1786" name="Google Shape;1786;gbc6ada9a20_0_9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7" name="Google Shape;1787;gbc6ada9a20_0_9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9"/>
        <p:cNvGrpSpPr/>
        <p:nvPr/>
      </p:nvGrpSpPr>
      <p:grpSpPr>
        <a:xfrm>
          <a:off x="0" y="0"/>
          <a:ext cx="0" cy="0"/>
          <a:chOff x="0" y="0"/>
          <a:chExt cx="0" cy="0"/>
        </a:xfrm>
      </p:grpSpPr>
      <p:sp>
        <p:nvSpPr>
          <p:cNvPr id="2300" name="Google Shape;2300;gbc6ada9a20_0_10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1" name="Google Shape;2301;gbc6ada9a20_0_10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25303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1"/>
        <p:cNvGrpSpPr/>
        <p:nvPr/>
      </p:nvGrpSpPr>
      <p:grpSpPr>
        <a:xfrm>
          <a:off x="0" y="0"/>
          <a:ext cx="0" cy="0"/>
          <a:chOff x="0" y="0"/>
          <a:chExt cx="0" cy="0"/>
        </a:xfrm>
      </p:grpSpPr>
      <p:sp>
        <p:nvSpPr>
          <p:cNvPr id="3442" name="Google Shape;3442;gbae88d605d_0_3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3" name="Google Shape;3443;gbae88d605d_0_3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5711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6"/>
        <p:cNvGrpSpPr/>
        <p:nvPr/>
      </p:nvGrpSpPr>
      <p:grpSpPr>
        <a:xfrm>
          <a:off x="0" y="0"/>
          <a:ext cx="0" cy="0"/>
          <a:chOff x="0" y="0"/>
          <a:chExt cx="0" cy="0"/>
        </a:xfrm>
      </p:grpSpPr>
      <p:sp>
        <p:nvSpPr>
          <p:cNvPr id="2877" name="Google Shape;2877;gbc6ada9a20_0_1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8" name="Google Shape;2878;gbc6ada9a20_0_1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38100" lvl="0" indent="0" algn="l" rtl="0">
              <a:lnSpc>
                <a:spcPct val="128571"/>
              </a:lnSpc>
              <a:spcBef>
                <a:spcPts val="0"/>
              </a:spcBef>
              <a:spcAft>
                <a:spcPts val="0"/>
              </a:spcAft>
              <a:buClr>
                <a:schemeClr val="dk1"/>
              </a:buClr>
              <a:buSzPts val="1100"/>
              <a:buFont typeface="Arial"/>
              <a:buNone/>
            </a:pPr>
            <a:endParaRPr sz="2100" dirty="0">
              <a:solidFill>
                <a:srgbClr val="202124"/>
              </a:solidFill>
              <a:highlight>
                <a:srgbClr val="F8F9FA"/>
              </a:highlight>
            </a:endParaRPr>
          </a:p>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0"/>
        <p:cNvGrpSpPr/>
        <p:nvPr/>
      </p:nvGrpSpPr>
      <p:grpSpPr>
        <a:xfrm>
          <a:off x="0" y="0"/>
          <a:ext cx="0" cy="0"/>
          <a:chOff x="0" y="0"/>
          <a:chExt cx="0" cy="0"/>
        </a:xfrm>
      </p:grpSpPr>
      <p:sp>
        <p:nvSpPr>
          <p:cNvPr id="4201" name="Google Shape;4201;gbb41bad3dd_4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02" name="Google Shape;4202;gbb41bad3dd_4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0"/>
        <p:cNvGrpSpPr/>
        <p:nvPr/>
      </p:nvGrpSpPr>
      <p:grpSpPr>
        <a:xfrm>
          <a:off x="0" y="0"/>
          <a:ext cx="0" cy="0"/>
          <a:chOff x="0" y="0"/>
          <a:chExt cx="0" cy="0"/>
        </a:xfrm>
      </p:grpSpPr>
      <p:sp>
        <p:nvSpPr>
          <p:cNvPr id="1361" name="Google Shape;1361;gbc6ada9a20_0_3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2" name="Google Shape;1362;gbc6ada9a20_0_3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5"/>
        <p:cNvGrpSpPr/>
        <p:nvPr/>
      </p:nvGrpSpPr>
      <p:grpSpPr>
        <a:xfrm>
          <a:off x="0" y="0"/>
          <a:ext cx="0" cy="0"/>
          <a:chOff x="0" y="0"/>
          <a:chExt cx="0" cy="0"/>
        </a:xfrm>
      </p:grpSpPr>
      <p:sp>
        <p:nvSpPr>
          <p:cNvPr id="1246" name="Google Shape;1246;gbae88d605d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7" name="Google Shape;1247;gbae88d605d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8"/>
        <p:cNvGrpSpPr/>
        <p:nvPr/>
      </p:nvGrpSpPr>
      <p:grpSpPr>
        <a:xfrm>
          <a:off x="0" y="0"/>
          <a:ext cx="0" cy="0"/>
          <a:chOff x="0" y="0"/>
          <a:chExt cx="0" cy="0"/>
        </a:xfrm>
      </p:grpSpPr>
      <p:sp>
        <p:nvSpPr>
          <p:cNvPr id="3909" name="Google Shape;3909;gbc6ada9a20_0_1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10" name="Google Shape;3910;gbc6ada9a20_0_1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3194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ba8ea8d811_2_3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1" name="Google Shape;1241;gba8ea8d811_2_3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25000"/>
              </a:lnSpc>
              <a:spcBef>
                <a:spcPts val="0"/>
              </a:spcBef>
              <a:spcAft>
                <a:spcPts val="0"/>
              </a:spcAft>
              <a:buClr>
                <a:schemeClr val="dk1"/>
              </a:buClr>
              <a:buSzPts val="1100"/>
              <a:buFont typeface="Arial"/>
              <a:buNone/>
            </a:pPr>
            <a:endParaRPr sz="1300" dirty="0">
              <a:solidFill>
                <a:srgbClr val="4D4D4D"/>
              </a:solidFill>
              <a:highlight>
                <a:srgbClr val="FAFAFA"/>
              </a:highlight>
              <a:latin typeface="Roboto"/>
              <a:ea typeface="Roboto"/>
              <a:cs typeface="Roboto"/>
              <a:sym typeface="Roboto"/>
            </a:endParaRPr>
          </a:p>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5"/>
        <p:cNvGrpSpPr/>
        <p:nvPr/>
      </p:nvGrpSpPr>
      <p:grpSpPr>
        <a:xfrm>
          <a:off x="0" y="0"/>
          <a:ext cx="0" cy="0"/>
          <a:chOff x="0" y="0"/>
          <a:chExt cx="0" cy="0"/>
        </a:xfrm>
      </p:grpSpPr>
      <p:sp>
        <p:nvSpPr>
          <p:cNvPr id="1786" name="Google Shape;1786;gbc6ada9a20_0_9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7" name="Google Shape;1787;gbc6ada9a20_0_9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598343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5"/>
        <p:cNvGrpSpPr/>
        <p:nvPr/>
      </p:nvGrpSpPr>
      <p:grpSpPr>
        <a:xfrm>
          <a:off x="0" y="0"/>
          <a:ext cx="0" cy="0"/>
          <a:chOff x="0" y="0"/>
          <a:chExt cx="0" cy="0"/>
        </a:xfrm>
      </p:grpSpPr>
      <p:sp>
        <p:nvSpPr>
          <p:cNvPr id="1786" name="Google Shape;1786;gbc6ada9a20_0_9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7" name="Google Shape;1787;gbc6ada9a20_0_9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10758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7"/>
        <p:cNvGrpSpPr/>
        <p:nvPr/>
      </p:nvGrpSpPr>
      <p:grpSpPr>
        <a:xfrm>
          <a:off x="0" y="0"/>
          <a:ext cx="0" cy="0"/>
          <a:chOff x="0" y="0"/>
          <a:chExt cx="0" cy="0"/>
        </a:xfrm>
      </p:grpSpPr>
      <p:sp>
        <p:nvSpPr>
          <p:cNvPr id="1988" name="Google Shape;1988;gbae88d605d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9" name="Google Shape;1989;gbae88d605d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38100" lvl="0" indent="0" algn="l" rtl="0">
              <a:lnSpc>
                <a:spcPct val="128571"/>
              </a:lnSpc>
              <a:spcBef>
                <a:spcPts val="0"/>
              </a:spcBef>
              <a:spcAft>
                <a:spcPts val="0"/>
              </a:spcAft>
              <a:buClr>
                <a:schemeClr val="dk1"/>
              </a:buClr>
              <a:buSzPts val="1100"/>
              <a:buFont typeface="Arial"/>
              <a:buNone/>
            </a:pPr>
            <a:endParaRPr sz="2100" dirty="0">
              <a:solidFill>
                <a:srgbClr val="202124"/>
              </a:solidFill>
              <a:highlight>
                <a:srgbClr val="F8F9FA"/>
              </a:highlight>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3940384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7"/>
        <p:cNvGrpSpPr/>
        <p:nvPr/>
      </p:nvGrpSpPr>
      <p:grpSpPr>
        <a:xfrm>
          <a:off x="0" y="0"/>
          <a:ext cx="0" cy="0"/>
          <a:chOff x="0" y="0"/>
          <a:chExt cx="0" cy="0"/>
        </a:xfrm>
      </p:grpSpPr>
      <p:sp>
        <p:nvSpPr>
          <p:cNvPr id="1988" name="Google Shape;1988;gbae88d605d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9" name="Google Shape;1989;gbae88d605d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38100" lvl="0" indent="0" algn="l" rtl="0">
              <a:lnSpc>
                <a:spcPct val="128571"/>
              </a:lnSpc>
              <a:spcBef>
                <a:spcPts val="0"/>
              </a:spcBef>
              <a:spcAft>
                <a:spcPts val="0"/>
              </a:spcAft>
              <a:buClr>
                <a:schemeClr val="dk1"/>
              </a:buClr>
              <a:buSzPts val="1100"/>
              <a:buFont typeface="Arial"/>
              <a:buNone/>
            </a:pPr>
            <a:endParaRPr sz="2100" dirty="0">
              <a:solidFill>
                <a:srgbClr val="202124"/>
              </a:solidFill>
              <a:highlight>
                <a:srgbClr val="F8F9FA"/>
              </a:highlight>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405840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4" Type="http://schemas.openxmlformats.org/officeDocument/2006/relationships/hyperlink" Target="https://www.freepik.com/" TargetMode="Externa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22725" y="1285850"/>
            <a:ext cx="4048500" cy="1905000"/>
          </a:xfrm>
          <a:prstGeom prst="rect">
            <a:avLst/>
          </a:prstGeom>
        </p:spPr>
        <p:txBody>
          <a:bodyPr spcFirstLastPara="1" wrap="square" lIns="91425" tIns="91425" rIns="91425" bIns="91425" anchor="t" anchorCtr="0">
            <a:noAutofit/>
          </a:bodyPr>
          <a:lstStyle>
            <a:lvl1pPr lvl="0" rtl="0">
              <a:spcBef>
                <a:spcPts val="0"/>
              </a:spcBef>
              <a:spcAft>
                <a:spcPts val="0"/>
              </a:spcAft>
              <a:buSzPts val="6000"/>
              <a:buNone/>
              <a:defRPr sz="4000">
                <a:solidFill>
                  <a:srgbClr val="252C40"/>
                </a:solidFill>
              </a:defRPr>
            </a:lvl1pPr>
            <a:lvl2pPr lvl="1" rtl="0">
              <a:spcBef>
                <a:spcPts val="0"/>
              </a:spcBef>
              <a:spcAft>
                <a:spcPts val="0"/>
              </a:spcAft>
              <a:buSzPts val="5200"/>
              <a:buNone/>
              <a:defRPr sz="5200"/>
            </a:lvl2pPr>
            <a:lvl3pPr lvl="2" rtl="0">
              <a:spcBef>
                <a:spcPts val="0"/>
              </a:spcBef>
              <a:spcAft>
                <a:spcPts val="0"/>
              </a:spcAft>
              <a:buSzPts val="5200"/>
              <a:buNone/>
              <a:defRPr sz="5200"/>
            </a:lvl3pPr>
            <a:lvl4pPr lvl="3" rtl="0">
              <a:spcBef>
                <a:spcPts val="0"/>
              </a:spcBef>
              <a:spcAft>
                <a:spcPts val="0"/>
              </a:spcAft>
              <a:buSzPts val="5200"/>
              <a:buNone/>
              <a:defRPr sz="5200"/>
            </a:lvl4pPr>
            <a:lvl5pPr lvl="4" rtl="0">
              <a:spcBef>
                <a:spcPts val="0"/>
              </a:spcBef>
              <a:spcAft>
                <a:spcPts val="0"/>
              </a:spcAft>
              <a:buSzPts val="5200"/>
              <a:buNone/>
              <a:defRPr sz="5200"/>
            </a:lvl5pPr>
            <a:lvl6pPr lvl="5" rtl="0">
              <a:spcBef>
                <a:spcPts val="0"/>
              </a:spcBef>
              <a:spcAft>
                <a:spcPts val="0"/>
              </a:spcAft>
              <a:buSzPts val="5200"/>
              <a:buNone/>
              <a:defRPr sz="5200"/>
            </a:lvl6pPr>
            <a:lvl7pPr lvl="6" rtl="0">
              <a:spcBef>
                <a:spcPts val="0"/>
              </a:spcBef>
              <a:spcAft>
                <a:spcPts val="0"/>
              </a:spcAft>
              <a:buSzPts val="5200"/>
              <a:buNone/>
              <a:defRPr sz="5200"/>
            </a:lvl7pPr>
            <a:lvl8pPr lvl="7" rtl="0">
              <a:spcBef>
                <a:spcPts val="0"/>
              </a:spcBef>
              <a:spcAft>
                <a:spcPts val="0"/>
              </a:spcAft>
              <a:buSzPts val="5200"/>
              <a:buNone/>
              <a:defRPr sz="5200"/>
            </a:lvl8pPr>
            <a:lvl9pPr lvl="8" rtl="0">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22100" y="3315585"/>
            <a:ext cx="3849300" cy="437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100"/>
              <a:buFont typeface="Nunito Sans Light"/>
              <a:buNone/>
              <a:defRPr sz="1600">
                <a:solidFill>
                  <a:srgbClr val="252C40"/>
                </a:solidFill>
              </a:defRPr>
            </a:lvl1pPr>
            <a:lvl2pPr lvl="1" algn="r" rtl="0">
              <a:lnSpc>
                <a:spcPct val="115000"/>
              </a:lnSpc>
              <a:spcBef>
                <a:spcPts val="0"/>
              </a:spcBef>
              <a:spcAft>
                <a:spcPts val="0"/>
              </a:spcAft>
              <a:buSzPts val="1100"/>
              <a:buFont typeface="Nunito Sans Light"/>
              <a:buNone/>
              <a:defRPr sz="1100">
                <a:latin typeface="Nunito Sans Light"/>
                <a:ea typeface="Nunito Sans Light"/>
                <a:cs typeface="Nunito Sans Light"/>
                <a:sym typeface="Nunito Sans Light"/>
              </a:defRPr>
            </a:lvl2pPr>
            <a:lvl3pPr lvl="2" algn="r" rtl="0">
              <a:lnSpc>
                <a:spcPct val="115000"/>
              </a:lnSpc>
              <a:spcBef>
                <a:spcPts val="0"/>
              </a:spcBef>
              <a:spcAft>
                <a:spcPts val="0"/>
              </a:spcAft>
              <a:buSzPts val="1100"/>
              <a:buFont typeface="Nunito Sans Light"/>
              <a:buNone/>
              <a:defRPr sz="1100">
                <a:latin typeface="Nunito Sans Light"/>
                <a:ea typeface="Nunito Sans Light"/>
                <a:cs typeface="Nunito Sans Light"/>
                <a:sym typeface="Nunito Sans Light"/>
              </a:defRPr>
            </a:lvl3pPr>
            <a:lvl4pPr lvl="3" algn="r" rtl="0">
              <a:lnSpc>
                <a:spcPct val="115000"/>
              </a:lnSpc>
              <a:spcBef>
                <a:spcPts val="0"/>
              </a:spcBef>
              <a:spcAft>
                <a:spcPts val="0"/>
              </a:spcAft>
              <a:buSzPts val="1100"/>
              <a:buFont typeface="Nunito Sans Light"/>
              <a:buNone/>
              <a:defRPr sz="1100">
                <a:latin typeface="Nunito Sans Light"/>
                <a:ea typeface="Nunito Sans Light"/>
                <a:cs typeface="Nunito Sans Light"/>
                <a:sym typeface="Nunito Sans Light"/>
              </a:defRPr>
            </a:lvl4pPr>
            <a:lvl5pPr lvl="4" algn="r" rtl="0">
              <a:lnSpc>
                <a:spcPct val="115000"/>
              </a:lnSpc>
              <a:spcBef>
                <a:spcPts val="0"/>
              </a:spcBef>
              <a:spcAft>
                <a:spcPts val="0"/>
              </a:spcAft>
              <a:buSzPts val="1100"/>
              <a:buFont typeface="Nunito Sans Light"/>
              <a:buNone/>
              <a:defRPr sz="1100">
                <a:latin typeface="Nunito Sans Light"/>
                <a:ea typeface="Nunito Sans Light"/>
                <a:cs typeface="Nunito Sans Light"/>
                <a:sym typeface="Nunito Sans Light"/>
              </a:defRPr>
            </a:lvl5pPr>
            <a:lvl6pPr lvl="5" algn="r" rtl="0">
              <a:lnSpc>
                <a:spcPct val="115000"/>
              </a:lnSpc>
              <a:spcBef>
                <a:spcPts val="0"/>
              </a:spcBef>
              <a:spcAft>
                <a:spcPts val="0"/>
              </a:spcAft>
              <a:buSzPts val="1100"/>
              <a:buFont typeface="Nunito Sans Light"/>
              <a:buNone/>
              <a:defRPr sz="1100">
                <a:latin typeface="Nunito Sans Light"/>
                <a:ea typeface="Nunito Sans Light"/>
                <a:cs typeface="Nunito Sans Light"/>
                <a:sym typeface="Nunito Sans Light"/>
              </a:defRPr>
            </a:lvl6pPr>
            <a:lvl7pPr lvl="6" algn="r" rtl="0">
              <a:lnSpc>
                <a:spcPct val="115000"/>
              </a:lnSpc>
              <a:spcBef>
                <a:spcPts val="0"/>
              </a:spcBef>
              <a:spcAft>
                <a:spcPts val="0"/>
              </a:spcAft>
              <a:buSzPts val="1100"/>
              <a:buFont typeface="Nunito Sans Light"/>
              <a:buNone/>
              <a:defRPr sz="1100">
                <a:latin typeface="Nunito Sans Light"/>
                <a:ea typeface="Nunito Sans Light"/>
                <a:cs typeface="Nunito Sans Light"/>
                <a:sym typeface="Nunito Sans Light"/>
              </a:defRPr>
            </a:lvl7pPr>
            <a:lvl8pPr lvl="7" algn="r" rtl="0">
              <a:lnSpc>
                <a:spcPct val="115000"/>
              </a:lnSpc>
              <a:spcBef>
                <a:spcPts val="0"/>
              </a:spcBef>
              <a:spcAft>
                <a:spcPts val="0"/>
              </a:spcAft>
              <a:buSzPts val="1100"/>
              <a:buFont typeface="Nunito Sans Light"/>
              <a:buNone/>
              <a:defRPr sz="1100">
                <a:latin typeface="Nunito Sans Light"/>
                <a:ea typeface="Nunito Sans Light"/>
                <a:cs typeface="Nunito Sans Light"/>
                <a:sym typeface="Nunito Sans Light"/>
              </a:defRPr>
            </a:lvl8pPr>
            <a:lvl9pPr lvl="8" algn="r" rtl="0">
              <a:lnSpc>
                <a:spcPct val="115000"/>
              </a:lnSpc>
              <a:spcBef>
                <a:spcPts val="0"/>
              </a:spcBef>
              <a:spcAft>
                <a:spcPts val="0"/>
              </a:spcAft>
              <a:buSzPts val="1100"/>
              <a:buFont typeface="Nunito Sans Light"/>
              <a:buNone/>
              <a:defRPr sz="1100">
                <a:latin typeface="Nunito Sans Light"/>
                <a:ea typeface="Nunito Sans Light"/>
                <a:cs typeface="Nunito Sans Light"/>
                <a:sym typeface="Nunito Sans Light"/>
              </a:defRPr>
            </a:lvl9pPr>
          </a:lstStyle>
          <a:p>
            <a:endParaRPr/>
          </a:p>
        </p:txBody>
      </p:sp>
      <p:grpSp>
        <p:nvGrpSpPr>
          <p:cNvPr id="11" name="Google Shape;11;p2"/>
          <p:cNvGrpSpPr/>
          <p:nvPr/>
        </p:nvGrpSpPr>
        <p:grpSpPr>
          <a:xfrm>
            <a:off x="0" y="-11597"/>
            <a:ext cx="10760450" cy="8044026"/>
            <a:chOff x="0" y="-11597"/>
            <a:chExt cx="10760450" cy="8044026"/>
          </a:xfrm>
        </p:grpSpPr>
        <p:sp>
          <p:nvSpPr>
            <p:cNvPr id="12" name="Google Shape;12;p2"/>
            <p:cNvSpPr/>
            <p:nvPr/>
          </p:nvSpPr>
          <p:spPr>
            <a:xfrm>
              <a:off x="0" y="1"/>
              <a:ext cx="1166731" cy="1163744"/>
            </a:xfrm>
            <a:custGeom>
              <a:avLst/>
              <a:gdLst/>
              <a:ahLst/>
              <a:cxnLst/>
              <a:rect l="l" t="t" r="r" b="b"/>
              <a:pathLst>
                <a:path w="25777" h="25711" extrusionOk="0">
                  <a:moveTo>
                    <a:pt x="0" y="1"/>
                  </a:moveTo>
                  <a:lnTo>
                    <a:pt x="0" y="25711"/>
                  </a:lnTo>
                  <a:lnTo>
                    <a:pt x="2577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 name="Google Shape;13;p2"/>
            <p:cNvGrpSpPr/>
            <p:nvPr/>
          </p:nvGrpSpPr>
          <p:grpSpPr>
            <a:xfrm>
              <a:off x="7818526" y="4350659"/>
              <a:ext cx="1346494" cy="813017"/>
              <a:chOff x="7399994" y="4094158"/>
              <a:chExt cx="1754847" cy="1059582"/>
            </a:xfrm>
          </p:grpSpPr>
          <p:sp>
            <p:nvSpPr>
              <p:cNvPr id="14" name="Google Shape;14;p2"/>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7399994" y="4474931"/>
                <a:ext cx="1361846" cy="678809"/>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6;p2"/>
              <p:cNvGrpSpPr/>
              <p:nvPr/>
            </p:nvGrpSpPr>
            <p:grpSpPr>
              <a:xfrm>
                <a:off x="8877683" y="4245446"/>
                <a:ext cx="177866" cy="385129"/>
                <a:chOff x="8877683" y="4321646"/>
                <a:chExt cx="177866" cy="385129"/>
              </a:xfrm>
            </p:grpSpPr>
            <p:sp>
              <p:nvSpPr>
                <p:cNvPr id="17" name="Google Shape;17;p2"/>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5" name="Google Shape;35;p2"/>
            <p:cNvGrpSpPr/>
            <p:nvPr/>
          </p:nvGrpSpPr>
          <p:grpSpPr>
            <a:xfrm>
              <a:off x="8703849" y="-11597"/>
              <a:ext cx="451002" cy="1311854"/>
              <a:chOff x="8703849" y="7849"/>
              <a:chExt cx="451002" cy="1311854"/>
            </a:xfrm>
          </p:grpSpPr>
          <p:sp>
            <p:nvSpPr>
              <p:cNvPr id="36" name="Google Shape;36;p2"/>
              <p:cNvSpPr/>
              <p:nvPr/>
            </p:nvSpPr>
            <p:spPr>
              <a:xfrm>
                <a:off x="8803155" y="7849"/>
                <a:ext cx="351696" cy="707619"/>
              </a:xfrm>
              <a:custGeom>
                <a:avLst/>
                <a:gdLst/>
                <a:ahLst/>
                <a:cxnLst/>
                <a:rect l="l" t="t" r="r" b="b"/>
                <a:pathLst>
                  <a:path w="5408" h="10881" extrusionOk="0">
                    <a:moveTo>
                      <a:pt x="5407" y="1"/>
                    </a:moveTo>
                    <a:cubicBezTo>
                      <a:pt x="2419" y="1"/>
                      <a:pt x="1" y="2419"/>
                      <a:pt x="1" y="5407"/>
                    </a:cubicBezTo>
                    <a:cubicBezTo>
                      <a:pt x="1" y="8462"/>
                      <a:pt x="2419" y="10880"/>
                      <a:pt x="5407" y="10880"/>
                    </a:cubicBezTo>
                    <a:lnTo>
                      <a:pt x="540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9063744" y="239629"/>
                <a:ext cx="24907" cy="24907"/>
              </a:xfrm>
              <a:custGeom>
                <a:avLst/>
                <a:gdLst/>
                <a:ahLst/>
                <a:cxnLst/>
                <a:rect l="l" t="t" r="r" b="b"/>
                <a:pathLst>
                  <a:path w="383" h="383" extrusionOk="0">
                    <a:moveTo>
                      <a:pt x="194" y="0"/>
                    </a:moveTo>
                    <a:cubicBezTo>
                      <a:pt x="67" y="0"/>
                      <a:pt x="0" y="128"/>
                      <a:pt x="0" y="189"/>
                    </a:cubicBezTo>
                    <a:cubicBezTo>
                      <a:pt x="0" y="316"/>
                      <a:pt x="67"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8993573" y="239629"/>
                <a:ext cx="24842" cy="24907"/>
              </a:xfrm>
              <a:custGeom>
                <a:avLst/>
                <a:gdLst/>
                <a:ahLst/>
                <a:cxnLst/>
                <a:rect l="l" t="t" r="r" b="b"/>
                <a:pathLst>
                  <a:path w="382" h="383" extrusionOk="0">
                    <a:moveTo>
                      <a:pt x="188" y="0"/>
                    </a:moveTo>
                    <a:cubicBezTo>
                      <a:pt x="61" y="0"/>
                      <a:pt x="0" y="128"/>
                      <a:pt x="0" y="189"/>
                    </a:cubicBezTo>
                    <a:cubicBezTo>
                      <a:pt x="0" y="316"/>
                      <a:pt x="61" y="382"/>
                      <a:pt x="188" y="382"/>
                    </a:cubicBezTo>
                    <a:cubicBezTo>
                      <a:pt x="255" y="382"/>
                      <a:pt x="382" y="316"/>
                      <a:pt x="382" y="189"/>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8919044" y="239629"/>
                <a:ext cx="24907" cy="24907"/>
              </a:xfrm>
              <a:custGeom>
                <a:avLst/>
                <a:gdLst/>
                <a:ahLst/>
                <a:cxnLst/>
                <a:rect l="l" t="t" r="r" b="b"/>
                <a:pathLst>
                  <a:path w="383" h="383" extrusionOk="0">
                    <a:moveTo>
                      <a:pt x="189" y="0"/>
                    </a:moveTo>
                    <a:cubicBezTo>
                      <a:pt x="128" y="0"/>
                      <a:pt x="1" y="128"/>
                      <a:pt x="1" y="189"/>
                    </a:cubicBezTo>
                    <a:cubicBezTo>
                      <a:pt x="1"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8848548" y="239629"/>
                <a:ext cx="24842" cy="24907"/>
              </a:xfrm>
              <a:custGeom>
                <a:avLst/>
                <a:gdLst/>
                <a:ahLst/>
                <a:cxnLst/>
                <a:rect l="l" t="t" r="r" b="b"/>
                <a:pathLst>
                  <a:path w="382" h="383" extrusionOk="0">
                    <a:moveTo>
                      <a:pt x="194" y="0"/>
                    </a:moveTo>
                    <a:cubicBezTo>
                      <a:pt x="66" y="0"/>
                      <a:pt x="0" y="128"/>
                      <a:pt x="0" y="189"/>
                    </a:cubicBezTo>
                    <a:cubicBezTo>
                      <a:pt x="0" y="316"/>
                      <a:pt x="66"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8778312" y="239629"/>
                <a:ext cx="24907" cy="24907"/>
              </a:xfrm>
              <a:custGeom>
                <a:avLst/>
                <a:gdLst/>
                <a:ahLst/>
                <a:cxnLst/>
                <a:rect l="l" t="t" r="r" b="b"/>
                <a:pathLst>
                  <a:path w="383" h="383" extrusionOk="0">
                    <a:moveTo>
                      <a:pt x="189" y="0"/>
                    </a:moveTo>
                    <a:cubicBezTo>
                      <a:pt x="62" y="0"/>
                      <a:pt x="1" y="128"/>
                      <a:pt x="1" y="189"/>
                    </a:cubicBezTo>
                    <a:cubicBezTo>
                      <a:pt x="1" y="316"/>
                      <a:pt x="62" y="382"/>
                      <a:pt x="189" y="382"/>
                    </a:cubicBezTo>
                    <a:cubicBezTo>
                      <a:pt x="255" y="382"/>
                      <a:pt x="383" y="316"/>
                      <a:pt x="383" y="189"/>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8703849" y="239629"/>
                <a:ext cx="24907" cy="24907"/>
              </a:xfrm>
              <a:custGeom>
                <a:avLst/>
                <a:gdLst/>
                <a:ahLst/>
                <a:cxnLst/>
                <a:rect l="l" t="t" r="r" b="b"/>
                <a:pathLst>
                  <a:path w="383" h="383" extrusionOk="0">
                    <a:moveTo>
                      <a:pt x="189" y="0"/>
                    </a:moveTo>
                    <a:cubicBezTo>
                      <a:pt x="128" y="0"/>
                      <a:pt x="0" y="128"/>
                      <a:pt x="0" y="189"/>
                    </a:cubicBezTo>
                    <a:cubicBezTo>
                      <a:pt x="0"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9063744" y="165100"/>
                <a:ext cx="24907" cy="24907"/>
              </a:xfrm>
              <a:custGeom>
                <a:avLst/>
                <a:gdLst/>
                <a:ahLst/>
                <a:cxnLst/>
                <a:rect l="l" t="t" r="r" b="b"/>
                <a:pathLst>
                  <a:path w="383" h="383" extrusionOk="0">
                    <a:moveTo>
                      <a:pt x="194" y="1"/>
                    </a:moveTo>
                    <a:cubicBezTo>
                      <a:pt x="67" y="1"/>
                      <a:pt x="0" y="62"/>
                      <a:pt x="0" y="189"/>
                    </a:cubicBezTo>
                    <a:cubicBezTo>
                      <a:pt x="0" y="317"/>
                      <a:pt x="67"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8993573" y="165100"/>
                <a:ext cx="24842" cy="24907"/>
              </a:xfrm>
              <a:custGeom>
                <a:avLst/>
                <a:gdLst/>
                <a:ahLst/>
                <a:cxnLst/>
                <a:rect l="l" t="t" r="r" b="b"/>
                <a:pathLst>
                  <a:path w="382" h="383" extrusionOk="0">
                    <a:moveTo>
                      <a:pt x="188" y="1"/>
                    </a:moveTo>
                    <a:cubicBezTo>
                      <a:pt x="61" y="1"/>
                      <a:pt x="0" y="62"/>
                      <a:pt x="0" y="189"/>
                    </a:cubicBezTo>
                    <a:cubicBezTo>
                      <a:pt x="0" y="317"/>
                      <a:pt x="61" y="383"/>
                      <a:pt x="188" y="383"/>
                    </a:cubicBezTo>
                    <a:cubicBezTo>
                      <a:pt x="255" y="383"/>
                      <a:pt x="382" y="317"/>
                      <a:pt x="382" y="189"/>
                    </a:cubicBezTo>
                    <a:cubicBezTo>
                      <a:pt x="382" y="62"/>
                      <a:pt x="255" y="1"/>
                      <a:pt x="188"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8919044" y="165100"/>
                <a:ext cx="24907" cy="24907"/>
              </a:xfrm>
              <a:custGeom>
                <a:avLst/>
                <a:gdLst/>
                <a:ahLst/>
                <a:cxnLst/>
                <a:rect l="l" t="t" r="r" b="b"/>
                <a:pathLst>
                  <a:path w="383" h="383" extrusionOk="0">
                    <a:moveTo>
                      <a:pt x="189" y="1"/>
                    </a:moveTo>
                    <a:cubicBezTo>
                      <a:pt x="128" y="1"/>
                      <a:pt x="1" y="62"/>
                      <a:pt x="1" y="189"/>
                    </a:cubicBezTo>
                    <a:cubicBezTo>
                      <a:pt x="1"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8848548" y="165100"/>
                <a:ext cx="24842" cy="24907"/>
              </a:xfrm>
              <a:custGeom>
                <a:avLst/>
                <a:gdLst/>
                <a:ahLst/>
                <a:cxnLst/>
                <a:rect l="l" t="t" r="r" b="b"/>
                <a:pathLst>
                  <a:path w="382" h="383" extrusionOk="0">
                    <a:moveTo>
                      <a:pt x="194" y="1"/>
                    </a:moveTo>
                    <a:cubicBezTo>
                      <a:pt x="66" y="1"/>
                      <a:pt x="0" y="62"/>
                      <a:pt x="0" y="189"/>
                    </a:cubicBezTo>
                    <a:cubicBezTo>
                      <a:pt x="0" y="317"/>
                      <a:pt x="66"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8778312" y="165100"/>
                <a:ext cx="24907" cy="24907"/>
              </a:xfrm>
              <a:custGeom>
                <a:avLst/>
                <a:gdLst/>
                <a:ahLst/>
                <a:cxnLst/>
                <a:rect l="l" t="t" r="r" b="b"/>
                <a:pathLst>
                  <a:path w="383" h="383" extrusionOk="0">
                    <a:moveTo>
                      <a:pt x="189" y="1"/>
                    </a:moveTo>
                    <a:cubicBezTo>
                      <a:pt x="62" y="1"/>
                      <a:pt x="1" y="62"/>
                      <a:pt x="1" y="189"/>
                    </a:cubicBezTo>
                    <a:cubicBezTo>
                      <a:pt x="1" y="317"/>
                      <a:pt x="62" y="383"/>
                      <a:pt x="189" y="383"/>
                    </a:cubicBezTo>
                    <a:cubicBezTo>
                      <a:pt x="255" y="383"/>
                      <a:pt x="383" y="317"/>
                      <a:pt x="383" y="189"/>
                    </a:cubicBezTo>
                    <a:cubicBezTo>
                      <a:pt x="383" y="62"/>
                      <a:pt x="255"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8703849" y="165100"/>
                <a:ext cx="24907" cy="24907"/>
              </a:xfrm>
              <a:custGeom>
                <a:avLst/>
                <a:gdLst/>
                <a:ahLst/>
                <a:cxnLst/>
                <a:rect l="l" t="t" r="r" b="b"/>
                <a:pathLst>
                  <a:path w="383" h="383" extrusionOk="0">
                    <a:moveTo>
                      <a:pt x="189" y="1"/>
                    </a:moveTo>
                    <a:cubicBezTo>
                      <a:pt x="128" y="1"/>
                      <a:pt x="0" y="62"/>
                      <a:pt x="0" y="189"/>
                    </a:cubicBezTo>
                    <a:cubicBezTo>
                      <a:pt x="0"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9063744" y="86344"/>
                <a:ext cx="24907" cy="24907"/>
              </a:xfrm>
              <a:custGeom>
                <a:avLst/>
                <a:gdLst/>
                <a:ahLst/>
                <a:cxnLst/>
                <a:rect l="l" t="t" r="r" b="b"/>
                <a:pathLst>
                  <a:path w="383" h="383" extrusionOk="0">
                    <a:moveTo>
                      <a:pt x="194" y="0"/>
                    </a:moveTo>
                    <a:cubicBezTo>
                      <a:pt x="67" y="0"/>
                      <a:pt x="0" y="128"/>
                      <a:pt x="0" y="194"/>
                    </a:cubicBezTo>
                    <a:cubicBezTo>
                      <a:pt x="0" y="321"/>
                      <a:pt x="67"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8993573" y="86344"/>
                <a:ext cx="24842" cy="24907"/>
              </a:xfrm>
              <a:custGeom>
                <a:avLst/>
                <a:gdLst/>
                <a:ahLst/>
                <a:cxnLst/>
                <a:rect l="l" t="t" r="r" b="b"/>
                <a:pathLst>
                  <a:path w="382" h="383" extrusionOk="0">
                    <a:moveTo>
                      <a:pt x="188" y="0"/>
                    </a:moveTo>
                    <a:cubicBezTo>
                      <a:pt x="61" y="0"/>
                      <a:pt x="0" y="128"/>
                      <a:pt x="0" y="194"/>
                    </a:cubicBezTo>
                    <a:cubicBezTo>
                      <a:pt x="0" y="321"/>
                      <a:pt x="61" y="382"/>
                      <a:pt x="188" y="382"/>
                    </a:cubicBezTo>
                    <a:cubicBezTo>
                      <a:pt x="255" y="382"/>
                      <a:pt x="382" y="321"/>
                      <a:pt x="382" y="194"/>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8919044" y="86344"/>
                <a:ext cx="24907" cy="24907"/>
              </a:xfrm>
              <a:custGeom>
                <a:avLst/>
                <a:gdLst/>
                <a:ahLst/>
                <a:cxnLst/>
                <a:rect l="l" t="t" r="r" b="b"/>
                <a:pathLst>
                  <a:path w="383" h="383" extrusionOk="0">
                    <a:moveTo>
                      <a:pt x="189" y="0"/>
                    </a:moveTo>
                    <a:cubicBezTo>
                      <a:pt x="128" y="0"/>
                      <a:pt x="1" y="128"/>
                      <a:pt x="1" y="194"/>
                    </a:cubicBezTo>
                    <a:cubicBezTo>
                      <a:pt x="1"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8848548" y="86344"/>
                <a:ext cx="24842" cy="24907"/>
              </a:xfrm>
              <a:custGeom>
                <a:avLst/>
                <a:gdLst/>
                <a:ahLst/>
                <a:cxnLst/>
                <a:rect l="l" t="t" r="r" b="b"/>
                <a:pathLst>
                  <a:path w="382" h="383" extrusionOk="0">
                    <a:moveTo>
                      <a:pt x="194" y="0"/>
                    </a:moveTo>
                    <a:cubicBezTo>
                      <a:pt x="66" y="0"/>
                      <a:pt x="0" y="128"/>
                      <a:pt x="0" y="194"/>
                    </a:cubicBezTo>
                    <a:cubicBezTo>
                      <a:pt x="0" y="321"/>
                      <a:pt x="66"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8778312" y="86344"/>
                <a:ext cx="24907" cy="24907"/>
              </a:xfrm>
              <a:custGeom>
                <a:avLst/>
                <a:gdLst/>
                <a:ahLst/>
                <a:cxnLst/>
                <a:rect l="l" t="t" r="r" b="b"/>
                <a:pathLst>
                  <a:path w="383" h="383" extrusionOk="0">
                    <a:moveTo>
                      <a:pt x="189" y="0"/>
                    </a:moveTo>
                    <a:cubicBezTo>
                      <a:pt x="62" y="0"/>
                      <a:pt x="1" y="128"/>
                      <a:pt x="1" y="194"/>
                    </a:cubicBezTo>
                    <a:cubicBezTo>
                      <a:pt x="1" y="321"/>
                      <a:pt x="62" y="382"/>
                      <a:pt x="189" y="382"/>
                    </a:cubicBezTo>
                    <a:cubicBezTo>
                      <a:pt x="255" y="382"/>
                      <a:pt x="383" y="321"/>
                      <a:pt x="383" y="194"/>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8703849" y="86344"/>
                <a:ext cx="24907" cy="24907"/>
              </a:xfrm>
              <a:custGeom>
                <a:avLst/>
                <a:gdLst/>
                <a:ahLst/>
                <a:cxnLst/>
                <a:rect l="l" t="t" r="r" b="b"/>
                <a:pathLst>
                  <a:path w="383" h="383" extrusionOk="0">
                    <a:moveTo>
                      <a:pt x="189" y="0"/>
                    </a:moveTo>
                    <a:cubicBezTo>
                      <a:pt x="128" y="0"/>
                      <a:pt x="0" y="128"/>
                      <a:pt x="0" y="194"/>
                    </a:cubicBezTo>
                    <a:cubicBezTo>
                      <a:pt x="0"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8703849" y="400847"/>
                <a:ext cx="223517" cy="223582"/>
              </a:xfrm>
              <a:custGeom>
                <a:avLst/>
                <a:gdLst/>
                <a:ahLst/>
                <a:cxnLst/>
                <a:rect l="l" t="t" r="r" b="b"/>
                <a:pathLst>
                  <a:path w="3437" h="3438" extrusionOk="0">
                    <a:moveTo>
                      <a:pt x="1716" y="1"/>
                    </a:moveTo>
                    <a:cubicBezTo>
                      <a:pt x="764" y="1"/>
                      <a:pt x="0" y="765"/>
                      <a:pt x="0" y="1722"/>
                    </a:cubicBezTo>
                    <a:cubicBezTo>
                      <a:pt x="0" y="2674"/>
                      <a:pt x="764" y="3437"/>
                      <a:pt x="1716" y="3437"/>
                    </a:cubicBezTo>
                    <a:cubicBezTo>
                      <a:pt x="2673" y="3437"/>
                      <a:pt x="3437" y="2674"/>
                      <a:pt x="3437" y="1722"/>
                    </a:cubicBezTo>
                    <a:cubicBezTo>
                      <a:pt x="3437" y="765"/>
                      <a:pt x="2673" y="1"/>
                      <a:pt x="171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8745210" y="1005141"/>
                <a:ext cx="409640" cy="314562"/>
              </a:xfrm>
              <a:custGeom>
                <a:avLst/>
                <a:gdLst/>
                <a:ahLst/>
                <a:cxnLst/>
                <a:rect l="l" t="t" r="r" b="b"/>
                <a:pathLst>
                  <a:path w="6299" h="4837" extrusionOk="0">
                    <a:moveTo>
                      <a:pt x="1" y="0"/>
                    </a:moveTo>
                    <a:cubicBezTo>
                      <a:pt x="1" y="637"/>
                      <a:pt x="128" y="1273"/>
                      <a:pt x="383" y="1848"/>
                    </a:cubicBezTo>
                    <a:cubicBezTo>
                      <a:pt x="698" y="2739"/>
                      <a:pt x="1335" y="3503"/>
                      <a:pt x="2098" y="4012"/>
                    </a:cubicBezTo>
                    <a:cubicBezTo>
                      <a:pt x="2480" y="4266"/>
                      <a:pt x="2928" y="4455"/>
                      <a:pt x="3371" y="4648"/>
                    </a:cubicBezTo>
                    <a:cubicBezTo>
                      <a:pt x="3880" y="4776"/>
                      <a:pt x="4328" y="4837"/>
                      <a:pt x="4837" y="4837"/>
                    </a:cubicBezTo>
                    <a:lnTo>
                      <a:pt x="6298" y="4837"/>
                    </a:lnTo>
                    <a:lnTo>
                      <a:pt x="6298" y="2230"/>
                    </a:lnTo>
                    <a:lnTo>
                      <a:pt x="4837" y="2230"/>
                    </a:lnTo>
                    <a:cubicBezTo>
                      <a:pt x="4517" y="2230"/>
                      <a:pt x="4262" y="2164"/>
                      <a:pt x="3946" y="2037"/>
                    </a:cubicBezTo>
                    <a:cubicBezTo>
                      <a:pt x="3565" y="1848"/>
                      <a:pt x="3244" y="1594"/>
                      <a:pt x="2989" y="1212"/>
                    </a:cubicBezTo>
                    <a:cubicBezTo>
                      <a:pt x="2862" y="1018"/>
                      <a:pt x="2735" y="830"/>
                      <a:pt x="2674" y="637"/>
                    </a:cubicBezTo>
                    <a:cubicBezTo>
                      <a:pt x="2607" y="448"/>
                      <a:pt x="2607" y="194"/>
                      <a:pt x="260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 name="Google Shape;57;p2"/>
            <p:cNvSpPr/>
            <p:nvPr/>
          </p:nvSpPr>
          <p:spPr>
            <a:xfrm>
              <a:off x="227519" y="2370647"/>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227505" y="141327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3502130" y="4703193"/>
              <a:ext cx="107896" cy="107927"/>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8844725" y="3543286"/>
              <a:ext cx="118095" cy="118061"/>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8585249" y="3641747"/>
              <a:ext cx="259479" cy="259479"/>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11" y="3869813"/>
              <a:ext cx="307336" cy="30733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2570967" y="-6008"/>
              <a:ext cx="693634" cy="345190"/>
            </a:xfrm>
            <a:custGeom>
              <a:avLst/>
              <a:gdLst/>
              <a:ahLst/>
              <a:cxnLst/>
              <a:rect l="l" t="t" r="r" b="b"/>
              <a:pathLst>
                <a:path w="12790" h="6365" extrusionOk="0">
                  <a:moveTo>
                    <a:pt x="1" y="1"/>
                  </a:moveTo>
                  <a:cubicBezTo>
                    <a:pt x="1" y="892"/>
                    <a:pt x="189" y="1716"/>
                    <a:pt x="510" y="2480"/>
                  </a:cubicBezTo>
                  <a:cubicBezTo>
                    <a:pt x="953" y="3626"/>
                    <a:pt x="1783" y="4583"/>
                    <a:pt x="2801" y="5280"/>
                  </a:cubicBezTo>
                  <a:cubicBezTo>
                    <a:pt x="3819" y="5983"/>
                    <a:pt x="5092" y="6365"/>
                    <a:pt x="6365" y="6365"/>
                  </a:cubicBezTo>
                  <a:cubicBezTo>
                    <a:pt x="7256" y="6365"/>
                    <a:pt x="8081" y="6171"/>
                    <a:pt x="8844" y="5855"/>
                  </a:cubicBezTo>
                  <a:cubicBezTo>
                    <a:pt x="9990" y="5407"/>
                    <a:pt x="11008" y="4583"/>
                    <a:pt x="11710" y="3564"/>
                  </a:cubicBezTo>
                  <a:cubicBezTo>
                    <a:pt x="12347" y="2546"/>
                    <a:pt x="12790" y="1273"/>
                    <a:pt x="12790" y="1"/>
                  </a:cubicBezTo>
                  <a:lnTo>
                    <a:pt x="10499" y="1"/>
                  </a:lnTo>
                  <a:cubicBezTo>
                    <a:pt x="10499" y="571"/>
                    <a:pt x="10372" y="1080"/>
                    <a:pt x="10183" y="1589"/>
                  </a:cubicBezTo>
                  <a:cubicBezTo>
                    <a:pt x="9862" y="2292"/>
                    <a:pt x="9353" y="2928"/>
                    <a:pt x="8656" y="3371"/>
                  </a:cubicBezTo>
                  <a:cubicBezTo>
                    <a:pt x="8019" y="3819"/>
                    <a:pt x="7256" y="4074"/>
                    <a:pt x="6365" y="4074"/>
                  </a:cubicBezTo>
                  <a:cubicBezTo>
                    <a:pt x="5789" y="4074"/>
                    <a:pt x="5280" y="3946"/>
                    <a:pt x="4771" y="3753"/>
                  </a:cubicBezTo>
                  <a:cubicBezTo>
                    <a:pt x="4074" y="3437"/>
                    <a:pt x="3437" y="2928"/>
                    <a:pt x="2989" y="2292"/>
                  </a:cubicBezTo>
                  <a:cubicBezTo>
                    <a:pt x="2546" y="1589"/>
                    <a:pt x="2292" y="825"/>
                    <a:pt x="22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 name="Google Shape;64;p2"/>
            <p:cNvGrpSpPr/>
            <p:nvPr/>
          </p:nvGrpSpPr>
          <p:grpSpPr>
            <a:xfrm rot="-5400000">
              <a:off x="9170533" y="1526206"/>
              <a:ext cx="1084270" cy="2095564"/>
              <a:chOff x="4128125" y="488675"/>
              <a:chExt cx="1462857" cy="2827259"/>
            </a:xfrm>
          </p:grpSpPr>
          <p:sp>
            <p:nvSpPr>
              <p:cNvPr id="65" name="Google Shape;65;p2"/>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 name="Google Shape;70;p2"/>
            <p:cNvSpPr/>
            <p:nvPr/>
          </p:nvSpPr>
          <p:spPr>
            <a:xfrm>
              <a:off x="566450" y="4401727"/>
              <a:ext cx="307094" cy="307161"/>
            </a:xfrm>
            <a:custGeom>
              <a:avLst/>
              <a:gdLst/>
              <a:ahLst/>
              <a:cxnLst/>
              <a:rect l="l" t="t" r="r" b="b"/>
              <a:pathLst>
                <a:path w="22845" h="22850" extrusionOk="0">
                  <a:moveTo>
                    <a:pt x="11389" y="5092"/>
                  </a:moveTo>
                  <a:cubicBezTo>
                    <a:pt x="14892" y="5092"/>
                    <a:pt x="17753" y="7892"/>
                    <a:pt x="17753" y="11395"/>
                  </a:cubicBezTo>
                  <a:cubicBezTo>
                    <a:pt x="17753" y="14892"/>
                    <a:pt x="14892" y="17692"/>
                    <a:pt x="11389" y="17692"/>
                  </a:cubicBezTo>
                  <a:cubicBezTo>
                    <a:pt x="7892" y="17692"/>
                    <a:pt x="5092" y="14892"/>
                    <a:pt x="5092" y="11395"/>
                  </a:cubicBezTo>
                  <a:cubicBezTo>
                    <a:pt x="5092" y="7892"/>
                    <a:pt x="7892" y="5092"/>
                    <a:pt x="11389" y="5092"/>
                  </a:cubicBezTo>
                  <a:close/>
                  <a:moveTo>
                    <a:pt x="11389" y="1"/>
                  </a:moveTo>
                  <a:cubicBezTo>
                    <a:pt x="5092" y="1"/>
                    <a:pt x="1" y="5092"/>
                    <a:pt x="1" y="11395"/>
                  </a:cubicBezTo>
                  <a:cubicBezTo>
                    <a:pt x="1" y="17692"/>
                    <a:pt x="5092" y="22850"/>
                    <a:pt x="11389" y="22850"/>
                  </a:cubicBezTo>
                  <a:cubicBezTo>
                    <a:pt x="17692" y="22850"/>
                    <a:pt x="22845" y="17692"/>
                    <a:pt x="22845" y="11395"/>
                  </a:cubicBezTo>
                  <a:cubicBezTo>
                    <a:pt x="22845" y="5092"/>
                    <a:pt x="17692" y="1"/>
                    <a:pt x="11389"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1" name="Google Shape;71;p2"/>
            <p:cNvGrpSpPr/>
            <p:nvPr/>
          </p:nvGrpSpPr>
          <p:grpSpPr>
            <a:xfrm>
              <a:off x="1307406" y="4249838"/>
              <a:ext cx="1957156" cy="3782590"/>
              <a:chOff x="4128125" y="488675"/>
              <a:chExt cx="1462857" cy="2827259"/>
            </a:xfrm>
          </p:grpSpPr>
          <p:sp>
            <p:nvSpPr>
              <p:cNvPr id="72" name="Google Shape;72;p2"/>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285"/>
        <p:cNvGrpSpPr/>
        <p:nvPr/>
      </p:nvGrpSpPr>
      <p:grpSpPr>
        <a:xfrm>
          <a:off x="0" y="0"/>
          <a:ext cx="0" cy="0"/>
          <a:chOff x="0" y="0"/>
          <a:chExt cx="0" cy="0"/>
        </a:xfrm>
      </p:grpSpPr>
      <p:sp>
        <p:nvSpPr>
          <p:cNvPr id="286" name="Google Shape;286;p11"/>
          <p:cNvSpPr txBox="1">
            <a:spLocks noGrp="1"/>
          </p:cNvSpPr>
          <p:nvPr>
            <p:ph type="title" hasCustomPrompt="1"/>
          </p:nvPr>
        </p:nvSpPr>
        <p:spPr>
          <a:xfrm>
            <a:off x="720000" y="1734311"/>
            <a:ext cx="7704000" cy="1298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0000"/>
              <a:buNone/>
              <a:defRPr sz="9000">
                <a:solidFill>
                  <a:schemeClr val="dk2"/>
                </a:solidFill>
              </a:defRPr>
            </a:lvl1pPr>
            <a:lvl2pPr lvl="1" algn="ctr" rtl="0">
              <a:spcBef>
                <a:spcPts val="0"/>
              </a:spcBef>
              <a:spcAft>
                <a:spcPts val="0"/>
              </a:spcAft>
              <a:buSzPts val="10000"/>
              <a:buNone/>
              <a:defRPr sz="10000"/>
            </a:lvl2pPr>
            <a:lvl3pPr lvl="2" algn="ctr" rtl="0">
              <a:spcBef>
                <a:spcPts val="0"/>
              </a:spcBef>
              <a:spcAft>
                <a:spcPts val="0"/>
              </a:spcAft>
              <a:buSzPts val="10000"/>
              <a:buNone/>
              <a:defRPr sz="10000"/>
            </a:lvl3pPr>
            <a:lvl4pPr lvl="3" algn="ctr" rtl="0">
              <a:spcBef>
                <a:spcPts val="0"/>
              </a:spcBef>
              <a:spcAft>
                <a:spcPts val="0"/>
              </a:spcAft>
              <a:buSzPts val="10000"/>
              <a:buNone/>
              <a:defRPr sz="10000"/>
            </a:lvl4pPr>
            <a:lvl5pPr lvl="4" algn="ctr" rtl="0">
              <a:spcBef>
                <a:spcPts val="0"/>
              </a:spcBef>
              <a:spcAft>
                <a:spcPts val="0"/>
              </a:spcAft>
              <a:buSzPts val="10000"/>
              <a:buNone/>
              <a:defRPr sz="10000"/>
            </a:lvl5pPr>
            <a:lvl6pPr lvl="5" algn="ctr" rtl="0">
              <a:spcBef>
                <a:spcPts val="0"/>
              </a:spcBef>
              <a:spcAft>
                <a:spcPts val="0"/>
              </a:spcAft>
              <a:buSzPts val="10000"/>
              <a:buNone/>
              <a:defRPr sz="10000"/>
            </a:lvl6pPr>
            <a:lvl7pPr lvl="6" algn="ctr" rtl="0">
              <a:spcBef>
                <a:spcPts val="0"/>
              </a:spcBef>
              <a:spcAft>
                <a:spcPts val="0"/>
              </a:spcAft>
              <a:buSzPts val="10000"/>
              <a:buNone/>
              <a:defRPr sz="10000"/>
            </a:lvl7pPr>
            <a:lvl8pPr lvl="7" algn="ctr" rtl="0">
              <a:spcBef>
                <a:spcPts val="0"/>
              </a:spcBef>
              <a:spcAft>
                <a:spcPts val="0"/>
              </a:spcAft>
              <a:buSzPts val="10000"/>
              <a:buNone/>
              <a:defRPr sz="10000"/>
            </a:lvl8pPr>
            <a:lvl9pPr lvl="8" algn="ctr" rtl="0">
              <a:spcBef>
                <a:spcPts val="0"/>
              </a:spcBef>
              <a:spcAft>
                <a:spcPts val="0"/>
              </a:spcAft>
              <a:buSzPts val="10000"/>
              <a:buNone/>
              <a:defRPr sz="10000"/>
            </a:lvl9pPr>
          </a:lstStyle>
          <a:p>
            <a:r>
              <a:t>xx%</a:t>
            </a:r>
          </a:p>
        </p:txBody>
      </p:sp>
      <p:sp>
        <p:nvSpPr>
          <p:cNvPr id="287" name="Google Shape;287;p11"/>
          <p:cNvSpPr txBox="1">
            <a:spLocks noGrp="1"/>
          </p:cNvSpPr>
          <p:nvPr>
            <p:ph type="subTitle" idx="1"/>
          </p:nvPr>
        </p:nvSpPr>
        <p:spPr>
          <a:xfrm>
            <a:off x="2379450" y="3032386"/>
            <a:ext cx="4385100" cy="3768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288" name="Google Shape;288;p11"/>
          <p:cNvGrpSpPr/>
          <p:nvPr/>
        </p:nvGrpSpPr>
        <p:grpSpPr>
          <a:xfrm flipH="1">
            <a:off x="-10287" y="4103882"/>
            <a:ext cx="3215139" cy="1059582"/>
            <a:chOff x="5949424" y="4103882"/>
            <a:chExt cx="3215139" cy="1059582"/>
          </a:xfrm>
        </p:grpSpPr>
        <p:sp>
          <p:nvSpPr>
            <p:cNvPr id="289" name="Google Shape;289;p11"/>
            <p:cNvSpPr/>
            <p:nvPr/>
          </p:nvSpPr>
          <p:spPr>
            <a:xfrm>
              <a:off x="8104989" y="4103882"/>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1"/>
            <p:cNvSpPr/>
            <p:nvPr/>
          </p:nvSpPr>
          <p:spPr>
            <a:xfrm>
              <a:off x="7409717" y="4484654"/>
              <a:ext cx="1361846" cy="678809"/>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11"/>
            <p:cNvSpPr/>
            <p:nvPr/>
          </p:nvSpPr>
          <p:spPr>
            <a:xfrm>
              <a:off x="5949424" y="4592285"/>
              <a:ext cx="918844" cy="206933"/>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2" name="Google Shape;292;p11"/>
            <p:cNvGrpSpPr/>
            <p:nvPr/>
          </p:nvGrpSpPr>
          <p:grpSpPr>
            <a:xfrm>
              <a:off x="8887406" y="4255169"/>
              <a:ext cx="177866" cy="385129"/>
              <a:chOff x="8877683" y="4321646"/>
              <a:chExt cx="177866" cy="385129"/>
            </a:xfrm>
          </p:grpSpPr>
          <p:sp>
            <p:nvSpPr>
              <p:cNvPr id="293" name="Google Shape;293;p11"/>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1"/>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1"/>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1"/>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1"/>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1"/>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1"/>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1"/>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1"/>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1"/>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1"/>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1"/>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1"/>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1"/>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1"/>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1"/>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1"/>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1"/>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11" name="Google Shape;311;p11"/>
          <p:cNvSpPr/>
          <p:nvPr/>
        </p:nvSpPr>
        <p:spPr>
          <a:xfrm flipH="1">
            <a:off x="356896" y="968725"/>
            <a:ext cx="169504" cy="169554"/>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11"/>
          <p:cNvSpPr/>
          <p:nvPr/>
        </p:nvSpPr>
        <p:spPr>
          <a:xfrm flipH="1">
            <a:off x="1257870" y="4"/>
            <a:ext cx="678827" cy="678827"/>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3" name="Google Shape;313;p11"/>
          <p:cNvGrpSpPr/>
          <p:nvPr/>
        </p:nvGrpSpPr>
        <p:grpSpPr>
          <a:xfrm flipH="1">
            <a:off x="8576098" y="4103865"/>
            <a:ext cx="249156" cy="539522"/>
            <a:chOff x="1266755" y="4029330"/>
            <a:chExt cx="148325" cy="321163"/>
          </a:xfrm>
        </p:grpSpPr>
        <p:sp>
          <p:nvSpPr>
            <p:cNvPr id="314" name="Google Shape;314;p11"/>
            <p:cNvSpPr/>
            <p:nvPr/>
          </p:nvSpPr>
          <p:spPr>
            <a:xfrm>
              <a:off x="1394309" y="4029330"/>
              <a:ext cx="20771" cy="20771"/>
            </a:xfrm>
            <a:custGeom>
              <a:avLst/>
              <a:gdLst/>
              <a:ahLst/>
              <a:cxnLst/>
              <a:rect l="l" t="t" r="r" b="b"/>
              <a:pathLst>
                <a:path w="383" h="383" extrusionOk="0">
                  <a:moveTo>
                    <a:pt x="194" y="0"/>
                  </a:moveTo>
                  <a:cubicBezTo>
                    <a:pt x="67" y="0"/>
                    <a:pt x="1" y="128"/>
                    <a:pt x="1" y="194"/>
                  </a:cubicBezTo>
                  <a:cubicBezTo>
                    <a:pt x="1" y="321"/>
                    <a:pt x="67" y="382"/>
                    <a:pt x="194" y="382"/>
                  </a:cubicBezTo>
                  <a:cubicBezTo>
                    <a:pt x="321" y="382"/>
                    <a:pt x="382" y="321"/>
                    <a:pt x="382" y="194"/>
                  </a:cubicBezTo>
                  <a:cubicBezTo>
                    <a:pt x="382" y="128"/>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1"/>
            <p:cNvSpPr/>
            <p:nvPr/>
          </p:nvSpPr>
          <p:spPr>
            <a:xfrm>
              <a:off x="1394309" y="4091426"/>
              <a:ext cx="20771" cy="20771"/>
            </a:xfrm>
            <a:custGeom>
              <a:avLst/>
              <a:gdLst/>
              <a:ahLst/>
              <a:cxnLst/>
              <a:rect l="l" t="t" r="r" b="b"/>
              <a:pathLst>
                <a:path w="383" h="383" extrusionOk="0">
                  <a:moveTo>
                    <a:pt x="194" y="1"/>
                  </a:moveTo>
                  <a:cubicBezTo>
                    <a:pt x="67" y="1"/>
                    <a:pt x="1" y="67"/>
                    <a:pt x="1" y="194"/>
                  </a:cubicBezTo>
                  <a:cubicBezTo>
                    <a:pt x="1" y="255"/>
                    <a:pt x="67" y="383"/>
                    <a:pt x="194" y="383"/>
                  </a:cubicBezTo>
                  <a:cubicBezTo>
                    <a:pt x="321" y="383"/>
                    <a:pt x="382" y="255"/>
                    <a:pt x="382" y="194"/>
                  </a:cubicBezTo>
                  <a:cubicBezTo>
                    <a:pt x="382" y="67"/>
                    <a:pt x="321" y="1"/>
                    <a:pt x="194"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1"/>
            <p:cNvSpPr/>
            <p:nvPr/>
          </p:nvSpPr>
          <p:spPr>
            <a:xfrm>
              <a:off x="1394309" y="4150268"/>
              <a:ext cx="20771" cy="20771"/>
            </a:xfrm>
            <a:custGeom>
              <a:avLst/>
              <a:gdLst/>
              <a:ahLst/>
              <a:cxnLst/>
              <a:rect l="l" t="t" r="r" b="b"/>
              <a:pathLst>
                <a:path w="383" h="383" extrusionOk="0">
                  <a:moveTo>
                    <a:pt x="194" y="0"/>
                  </a:moveTo>
                  <a:cubicBezTo>
                    <a:pt x="67" y="0"/>
                    <a:pt x="1" y="61"/>
                    <a:pt x="1" y="189"/>
                  </a:cubicBezTo>
                  <a:cubicBezTo>
                    <a:pt x="1" y="316"/>
                    <a:pt x="67" y="382"/>
                    <a:pt x="194" y="382"/>
                  </a:cubicBezTo>
                  <a:cubicBezTo>
                    <a:pt x="321" y="382"/>
                    <a:pt x="382" y="316"/>
                    <a:pt x="382" y="189"/>
                  </a:cubicBezTo>
                  <a:cubicBezTo>
                    <a:pt x="382" y="61"/>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11"/>
            <p:cNvSpPr/>
            <p:nvPr/>
          </p:nvSpPr>
          <p:spPr>
            <a:xfrm>
              <a:off x="1394309" y="4208784"/>
              <a:ext cx="20771" cy="20771"/>
            </a:xfrm>
            <a:custGeom>
              <a:avLst/>
              <a:gdLst/>
              <a:ahLst/>
              <a:cxnLst/>
              <a:rect l="l" t="t" r="r" b="b"/>
              <a:pathLst>
                <a:path w="383" h="383" extrusionOk="0">
                  <a:moveTo>
                    <a:pt x="194" y="1"/>
                  </a:moveTo>
                  <a:cubicBezTo>
                    <a:pt x="67" y="1"/>
                    <a:pt x="1" y="128"/>
                    <a:pt x="1" y="194"/>
                  </a:cubicBezTo>
                  <a:cubicBezTo>
                    <a:pt x="1" y="321"/>
                    <a:pt x="67" y="382"/>
                    <a:pt x="194" y="382"/>
                  </a:cubicBezTo>
                  <a:cubicBezTo>
                    <a:pt x="321" y="382"/>
                    <a:pt x="382" y="321"/>
                    <a:pt x="382" y="194"/>
                  </a:cubicBezTo>
                  <a:cubicBezTo>
                    <a:pt x="382" y="128"/>
                    <a:pt x="321" y="1"/>
                    <a:pt x="194"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1"/>
            <p:cNvSpPr/>
            <p:nvPr/>
          </p:nvSpPr>
          <p:spPr>
            <a:xfrm>
              <a:off x="1394309" y="4270934"/>
              <a:ext cx="20771" cy="20717"/>
            </a:xfrm>
            <a:custGeom>
              <a:avLst/>
              <a:gdLst/>
              <a:ahLst/>
              <a:cxnLst/>
              <a:rect l="l" t="t" r="r" b="b"/>
              <a:pathLst>
                <a:path w="383" h="382" extrusionOk="0">
                  <a:moveTo>
                    <a:pt x="194" y="0"/>
                  </a:moveTo>
                  <a:cubicBezTo>
                    <a:pt x="67" y="0"/>
                    <a:pt x="1" y="66"/>
                    <a:pt x="1" y="194"/>
                  </a:cubicBezTo>
                  <a:cubicBezTo>
                    <a:pt x="1" y="255"/>
                    <a:pt x="67" y="382"/>
                    <a:pt x="194" y="382"/>
                  </a:cubicBezTo>
                  <a:cubicBezTo>
                    <a:pt x="321" y="382"/>
                    <a:pt x="382" y="255"/>
                    <a:pt x="382" y="194"/>
                  </a:cubicBezTo>
                  <a:cubicBezTo>
                    <a:pt x="382" y="66"/>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11"/>
            <p:cNvSpPr/>
            <p:nvPr/>
          </p:nvSpPr>
          <p:spPr>
            <a:xfrm>
              <a:off x="1394309" y="4329722"/>
              <a:ext cx="20771" cy="20771"/>
            </a:xfrm>
            <a:custGeom>
              <a:avLst/>
              <a:gdLst/>
              <a:ahLst/>
              <a:cxnLst/>
              <a:rect l="l" t="t" r="r" b="b"/>
              <a:pathLst>
                <a:path w="383" h="383" extrusionOk="0">
                  <a:moveTo>
                    <a:pt x="194" y="0"/>
                  </a:moveTo>
                  <a:cubicBezTo>
                    <a:pt x="67" y="0"/>
                    <a:pt x="1" y="62"/>
                    <a:pt x="1" y="189"/>
                  </a:cubicBezTo>
                  <a:cubicBezTo>
                    <a:pt x="1" y="316"/>
                    <a:pt x="67" y="382"/>
                    <a:pt x="194" y="382"/>
                  </a:cubicBezTo>
                  <a:cubicBezTo>
                    <a:pt x="321" y="382"/>
                    <a:pt x="382" y="316"/>
                    <a:pt x="382" y="189"/>
                  </a:cubicBezTo>
                  <a:cubicBezTo>
                    <a:pt x="382" y="62"/>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1"/>
            <p:cNvSpPr/>
            <p:nvPr/>
          </p:nvSpPr>
          <p:spPr>
            <a:xfrm>
              <a:off x="1332213" y="4029330"/>
              <a:ext cx="20717" cy="20771"/>
            </a:xfrm>
            <a:custGeom>
              <a:avLst/>
              <a:gdLst/>
              <a:ahLst/>
              <a:cxnLst/>
              <a:rect l="l" t="t" r="r" b="b"/>
              <a:pathLst>
                <a:path w="382" h="383" extrusionOk="0">
                  <a:moveTo>
                    <a:pt x="193" y="0"/>
                  </a:moveTo>
                  <a:cubicBezTo>
                    <a:pt x="66" y="0"/>
                    <a:pt x="0" y="128"/>
                    <a:pt x="0" y="194"/>
                  </a:cubicBezTo>
                  <a:cubicBezTo>
                    <a:pt x="0" y="321"/>
                    <a:pt x="66" y="382"/>
                    <a:pt x="193" y="382"/>
                  </a:cubicBezTo>
                  <a:cubicBezTo>
                    <a:pt x="255" y="382"/>
                    <a:pt x="382" y="321"/>
                    <a:pt x="382" y="194"/>
                  </a:cubicBezTo>
                  <a:cubicBezTo>
                    <a:pt x="382" y="128"/>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11"/>
            <p:cNvSpPr/>
            <p:nvPr/>
          </p:nvSpPr>
          <p:spPr>
            <a:xfrm>
              <a:off x="1332213" y="4091426"/>
              <a:ext cx="20717" cy="20771"/>
            </a:xfrm>
            <a:custGeom>
              <a:avLst/>
              <a:gdLst/>
              <a:ahLst/>
              <a:cxnLst/>
              <a:rect l="l" t="t" r="r" b="b"/>
              <a:pathLst>
                <a:path w="382" h="383" extrusionOk="0">
                  <a:moveTo>
                    <a:pt x="193" y="1"/>
                  </a:moveTo>
                  <a:cubicBezTo>
                    <a:pt x="66" y="1"/>
                    <a:pt x="0" y="67"/>
                    <a:pt x="0" y="194"/>
                  </a:cubicBezTo>
                  <a:cubicBezTo>
                    <a:pt x="0" y="255"/>
                    <a:pt x="66" y="383"/>
                    <a:pt x="193" y="383"/>
                  </a:cubicBezTo>
                  <a:cubicBezTo>
                    <a:pt x="255" y="383"/>
                    <a:pt x="382" y="255"/>
                    <a:pt x="382" y="194"/>
                  </a:cubicBezTo>
                  <a:cubicBezTo>
                    <a:pt x="382" y="67"/>
                    <a:pt x="255" y="1"/>
                    <a:pt x="193"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1"/>
            <p:cNvSpPr/>
            <p:nvPr/>
          </p:nvSpPr>
          <p:spPr>
            <a:xfrm>
              <a:off x="1332213" y="4150268"/>
              <a:ext cx="20717" cy="20771"/>
            </a:xfrm>
            <a:custGeom>
              <a:avLst/>
              <a:gdLst/>
              <a:ahLst/>
              <a:cxnLst/>
              <a:rect l="l" t="t" r="r" b="b"/>
              <a:pathLst>
                <a:path w="382" h="383" extrusionOk="0">
                  <a:moveTo>
                    <a:pt x="193" y="0"/>
                  </a:moveTo>
                  <a:cubicBezTo>
                    <a:pt x="66" y="0"/>
                    <a:pt x="0" y="61"/>
                    <a:pt x="0" y="189"/>
                  </a:cubicBezTo>
                  <a:cubicBezTo>
                    <a:pt x="0" y="316"/>
                    <a:pt x="66" y="382"/>
                    <a:pt x="193" y="382"/>
                  </a:cubicBezTo>
                  <a:cubicBezTo>
                    <a:pt x="255" y="382"/>
                    <a:pt x="382" y="316"/>
                    <a:pt x="382" y="189"/>
                  </a:cubicBezTo>
                  <a:cubicBezTo>
                    <a:pt x="382" y="61"/>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11"/>
            <p:cNvSpPr/>
            <p:nvPr/>
          </p:nvSpPr>
          <p:spPr>
            <a:xfrm>
              <a:off x="1332213" y="4208784"/>
              <a:ext cx="20717" cy="20771"/>
            </a:xfrm>
            <a:custGeom>
              <a:avLst/>
              <a:gdLst/>
              <a:ahLst/>
              <a:cxnLst/>
              <a:rect l="l" t="t" r="r" b="b"/>
              <a:pathLst>
                <a:path w="382" h="383" extrusionOk="0">
                  <a:moveTo>
                    <a:pt x="193" y="1"/>
                  </a:moveTo>
                  <a:cubicBezTo>
                    <a:pt x="66" y="1"/>
                    <a:pt x="0" y="128"/>
                    <a:pt x="0" y="194"/>
                  </a:cubicBezTo>
                  <a:cubicBezTo>
                    <a:pt x="0" y="321"/>
                    <a:pt x="66" y="382"/>
                    <a:pt x="193" y="382"/>
                  </a:cubicBezTo>
                  <a:cubicBezTo>
                    <a:pt x="255" y="382"/>
                    <a:pt x="382" y="321"/>
                    <a:pt x="382" y="194"/>
                  </a:cubicBezTo>
                  <a:cubicBezTo>
                    <a:pt x="382" y="128"/>
                    <a:pt x="255" y="1"/>
                    <a:pt x="193"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1"/>
            <p:cNvSpPr/>
            <p:nvPr/>
          </p:nvSpPr>
          <p:spPr>
            <a:xfrm>
              <a:off x="1332213" y="4270934"/>
              <a:ext cx="20717" cy="20717"/>
            </a:xfrm>
            <a:custGeom>
              <a:avLst/>
              <a:gdLst/>
              <a:ahLst/>
              <a:cxnLst/>
              <a:rect l="l" t="t" r="r" b="b"/>
              <a:pathLst>
                <a:path w="382" h="382" extrusionOk="0">
                  <a:moveTo>
                    <a:pt x="193" y="0"/>
                  </a:moveTo>
                  <a:cubicBezTo>
                    <a:pt x="66" y="0"/>
                    <a:pt x="0" y="66"/>
                    <a:pt x="0" y="194"/>
                  </a:cubicBezTo>
                  <a:cubicBezTo>
                    <a:pt x="0" y="255"/>
                    <a:pt x="66" y="382"/>
                    <a:pt x="193" y="382"/>
                  </a:cubicBezTo>
                  <a:cubicBezTo>
                    <a:pt x="255" y="382"/>
                    <a:pt x="382" y="255"/>
                    <a:pt x="382" y="194"/>
                  </a:cubicBezTo>
                  <a:cubicBezTo>
                    <a:pt x="382" y="66"/>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1"/>
            <p:cNvSpPr/>
            <p:nvPr/>
          </p:nvSpPr>
          <p:spPr>
            <a:xfrm>
              <a:off x="1332213" y="4329722"/>
              <a:ext cx="20717" cy="20771"/>
            </a:xfrm>
            <a:custGeom>
              <a:avLst/>
              <a:gdLst/>
              <a:ahLst/>
              <a:cxnLst/>
              <a:rect l="l" t="t" r="r" b="b"/>
              <a:pathLst>
                <a:path w="382" h="383" extrusionOk="0">
                  <a:moveTo>
                    <a:pt x="193" y="0"/>
                  </a:moveTo>
                  <a:cubicBezTo>
                    <a:pt x="66" y="0"/>
                    <a:pt x="0" y="62"/>
                    <a:pt x="0" y="189"/>
                  </a:cubicBezTo>
                  <a:cubicBezTo>
                    <a:pt x="0" y="316"/>
                    <a:pt x="66" y="382"/>
                    <a:pt x="193" y="382"/>
                  </a:cubicBezTo>
                  <a:cubicBezTo>
                    <a:pt x="255" y="382"/>
                    <a:pt x="382" y="316"/>
                    <a:pt x="382" y="189"/>
                  </a:cubicBezTo>
                  <a:cubicBezTo>
                    <a:pt x="382" y="62"/>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1"/>
            <p:cNvSpPr/>
            <p:nvPr/>
          </p:nvSpPr>
          <p:spPr>
            <a:xfrm>
              <a:off x="1266755" y="4029330"/>
              <a:ext cx="20771" cy="20771"/>
            </a:xfrm>
            <a:custGeom>
              <a:avLst/>
              <a:gdLst/>
              <a:ahLst/>
              <a:cxnLst/>
              <a:rect l="l" t="t" r="r" b="b"/>
              <a:pathLst>
                <a:path w="383" h="383" extrusionOk="0">
                  <a:moveTo>
                    <a:pt x="189" y="0"/>
                  </a:moveTo>
                  <a:cubicBezTo>
                    <a:pt x="62" y="0"/>
                    <a:pt x="0" y="128"/>
                    <a:pt x="0" y="194"/>
                  </a:cubicBezTo>
                  <a:cubicBezTo>
                    <a:pt x="0" y="321"/>
                    <a:pt x="62" y="382"/>
                    <a:pt x="189" y="382"/>
                  </a:cubicBezTo>
                  <a:cubicBezTo>
                    <a:pt x="316" y="382"/>
                    <a:pt x="382" y="321"/>
                    <a:pt x="382" y="194"/>
                  </a:cubicBezTo>
                  <a:cubicBezTo>
                    <a:pt x="382" y="128"/>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1"/>
            <p:cNvSpPr/>
            <p:nvPr/>
          </p:nvSpPr>
          <p:spPr>
            <a:xfrm>
              <a:off x="1266755" y="4091426"/>
              <a:ext cx="20771" cy="20771"/>
            </a:xfrm>
            <a:custGeom>
              <a:avLst/>
              <a:gdLst/>
              <a:ahLst/>
              <a:cxnLst/>
              <a:rect l="l" t="t" r="r" b="b"/>
              <a:pathLst>
                <a:path w="383" h="383" extrusionOk="0">
                  <a:moveTo>
                    <a:pt x="189" y="1"/>
                  </a:moveTo>
                  <a:cubicBezTo>
                    <a:pt x="62" y="1"/>
                    <a:pt x="0" y="67"/>
                    <a:pt x="0" y="194"/>
                  </a:cubicBezTo>
                  <a:cubicBezTo>
                    <a:pt x="0" y="255"/>
                    <a:pt x="62" y="383"/>
                    <a:pt x="189" y="383"/>
                  </a:cubicBezTo>
                  <a:cubicBezTo>
                    <a:pt x="316" y="383"/>
                    <a:pt x="382" y="255"/>
                    <a:pt x="382" y="194"/>
                  </a:cubicBezTo>
                  <a:cubicBezTo>
                    <a:pt x="382" y="67"/>
                    <a:pt x="316" y="1"/>
                    <a:pt x="18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1"/>
            <p:cNvSpPr/>
            <p:nvPr/>
          </p:nvSpPr>
          <p:spPr>
            <a:xfrm>
              <a:off x="1266755" y="4150268"/>
              <a:ext cx="20771" cy="20771"/>
            </a:xfrm>
            <a:custGeom>
              <a:avLst/>
              <a:gdLst/>
              <a:ahLst/>
              <a:cxnLst/>
              <a:rect l="l" t="t" r="r" b="b"/>
              <a:pathLst>
                <a:path w="383" h="383" extrusionOk="0">
                  <a:moveTo>
                    <a:pt x="189" y="0"/>
                  </a:moveTo>
                  <a:cubicBezTo>
                    <a:pt x="62" y="0"/>
                    <a:pt x="0" y="61"/>
                    <a:pt x="0" y="189"/>
                  </a:cubicBezTo>
                  <a:cubicBezTo>
                    <a:pt x="0" y="316"/>
                    <a:pt x="62" y="382"/>
                    <a:pt x="189" y="382"/>
                  </a:cubicBezTo>
                  <a:cubicBezTo>
                    <a:pt x="316" y="382"/>
                    <a:pt x="382" y="316"/>
                    <a:pt x="382" y="189"/>
                  </a:cubicBezTo>
                  <a:cubicBezTo>
                    <a:pt x="382" y="61"/>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11"/>
            <p:cNvSpPr/>
            <p:nvPr/>
          </p:nvSpPr>
          <p:spPr>
            <a:xfrm>
              <a:off x="1266755" y="4208784"/>
              <a:ext cx="20771" cy="20771"/>
            </a:xfrm>
            <a:custGeom>
              <a:avLst/>
              <a:gdLst/>
              <a:ahLst/>
              <a:cxnLst/>
              <a:rect l="l" t="t" r="r" b="b"/>
              <a:pathLst>
                <a:path w="383" h="383" extrusionOk="0">
                  <a:moveTo>
                    <a:pt x="189" y="1"/>
                  </a:moveTo>
                  <a:cubicBezTo>
                    <a:pt x="62" y="1"/>
                    <a:pt x="0" y="128"/>
                    <a:pt x="0" y="194"/>
                  </a:cubicBezTo>
                  <a:cubicBezTo>
                    <a:pt x="0" y="321"/>
                    <a:pt x="62" y="382"/>
                    <a:pt x="189" y="382"/>
                  </a:cubicBezTo>
                  <a:cubicBezTo>
                    <a:pt x="316" y="382"/>
                    <a:pt x="382" y="321"/>
                    <a:pt x="382" y="194"/>
                  </a:cubicBezTo>
                  <a:cubicBezTo>
                    <a:pt x="382" y="128"/>
                    <a:pt x="316" y="1"/>
                    <a:pt x="18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1"/>
            <p:cNvSpPr/>
            <p:nvPr/>
          </p:nvSpPr>
          <p:spPr>
            <a:xfrm>
              <a:off x="1266755" y="4270934"/>
              <a:ext cx="20771" cy="20717"/>
            </a:xfrm>
            <a:custGeom>
              <a:avLst/>
              <a:gdLst/>
              <a:ahLst/>
              <a:cxnLst/>
              <a:rect l="l" t="t" r="r" b="b"/>
              <a:pathLst>
                <a:path w="383" h="382" extrusionOk="0">
                  <a:moveTo>
                    <a:pt x="189" y="0"/>
                  </a:moveTo>
                  <a:cubicBezTo>
                    <a:pt x="62" y="0"/>
                    <a:pt x="0" y="66"/>
                    <a:pt x="0" y="194"/>
                  </a:cubicBezTo>
                  <a:cubicBezTo>
                    <a:pt x="0" y="255"/>
                    <a:pt x="62" y="382"/>
                    <a:pt x="189" y="382"/>
                  </a:cubicBezTo>
                  <a:cubicBezTo>
                    <a:pt x="316" y="382"/>
                    <a:pt x="382" y="255"/>
                    <a:pt x="382" y="194"/>
                  </a:cubicBezTo>
                  <a:cubicBezTo>
                    <a:pt x="382" y="66"/>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1"/>
            <p:cNvSpPr/>
            <p:nvPr/>
          </p:nvSpPr>
          <p:spPr>
            <a:xfrm>
              <a:off x="1266755" y="4329722"/>
              <a:ext cx="20771" cy="20771"/>
            </a:xfrm>
            <a:custGeom>
              <a:avLst/>
              <a:gdLst/>
              <a:ahLst/>
              <a:cxnLst/>
              <a:rect l="l" t="t" r="r" b="b"/>
              <a:pathLst>
                <a:path w="383" h="383" extrusionOk="0">
                  <a:moveTo>
                    <a:pt x="189" y="0"/>
                  </a:moveTo>
                  <a:cubicBezTo>
                    <a:pt x="62" y="0"/>
                    <a:pt x="0" y="62"/>
                    <a:pt x="0" y="189"/>
                  </a:cubicBezTo>
                  <a:cubicBezTo>
                    <a:pt x="0" y="316"/>
                    <a:pt x="62" y="382"/>
                    <a:pt x="189" y="382"/>
                  </a:cubicBezTo>
                  <a:cubicBezTo>
                    <a:pt x="316" y="382"/>
                    <a:pt x="382" y="316"/>
                    <a:pt x="382" y="189"/>
                  </a:cubicBezTo>
                  <a:cubicBezTo>
                    <a:pt x="382" y="62"/>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2" name="Google Shape;332;p11"/>
          <p:cNvSpPr/>
          <p:nvPr/>
        </p:nvSpPr>
        <p:spPr>
          <a:xfrm flipH="1">
            <a:off x="317046" y="3620842"/>
            <a:ext cx="249170" cy="249170"/>
          </a:xfrm>
          <a:custGeom>
            <a:avLst/>
            <a:gdLst/>
            <a:ahLst/>
            <a:cxnLst/>
            <a:rect l="l" t="t" r="r" b="b"/>
            <a:pathLst>
              <a:path w="5662" h="5662" extrusionOk="0">
                <a:moveTo>
                  <a:pt x="0" y="0"/>
                </a:moveTo>
                <a:cubicBezTo>
                  <a:pt x="0" y="764"/>
                  <a:pt x="128" y="1528"/>
                  <a:pt x="443" y="2225"/>
                </a:cubicBezTo>
                <a:cubicBezTo>
                  <a:pt x="891" y="3243"/>
                  <a:pt x="1589" y="4073"/>
                  <a:pt x="2480" y="4710"/>
                </a:cubicBezTo>
                <a:cubicBezTo>
                  <a:pt x="2928" y="5025"/>
                  <a:pt x="3437" y="5219"/>
                  <a:pt x="3946" y="5407"/>
                </a:cubicBezTo>
                <a:cubicBezTo>
                  <a:pt x="4516" y="5601"/>
                  <a:pt x="5025" y="5662"/>
                  <a:pt x="5662" y="5662"/>
                </a:cubicBezTo>
                <a:lnTo>
                  <a:pt x="5662" y="3055"/>
                </a:lnTo>
                <a:cubicBezTo>
                  <a:pt x="5219" y="3055"/>
                  <a:pt x="4837" y="2928"/>
                  <a:pt x="4455" y="2801"/>
                </a:cubicBezTo>
                <a:cubicBezTo>
                  <a:pt x="3946" y="2546"/>
                  <a:pt x="3437" y="2164"/>
                  <a:pt x="3116" y="1716"/>
                </a:cubicBezTo>
                <a:cubicBezTo>
                  <a:pt x="2989" y="1462"/>
                  <a:pt x="2862" y="1207"/>
                  <a:pt x="2734" y="891"/>
                </a:cubicBezTo>
                <a:cubicBezTo>
                  <a:pt x="2673" y="637"/>
                  <a:pt x="2607" y="316"/>
                  <a:pt x="2607"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1"/>
          <p:cNvSpPr/>
          <p:nvPr/>
        </p:nvSpPr>
        <p:spPr>
          <a:xfrm flipH="1">
            <a:off x="8423997" y="2548851"/>
            <a:ext cx="720106" cy="720120"/>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4" name="Google Shape;334;p11"/>
          <p:cNvGrpSpPr/>
          <p:nvPr/>
        </p:nvGrpSpPr>
        <p:grpSpPr>
          <a:xfrm flipH="1">
            <a:off x="4580433" y="3870003"/>
            <a:ext cx="1957156" cy="3782590"/>
            <a:chOff x="4128125" y="488675"/>
            <a:chExt cx="1462857" cy="2827259"/>
          </a:xfrm>
        </p:grpSpPr>
        <p:sp>
          <p:nvSpPr>
            <p:cNvPr id="335" name="Google Shape;335;p11"/>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1"/>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1"/>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1"/>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1"/>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0" name="Google Shape;340;p11"/>
          <p:cNvSpPr/>
          <p:nvPr/>
        </p:nvSpPr>
        <p:spPr>
          <a:xfrm rot="10800000" flipH="1">
            <a:off x="4629" y="3"/>
            <a:ext cx="1103120" cy="549848"/>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1" name="Google Shape;341;p11"/>
          <p:cNvGrpSpPr/>
          <p:nvPr/>
        </p:nvGrpSpPr>
        <p:grpSpPr>
          <a:xfrm rot="-5400000" flipH="1">
            <a:off x="6893747" y="-1336920"/>
            <a:ext cx="1620553" cy="3132038"/>
            <a:chOff x="4128125" y="488675"/>
            <a:chExt cx="1462857" cy="2827259"/>
          </a:xfrm>
        </p:grpSpPr>
        <p:sp>
          <p:nvSpPr>
            <p:cNvPr id="342" name="Google Shape;342;p11"/>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1"/>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1"/>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1"/>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1"/>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347"/>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CUSTOM_25">
    <p:spTree>
      <p:nvGrpSpPr>
        <p:cNvPr id="1" name="Shape 348"/>
        <p:cNvGrpSpPr/>
        <p:nvPr/>
      </p:nvGrpSpPr>
      <p:grpSpPr>
        <a:xfrm>
          <a:off x="0" y="0"/>
          <a:ext cx="0" cy="0"/>
          <a:chOff x="0" y="0"/>
          <a:chExt cx="0" cy="0"/>
        </a:xfrm>
      </p:grpSpPr>
      <p:sp>
        <p:nvSpPr>
          <p:cNvPr id="349" name="Google Shape;349;p13"/>
          <p:cNvSpPr txBox="1">
            <a:spLocks noGrp="1"/>
          </p:cNvSpPr>
          <p:nvPr>
            <p:ph type="title" hasCustomPrompt="1"/>
          </p:nvPr>
        </p:nvSpPr>
        <p:spPr>
          <a:xfrm>
            <a:off x="1019423" y="3364275"/>
            <a:ext cx="626700" cy="57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F3F3F3"/>
              </a:buClr>
              <a:buSzPts val="1600"/>
              <a:buNone/>
              <a:defRPr sz="2200">
                <a:solidFill>
                  <a:schemeClr val="lt2"/>
                </a:solidFill>
              </a:defRPr>
            </a:lvl1pPr>
            <a:lvl2pPr lvl="1" rtl="0">
              <a:spcBef>
                <a:spcPts val="0"/>
              </a:spcBef>
              <a:spcAft>
                <a:spcPts val="0"/>
              </a:spcAft>
              <a:buClr>
                <a:srgbClr val="F3F3F3"/>
              </a:buClr>
              <a:buSzPts val="1600"/>
              <a:buNone/>
              <a:defRPr sz="1600">
                <a:solidFill>
                  <a:srgbClr val="F3F3F3"/>
                </a:solidFill>
              </a:defRPr>
            </a:lvl2pPr>
            <a:lvl3pPr lvl="2" rtl="0">
              <a:spcBef>
                <a:spcPts val="0"/>
              </a:spcBef>
              <a:spcAft>
                <a:spcPts val="0"/>
              </a:spcAft>
              <a:buClr>
                <a:srgbClr val="F3F3F3"/>
              </a:buClr>
              <a:buSzPts val="1600"/>
              <a:buNone/>
              <a:defRPr sz="1600">
                <a:solidFill>
                  <a:srgbClr val="F3F3F3"/>
                </a:solidFill>
              </a:defRPr>
            </a:lvl3pPr>
            <a:lvl4pPr lvl="3" rtl="0">
              <a:spcBef>
                <a:spcPts val="0"/>
              </a:spcBef>
              <a:spcAft>
                <a:spcPts val="0"/>
              </a:spcAft>
              <a:buClr>
                <a:srgbClr val="F3F3F3"/>
              </a:buClr>
              <a:buSzPts val="1600"/>
              <a:buNone/>
              <a:defRPr sz="1600">
                <a:solidFill>
                  <a:srgbClr val="F3F3F3"/>
                </a:solidFill>
              </a:defRPr>
            </a:lvl4pPr>
            <a:lvl5pPr lvl="4" rtl="0">
              <a:spcBef>
                <a:spcPts val="0"/>
              </a:spcBef>
              <a:spcAft>
                <a:spcPts val="0"/>
              </a:spcAft>
              <a:buClr>
                <a:srgbClr val="F3F3F3"/>
              </a:buClr>
              <a:buSzPts val="1600"/>
              <a:buNone/>
              <a:defRPr sz="1600">
                <a:solidFill>
                  <a:srgbClr val="F3F3F3"/>
                </a:solidFill>
              </a:defRPr>
            </a:lvl5pPr>
            <a:lvl6pPr lvl="5" rtl="0">
              <a:spcBef>
                <a:spcPts val="0"/>
              </a:spcBef>
              <a:spcAft>
                <a:spcPts val="0"/>
              </a:spcAft>
              <a:buClr>
                <a:srgbClr val="F3F3F3"/>
              </a:buClr>
              <a:buSzPts val="1600"/>
              <a:buNone/>
              <a:defRPr sz="1600">
                <a:solidFill>
                  <a:srgbClr val="F3F3F3"/>
                </a:solidFill>
              </a:defRPr>
            </a:lvl6pPr>
            <a:lvl7pPr lvl="6" rtl="0">
              <a:spcBef>
                <a:spcPts val="0"/>
              </a:spcBef>
              <a:spcAft>
                <a:spcPts val="0"/>
              </a:spcAft>
              <a:buClr>
                <a:srgbClr val="F3F3F3"/>
              </a:buClr>
              <a:buSzPts val="1600"/>
              <a:buNone/>
              <a:defRPr sz="1600">
                <a:solidFill>
                  <a:srgbClr val="F3F3F3"/>
                </a:solidFill>
              </a:defRPr>
            </a:lvl7pPr>
            <a:lvl8pPr lvl="7" rtl="0">
              <a:spcBef>
                <a:spcPts val="0"/>
              </a:spcBef>
              <a:spcAft>
                <a:spcPts val="0"/>
              </a:spcAft>
              <a:buClr>
                <a:srgbClr val="F3F3F3"/>
              </a:buClr>
              <a:buSzPts val="1600"/>
              <a:buNone/>
              <a:defRPr sz="1600">
                <a:solidFill>
                  <a:srgbClr val="F3F3F3"/>
                </a:solidFill>
              </a:defRPr>
            </a:lvl8pPr>
            <a:lvl9pPr lvl="8" rtl="0">
              <a:spcBef>
                <a:spcPts val="0"/>
              </a:spcBef>
              <a:spcAft>
                <a:spcPts val="0"/>
              </a:spcAft>
              <a:buClr>
                <a:srgbClr val="F3F3F3"/>
              </a:buClr>
              <a:buSzPts val="1600"/>
              <a:buNone/>
              <a:defRPr sz="1600">
                <a:solidFill>
                  <a:srgbClr val="F3F3F3"/>
                </a:solidFill>
              </a:defRPr>
            </a:lvl9pPr>
          </a:lstStyle>
          <a:p>
            <a:r>
              <a:t>xx%</a:t>
            </a:r>
          </a:p>
        </p:txBody>
      </p:sp>
      <p:sp>
        <p:nvSpPr>
          <p:cNvPr id="350" name="Google Shape;350;p13"/>
          <p:cNvSpPr txBox="1">
            <a:spLocks noGrp="1"/>
          </p:cNvSpPr>
          <p:nvPr>
            <p:ph type="title" idx="2" hasCustomPrompt="1"/>
          </p:nvPr>
        </p:nvSpPr>
        <p:spPr>
          <a:xfrm>
            <a:off x="4916223" y="3364275"/>
            <a:ext cx="626700" cy="57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F3F3F3"/>
              </a:buClr>
              <a:buSzPts val="1600"/>
              <a:buNone/>
              <a:defRPr sz="2200">
                <a:solidFill>
                  <a:schemeClr val="lt2"/>
                </a:solidFill>
              </a:defRPr>
            </a:lvl1pPr>
            <a:lvl2pPr lvl="1" rtl="0">
              <a:spcBef>
                <a:spcPts val="0"/>
              </a:spcBef>
              <a:spcAft>
                <a:spcPts val="0"/>
              </a:spcAft>
              <a:buClr>
                <a:srgbClr val="F3F3F3"/>
              </a:buClr>
              <a:buSzPts val="1600"/>
              <a:buNone/>
              <a:defRPr sz="1600">
                <a:solidFill>
                  <a:srgbClr val="F3F3F3"/>
                </a:solidFill>
              </a:defRPr>
            </a:lvl2pPr>
            <a:lvl3pPr lvl="2" rtl="0">
              <a:spcBef>
                <a:spcPts val="0"/>
              </a:spcBef>
              <a:spcAft>
                <a:spcPts val="0"/>
              </a:spcAft>
              <a:buClr>
                <a:srgbClr val="F3F3F3"/>
              </a:buClr>
              <a:buSzPts val="1600"/>
              <a:buNone/>
              <a:defRPr sz="1600">
                <a:solidFill>
                  <a:srgbClr val="F3F3F3"/>
                </a:solidFill>
              </a:defRPr>
            </a:lvl3pPr>
            <a:lvl4pPr lvl="3" rtl="0">
              <a:spcBef>
                <a:spcPts val="0"/>
              </a:spcBef>
              <a:spcAft>
                <a:spcPts val="0"/>
              </a:spcAft>
              <a:buClr>
                <a:srgbClr val="F3F3F3"/>
              </a:buClr>
              <a:buSzPts val="1600"/>
              <a:buNone/>
              <a:defRPr sz="1600">
                <a:solidFill>
                  <a:srgbClr val="F3F3F3"/>
                </a:solidFill>
              </a:defRPr>
            </a:lvl4pPr>
            <a:lvl5pPr lvl="4" rtl="0">
              <a:spcBef>
                <a:spcPts val="0"/>
              </a:spcBef>
              <a:spcAft>
                <a:spcPts val="0"/>
              </a:spcAft>
              <a:buClr>
                <a:srgbClr val="F3F3F3"/>
              </a:buClr>
              <a:buSzPts val="1600"/>
              <a:buNone/>
              <a:defRPr sz="1600">
                <a:solidFill>
                  <a:srgbClr val="F3F3F3"/>
                </a:solidFill>
              </a:defRPr>
            </a:lvl5pPr>
            <a:lvl6pPr lvl="5" rtl="0">
              <a:spcBef>
                <a:spcPts val="0"/>
              </a:spcBef>
              <a:spcAft>
                <a:spcPts val="0"/>
              </a:spcAft>
              <a:buClr>
                <a:srgbClr val="F3F3F3"/>
              </a:buClr>
              <a:buSzPts val="1600"/>
              <a:buNone/>
              <a:defRPr sz="1600">
                <a:solidFill>
                  <a:srgbClr val="F3F3F3"/>
                </a:solidFill>
              </a:defRPr>
            </a:lvl6pPr>
            <a:lvl7pPr lvl="6" rtl="0">
              <a:spcBef>
                <a:spcPts val="0"/>
              </a:spcBef>
              <a:spcAft>
                <a:spcPts val="0"/>
              </a:spcAft>
              <a:buClr>
                <a:srgbClr val="F3F3F3"/>
              </a:buClr>
              <a:buSzPts val="1600"/>
              <a:buNone/>
              <a:defRPr sz="1600">
                <a:solidFill>
                  <a:srgbClr val="F3F3F3"/>
                </a:solidFill>
              </a:defRPr>
            </a:lvl7pPr>
            <a:lvl8pPr lvl="7" rtl="0">
              <a:spcBef>
                <a:spcPts val="0"/>
              </a:spcBef>
              <a:spcAft>
                <a:spcPts val="0"/>
              </a:spcAft>
              <a:buClr>
                <a:srgbClr val="F3F3F3"/>
              </a:buClr>
              <a:buSzPts val="1600"/>
              <a:buNone/>
              <a:defRPr sz="1600">
                <a:solidFill>
                  <a:srgbClr val="F3F3F3"/>
                </a:solidFill>
              </a:defRPr>
            </a:lvl8pPr>
            <a:lvl9pPr lvl="8" rtl="0">
              <a:spcBef>
                <a:spcPts val="0"/>
              </a:spcBef>
              <a:spcAft>
                <a:spcPts val="0"/>
              </a:spcAft>
              <a:buClr>
                <a:srgbClr val="F3F3F3"/>
              </a:buClr>
              <a:buSzPts val="1600"/>
              <a:buNone/>
              <a:defRPr sz="1600">
                <a:solidFill>
                  <a:srgbClr val="F3F3F3"/>
                </a:solidFill>
              </a:defRPr>
            </a:lvl9pPr>
          </a:lstStyle>
          <a:p>
            <a:r>
              <a:t>xx%</a:t>
            </a:r>
          </a:p>
        </p:txBody>
      </p:sp>
      <p:sp>
        <p:nvSpPr>
          <p:cNvPr id="351" name="Google Shape;351;p13"/>
          <p:cNvSpPr txBox="1">
            <a:spLocks noGrp="1"/>
          </p:cNvSpPr>
          <p:nvPr>
            <p:ph type="title" idx="3" hasCustomPrompt="1"/>
          </p:nvPr>
        </p:nvSpPr>
        <p:spPr>
          <a:xfrm>
            <a:off x="4916223" y="1830048"/>
            <a:ext cx="626700" cy="57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F3F3F3"/>
              </a:buClr>
              <a:buSzPts val="1600"/>
              <a:buNone/>
              <a:defRPr sz="2200">
                <a:solidFill>
                  <a:schemeClr val="lt2"/>
                </a:solidFill>
              </a:defRPr>
            </a:lvl1pPr>
            <a:lvl2pPr lvl="1" rtl="0">
              <a:spcBef>
                <a:spcPts val="0"/>
              </a:spcBef>
              <a:spcAft>
                <a:spcPts val="0"/>
              </a:spcAft>
              <a:buClr>
                <a:srgbClr val="F3F3F3"/>
              </a:buClr>
              <a:buSzPts val="1600"/>
              <a:buNone/>
              <a:defRPr sz="1600">
                <a:solidFill>
                  <a:srgbClr val="F3F3F3"/>
                </a:solidFill>
              </a:defRPr>
            </a:lvl2pPr>
            <a:lvl3pPr lvl="2" rtl="0">
              <a:spcBef>
                <a:spcPts val="0"/>
              </a:spcBef>
              <a:spcAft>
                <a:spcPts val="0"/>
              </a:spcAft>
              <a:buClr>
                <a:srgbClr val="F3F3F3"/>
              </a:buClr>
              <a:buSzPts val="1600"/>
              <a:buNone/>
              <a:defRPr sz="1600">
                <a:solidFill>
                  <a:srgbClr val="F3F3F3"/>
                </a:solidFill>
              </a:defRPr>
            </a:lvl3pPr>
            <a:lvl4pPr lvl="3" rtl="0">
              <a:spcBef>
                <a:spcPts val="0"/>
              </a:spcBef>
              <a:spcAft>
                <a:spcPts val="0"/>
              </a:spcAft>
              <a:buClr>
                <a:srgbClr val="F3F3F3"/>
              </a:buClr>
              <a:buSzPts val="1600"/>
              <a:buNone/>
              <a:defRPr sz="1600">
                <a:solidFill>
                  <a:srgbClr val="F3F3F3"/>
                </a:solidFill>
              </a:defRPr>
            </a:lvl4pPr>
            <a:lvl5pPr lvl="4" rtl="0">
              <a:spcBef>
                <a:spcPts val="0"/>
              </a:spcBef>
              <a:spcAft>
                <a:spcPts val="0"/>
              </a:spcAft>
              <a:buClr>
                <a:srgbClr val="F3F3F3"/>
              </a:buClr>
              <a:buSzPts val="1600"/>
              <a:buNone/>
              <a:defRPr sz="1600">
                <a:solidFill>
                  <a:srgbClr val="F3F3F3"/>
                </a:solidFill>
              </a:defRPr>
            </a:lvl5pPr>
            <a:lvl6pPr lvl="5" rtl="0">
              <a:spcBef>
                <a:spcPts val="0"/>
              </a:spcBef>
              <a:spcAft>
                <a:spcPts val="0"/>
              </a:spcAft>
              <a:buClr>
                <a:srgbClr val="F3F3F3"/>
              </a:buClr>
              <a:buSzPts val="1600"/>
              <a:buNone/>
              <a:defRPr sz="1600">
                <a:solidFill>
                  <a:srgbClr val="F3F3F3"/>
                </a:solidFill>
              </a:defRPr>
            </a:lvl6pPr>
            <a:lvl7pPr lvl="6" rtl="0">
              <a:spcBef>
                <a:spcPts val="0"/>
              </a:spcBef>
              <a:spcAft>
                <a:spcPts val="0"/>
              </a:spcAft>
              <a:buClr>
                <a:srgbClr val="F3F3F3"/>
              </a:buClr>
              <a:buSzPts val="1600"/>
              <a:buNone/>
              <a:defRPr sz="1600">
                <a:solidFill>
                  <a:srgbClr val="F3F3F3"/>
                </a:solidFill>
              </a:defRPr>
            </a:lvl7pPr>
            <a:lvl8pPr lvl="7" rtl="0">
              <a:spcBef>
                <a:spcPts val="0"/>
              </a:spcBef>
              <a:spcAft>
                <a:spcPts val="0"/>
              </a:spcAft>
              <a:buClr>
                <a:srgbClr val="F3F3F3"/>
              </a:buClr>
              <a:buSzPts val="1600"/>
              <a:buNone/>
              <a:defRPr sz="1600">
                <a:solidFill>
                  <a:srgbClr val="F3F3F3"/>
                </a:solidFill>
              </a:defRPr>
            </a:lvl8pPr>
            <a:lvl9pPr lvl="8" rtl="0">
              <a:spcBef>
                <a:spcPts val="0"/>
              </a:spcBef>
              <a:spcAft>
                <a:spcPts val="0"/>
              </a:spcAft>
              <a:buClr>
                <a:srgbClr val="F3F3F3"/>
              </a:buClr>
              <a:buSzPts val="1600"/>
              <a:buNone/>
              <a:defRPr sz="1600">
                <a:solidFill>
                  <a:srgbClr val="F3F3F3"/>
                </a:solidFill>
              </a:defRPr>
            </a:lvl9pPr>
          </a:lstStyle>
          <a:p>
            <a:r>
              <a:t>xx%</a:t>
            </a:r>
          </a:p>
        </p:txBody>
      </p:sp>
      <p:sp>
        <p:nvSpPr>
          <p:cNvPr id="352" name="Google Shape;352;p13"/>
          <p:cNvSpPr txBox="1">
            <a:spLocks noGrp="1"/>
          </p:cNvSpPr>
          <p:nvPr>
            <p:ph type="title" idx="4" hasCustomPrompt="1"/>
          </p:nvPr>
        </p:nvSpPr>
        <p:spPr>
          <a:xfrm>
            <a:off x="1019423" y="1830048"/>
            <a:ext cx="626700" cy="57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F3F3F3"/>
              </a:buClr>
              <a:buSzPts val="1600"/>
              <a:buNone/>
              <a:defRPr sz="2200">
                <a:solidFill>
                  <a:schemeClr val="lt2"/>
                </a:solidFill>
              </a:defRPr>
            </a:lvl1pPr>
            <a:lvl2pPr lvl="1" rtl="0">
              <a:spcBef>
                <a:spcPts val="0"/>
              </a:spcBef>
              <a:spcAft>
                <a:spcPts val="0"/>
              </a:spcAft>
              <a:buClr>
                <a:srgbClr val="F3F3F3"/>
              </a:buClr>
              <a:buSzPts val="1600"/>
              <a:buNone/>
              <a:defRPr sz="1600">
                <a:solidFill>
                  <a:srgbClr val="F3F3F3"/>
                </a:solidFill>
              </a:defRPr>
            </a:lvl2pPr>
            <a:lvl3pPr lvl="2" rtl="0">
              <a:spcBef>
                <a:spcPts val="0"/>
              </a:spcBef>
              <a:spcAft>
                <a:spcPts val="0"/>
              </a:spcAft>
              <a:buClr>
                <a:srgbClr val="F3F3F3"/>
              </a:buClr>
              <a:buSzPts val="1600"/>
              <a:buNone/>
              <a:defRPr sz="1600">
                <a:solidFill>
                  <a:srgbClr val="F3F3F3"/>
                </a:solidFill>
              </a:defRPr>
            </a:lvl3pPr>
            <a:lvl4pPr lvl="3" rtl="0">
              <a:spcBef>
                <a:spcPts val="0"/>
              </a:spcBef>
              <a:spcAft>
                <a:spcPts val="0"/>
              </a:spcAft>
              <a:buClr>
                <a:srgbClr val="F3F3F3"/>
              </a:buClr>
              <a:buSzPts val="1600"/>
              <a:buNone/>
              <a:defRPr sz="1600">
                <a:solidFill>
                  <a:srgbClr val="F3F3F3"/>
                </a:solidFill>
              </a:defRPr>
            </a:lvl4pPr>
            <a:lvl5pPr lvl="4" rtl="0">
              <a:spcBef>
                <a:spcPts val="0"/>
              </a:spcBef>
              <a:spcAft>
                <a:spcPts val="0"/>
              </a:spcAft>
              <a:buClr>
                <a:srgbClr val="F3F3F3"/>
              </a:buClr>
              <a:buSzPts val="1600"/>
              <a:buNone/>
              <a:defRPr sz="1600">
                <a:solidFill>
                  <a:srgbClr val="F3F3F3"/>
                </a:solidFill>
              </a:defRPr>
            </a:lvl5pPr>
            <a:lvl6pPr lvl="5" rtl="0">
              <a:spcBef>
                <a:spcPts val="0"/>
              </a:spcBef>
              <a:spcAft>
                <a:spcPts val="0"/>
              </a:spcAft>
              <a:buClr>
                <a:srgbClr val="F3F3F3"/>
              </a:buClr>
              <a:buSzPts val="1600"/>
              <a:buNone/>
              <a:defRPr sz="1600">
                <a:solidFill>
                  <a:srgbClr val="F3F3F3"/>
                </a:solidFill>
              </a:defRPr>
            </a:lvl6pPr>
            <a:lvl7pPr lvl="6" rtl="0">
              <a:spcBef>
                <a:spcPts val="0"/>
              </a:spcBef>
              <a:spcAft>
                <a:spcPts val="0"/>
              </a:spcAft>
              <a:buClr>
                <a:srgbClr val="F3F3F3"/>
              </a:buClr>
              <a:buSzPts val="1600"/>
              <a:buNone/>
              <a:defRPr sz="1600">
                <a:solidFill>
                  <a:srgbClr val="F3F3F3"/>
                </a:solidFill>
              </a:defRPr>
            </a:lvl7pPr>
            <a:lvl8pPr lvl="7" rtl="0">
              <a:spcBef>
                <a:spcPts val="0"/>
              </a:spcBef>
              <a:spcAft>
                <a:spcPts val="0"/>
              </a:spcAft>
              <a:buClr>
                <a:srgbClr val="F3F3F3"/>
              </a:buClr>
              <a:buSzPts val="1600"/>
              <a:buNone/>
              <a:defRPr sz="1600">
                <a:solidFill>
                  <a:srgbClr val="F3F3F3"/>
                </a:solidFill>
              </a:defRPr>
            </a:lvl8pPr>
            <a:lvl9pPr lvl="8" rtl="0">
              <a:spcBef>
                <a:spcPts val="0"/>
              </a:spcBef>
              <a:spcAft>
                <a:spcPts val="0"/>
              </a:spcAft>
              <a:buClr>
                <a:srgbClr val="F3F3F3"/>
              </a:buClr>
              <a:buSzPts val="1600"/>
              <a:buNone/>
              <a:defRPr sz="1600">
                <a:solidFill>
                  <a:srgbClr val="F3F3F3"/>
                </a:solidFill>
              </a:defRPr>
            </a:lvl9pPr>
          </a:lstStyle>
          <a:p>
            <a:r>
              <a:t>xx%</a:t>
            </a:r>
          </a:p>
        </p:txBody>
      </p:sp>
      <p:sp>
        <p:nvSpPr>
          <p:cNvPr id="353" name="Google Shape;353;p13"/>
          <p:cNvSpPr txBox="1">
            <a:spLocks noGrp="1"/>
          </p:cNvSpPr>
          <p:nvPr>
            <p:ph type="subTitle" idx="1"/>
          </p:nvPr>
        </p:nvSpPr>
        <p:spPr>
          <a:xfrm>
            <a:off x="1793447" y="2165002"/>
            <a:ext cx="2461500" cy="3663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354" name="Google Shape;354;p13"/>
          <p:cNvSpPr txBox="1">
            <a:spLocks noGrp="1"/>
          </p:cNvSpPr>
          <p:nvPr>
            <p:ph type="subTitle" idx="5"/>
          </p:nvPr>
        </p:nvSpPr>
        <p:spPr>
          <a:xfrm>
            <a:off x="1789751" y="3298602"/>
            <a:ext cx="2461500" cy="273000"/>
          </a:xfrm>
          <a:prstGeom prst="rect">
            <a:avLst/>
          </a:prstGeom>
          <a:noFill/>
        </p:spPr>
        <p:txBody>
          <a:bodyPr spcFirstLastPara="1" wrap="square" lIns="91425" tIns="91425" rIns="91425" bIns="91425" anchor="ctr" anchorCtr="0">
            <a:noAutofit/>
          </a:bodyPr>
          <a:lstStyle>
            <a:lvl1pPr lvl="0"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rtl="0">
              <a:spcBef>
                <a:spcPts val="0"/>
              </a:spcBef>
              <a:spcAft>
                <a:spcPts val="0"/>
              </a:spcAft>
              <a:buClr>
                <a:schemeClr val="dk2"/>
              </a:buClr>
              <a:buSzPts val="1200"/>
              <a:buNone/>
              <a:defRPr sz="1200">
                <a:solidFill>
                  <a:schemeClr val="dk2"/>
                </a:solidFill>
              </a:defRPr>
            </a:lvl2pPr>
            <a:lvl3pPr lvl="2" rtl="0">
              <a:spcBef>
                <a:spcPts val="0"/>
              </a:spcBef>
              <a:spcAft>
                <a:spcPts val="0"/>
              </a:spcAft>
              <a:buClr>
                <a:schemeClr val="dk2"/>
              </a:buClr>
              <a:buSzPts val="1200"/>
              <a:buNone/>
              <a:defRPr sz="1200">
                <a:solidFill>
                  <a:schemeClr val="dk2"/>
                </a:solidFill>
              </a:defRPr>
            </a:lvl3pPr>
            <a:lvl4pPr lvl="3" rtl="0">
              <a:spcBef>
                <a:spcPts val="0"/>
              </a:spcBef>
              <a:spcAft>
                <a:spcPts val="0"/>
              </a:spcAft>
              <a:buClr>
                <a:schemeClr val="dk2"/>
              </a:buClr>
              <a:buSzPts val="1200"/>
              <a:buNone/>
              <a:defRPr sz="1200">
                <a:solidFill>
                  <a:schemeClr val="dk2"/>
                </a:solidFill>
              </a:defRPr>
            </a:lvl4pPr>
            <a:lvl5pPr lvl="4" rtl="0">
              <a:spcBef>
                <a:spcPts val="0"/>
              </a:spcBef>
              <a:spcAft>
                <a:spcPts val="0"/>
              </a:spcAft>
              <a:buClr>
                <a:schemeClr val="dk2"/>
              </a:buClr>
              <a:buSzPts val="1200"/>
              <a:buNone/>
              <a:defRPr sz="1200">
                <a:solidFill>
                  <a:schemeClr val="dk2"/>
                </a:solidFill>
              </a:defRPr>
            </a:lvl5pPr>
            <a:lvl6pPr lvl="5" rtl="0">
              <a:spcBef>
                <a:spcPts val="0"/>
              </a:spcBef>
              <a:spcAft>
                <a:spcPts val="0"/>
              </a:spcAft>
              <a:buClr>
                <a:schemeClr val="dk2"/>
              </a:buClr>
              <a:buSzPts val="1200"/>
              <a:buNone/>
              <a:defRPr sz="1200">
                <a:solidFill>
                  <a:schemeClr val="dk2"/>
                </a:solidFill>
              </a:defRPr>
            </a:lvl6pPr>
            <a:lvl7pPr lvl="6" rtl="0">
              <a:spcBef>
                <a:spcPts val="0"/>
              </a:spcBef>
              <a:spcAft>
                <a:spcPts val="0"/>
              </a:spcAft>
              <a:buClr>
                <a:schemeClr val="dk2"/>
              </a:buClr>
              <a:buSzPts val="1200"/>
              <a:buNone/>
              <a:defRPr sz="1200">
                <a:solidFill>
                  <a:schemeClr val="dk2"/>
                </a:solidFill>
              </a:defRPr>
            </a:lvl7pPr>
            <a:lvl8pPr lvl="7" rtl="0">
              <a:spcBef>
                <a:spcPts val="0"/>
              </a:spcBef>
              <a:spcAft>
                <a:spcPts val="0"/>
              </a:spcAft>
              <a:buClr>
                <a:schemeClr val="dk2"/>
              </a:buClr>
              <a:buSzPts val="1200"/>
              <a:buNone/>
              <a:defRPr sz="1200">
                <a:solidFill>
                  <a:schemeClr val="dk2"/>
                </a:solidFill>
              </a:defRPr>
            </a:lvl8pPr>
            <a:lvl9pPr lvl="8" rtl="0">
              <a:spcBef>
                <a:spcPts val="0"/>
              </a:spcBef>
              <a:spcAft>
                <a:spcPts val="0"/>
              </a:spcAft>
              <a:buClr>
                <a:schemeClr val="dk2"/>
              </a:buClr>
              <a:buSzPts val="1200"/>
              <a:buNone/>
              <a:defRPr sz="1200">
                <a:solidFill>
                  <a:schemeClr val="dk2"/>
                </a:solidFill>
              </a:defRPr>
            </a:lvl9pPr>
          </a:lstStyle>
          <a:p>
            <a:endParaRPr/>
          </a:p>
        </p:txBody>
      </p:sp>
      <p:sp>
        <p:nvSpPr>
          <p:cNvPr id="355" name="Google Shape;355;p13"/>
          <p:cNvSpPr txBox="1">
            <a:spLocks noGrp="1"/>
          </p:cNvSpPr>
          <p:nvPr>
            <p:ph type="subTitle" idx="6"/>
          </p:nvPr>
        </p:nvSpPr>
        <p:spPr>
          <a:xfrm>
            <a:off x="5700472" y="3298602"/>
            <a:ext cx="2461500" cy="273000"/>
          </a:xfrm>
          <a:prstGeom prst="rect">
            <a:avLst/>
          </a:prstGeom>
          <a:noFill/>
        </p:spPr>
        <p:txBody>
          <a:bodyPr spcFirstLastPara="1" wrap="square" lIns="91425" tIns="91425" rIns="91425" bIns="91425" anchor="ctr" anchorCtr="0">
            <a:noAutofit/>
          </a:bodyPr>
          <a:lstStyle>
            <a:lvl1pPr lvl="0"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rtl="0">
              <a:spcBef>
                <a:spcPts val="0"/>
              </a:spcBef>
              <a:spcAft>
                <a:spcPts val="0"/>
              </a:spcAft>
              <a:buClr>
                <a:schemeClr val="dk2"/>
              </a:buClr>
              <a:buSzPts val="1200"/>
              <a:buNone/>
              <a:defRPr sz="1200">
                <a:solidFill>
                  <a:schemeClr val="dk2"/>
                </a:solidFill>
              </a:defRPr>
            </a:lvl2pPr>
            <a:lvl3pPr lvl="2" rtl="0">
              <a:spcBef>
                <a:spcPts val="0"/>
              </a:spcBef>
              <a:spcAft>
                <a:spcPts val="0"/>
              </a:spcAft>
              <a:buClr>
                <a:schemeClr val="dk2"/>
              </a:buClr>
              <a:buSzPts val="1200"/>
              <a:buNone/>
              <a:defRPr sz="1200">
                <a:solidFill>
                  <a:schemeClr val="dk2"/>
                </a:solidFill>
              </a:defRPr>
            </a:lvl3pPr>
            <a:lvl4pPr lvl="3" rtl="0">
              <a:spcBef>
                <a:spcPts val="0"/>
              </a:spcBef>
              <a:spcAft>
                <a:spcPts val="0"/>
              </a:spcAft>
              <a:buClr>
                <a:schemeClr val="dk2"/>
              </a:buClr>
              <a:buSzPts val="1200"/>
              <a:buNone/>
              <a:defRPr sz="1200">
                <a:solidFill>
                  <a:schemeClr val="dk2"/>
                </a:solidFill>
              </a:defRPr>
            </a:lvl4pPr>
            <a:lvl5pPr lvl="4" rtl="0">
              <a:spcBef>
                <a:spcPts val="0"/>
              </a:spcBef>
              <a:spcAft>
                <a:spcPts val="0"/>
              </a:spcAft>
              <a:buClr>
                <a:schemeClr val="dk2"/>
              </a:buClr>
              <a:buSzPts val="1200"/>
              <a:buNone/>
              <a:defRPr sz="1200">
                <a:solidFill>
                  <a:schemeClr val="dk2"/>
                </a:solidFill>
              </a:defRPr>
            </a:lvl5pPr>
            <a:lvl6pPr lvl="5" rtl="0">
              <a:spcBef>
                <a:spcPts val="0"/>
              </a:spcBef>
              <a:spcAft>
                <a:spcPts val="0"/>
              </a:spcAft>
              <a:buClr>
                <a:schemeClr val="dk2"/>
              </a:buClr>
              <a:buSzPts val="1200"/>
              <a:buNone/>
              <a:defRPr sz="1200">
                <a:solidFill>
                  <a:schemeClr val="dk2"/>
                </a:solidFill>
              </a:defRPr>
            </a:lvl6pPr>
            <a:lvl7pPr lvl="6" rtl="0">
              <a:spcBef>
                <a:spcPts val="0"/>
              </a:spcBef>
              <a:spcAft>
                <a:spcPts val="0"/>
              </a:spcAft>
              <a:buClr>
                <a:schemeClr val="dk2"/>
              </a:buClr>
              <a:buSzPts val="1200"/>
              <a:buNone/>
              <a:defRPr sz="1200">
                <a:solidFill>
                  <a:schemeClr val="dk2"/>
                </a:solidFill>
              </a:defRPr>
            </a:lvl7pPr>
            <a:lvl8pPr lvl="7" rtl="0">
              <a:spcBef>
                <a:spcPts val="0"/>
              </a:spcBef>
              <a:spcAft>
                <a:spcPts val="0"/>
              </a:spcAft>
              <a:buClr>
                <a:schemeClr val="dk2"/>
              </a:buClr>
              <a:buSzPts val="1200"/>
              <a:buNone/>
              <a:defRPr sz="1200">
                <a:solidFill>
                  <a:schemeClr val="dk2"/>
                </a:solidFill>
              </a:defRPr>
            </a:lvl8pPr>
            <a:lvl9pPr lvl="8" rtl="0">
              <a:spcBef>
                <a:spcPts val="0"/>
              </a:spcBef>
              <a:spcAft>
                <a:spcPts val="0"/>
              </a:spcAft>
              <a:buClr>
                <a:schemeClr val="dk2"/>
              </a:buClr>
              <a:buSzPts val="1200"/>
              <a:buNone/>
              <a:defRPr sz="1200">
                <a:solidFill>
                  <a:schemeClr val="dk2"/>
                </a:solidFill>
              </a:defRPr>
            </a:lvl9pPr>
          </a:lstStyle>
          <a:p>
            <a:endParaRPr/>
          </a:p>
        </p:txBody>
      </p:sp>
      <p:sp>
        <p:nvSpPr>
          <p:cNvPr id="356" name="Google Shape;356;p13"/>
          <p:cNvSpPr txBox="1">
            <a:spLocks noGrp="1"/>
          </p:cNvSpPr>
          <p:nvPr>
            <p:ph type="subTitle" idx="7"/>
          </p:nvPr>
        </p:nvSpPr>
        <p:spPr>
          <a:xfrm>
            <a:off x="1791822" y="1809727"/>
            <a:ext cx="2461500" cy="273000"/>
          </a:xfrm>
          <a:prstGeom prst="rect">
            <a:avLst/>
          </a:prstGeom>
          <a:noFill/>
        </p:spPr>
        <p:txBody>
          <a:bodyPr spcFirstLastPara="1" wrap="square" lIns="91425" tIns="91425" rIns="91425" bIns="91425" anchor="ctr" anchorCtr="0">
            <a:noAutofit/>
          </a:bodyPr>
          <a:lstStyle>
            <a:lvl1pPr lvl="0"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rtl="0">
              <a:spcBef>
                <a:spcPts val="0"/>
              </a:spcBef>
              <a:spcAft>
                <a:spcPts val="0"/>
              </a:spcAft>
              <a:buClr>
                <a:schemeClr val="dk2"/>
              </a:buClr>
              <a:buSzPts val="1200"/>
              <a:buNone/>
              <a:defRPr sz="1200">
                <a:solidFill>
                  <a:schemeClr val="dk2"/>
                </a:solidFill>
              </a:defRPr>
            </a:lvl2pPr>
            <a:lvl3pPr lvl="2" rtl="0">
              <a:spcBef>
                <a:spcPts val="0"/>
              </a:spcBef>
              <a:spcAft>
                <a:spcPts val="0"/>
              </a:spcAft>
              <a:buClr>
                <a:schemeClr val="dk2"/>
              </a:buClr>
              <a:buSzPts val="1200"/>
              <a:buNone/>
              <a:defRPr sz="1200">
                <a:solidFill>
                  <a:schemeClr val="dk2"/>
                </a:solidFill>
              </a:defRPr>
            </a:lvl3pPr>
            <a:lvl4pPr lvl="3" rtl="0">
              <a:spcBef>
                <a:spcPts val="0"/>
              </a:spcBef>
              <a:spcAft>
                <a:spcPts val="0"/>
              </a:spcAft>
              <a:buClr>
                <a:schemeClr val="dk2"/>
              </a:buClr>
              <a:buSzPts val="1200"/>
              <a:buNone/>
              <a:defRPr sz="1200">
                <a:solidFill>
                  <a:schemeClr val="dk2"/>
                </a:solidFill>
              </a:defRPr>
            </a:lvl4pPr>
            <a:lvl5pPr lvl="4" rtl="0">
              <a:spcBef>
                <a:spcPts val="0"/>
              </a:spcBef>
              <a:spcAft>
                <a:spcPts val="0"/>
              </a:spcAft>
              <a:buClr>
                <a:schemeClr val="dk2"/>
              </a:buClr>
              <a:buSzPts val="1200"/>
              <a:buNone/>
              <a:defRPr sz="1200">
                <a:solidFill>
                  <a:schemeClr val="dk2"/>
                </a:solidFill>
              </a:defRPr>
            </a:lvl5pPr>
            <a:lvl6pPr lvl="5" rtl="0">
              <a:spcBef>
                <a:spcPts val="0"/>
              </a:spcBef>
              <a:spcAft>
                <a:spcPts val="0"/>
              </a:spcAft>
              <a:buClr>
                <a:schemeClr val="dk2"/>
              </a:buClr>
              <a:buSzPts val="1200"/>
              <a:buNone/>
              <a:defRPr sz="1200">
                <a:solidFill>
                  <a:schemeClr val="dk2"/>
                </a:solidFill>
              </a:defRPr>
            </a:lvl6pPr>
            <a:lvl7pPr lvl="6" rtl="0">
              <a:spcBef>
                <a:spcPts val="0"/>
              </a:spcBef>
              <a:spcAft>
                <a:spcPts val="0"/>
              </a:spcAft>
              <a:buClr>
                <a:schemeClr val="dk2"/>
              </a:buClr>
              <a:buSzPts val="1200"/>
              <a:buNone/>
              <a:defRPr sz="1200">
                <a:solidFill>
                  <a:schemeClr val="dk2"/>
                </a:solidFill>
              </a:defRPr>
            </a:lvl7pPr>
            <a:lvl8pPr lvl="7" rtl="0">
              <a:spcBef>
                <a:spcPts val="0"/>
              </a:spcBef>
              <a:spcAft>
                <a:spcPts val="0"/>
              </a:spcAft>
              <a:buClr>
                <a:schemeClr val="dk2"/>
              </a:buClr>
              <a:buSzPts val="1200"/>
              <a:buNone/>
              <a:defRPr sz="1200">
                <a:solidFill>
                  <a:schemeClr val="dk2"/>
                </a:solidFill>
              </a:defRPr>
            </a:lvl8pPr>
            <a:lvl9pPr lvl="8" rtl="0">
              <a:spcBef>
                <a:spcPts val="0"/>
              </a:spcBef>
              <a:spcAft>
                <a:spcPts val="0"/>
              </a:spcAft>
              <a:buClr>
                <a:schemeClr val="dk2"/>
              </a:buClr>
              <a:buSzPts val="1200"/>
              <a:buNone/>
              <a:defRPr sz="1200">
                <a:solidFill>
                  <a:schemeClr val="dk2"/>
                </a:solidFill>
              </a:defRPr>
            </a:lvl9pPr>
          </a:lstStyle>
          <a:p>
            <a:endParaRPr/>
          </a:p>
        </p:txBody>
      </p:sp>
      <p:sp>
        <p:nvSpPr>
          <p:cNvPr id="357" name="Google Shape;357;p13"/>
          <p:cNvSpPr txBox="1">
            <a:spLocks noGrp="1"/>
          </p:cNvSpPr>
          <p:nvPr>
            <p:ph type="subTitle" idx="8"/>
          </p:nvPr>
        </p:nvSpPr>
        <p:spPr>
          <a:xfrm>
            <a:off x="5699072" y="1809727"/>
            <a:ext cx="2461500" cy="273000"/>
          </a:xfrm>
          <a:prstGeom prst="rect">
            <a:avLst/>
          </a:prstGeom>
          <a:noFill/>
        </p:spPr>
        <p:txBody>
          <a:bodyPr spcFirstLastPara="1" wrap="square" lIns="91425" tIns="91425" rIns="91425" bIns="91425" anchor="ctr" anchorCtr="0">
            <a:noAutofit/>
          </a:bodyPr>
          <a:lstStyle>
            <a:lvl1pPr lvl="0"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rtl="0">
              <a:spcBef>
                <a:spcPts val="0"/>
              </a:spcBef>
              <a:spcAft>
                <a:spcPts val="0"/>
              </a:spcAft>
              <a:buClr>
                <a:schemeClr val="dk2"/>
              </a:buClr>
              <a:buSzPts val="1200"/>
              <a:buNone/>
              <a:defRPr sz="1200">
                <a:solidFill>
                  <a:schemeClr val="dk2"/>
                </a:solidFill>
              </a:defRPr>
            </a:lvl2pPr>
            <a:lvl3pPr lvl="2" rtl="0">
              <a:spcBef>
                <a:spcPts val="0"/>
              </a:spcBef>
              <a:spcAft>
                <a:spcPts val="0"/>
              </a:spcAft>
              <a:buClr>
                <a:schemeClr val="dk2"/>
              </a:buClr>
              <a:buSzPts val="1200"/>
              <a:buNone/>
              <a:defRPr sz="1200">
                <a:solidFill>
                  <a:schemeClr val="dk2"/>
                </a:solidFill>
              </a:defRPr>
            </a:lvl3pPr>
            <a:lvl4pPr lvl="3" rtl="0">
              <a:spcBef>
                <a:spcPts val="0"/>
              </a:spcBef>
              <a:spcAft>
                <a:spcPts val="0"/>
              </a:spcAft>
              <a:buClr>
                <a:schemeClr val="dk2"/>
              </a:buClr>
              <a:buSzPts val="1200"/>
              <a:buNone/>
              <a:defRPr sz="1200">
                <a:solidFill>
                  <a:schemeClr val="dk2"/>
                </a:solidFill>
              </a:defRPr>
            </a:lvl4pPr>
            <a:lvl5pPr lvl="4" rtl="0">
              <a:spcBef>
                <a:spcPts val="0"/>
              </a:spcBef>
              <a:spcAft>
                <a:spcPts val="0"/>
              </a:spcAft>
              <a:buClr>
                <a:schemeClr val="dk2"/>
              </a:buClr>
              <a:buSzPts val="1200"/>
              <a:buNone/>
              <a:defRPr sz="1200">
                <a:solidFill>
                  <a:schemeClr val="dk2"/>
                </a:solidFill>
              </a:defRPr>
            </a:lvl5pPr>
            <a:lvl6pPr lvl="5" rtl="0">
              <a:spcBef>
                <a:spcPts val="0"/>
              </a:spcBef>
              <a:spcAft>
                <a:spcPts val="0"/>
              </a:spcAft>
              <a:buClr>
                <a:schemeClr val="dk2"/>
              </a:buClr>
              <a:buSzPts val="1200"/>
              <a:buNone/>
              <a:defRPr sz="1200">
                <a:solidFill>
                  <a:schemeClr val="dk2"/>
                </a:solidFill>
              </a:defRPr>
            </a:lvl6pPr>
            <a:lvl7pPr lvl="6" rtl="0">
              <a:spcBef>
                <a:spcPts val="0"/>
              </a:spcBef>
              <a:spcAft>
                <a:spcPts val="0"/>
              </a:spcAft>
              <a:buClr>
                <a:schemeClr val="dk2"/>
              </a:buClr>
              <a:buSzPts val="1200"/>
              <a:buNone/>
              <a:defRPr sz="1200">
                <a:solidFill>
                  <a:schemeClr val="dk2"/>
                </a:solidFill>
              </a:defRPr>
            </a:lvl7pPr>
            <a:lvl8pPr lvl="7" rtl="0">
              <a:spcBef>
                <a:spcPts val="0"/>
              </a:spcBef>
              <a:spcAft>
                <a:spcPts val="0"/>
              </a:spcAft>
              <a:buClr>
                <a:schemeClr val="dk2"/>
              </a:buClr>
              <a:buSzPts val="1200"/>
              <a:buNone/>
              <a:defRPr sz="1200">
                <a:solidFill>
                  <a:schemeClr val="dk2"/>
                </a:solidFill>
              </a:defRPr>
            </a:lvl8pPr>
            <a:lvl9pPr lvl="8" rtl="0">
              <a:spcBef>
                <a:spcPts val="0"/>
              </a:spcBef>
              <a:spcAft>
                <a:spcPts val="0"/>
              </a:spcAft>
              <a:buClr>
                <a:schemeClr val="dk2"/>
              </a:buClr>
              <a:buSzPts val="1200"/>
              <a:buNone/>
              <a:defRPr sz="1200">
                <a:solidFill>
                  <a:schemeClr val="dk2"/>
                </a:solidFill>
              </a:defRPr>
            </a:lvl9pPr>
          </a:lstStyle>
          <a:p>
            <a:endParaRPr/>
          </a:p>
        </p:txBody>
      </p:sp>
      <p:sp>
        <p:nvSpPr>
          <p:cNvPr id="358" name="Google Shape;358;p13"/>
          <p:cNvSpPr txBox="1">
            <a:spLocks noGrp="1"/>
          </p:cNvSpPr>
          <p:nvPr>
            <p:ph type="subTitle" idx="9"/>
          </p:nvPr>
        </p:nvSpPr>
        <p:spPr>
          <a:xfrm>
            <a:off x="1789751" y="3650952"/>
            <a:ext cx="2461500" cy="3663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359" name="Google Shape;359;p13"/>
          <p:cNvSpPr txBox="1">
            <a:spLocks noGrp="1"/>
          </p:cNvSpPr>
          <p:nvPr>
            <p:ph type="subTitle" idx="13"/>
          </p:nvPr>
        </p:nvSpPr>
        <p:spPr>
          <a:xfrm>
            <a:off x="5700472" y="2165102"/>
            <a:ext cx="2461500" cy="3663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360" name="Google Shape;360;p13"/>
          <p:cNvSpPr txBox="1">
            <a:spLocks noGrp="1"/>
          </p:cNvSpPr>
          <p:nvPr>
            <p:ph type="subTitle" idx="14"/>
          </p:nvPr>
        </p:nvSpPr>
        <p:spPr>
          <a:xfrm>
            <a:off x="5700472" y="3650952"/>
            <a:ext cx="2461500" cy="3663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1400"/>
              <a:buNone/>
              <a:defRPr sz="1400"/>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a:endParaRPr/>
          </a:p>
        </p:txBody>
      </p:sp>
      <p:sp>
        <p:nvSpPr>
          <p:cNvPr id="361" name="Google Shape;361;p13"/>
          <p:cNvSpPr txBox="1">
            <a:spLocks noGrp="1"/>
          </p:cNvSpPr>
          <p:nvPr>
            <p:ph type="ctrTitle" idx="15"/>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362" name="Google Shape;362;p13"/>
          <p:cNvGrpSpPr/>
          <p:nvPr/>
        </p:nvGrpSpPr>
        <p:grpSpPr>
          <a:xfrm>
            <a:off x="-23" y="7"/>
            <a:ext cx="9931509" cy="7087243"/>
            <a:chOff x="-23" y="7"/>
            <a:chExt cx="9931509" cy="7087243"/>
          </a:xfrm>
        </p:grpSpPr>
        <p:sp>
          <p:nvSpPr>
            <p:cNvPr id="363" name="Google Shape;363;p13"/>
            <p:cNvSpPr/>
            <p:nvPr/>
          </p:nvSpPr>
          <p:spPr>
            <a:xfrm rot="-5400000">
              <a:off x="0" y="4244150"/>
              <a:ext cx="899296" cy="89929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rgbClr val="FFDC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64" name="Google Shape;364;p13"/>
            <p:cNvGrpSpPr/>
            <p:nvPr/>
          </p:nvGrpSpPr>
          <p:grpSpPr>
            <a:xfrm>
              <a:off x="8166110" y="3675313"/>
              <a:ext cx="1765376" cy="3411936"/>
              <a:chOff x="4128125" y="488675"/>
              <a:chExt cx="1462857" cy="2827259"/>
            </a:xfrm>
          </p:grpSpPr>
          <p:sp>
            <p:nvSpPr>
              <p:cNvPr id="365" name="Google Shape;365;p13"/>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3"/>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13"/>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3"/>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3"/>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0" name="Google Shape;370;p13"/>
            <p:cNvGrpSpPr/>
            <p:nvPr/>
          </p:nvGrpSpPr>
          <p:grpSpPr>
            <a:xfrm rot="10800000">
              <a:off x="-23" y="7"/>
              <a:ext cx="1754847" cy="1059582"/>
              <a:chOff x="7399994" y="4094158"/>
              <a:chExt cx="1754847" cy="1059582"/>
            </a:xfrm>
          </p:grpSpPr>
          <p:sp>
            <p:nvSpPr>
              <p:cNvPr id="371" name="Google Shape;371;p13"/>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3"/>
              <p:cNvSpPr/>
              <p:nvPr/>
            </p:nvSpPr>
            <p:spPr>
              <a:xfrm>
                <a:off x="7399994" y="4474931"/>
                <a:ext cx="1361846" cy="678809"/>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rgbClr val="FFDC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3" name="Google Shape;373;p13"/>
              <p:cNvGrpSpPr/>
              <p:nvPr/>
            </p:nvGrpSpPr>
            <p:grpSpPr>
              <a:xfrm>
                <a:off x="8877683" y="4245446"/>
                <a:ext cx="177866" cy="385129"/>
                <a:chOff x="8877683" y="4321646"/>
                <a:chExt cx="177866" cy="385129"/>
              </a:xfrm>
            </p:grpSpPr>
            <p:sp>
              <p:nvSpPr>
                <p:cNvPr id="374" name="Google Shape;374;p13"/>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13"/>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13"/>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13"/>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13"/>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13"/>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13"/>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3"/>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3"/>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3"/>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3"/>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3"/>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3"/>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3"/>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3"/>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13"/>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3"/>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13"/>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92" name="Google Shape;392;p13"/>
            <p:cNvSpPr/>
            <p:nvPr/>
          </p:nvSpPr>
          <p:spPr>
            <a:xfrm rot="10800000">
              <a:off x="8556766" y="3086730"/>
              <a:ext cx="437257" cy="98475"/>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13"/>
            <p:cNvSpPr/>
            <p:nvPr/>
          </p:nvSpPr>
          <p:spPr>
            <a:xfrm>
              <a:off x="227519" y="4006197"/>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13"/>
            <p:cNvSpPr/>
            <p:nvPr/>
          </p:nvSpPr>
          <p:spPr>
            <a:xfrm>
              <a:off x="227505" y="110847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CUSTOM_35">
    <p:spTree>
      <p:nvGrpSpPr>
        <p:cNvPr id="1" name="Shape 395"/>
        <p:cNvGrpSpPr/>
        <p:nvPr/>
      </p:nvGrpSpPr>
      <p:grpSpPr>
        <a:xfrm>
          <a:off x="0" y="0"/>
          <a:ext cx="0" cy="0"/>
          <a:chOff x="0" y="0"/>
          <a:chExt cx="0" cy="0"/>
        </a:xfrm>
      </p:grpSpPr>
      <p:sp>
        <p:nvSpPr>
          <p:cNvPr id="396" name="Google Shape;396;p14"/>
          <p:cNvSpPr txBox="1">
            <a:spLocks noGrp="1"/>
          </p:cNvSpPr>
          <p:nvPr>
            <p:ph type="subTitle" idx="1"/>
          </p:nvPr>
        </p:nvSpPr>
        <p:spPr>
          <a:xfrm>
            <a:off x="3749775" y="1495675"/>
            <a:ext cx="4669500" cy="1917000"/>
          </a:xfrm>
          <a:prstGeom prst="rect">
            <a:avLst/>
          </a:prstGeom>
        </p:spPr>
        <p:txBody>
          <a:bodyPr spcFirstLastPara="1" wrap="square" lIns="91425" tIns="91425" rIns="91425" bIns="91425" anchor="t" anchorCtr="0">
            <a:noAutofit/>
          </a:bodyPr>
          <a:lstStyle>
            <a:lvl1pPr lvl="0" algn="r">
              <a:spcBef>
                <a:spcPts val="0"/>
              </a:spcBef>
              <a:spcAft>
                <a:spcPts val="0"/>
              </a:spcAft>
              <a:buSzPts val="2700"/>
              <a:buFont typeface="Patua One"/>
              <a:buNone/>
              <a:defRPr sz="2500"/>
            </a:lvl1pPr>
            <a:lvl2pPr lvl="1" algn="r">
              <a:spcBef>
                <a:spcPts val="0"/>
              </a:spcBef>
              <a:spcAft>
                <a:spcPts val="0"/>
              </a:spcAft>
              <a:buSzPts val="2700"/>
              <a:buFont typeface="Patua One"/>
              <a:buNone/>
              <a:defRPr sz="2700">
                <a:latin typeface="Patua One"/>
                <a:ea typeface="Patua One"/>
                <a:cs typeface="Patua One"/>
                <a:sym typeface="Patua One"/>
              </a:defRPr>
            </a:lvl2pPr>
            <a:lvl3pPr lvl="2" algn="r">
              <a:spcBef>
                <a:spcPts val="0"/>
              </a:spcBef>
              <a:spcAft>
                <a:spcPts val="0"/>
              </a:spcAft>
              <a:buSzPts val="2700"/>
              <a:buFont typeface="Patua One"/>
              <a:buNone/>
              <a:defRPr sz="2700">
                <a:latin typeface="Patua One"/>
                <a:ea typeface="Patua One"/>
                <a:cs typeface="Patua One"/>
                <a:sym typeface="Patua One"/>
              </a:defRPr>
            </a:lvl3pPr>
            <a:lvl4pPr lvl="3" algn="r">
              <a:spcBef>
                <a:spcPts val="0"/>
              </a:spcBef>
              <a:spcAft>
                <a:spcPts val="0"/>
              </a:spcAft>
              <a:buSzPts val="2700"/>
              <a:buFont typeface="Patua One"/>
              <a:buNone/>
              <a:defRPr sz="2700">
                <a:latin typeface="Patua One"/>
                <a:ea typeface="Patua One"/>
                <a:cs typeface="Patua One"/>
                <a:sym typeface="Patua One"/>
              </a:defRPr>
            </a:lvl4pPr>
            <a:lvl5pPr lvl="4" algn="r">
              <a:spcBef>
                <a:spcPts val="0"/>
              </a:spcBef>
              <a:spcAft>
                <a:spcPts val="0"/>
              </a:spcAft>
              <a:buSzPts val="2700"/>
              <a:buFont typeface="Patua One"/>
              <a:buNone/>
              <a:defRPr sz="2700">
                <a:latin typeface="Patua One"/>
                <a:ea typeface="Patua One"/>
                <a:cs typeface="Patua One"/>
                <a:sym typeface="Patua One"/>
              </a:defRPr>
            </a:lvl5pPr>
            <a:lvl6pPr lvl="5" algn="r">
              <a:spcBef>
                <a:spcPts val="0"/>
              </a:spcBef>
              <a:spcAft>
                <a:spcPts val="0"/>
              </a:spcAft>
              <a:buSzPts val="2700"/>
              <a:buFont typeface="Patua One"/>
              <a:buNone/>
              <a:defRPr sz="2700">
                <a:latin typeface="Patua One"/>
                <a:ea typeface="Patua One"/>
                <a:cs typeface="Patua One"/>
                <a:sym typeface="Patua One"/>
              </a:defRPr>
            </a:lvl6pPr>
            <a:lvl7pPr lvl="6" algn="r">
              <a:spcBef>
                <a:spcPts val="0"/>
              </a:spcBef>
              <a:spcAft>
                <a:spcPts val="0"/>
              </a:spcAft>
              <a:buSzPts val="2700"/>
              <a:buFont typeface="Patua One"/>
              <a:buNone/>
              <a:defRPr sz="2700">
                <a:latin typeface="Patua One"/>
                <a:ea typeface="Patua One"/>
                <a:cs typeface="Patua One"/>
                <a:sym typeface="Patua One"/>
              </a:defRPr>
            </a:lvl7pPr>
            <a:lvl8pPr lvl="7" algn="r">
              <a:spcBef>
                <a:spcPts val="0"/>
              </a:spcBef>
              <a:spcAft>
                <a:spcPts val="0"/>
              </a:spcAft>
              <a:buSzPts val="2700"/>
              <a:buFont typeface="Patua One"/>
              <a:buNone/>
              <a:defRPr sz="2700">
                <a:latin typeface="Patua One"/>
                <a:ea typeface="Patua One"/>
                <a:cs typeface="Patua One"/>
                <a:sym typeface="Patua One"/>
              </a:defRPr>
            </a:lvl8pPr>
            <a:lvl9pPr lvl="8" algn="r">
              <a:spcBef>
                <a:spcPts val="0"/>
              </a:spcBef>
              <a:spcAft>
                <a:spcPts val="0"/>
              </a:spcAft>
              <a:buSzPts val="2700"/>
              <a:buFont typeface="Patua One"/>
              <a:buNone/>
              <a:defRPr sz="2700">
                <a:latin typeface="Patua One"/>
                <a:ea typeface="Patua One"/>
                <a:cs typeface="Patua One"/>
                <a:sym typeface="Patua One"/>
              </a:defRPr>
            </a:lvl9pPr>
          </a:lstStyle>
          <a:p>
            <a:endParaRPr/>
          </a:p>
        </p:txBody>
      </p:sp>
      <p:grpSp>
        <p:nvGrpSpPr>
          <p:cNvPr id="397" name="Google Shape;397;p14"/>
          <p:cNvGrpSpPr/>
          <p:nvPr/>
        </p:nvGrpSpPr>
        <p:grpSpPr>
          <a:xfrm>
            <a:off x="4571999" y="4103882"/>
            <a:ext cx="4592564" cy="1059582"/>
            <a:chOff x="4571999" y="4103882"/>
            <a:chExt cx="4592564" cy="1059582"/>
          </a:xfrm>
        </p:grpSpPr>
        <p:sp>
          <p:nvSpPr>
            <p:cNvPr id="398" name="Google Shape;398;p14"/>
            <p:cNvSpPr/>
            <p:nvPr/>
          </p:nvSpPr>
          <p:spPr>
            <a:xfrm>
              <a:off x="8104989" y="4103882"/>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4"/>
            <p:cNvSpPr/>
            <p:nvPr/>
          </p:nvSpPr>
          <p:spPr>
            <a:xfrm>
              <a:off x="7409717" y="4484654"/>
              <a:ext cx="1361846" cy="678809"/>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14"/>
            <p:cNvSpPr/>
            <p:nvPr/>
          </p:nvSpPr>
          <p:spPr>
            <a:xfrm>
              <a:off x="4571999" y="4592285"/>
              <a:ext cx="918844" cy="206933"/>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1" name="Google Shape;401;p14"/>
            <p:cNvGrpSpPr/>
            <p:nvPr/>
          </p:nvGrpSpPr>
          <p:grpSpPr>
            <a:xfrm>
              <a:off x="8887406" y="4255169"/>
              <a:ext cx="177866" cy="385129"/>
              <a:chOff x="8877683" y="4321646"/>
              <a:chExt cx="177866" cy="385129"/>
            </a:xfrm>
          </p:grpSpPr>
          <p:sp>
            <p:nvSpPr>
              <p:cNvPr id="402" name="Google Shape;402;p14"/>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4"/>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14"/>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4"/>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4"/>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14"/>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4"/>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4"/>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4"/>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4"/>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14"/>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14"/>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4"/>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4"/>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14"/>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14"/>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4"/>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14"/>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20" name="Google Shape;420;p14"/>
          <p:cNvSpPr txBox="1">
            <a:spLocks noGrp="1"/>
          </p:cNvSpPr>
          <p:nvPr>
            <p:ph type="title"/>
          </p:nvPr>
        </p:nvSpPr>
        <p:spPr>
          <a:xfrm>
            <a:off x="5283342" y="3488275"/>
            <a:ext cx="3132000" cy="5400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4"/>
              </a:buClr>
              <a:buSzPts val="1400"/>
              <a:buFont typeface="Nunito Sans"/>
              <a:buNone/>
              <a:defRPr sz="1800">
                <a:solidFill>
                  <a:schemeClr val="dk2"/>
                </a:solidFill>
              </a:defRPr>
            </a:lvl1pPr>
            <a:lvl2pPr lvl="1" rtl="0">
              <a:lnSpc>
                <a:spcPct val="115000"/>
              </a:lnSpc>
              <a:spcBef>
                <a:spcPts val="0"/>
              </a:spcBef>
              <a:spcAft>
                <a:spcPts val="0"/>
              </a:spcAft>
              <a:buClr>
                <a:schemeClr val="accent4"/>
              </a:buClr>
              <a:buSzPts val="1400"/>
              <a:buFont typeface="Nunito Sans"/>
              <a:buNone/>
              <a:defRPr sz="1400">
                <a:solidFill>
                  <a:schemeClr val="accent4"/>
                </a:solidFill>
                <a:latin typeface="Nunito Sans"/>
                <a:ea typeface="Nunito Sans"/>
                <a:cs typeface="Nunito Sans"/>
                <a:sym typeface="Nunito Sans"/>
              </a:defRPr>
            </a:lvl2pPr>
            <a:lvl3pPr lvl="2" rtl="0">
              <a:lnSpc>
                <a:spcPct val="115000"/>
              </a:lnSpc>
              <a:spcBef>
                <a:spcPts val="0"/>
              </a:spcBef>
              <a:spcAft>
                <a:spcPts val="0"/>
              </a:spcAft>
              <a:buClr>
                <a:schemeClr val="accent4"/>
              </a:buClr>
              <a:buSzPts val="1400"/>
              <a:buFont typeface="Nunito Sans"/>
              <a:buNone/>
              <a:defRPr sz="1400">
                <a:solidFill>
                  <a:schemeClr val="accent4"/>
                </a:solidFill>
                <a:latin typeface="Nunito Sans"/>
                <a:ea typeface="Nunito Sans"/>
                <a:cs typeface="Nunito Sans"/>
                <a:sym typeface="Nunito Sans"/>
              </a:defRPr>
            </a:lvl3pPr>
            <a:lvl4pPr lvl="3" rtl="0">
              <a:lnSpc>
                <a:spcPct val="115000"/>
              </a:lnSpc>
              <a:spcBef>
                <a:spcPts val="0"/>
              </a:spcBef>
              <a:spcAft>
                <a:spcPts val="0"/>
              </a:spcAft>
              <a:buClr>
                <a:schemeClr val="accent4"/>
              </a:buClr>
              <a:buSzPts val="1400"/>
              <a:buFont typeface="Nunito Sans"/>
              <a:buNone/>
              <a:defRPr sz="1400">
                <a:solidFill>
                  <a:schemeClr val="accent4"/>
                </a:solidFill>
                <a:latin typeface="Nunito Sans"/>
                <a:ea typeface="Nunito Sans"/>
                <a:cs typeface="Nunito Sans"/>
                <a:sym typeface="Nunito Sans"/>
              </a:defRPr>
            </a:lvl4pPr>
            <a:lvl5pPr lvl="4" rtl="0">
              <a:lnSpc>
                <a:spcPct val="115000"/>
              </a:lnSpc>
              <a:spcBef>
                <a:spcPts val="0"/>
              </a:spcBef>
              <a:spcAft>
                <a:spcPts val="0"/>
              </a:spcAft>
              <a:buClr>
                <a:schemeClr val="accent4"/>
              </a:buClr>
              <a:buSzPts val="1400"/>
              <a:buFont typeface="Nunito Sans"/>
              <a:buNone/>
              <a:defRPr sz="1400">
                <a:solidFill>
                  <a:schemeClr val="accent4"/>
                </a:solidFill>
                <a:latin typeface="Nunito Sans"/>
                <a:ea typeface="Nunito Sans"/>
                <a:cs typeface="Nunito Sans"/>
                <a:sym typeface="Nunito Sans"/>
              </a:defRPr>
            </a:lvl5pPr>
            <a:lvl6pPr lvl="5" rtl="0">
              <a:lnSpc>
                <a:spcPct val="115000"/>
              </a:lnSpc>
              <a:spcBef>
                <a:spcPts val="0"/>
              </a:spcBef>
              <a:spcAft>
                <a:spcPts val="0"/>
              </a:spcAft>
              <a:buClr>
                <a:schemeClr val="accent4"/>
              </a:buClr>
              <a:buSzPts val="1400"/>
              <a:buFont typeface="Nunito Sans"/>
              <a:buNone/>
              <a:defRPr sz="1400">
                <a:solidFill>
                  <a:schemeClr val="accent4"/>
                </a:solidFill>
                <a:latin typeface="Nunito Sans"/>
                <a:ea typeface="Nunito Sans"/>
                <a:cs typeface="Nunito Sans"/>
                <a:sym typeface="Nunito Sans"/>
              </a:defRPr>
            </a:lvl6pPr>
            <a:lvl7pPr lvl="6" rtl="0">
              <a:lnSpc>
                <a:spcPct val="115000"/>
              </a:lnSpc>
              <a:spcBef>
                <a:spcPts val="0"/>
              </a:spcBef>
              <a:spcAft>
                <a:spcPts val="0"/>
              </a:spcAft>
              <a:buClr>
                <a:schemeClr val="accent4"/>
              </a:buClr>
              <a:buSzPts val="1400"/>
              <a:buFont typeface="Nunito Sans"/>
              <a:buNone/>
              <a:defRPr sz="1400">
                <a:solidFill>
                  <a:schemeClr val="accent4"/>
                </a:solidFill>
                <a:latin typeface="Nunito Sans"/>
                <a:ea typeface="Nunito Sans"/>
                <a:cs typeface="Nunito Sans"/>
                <a:sym typeface="Nunito Sans"/>
              </a:defRPr>
            </a:lvl7pPr>
            <a:lvl8pPr lvl="7" rtl="0">
              <a:lnSpc>
                <a:spcPct val="115000"/>
              </a:lnSpc>
              <a:spcBef>
                <a:spcPts val="0"/>
              </a:spcBef>
              <a:spcAft>
                <a:spcPts val="0"/>
              </a:spcAft>
              <a:buClr>
                <a:schemeClr val="accent4"/>
              </a:buClr>
              <a:buSzPts val="1400"/>
              <a:buFont typeface="Nunito Sans"/>
              <a:buNone/>
              <a:defRPr sz="1400">
                <a:solidFill>
                  <a:schemeClr val="accent4"/>
                </a:solidFill>
                <a:latin typeface="Nunito Sans"/>
                <a:ea typeface="Nunito Sans"/>
                <a:cs typeface="Nunito Sans"/>
                <a:sym typeface="Nunito Sans"/>
              </a:defRPr>
            </a:lvl8pPr>
            <a:lvl9pPr lvl="8" rtl="0">
              <a:lnSpc>
                <a:spcPct val="115000"/>
              </a:lnSpc>
              <a:spcBef>
                <a:spcPts val="0"/>
              </a:spcBef>
              <a:spcAft>
                <a:spcPts val="0"/>
              </a:spcAft>
              <a:buClr>
                <a:schemeClr val="accent4"/>
              </a:buClr>
              <a:buSzPts val="1400"/>
              <a:buFont typeface="Nunito Sans"/>
              <a:buNone/>
              <a:defRPr sz="1400">
                <a:solidFill>
                  <a:schemeClr val="accent4"/>
                </a:solidFill>
                <a:latin typeface="Nunito Sans"/>
                <a:ea typeface="Nunito Sans"/>
                <a:cs typeface="Nunito Sans"/>
                <a:sym typeface="Nunito Sans"/>
              </a:defRPr>
            </a:lvl9pPr>
          </a:lstStyle>
          <a:p>
            <a:endParaRPr/>
          </a:p>
        </p:txBody>
      </p:sp>
      <p:sp>
        <p:nvSpPr>
          <p:cNvPr id="421" name="Google Shape;421;p14"/>
          <p:cNvSpPr/>
          <p:nvPr/>
        </p:nvSpPr>
        <p:spPr>
          <a:xfrm>
            <a:off x="2365677" y="540000"/>
            <a:ext cx="169504" cy="169554"/>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4"/>
          <p:cNvSpPr/>
          <p:nvPr/>
        </p:nvSpPr>
        <p:spPr>
          <a:xfrm>
            <a:off x="3957854" y="4"/>
            <a:ext cx="678827" cy="678827"/>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3" name="Google Shape;423;p14"/>
          <p:cNvGrpSpPr/>
          <p:nvPr/>
        </p:nvGrpSpPr>
        <p:grpSpPr>
          <a:xfrm>
            <a:off x="189622" y="1174640"/>
            <a:ext cx="249156" cy="539522"/>
            <a:chOff x="1266755" y="4029330"/>
            <a:chExt cx="148325" cy="321163"/>
          </a:xfrm>
        </p:grpSpPr>
        <p:sp>
          <p:nvSpPr>
            <p:cNvPr id="424" name="Google Shape;424;p14"/>
            <p:cNvSpPr/>
            <p:nvPr/>
          </p:nvSpPr>
          <p:spPr>
            <a:xfrm>
              <a:off x="1394309" y="4029330"/>
              <a:ext cx="20771" cy="20771"/>
            </a:xfrm>
            <a:custGeom>
              <a:avLst/>
              <a:gdLst/>
              <a:ahLst/>
              <a:cxnLst/>
              <a:rect l="l" t="t" r="r" b="b"/>
              <a:pathLst>
                <a:path w="383" h="383" extrusionOk="0">
                  <a:moveTo>
                    <a:pt x="194" y="0"/>
                  </a:moveTo>
                  <a:cubicBezTo>
                    <a:pt x="67" y="0"/>
                    <a:pt x="1" y="128"/>
                    <a:pt x="1" y="194"/>
                  </a:cubicBezTo>
                  <a:cubicBezTo>
                    <a:pt x="1" y="321"/>
                    <a:pt x="67" y="382"/>
                    <a:pt x="194" y="382"/>
                  </a:cubicBezTo>
                  <a:cubicBezTo>
                    <a:pt x="321" y="382"/>
                    <a:pt x="382" y="321"/>
                    <a:pt x="382" y="194"/>
                  </a:cubicBezTo>
                  <a:cubicBezTo>
                    <a:pt x="382" y="128"/>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14"/>
            <p:cNvSpPr/>
            <p:nvPr/>
          </p:nvSpPr>
          <p:spPr>
            <a:xfrm>
              <a:off x="1394309" y="4091426"/>
              <a:ext cx="20771" cy="20771"/>
            </a:xfrm>
            <a:custGeom>
              <a:avLst/>
              <a:gdLst/>
              <a:ahLst/>
              <a:cxnLst/>
              <a:rect l="l" t="t" r="r" b="b"/>
              <a:pathLst>
                <a:path w="383" h="383" extrusionOk="0">
                  <a:moveTo>
                    <a:pt x="194" y="1"/>
                  </a:moveTo>
                  <a:cubicBezTo>
                    <a:pt x="67" y="1"/>
                    <a:pt x="1" y="67"/>
                    <a:pt x="1" y="194"/>
                  </a:cubicBezTo>
                  <a:cubicBezTo>
                    <a:pt x="1" y="255"/>
                    <a:pt x="67" y="383"/>
                    <a:pt x="194" y="383"/>
                  </a:cubicBezTo>
                  <a:cubicBezTo>
                    <a:pt x="321" y="383"/>
                    <a:pt x="382" y="255"/>
                    <a:pt x="382" y="194"/>
                  </a:cubicBezTo>
                  <a:cubicBezTo>
                    <a:pt x="382" y="67"/>
                    <a:pt x="321" y="1"/>
                    <a:pt x="194"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4"/>
            <p:cNvSpPr/>
            <p:nvPr/>
          </p:nvSpPr>
          <p:spPr>
            <a:xfrm>
              <a:off x="1394309" y="4150268"/>
              <a:ext cx="20771" cy="20771"/>
            </a:xfrm>
            <a:custGeom>
              <a:avLst/>
              <a:gdLst/>
              <a:ahLst/>
              <a:cxnLst/>
              <a:rect l="l" t="t" r="r" b="b"/>
              <a:pathLst>
                <a:path w="383" h="383" extrusionOk="0">
                  <a:moveTo>
                    <a:pt x="194" y="0"/>
                  </a:moveTo>
                  <a:cubicBezTo>
                    <a:pt x="67" y="0"/>
                    <a:pt x="1" y="61"/>
                    <a:pt x="1" y="189"/>
                  </a:cubicBezTo>
                  <a:cubicBezTo>
                    <a:pt x="1" y="316"/>
                    <a:pt x="67" y="382"/>
                    <a:pt x="194" y="382"/>
                  </a:cubicBezTo>
                  <a:cubicBezTo>
                    <a:pt x="321" y="382"/>
                    <a:pt x="382" y="316"/>
                    <a:pt x="382" y="189"/>
                  </a:cubicBezTo>
                  <a:cubicBezTo>
                    <a:pt x="382" y="61"/>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4"/>
            <p:cNvSpPr/>
            <p:nvPr/>
          </p:nvSpPr>
          <p:spPr>
            <a:xfrm>
              <a:off x="1394309" y="4208784"/>
              <a:ext cx="20771" cy="20771"/>
            </a:xfrm>
            <a:custGeom>
              <a:avLst/>
              <a:gdLst/>
              <a:ahLst/>
              <a:cxnLst/>
              <a:rect l="l" t="t" r="r" b="b"/>
              <a:pathLst>
                <a:path w="383" h="383" extrusionOk="0">
                  <a:moveTo>
                    <a:pt x="194" y="1"/>
                  </a:moveTo>
                  <a:cubicBezTo>
                    <a:pt x="67" y="1"/>
                    <a:pt x="1" y="128"/>
                    <a:pt x="1" y="194"/>
                  </a:cubicBezTo>
                  <a:cubicBezTo>
                    <a:pt x="1" y="321"/>
                    <a:pt x="67" y="382"/>
                    <a:pt x="194" y="382"/>
                  </a:cubicBezTo>
                  <a:cubicBezTo>
                    <a:pt x="321" y="382"/>
                    <a:pt x="382" y="321"/>
                    <a:pt x="382" y="194"/>
                  </a:cubicBezTo>
                  <a:cubicBezTo>
                    <a:pt x="382" y="128"/>
                    <a:pt x="321" y="1"/>
                    <a:pt x="194"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14"/>
            <p:cNvSpPr/>
            <p:nvPr/>
          </p:nvSpPr>
          <p:spPr>
            <a:xfrm>
              <a:off x="1394309" y="4270934"/>
              <a:ext cx="20771" cy="20717"/>
            </a:xfrm>
            <a:custGeom>
              <a:avLst/>
              <a:gdLst/>
              <a:ahLst/>
              <a:cxnLst/>
              <a:rect l="l" t="t" r="r" b="b"/>
              <a:pathLst>
                <a:path w="383" h="382" extrusionOk="0">
                  <a:moveTo>
                    <a:pt x="194" y="0"/>
                  </a:moveTo>
                  <a:cubicBezTo>
                    <a:pt x="67" y="0"/>
                    <a:pt x="1" y="66"/>
                    <a:pt x="1" y="194"/>
                  </a:cubicBezTo>
                  <a:cubicBezTo>
                    <a:pt x="1" y="255"/>
                    <a:pt x="67" y="382"/>
                    <a:pt x="194" y="382"/>
                  </a:cubicBezTo>
                  <a:cubicBezTo>
                    <a:pt x="321" y="382"/>
                    <a:pt x="382" y="255"/>
                    <a:pt x="382" y="194"/>
                  </a:cubicBezTo>
                  <a:cubicBezTo>
                    <a:pt x="382" y="66"/>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14"/>
            <p:cNvSpPr/>
            <p:nvPr/>
          </p:nvSpPr>
          <p:spPr>
            <a:xfrm>
              <a:off x="1394309" y="4329722"/>
              <a:ext cx="20771" cy="20771"/>
            </a:xfrm>
            <a:custGeom>
              <a:avLst/>
              <a:gdLst/>
              <a:ahLst/>
              <a:cxnLst/>
              <a:rect l="l" t="t" r="r" b="b"/>
              <a:pathLst>
                <a:path w="383" h="383" extrusionOk="0">
                  <a:moveTo>
                    <a:pt x="194" y="0"/>
                  </a:moveTo>
                  <a:cubicBezTo>
                    <a:pt x="67" y="0"/>
                    <a:pt x="1" y="62"/>
                    <a:pt x="1" y="189"/>
                  </a:cubicBezTo>
                  <a:cubicBezTo>
                    <a:pt x="1" y="316"/>
                    <a:pt x="67" y="382"/>
                    <a:pt x="194" y="382"/>
                  </a:cubicBezTo>
                  <a:cubicBezTo>
                    <a:pt x="321" y="382"/>
                    <a:pt x="382" y="316"/>
                    <a:pt x="382" y="189"/>
                  </a:cubicBezTo>
                  <a:cubicBezTo>
                    <a:pt x="382" y="62"/>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14"/>
            <p:cNvSpPr/>
            <p:nvPr/>
          </p:nvSpPr>
          <p:spPr>
            <a:xfrm>
              <a:off x="1332213" y="4029330"/>
              <a:ext cx="20717" cy="20771"/>
            </a:xfrm>
            <a:custGeom>
              <a:avLst/>
              <a:gdLst/>
              <a:ahLst/>
              <a:cxnLst/>
              <a:rect l="l" t="t" r="r" b="b"/>
              <a:pathLst>
                <a:path w="382" h="383" extrusionOk="0">
                  <a:moveTo>
                    <a:pt x="193" y="0"/>
                  </a:moveTo>
                  <a:cubicBezTo>
                    <a:pt x="66" y="0"/>
                    <a:pt x="0" y="128"/>
                    <a:pt x="0" y="194"/>
                  </a:cubicBezTo>
                  <a:cubicBezTo>
                    <a:pt x="0" y="321"/>
                    <a:pt x="66" y="382"/>
                    <a:pt x="193" y="382"/>
                  </a:cubicBezTo>
                  <a:cubicBezTo>
                    <a:pt x="255" y="382"/>
                    <a:pt x="382" y="321"/>
                    <a:pt x="382" y="194"/>
                  </a:cubicBezTo>
                  <a:cubicBezTo>
                    <a:pt x="382" y="128"/>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14"/>
            <p:cNvSpPr/>
            <p:nvPr/>
          </p:nvSpPr>
          <p:spPr>
            <a:xfrm>
              <a:off x="1332213" y="4091426"/>
              <a:ext cx="20717" cy="20771"/>
            </a:xfrm>
            <a:custGeom>
              <a:avLst/>
              <a:gdLst/>
              <a:ahLst/>
              <a:cxnLst/>
              <a:rect l="l" t="t" r="r" b="b"/>
              <a:pathLst>
                <a:path w="382" h="383" extrusionOk="0">
                  <a:moveTo>
                    <a:pt x="193" y="1"/>
                  </a:moveTo>
                  <a:cubicBezTo>
                    <a:pt x="66" y="1"/>
                    <a:pt x="0" y="67"/>
                    <a:pt x="0" y="194"/>
                  </a:cubicBezTo>
                  <a:cubicBezTo>
                    <a:pt x="0" y="255"/>
                    <a:pt x="66" y="383"/>
                    <a:pt x="193" y="383"/>
                  </a:cubicBezTo>
                  <a:cubicBezTo>
                    <a:pt x="255" y="383"/>
                    <a:pt x="382" y="255"/>
                    <a:pt x="382" y="194"/>
                  </a:cubicBezTo>
                  <a:cubicBezTo>
                    <a:pt x="382" y="67"/>
                    <a:pt x="255" y="1"/>
                    <a:pt x="193"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14"/>
            <p:cNvSpPr/>
            <p:nvPr/>
          </p:nvSpPr>
          <p:spPr>
            <a:xfrm>
              <a:off x="1332213" y="4150268"/>
              <a:ext cx="20717" cy="20771"/>
            </a:xfrm>
            <a:custGeom>
              <a:avLst/>
              <a:gdLst/>
              <a:ahLst/>
              <a:cxnLst/>
              <a:rect l="l" t="t" r="r" b="b"/>
              <a:pathLst>
                <a:path w="382" h="383" extrusionOk="0">
                  <a:moveTo>
                    <a:pt x="193" y="0"/>
                  </a:moveTo>
                  <a:cubicBezTo>
                    <a:pt x="66" y="0"/>
                    <a:pt x="0" y="61"/>
                    <a:pt x="0" y="189"/>
                  </a:cubicBezTo>
                  <a:cubicBezTo>
                    <a:pt x="0" y="316"/>
                    <a:pt x="66" y="382"/>
                    <a:pt x="193" y="382"/>
                  </a:cubicBezTo>
                  <a:cubicBezTo>
                    <a:pt x="255" y="382"/>
                    <a:pt x="382" y="316"/>
                    <a:pt x="382" y="189"/>
                  </a:cubicBezTo>
                  <a:cubicBezTo>
                    <a:pt x="382" y="61"/>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14"/>
            <p:cNvSpPr/>
            <p:nvPr/>
          </p:nvSpPr>
          <p:spPr>
            <a:xfrm>
              <a:off x="1332213" y="4208784"/>
              <a:ext cx="20717" cy="20771"/>
            </a:xfrm>
            <a:custGeom>
              <a:avLst/>
              <a:gdLst/>
              <a:ahLst/>
              <a:cxnLst/>
              <a:rect l="l" t="t" r="r" b="b"/>
              <a:pathLst>
                <a:path w="382" h="383" extrusionOk="0">
                  <a:moveTo>
                    <a:pt x="193" y="1"/>
                  </a:moveTo>
                  <a:cubicBezTo>
                    <a:pt x="66" y="1"/>
                    <a:pt x="0" y="128"/>
                    <a:pt x="0" y="194"/>
                  </a:cubicBezTo>
                  <a:cubicBezTo>
                    <a:pt x="0" y="321"/>
                    <a:pt x="66" y="382"/>
                    <a:pt x="193" y="382"/>
                  </a:cubicBezTo>
                  <a:cubicBezTo>
                    <a:pt x="255" y="382"/>
                    <a:pt x="382" y="321"/>
                    <a:pt x="382" y="194"/>
                  </a:cubicBezTo>
                  <a:cubicBezTo>
                    <a:pt x="382" y="128"/>
                    <a:pt x="255" y="1"/>
                    <a:pt x="193"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14"/>
            <p:cNvSpPr/>
            <p:nvPr/>
          </p:nvSpPr>
          <p:spPr>
            <a:xfrm>
              <a:off x="1332213" y="4270934"/>
              <a:ext cx="20717" cy="20717"/>
            </a:xfrm>
            <a:custGeom>
              <a:avLst/>
              <a:gdLst/>
              <a:ahLst/>
              <a:cxnLst/>
              <a:rect l="l" t="t" r="r" b="b"/>
              <a:pathLst>
                <a:path w="382" h="382" extrusionOk="0">
                  <a:moveTo>
                    <a:pt x="193" y="0"/>
                  </a:moveTo>
                  <a:cubicBezTo>
                    <a:pt x="66" y="0"/>
                    <a:pt x="0" y="66"/>
                    <a:pt x="0" y="194"/>
                  </a:cubicBezTo>
                  <a:cubicBezTo>
                    <a:pt x="0" y="255"/>
                    <a:pt x="66" y="382"/>
                    <a:pt x="193" y="382"/>
                  </a:cubicBezTo>
                  <a:cubicBezTo>
                    <a:pt x="255" y="382"/>
                    <a:pt x="382" y="255"/>
                    <a:pt x="382" y="194"/>
                  </a:cubicBezTo>
                  <a:cubicBezTo>
                    <a:pt x="382" y="66"/>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14"/>
            <p:cNvSpPr/>
            <p:nvPr/>
          </p:nvSpPr>
          <p:spPr>
            <a:xfrm>
              <a:off x="1332213" y="4329722"/>
              <a:ext cx="20717" cy="20771"/>
            </a:xfrm>
            <a:custGeom>
              <a:avLst/>
              <a:gdLst/>
              <a:ahLst/>
              <a:cxnLst/>
              <a:rect l="l" t="t" r="r" b="b"/>
              <a:pathLst>
                <a:path w="382" h="383" extrusionOk="0">
                  <a:moveTo>
                    <a:pt x="193" y="0"/>
                  </a:moveTo>
                  <a:cubicBezTo>
                    <a:pt x="66" y="0"/>
                    <a:pt x="0" y="62"/>
                    <a:pt x="0" y="189"/>
                  </a:cubicBezTo>
                  <a:cubicBezTo>
                    <a:pt x="0" y="316"/>
                    <a:pt x="66" y="382"/>
                    <a:pt x="193" y="382"/>
                  </a:cubicBezTo>
                  <a:cubicBezTo>
                    <a:pt x="255" y="382"/>
                    <a:pt x="382" y="316"/>
                    <a:pt x="382" y="189"/>
                  </a:cubicBezTo>
                  <a:cubicBezTo>
                    <a:pt x="382" y="62"/>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14"/>
            <p:cNvSpPr/>
            <p:nvPr/>
          </p:nvSpPr>
          <p:spPr>
            <a:xfrm>
              <a:off x="1266755" y="4029330"/>
              <a:ext cx="20771" cy="20771"/>
            </a:xfrm>
            <a:custGeom>
              <a:avLst/>
              <a:gdLst/>
              <a:ahLst/>
              <a:cxnLst/>
              <a:rect l="l" t="t" r="r" b="b"/>
              <a:pathLst>
                <a:path w="383" h="383" extrusionOk="0">
                  <a:moveTo>
                    <a:pt x="189" y="0"/>
                  </a:moveTo>
                  <a:cubicBezTo>
                    <a:pt x="62" y="0"/>
                    <a:pt x="0" y="128"/>
                    <a:pt x="0" y="194"/>
                  </a:cubicBezTo>
                  <a:cubicBezTo>
                    <a:pt x="0" y="321"/>
                    <a:pt x="62" y="382"/>
                    <a:pt x="189" y="382"/>
                  </a:cubicBezTo>
                  <a:cubicBezTo>
                    <a:pt x="316" y="382"/>
                    <a:pt x="382" y="321"/>
                    <a:pt x="382" y="194"/>
                  </a:cubicBezTo>
                  <a:cubicBezTo>
                    <a:pt x="382" y="128"/>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14"/>
            <p:cNvSpPr/>
            <p:nvPr/>
          </p:nvSpPr>
          <p:spPr>
            <a:xfrm>
              <a:off x="1266755" y="4091426"/>
              <a:ext cx="20771" cy="20771"/>
            </a:xfrm>
            <a:custGeom>
              <a:avLst/>
              <a:gdLst/>
              <a:ahLst/>
              <a:cxnLst/>
              <a:rect l="l" t="t" r="r" b="b"/>
              <a:pathLst>
                <a:path w="383" h="383" extrusionOk="0">
                  <a:moveTo>
                    <a:pt x="189" y="1"/>
                  </a:moveTo>
                  <a:cubicBezTo>
                    <a:pt x="62" y="1"/>
                    <a:pt x="0" y="67"/>
                    <a:pt x="0" y="194"/>
                  </a:cubicBezTo>
                  <a:cubicBezTo>
                    <a:pt x="0" y="255"/>
                    <a:pt x="62" y="383"/>
                    <a:pt x="189" y="383"/>
                  </a:cubicBezTo>
                  <a:cubicBezTo>
                    <a:pt x="316" y="383"/>
                    <a:pt x="382" y="255"/>
                    <a:pt x="382" y="194"/>
                  </a:cubicBezTo>
                  <a:cubicBezTo>
                    <a:pt x="382" y="67"/>
                    <a:pt x="316" y="1"/>
                    <a:pt x="18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14"/>
            <p:cNvSpPr/>
            <p:nvPr/>
          </p:nvSpPr>
          <p:spPr>
            <a:xfrm>
              <a:off x="1266755" y="4150268"/>
              <a:ext cx="20771" cy="20771"/>
            </a:xfrm>
            <a:custGeom>
              <a:avLst/>
              <a:gdLst/>
              <a:ahLst/>
              <a:cxnLst/>
              <a:rect l="l" t="t" r="r" b="b"/>
              <a:pathLst>
                <a:path w="383" h="383" extrusionOk="0">
                  <a:moveTo>
                    <a:pt x="189" y="0"/>
                  </a:moveTo>
                  <a:cubicBezTo>
                    <a:pt x="62" y="0"/>
                    <a:pt x="0" y="61"/>
                    <a:pt x="0" y="189"/>
                  </a:cubicBezTo>
                  <a:cubicBezTo>
                    <a:pt x="0" y="316"/>
                    <a:pt x="62" y="382"/>
                    <a:pt x="189" y="382"/>
                  </a:cubicBezTo>
                  <a:cubicBezTo>
                    <a:pt x="316" y="382"/>
                    <a:pt x="382" y="316"/>
                    <a:pt x="382" y="189"/>
                  </a:cubicBezTo>
                  <a:cubicBezTo>
                    <a:pt x="382" y="61"/>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14"/>
            <p:cNvSpPr/>
            <p:nvPr/>
          </p:nvSpPr>
          <p:spPr>
            <a:xfrm>
              <a:off x="1266755" y="4208784"/>
              <a:ext cx="20771" cy="20771"/>
            </a:xfrm>
            <a:custGeom>
              <a:avLst/>
              <a:gdLst/>
              <a:ahLst/>
              <a:cxnLst/>
              <a:rect l="l" t="t" r="r" b="b"/>
              <a:pathLst>
                <a:path w="383" h="383" extrusionOk="0">
                  <a:moveTo>
                    <a:pt x="189" y="1"/>
                  </a:moveTo>
                  <a:cubicBezTo>
                    <a:pt x="62" y="1"/>
                    <a:pt x="0" y="128"/>
                    <a:pt x="0" y="194"/>
                  </a:cubicBezTo>
                  <a:cubicBezTo>
                    <a:pt x="0" y="321"/>
                    <a:pt x="62" y="382"/>
                    <a:pt x="189" y="382"/>
                  </a:cubicBezTo>
                  <a:cubicBezTo>
                    <a:pt x="316" y="382"/>
                    <a:pt x="382" y="321"/>
                    <a:pt x="382" y="194"/>
                  </a:cubicBezTo>
                  <a:cubicBezTo>
                    <a:pt x="382" y="128"/>
                    <a:pt x="316" y="1"/>
                    <a:pt x="18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14"/>
            <p:cNvSpPr/>
            <p:nvPr/>
          </p:nvSpPr>
          <p:spPr>
            <a:xfrm>
              <a:off x="1266755" y="4270934"/>
              <a:ext cx="20771" cy="20717"/>
            </a:xfrm>
            <a:custGeom>
              <a:avLst/>
              <a:gdLst/>
              <a:ahLst/>
              <a:cxnLst/>
              <a:rect l="l" t="t" r="r" b="b"/>
              <a:pathLst>
                <a:path w="383" h="382" extrusionOk="0">
                  <a:moveTo>
                    <a:pt x="189" y="0"/>
                  </a:moveTo>
                  <a:cubicBezTo>
                    <a:pt x="62" y="0"/>
                    <a:pt x="0" y="66"/>
                    <a:pt x="0" y="194"/>
                  </a:cubicBezTo>
                  <a:cubicBezTo>
                    <a:pt x="0" y="255"/>
                    <a:pt x="62" y="382"/>
                    <a:pt x="189" y="382"/>
                  </a:cubicBezTo>
                  <a:cubicBezTo>
                    <a:pt x="316" y="382"/>
                    <a:pt x="382" y="255"/>
                    <a:pt x="382" y="194"/>
                  </a:cubicBezTo>
                  <a:cubicBezTo>
                    <a:pt x="382" y="66"/>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14"/>
            <p:cNvSpPr/>
            <p:nvPr/>
          </p:nvSpPr>
          <p:spPr>
            <a:xfrm>
              <a:off x="1266755" y="4329722"/>
              <a:ext cx="20771" cy="20771"/>
            </a:xfrm>
            <a:custGeom>
              <a:avLst/>
              <a:gdLst/>
              <a:ahLst/>
              <a:cxnLst/>
              <a:rect l="l" t="t" r="r" b="b"/>
              <a:pathLst>
                <a:path w="383" h="383" extrusionOk="0">
                  <a:moveTo>
                    <a:pt x="189" y="0"/>
                  </a:moveTo>
                  <a:cubicBezTo>
                    <a:pt x="62" y="0"/>
                    <a:pt x="0" y="62"/>
                    <a:pt x="0" y="189"/>
                  </a:cubicBezTo>
                  <a:cubicBezTo>
                    <a:pt x="0" y="316"/>
                    <a:pt x="62" y="382"/>
                    <a:pt x="189" y="382"/>
                  </a:cubicBezTo>
                  <a:cubicBezTo>
                    <a:pt x="316" y="382"/>
                    <a:pt x="382" y="316"/>
                    <a:pt x="382" y="189"/>
                  </a:cubicBezTo>
                  <a:cubicBezTo>
                    <a:pt x="382" y="62"/>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2" name="Google Shape;442;p14"/>
          <p:cNvSpPr/>
          <p:nvPr/>
        </p:nvSpPr>
        <p:spPr>
          <a:xfrm>
            <a:off x="-26" y="3870001"/>
            <a:ext cx="720106" cy="720120"/>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3" name="Google Shape;443;p14"/>
          <p:cNvGrpSpPr/>
          <p:nvPr/>
        </p:nvGrpSpPr>
        <p:grpSpPr>
          <a:xfrm>
            <a:off x="1572312" y="3870003"/>
            <a:ext cx="1957156" cy="3782590"/>
            <a:chOff x="4128125" y="488675"/>
            <a:chExt cx="1462857" cy="2827259"/>
          </a:xfrm>
        </p:grpSpPr>
        <p:sp>
          <p:nvSpPr>
            <p:cNvPr id="444" name="Google Shape;444;p14"/>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14"/>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14"/>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14"/>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14"/>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9" name="Google Shape;449;p14"/>
          <p:cNvSpPr/>
          <p:nvPr/>
        </p:nvSpPr>
        <p:spPr>
          <a:xfrm rot="10800000">
            <a:off x="7116708" y="3"/>
            <a:ext cx="1103120" cy="549848"/>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0" name="Google Shape;450;p14"/>
          <p:cNvGrpSpPr/>
          <p:nvPr/>
        </p:nvGrpSpPr>
        <p:grpSpPr>
          <a:xfrm rot="5400000">
            <a:off x="-298920" y="-1499934"/>
            <a:ext cx="1620553" cy="3132038"/>
            <a:chOff x="4128125" y="488675"/>
            <a:chExt cx="1462857" cy="2827259"/>
          </a:xfrm>
        </p:grpSpPr>
        <p:sp>
          <p:nvSpPr>
            <p:cNvPr id="451" name="Google Shape;451;p14"/>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14"/>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14"/>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14"/>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14"/>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1">
  <p:cSld name="CUSTOM_45">
    <p:spTree>
      <p:nvGrpSpPr>
        <p:cNvPr id="1" name="Shape 456"/>
        <p:cNvGrpSpPr/>
        <p:nvPr/>
      </p:nvGrpSpPr>
      <p:grpSpPr>
        <a:xfrm>
          <a:off x="0" y="0"/>
          <a:ext cx="0" cy="0"/>
          <a:chOff x="0" y="0"/>
          <a:chExt cx="0" cy="0"/>
        </a:xfrm>
      </p:grpSpPr>
      <p:sp>
        <p:nvSpPr>
          <p:cNvPr id="457" name="Google Shape;457;p15"/>
          <p:cNvSpPr txBox="1">
            <a:spLocks noGrp="1"/>
          </p:cNvSpPr>
          <p:nvPr>
            <p:ph type="subTitle" idx="1"/>
          </p:nvPr>
        </p:nvSpPr>
        <p:spPr>
          <a:xfrm>
            <a:off x="4686650" y="2567325"/>
            <a:ext cx="3527100" cy="868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400"/>
              <a:buNone/>
              <a:defRPr sz="1600"/>
            </a:lvl1pPr>
            <a:lvl2pPr lvl="1" algn="r" rtl="0">
              <a:lnSpc>
                <a:spcPct val="115000"/>
              </a:lnSpc>
              <a:spcBef>
                <a:spcPts val="0"/>
              </a:spcBef>
              <a:spcAft>
                <a:spcPts val="0"/>
              </a:spcAft>
              <a:buSzPts val="1400"/>
              <a:buNone/>
              <a:defRPr sz="1400"/>
            </a:lvl2pPr>
            <a:lvl3pPr lvl="2" algn="r" rtl="0">
              <a:lnSpc>
                <a:spcPct val="115000"/>
              </a:lnSpc>
              <a:spcBef>
                <a:spcPts val="0"/>
              </a:spcBef>
              <a:spcAft>
                <a:spcPts val="0"/>
              </a:spcAft>
              <a:buSzPts val="1400"/>
              <a:buNone/>
              <a:defRPr sz="1400"/>
            </a:lvl3pPr>
            <a:lvl4pPr lvl="3" algn="r" rtl="0">
              <a:lnSpc>
                <a:spcPct val="115000"/>
              </a:lnSpc>
              <a:spcBef>
                <a:spcPts val="0"/>
              </a:spcBef>
              <a:spcAft>
                <a:spcPts val="0"/>
              </a:spcAft>
              <a:buSzPts val="1400"/>
              <a:buNone/>
              <a:defRPr sz="1400"/>
            </a:lvl4pPr>
            <a:lvl5pPr lvl="4" algn="r" rtl="0">
              <a:lnSpc>
                <a:spcPct val="115000"/>
              </a:lnSpc>
              <a:spcBef>
                <a:spcPts val="0"/>
              </a:spcBef>
              <a:spcAft>
                <a:spcPts val="0"/>
              </a:spcAft>
              <a:buSzPts val="1400"/>
              <a:buNone/>
              <a:defRPr sz="1400"/>
            </a:lvl5pPr>
            <a:lvl6pPr lvl="5" algn="r" rtl="0">
              <a:lnSpc>
                <a:spcPct val="115000"/>
              </a:lnSpc>
              <a:spcBef>
                <a:spcPts val="0"/>
              </a:spcBef>
              <a:spcAft>
                <a:spcPts val="0"/>
              </a:spcAft>
              <a:buSzPts val="1400"/>
              <a:buNone/>
              <a:defRPr sz="1400"/>
            </a:lvl6pPr>
            <a:lvl7pPr lvl="6" algn="r" rtl="0">
              <a:lnSpc>
                <a:spcPct val="115000"/>
              </a:lnSpc>
              <a:spcBef>
                <a:spcPts val="0"/>
              </a:spcBef>
              <a:spcAft>
                <a:spcPts val="0"/>
              </a:spcAft>
              <a:buSzPts val="1400"/>
              <a:buNone/>
              <a:defRPr sz="1400"/>
            </a:lvl7pPr>
            <a:lvl8pPr lvl="7" algn="r" rtl="0">
              <a:lnSpc>
                <a:spcPct val="115000"/>
              </a:lnSpc>
              <a:spcBef>
                <a:spcPts val="0"/>
              </a:spcBef>
              <a:spcAft>
                <a:spcPts val="0"/>
              </a:spcAft>
              <a:buSzPts val="1400"/>
              <a:buNone/>
              <a:defRPr sz="1400"/>
            </a:lvl8pPr>
            <a:lvl9pPr lvl="8" algn="r" rtl="0">
              <a:lnSpc>
                <a:spcPct val="115000"/>
              </a:lnSpc>
              <a:spcBef>
                <a:spcPts val="0"/>
              </a:spcBef>
              <a:spcAft>
                <a:spcPts val="0"/>
              </a:spcAft>
              <a:buSzPts val="1400"/>
              <a:buNone/>
              <a:defRPr sz="1400"/>
            </a:lvl9pPr>
          </a:lstStyle>
          <a:p>
            <a:endParaRPr/>
          </a:p>
        </p:txBody>
      </p:sp>
      <p:sp>
        <p:nvSpPr>
          <p:cNvPr id="458" name="Google Shape;458;p15"/>
          <p:cNvSpPr txBox="1">
            <a:spLocks noGrp="1"/>
          </p:cNvSpPr>
          <p:nvPr>
            <p:ph type="ctrTitle"/>
          </p:nvPr>
        </p:nvSpPr>
        <p:spPr>
          <a:xfrm>
            <a:off x="4686650" y="1723000"/>
            <a:ext cx="3508800" cy="6141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1800"/>
              <a:buNone/>
              <a:defRPr sz="60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grpSp>
        <p:nvGrpSpPr>
          <p:cNvPr id="459" name="Google Shape;459;p15"/>
          <p:cNvGrpSpPr/>
          <p:nvPr/>
        </p:nvGrpSpPr>
        <p:grpSpPr>
          <a:xfrm rot="10800000" flipH="1">
            <a:off x="-24656" y="-11597"/>
            <a:ext cx="10771895" cy="5175273"/>
            <a:chOff x="-11444" y="-11597"/>
            <a:chExt cx="10771895" cy="5175273"/>
          </a:xfrm>
        </p:grpSpPr>
        <p:grpSp>
          <p:nvGrpSpPr>
            <p:cNvPr id="460" name="Google Shape;460;p15"/>
            <p:cNvGrpSpPr/>
            <p:nvPr/>
          </p:nvGrpSpPr>
          <p:grpSpPr>
            <a:xfrm>
              <a:off x="1600156" y="4350659"/>
              <a:ext cx="7564864" cy="813016"/>
              <a:chOff x="-704229" y="4094158"/>
              <a:chExt cx="9859069" cy="1059581"/>
            </a:xfrm>
          </p:grpSpPr>
          <p:sp>
            <p:nvSpPr>
              <p:cNvPr id="461" name="Google Shape;461;p15"/>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15"/>
              <p:cNvSpPr/>
              <p:nvPr/>
            </p:nvSpPr>
            <p:spPr>
              <a:xfrm>
                <a:off x="-704229" y="4715656"/>
                <a:ext cx="878894" cy="438083"/>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3" name="Google Shape;463;p15"/>
              <p:cNvGrpSpPr/>
              <p:nvPr/>
            </p:nvGrpSpPr>
            <p:grpSpPr>
              <a:xfrm>
                <a:off x="8877683" y="4245446"/>
                <a:ext cx="177866" cy="385129"/>
                <a:chOff x="8877683" y="4321646"/>
                <a:chExt cx="177866" cy="385129"/>
              </a:xfrm>
            </p:grpSpPr>
            <p:sp>
              <p:nvSpPr>
                <p:cNvPr id="464" name="Google Shape;464;p15"/>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15"/>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15"/>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15"/>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15"/>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15"/>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15"/>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15"/>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15"/>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15"/>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15"/>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15"/>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5"/>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15"/>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15"/>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15"/>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15"/>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5"/>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82" name="Google Shape;482;p15"/>
            <p:cNvGrpSpPr/>
            <p:nvPr/>
          </p:nvGrpSpPr>
          <p:grpSpPr>
            <a:xfrm>
              <a:off x="8703849" y="-11597"/>
              <a:ext cx="451002" cy="707619"/>
              <a:chOff x="8703849" y="7849"/>
              <a:chExt cx="451002" cy="707619"/>
            </a:xfrm>
          </p:grpSpPr>
          <p:sp>
            <p:nvSpPr>
              <p:cNvPr id="483" name="Google Shape;483;p15"/>
              <p:cNvSpPr/>
              <p:nvPr/>
            </p:nvSpPr>
            <p:spPr>
              <a:xfrm>
                <a:off x="8803155" y="7849"/>
                <a:ext cx="351696" cy="707619"/>
              </a:xfrm>
              <a:custGeom>
                <a:avLst/>
                <a:gdLst/>
                <a:ahLst/>
                <a:cxnLst/>
                <a:rect l="l" t="t" r="r" b="b"/>
                <a:pathLst>
                  <a:path w="5408" h="10881" extrusionOk="0">
                    <a:moveTo>
                      <a:pt x="5407" y="1"/>
                    </a:moveTo>
                    <a:cubicBezTo>
                      <a:pt x="2419" y="1"/>
                      <a:pt x="1" y="2419"/>
                      <a:pt x="1" y="5407"/>
                    </a:cubicBezTo>
                    <a:cubicBezTo>
                      <a:pt x="1" y="8462"/>
                      <a:pt x="2419" y="10880"/>
                      <a:pt x="5407" y="10880"/>
                    </a:cubicBezTo>
                    <a:lnTo>
                      <a:pt x="54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5"/>
              <p:cNvSpPr/>
              <p:nvPr/>
            </p:nvSpPr>
            <p:spPr>
              <a:xfrm>
                <a:off x="9063744" y="239629"/>
                <a:ext cx="24907" cy="24907"/>
              </a:xfrm>
              <a:custGeom>
                <a:avLst/>
                <a:gdLst/>
                <a:ahLst/>
                <a:cxnLst/>
                <a:rect l="l" t="t" r="r" b="b"/>
                <a:pathLst>
                  <a:path w="383" h="383" extrusionOk="0">
                    <a:moveTo>
                      <a:pt x="194" y="0"/>
                    </a:moveTo>
                    <a:cubicBezTo>
                      <a:pt x="67" y="0"/>
                      <a:pt x="0" y="128"/>
                      <a:pt x="0" y="189"/>
                    </a:cubicBezTo>
                    <a:cubicBezTo>
                      <a:pt x="0" y="316"/>
                      <a:pt x="67"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5"/>
              <p:cNvSpPr/>
              <p:nvPr/>
            </p:nvSpPr>
            <p:spPr>
              <a:xfrm>
                <a:off x="8993573" y="239629"/>
                <a:ext cx="24842" cy="24907"/>
              </a:xfrm>
              <a:custGeom>
                <a:avLst/>
                <a:gdLst/>
                <a:ahLst/>
                <a:cxnLst/>
                <a:rect l="l" t="t" r="r" b="b"/>
                <a:pathLst>
                  <a:path w="382" h="383" extrusionOk="0">
                    <a:moveTo>
                      <a:pt x="188" y="0"/>
                    </a:moveTo>
                    <a:cubicBezTo>
                      <a:pt x="61" y="0"/>
                      <a:pt x="0" y="128"/>
                      <a:pt x="0" y="189"/>
                    </a:cubicBezTo>
                    <a:cubicBezTo>
                      <a:pt x="0" y="316"/>
                      <a:pt x="61" y="382"/>
                      <a:pt x="188" y="382"/>
                    </a:cubicBezTo>
                    <a:cubicBezTo>
                      <a:pt x="255" y="382"/>
                      <a:pt x="382" y="316"/>
                      <a:pt x="382" y="189"/>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5"/>
              <p:cNvSpPr/>
              <p:nvPr/>
            </p:nvSpPr>
            <p:spPr>
              <a:xfrm>
                <a:off x="8919044" y="239629"/>
                <a:ext cx="24907" cy="24907"/>
              </a:xfrm>
              <a:custGeom>
                <a:avLst/>
                <a:gdLst/>
                <a:ahLst/>
                <a:cxnLst/>
                <a:rect l="l" t="t" r="r" b="b"/>
                <a:pathLst>
                  <a:path w="383" h="383" extrusionOk="0">
                    <a:moveTo>
                      <a:pt x="189" y="0"/>
                    </a:moveTo>
                    <a:cubicBezTo>
                      <a:pt x="128" y="0"/>
                      <a:pt x="1" y="128"/>
                      <a:pt x="1" y="189"/>
                    </a:cubicBezTo>
                    <a:cubicBezTo>
                      <a:pt x="1"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5"/>
              <p:cNvSpPr/>
              <p:nvPr/>
            </p:nvSpPr>
            <p:spPr>
              <a:xfrm>
                <a:off x="8848548" y="239629"/>
                <a:ext cx="24842" cy="24907"/>
              </a:xfrm>
              <a:custGeom>
                <a:avLst/>
                <a:gdLst/>
                <a:ahLst/>
                <a:cxnLst/>
                <a:rect l="l" t="t" r="r" b="b"/>
                <a:pathLst>
                  <a:path w="382" h="383" extrusionOk="0">
                    <a:moveTo>
                      <a:pt x="194" y="0"/>
                    </a:moveTo>
                    <a:cubicBezTo>
                      <a:pt x="66" y="0"/>
                      <a:pt x="0" y="128"/>
                      <a:pt x="0" y="189"/>
                    </a:cubicBezTo>
                    <a:cubicBezTo>
                      <a:pt x="0" y="316"/>
                      <a:pt x="66"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5"/>
              <p:cNvSpPr/>
              <p:nvPr/>
            </p:nvSpPr>
            <p:spPr>
              <a:xfrm>
                <a:off x="8778312" y="239629"/>
                <a:ext cx="24907" cy="24907"/>
              </a:xfrm>
              <a:custGeom>
                <a:avLst/>
                <a:gdLst/>
                <a:ahLst/>
                <a:cxnLst/>
                <a:rect l="l" t="t" r="r" b="b"/>
                <a:pathLst>
                  <a:path w="383" h="383" extrusionOk="0">
                    <a:moveTo>
                      <a:pt x="189" y="0"/>
                    </a:moveTo>
                    <a:cubicBezTo>
                      <a:pt x="62" y="0"/>
                      <a:pt x="1" y="128"/>
                      <a:pt x="1" y="189"/>
                    </a:cubicBezTo>
                    <a:cubicBezTo>
                      <a:pt x="1" y="316"/>
                      <a:pt x="62" y="382"/>
                      <a:pt x="189" y="382"/>
                    </a:cubicBezTo>
                    <a:cubicBezTo>
                      <a:pt x="255" y="382"/>
                      <a:pt x="383" y="316"/>
                      <a:pt x="383" y="189"/>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5"/>
              <p:cNvSpPr/>
              <p:nvPr/>
            </p:nvSpPr>
            <p:spPr>
              <a:xfrm>
                <a:off x="8703849" y="239629"/>
                <a:ext cx="24907" cy="24907"/>
              </a:xfrm>
              <a:custGeom>
                <a:avLst/>
                <a:gdLst/>
                <a:ahLst/>
                <a:cxnLst/>
                <a:rect l="l" t="t" r="r" b="b"/>
                <a:pathLst>
                  <a:path w="383" h="383" extrusionOk="0">
                    <a:moveTo>
                      <a:pt x="189" y="0"/>
                    </a:moveTo>
                    <a:cubicBezTo>
                      <a:pt x="128" y="0"/>
                      <a:pt x="0" y="128"/>
                      <a:pt x="0" y="189"/>
                    </a:cubicBezTo>
                    <a:cubicBezTo>
                      <a:pt x="0"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5"/>
              <p:cNvSpPr/>
              <p:nvPr/>
            </p:nvSpPr>
            <p:spPr>
              <a:xfrm>
                <a:off x="9063744" y="165100"/>
                <a:ext cx="24907" cy="24907"/>
              </a:xfrm>
              <a:custGeom>
                <a:avLst/>
                <a:gdLst/>
                <a:ahLst/>
                <a:cxnLst/>
                <a:rect l="l" t="t" r="r" b="b"/>
                <a:pathLst>
                  <a:path w="383" h="383" extrusionOk="0">
                    <a:moveTo>
                      <a:pt x="194" y="1"/>
                    </a:moveTo>
                    <a:cubicBezTo>
                      <a:pt x="67" y="1"/>
                      <a:pt x="0" y="62"/>
                      <a:pt x="0" y="189"/>
                    </a:cubicBezTo>
                    <a:cubicBezTo>
                      <a:pt x="0" y="317"/>
                      <a:pt x="67"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15"/>
              <p:cNvSpPr/>
              <p:nvPr/>
            </p:nvSpPr>
            <p:spPr>
              <a:xfrm>
                <a:off x="8993573" y="165100"/>
                <a:ext cx="24842" cy="24907"/>
              </a:xfrm>
              <a:custGeom>
                <a:avLst/>
                <a:gdLst/>
                <a:ahLst/>
                <a:cxnLst/>
                <a:rect l="l" t="t" r="r" b="b"/>
                <a:pathLst>
                  <a:path w="382" h="383" extrusionOk="0">
                    <a:moveTo>
                      <a:pt x="188" y="1"/>
                    </a:moveTo>
                    <a:cubicBezTo>
                      <a:pt x="61" y="1"/>
                      <a:pt x="0" y="62"/>
                      <a:pt x="0" y="189"/>
                    </a:cubicBezTo>
                    <a:cubicBezTo>
                      <a:pt x="0" y="317"/>
                      <a:pt x="61" y="383"/>
                      <a:pt x="188" y="383"/>
                    </a:cubicBezTo>
                    <a:cubicBezTo>
                      <a:pt x="255" y="383"/>
                      <a:pt x="382" y="317"/>
                      <a:pt x="382" y="189"/>
                    </a:cubicBezTo>
                    <a:cubicBezTo>
                      <a:pt x="382" y="62"/>
                      <a:pt x="255" y="1"/>
                      <a:pt x="188"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15"/>
              <p:cNvSpPr/>
              <p:nvPr/>
            </p:nvSpPr>
            <p:spPr>
              <a:xfrm>
                <a:off x="8919044" y="165100"/>
                <a:ext cx="24907" cy="24907"/>
              </a:xfrm>
              <a:custGeom>
                <a:avLst/>
                <a:gdLst/>
                <a:ahLst/>
                <a:cxnLst/>
                <a:rect l="l" t="t" r="r" b="b"/>
                <a:pathLst>
                  <a:path w="383" h="383" extrusionOk="0">
                    <a:moveTo>
                      <a:pt x="189" y="1"/>
                    </a:moveTo>
                    <a:cubicBezTo>
                      <a:pt x="128" y="1"/>
                      <a:pt x="1" y="62"/>
                      <a:pt x="1" y="189"/>
                    </a:cubicBezTo>
                    <a:cubicBezTo>
                      <a:pt x="1"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5"/>
              <p:cNvSpPr/>
              <p:nvPr/>
            </p:nvSpPr>
            <p:spPr>
              <a:xfrm>
                <a:off x="8848548" y="165100"/>
                <a:ext cx="24842" cy="24907"/>
              </a:xfrm>
              <a:custGeom>
                <a:avLst/>
                <a:gdLst/>
                <a:ahLst/>
                <a:cxnLst/>
                <a:rect l="l" t="t" r="r" b="b"/>
                <a:pathLst>
                  <a:path w="382" h="383" extrusionOk="0">
                    <a:moveTo>
                      <a:pt x="194" y="1"/>
                    </a:moveTo>
                    <a:cubicBezTo>
                      <a:pt x="66" y="1"/>
                      <a:pt x="0" y="62"/>
                      <a:pt x="0" y="189"/>
                    </a:cubicBezTo>
                    <a:cubicBezTo>
                      <a:pt x="0" y="317"/>
                      <a:pt x="66"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5"/>
              <p:cNvSpPr/>
              <p:nvPr/>
            </p:nvSpPr>
            <p:spPr>
              <a:xfrm>
                <a:off x="8778312" y="165100"/>
                <a:ext cx="24907" cy="24907"/>
              </a:xfrm>
              <a:custGeom>
                <a:avLst/>
                <a:gdLst/>
                <a:ahLst/>
                <a:cxnLst/>
                <a:rect l="l" t="t" r="r" b="b"/>
                <a:pathLst>
                  <a:path w="383" h="383" extrusionOk="0">
                    <a:moveTo>
                      <a:pt x="189" y="1"/>
                    </a:moveTo>
                    <a:cubicBezTo>
                      <a:pt x="62" y="1"/>
                      <a:pt x="1" y="62"/>
                      <a:pt x="1" y="189"/>
                    </a:cubicBezTo>
                    <a:cubicBezTo>
                      <a:pt x="1" y="317"/>
                      <a:pt x="62" y="383"/>
                      <a:pt x="189" y="383"/>
                    </a:cubicBezTo>
                    <a:cubicBezTo>
                      <a:pt x="255" y="383"/>
                      <a:pt x="383" y="317"/>
                      <a:pt x="383" y="189"/>
                    </a:cubicBezTo>
                    <a:cubicBezTo>
                      <a:pt x="383" y="62"/>
                      <a:pt x="255"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15"/>
              <p:cNvSpPr/>
              <p:nvPr/>
            </p:nvSpPr>
            <p:spPr>
              <a:xfrm>
                <a:off x="8703849" y="165100"/>
                <a:ext cx="24907" cy="24907"/>
              </a:xfrm>
              <a:custGeom>
                <a:avLst/>
                <a:gdLst/>
                <a:ahLst/>
                <a:cxnLst/>
                <a:rect l="l" t="t" r="r" b="b"/>
                <a:pathLst>
                  <a:path w="383" h="383" extrusionOk="0">
                    <a:moveTo>
                      <a:pt x="189" y="1"/>
                    </a:moveTo>
                    <a:cubicBezTo>
                      <a:pt x="128" y="1"/>
                      <a:pt x="0" y="62"/>
                      <a:pt x="0" y="189"/>
                    </a:cubicBezTo>
                    <a:cubicBezTo>
                      <a:pt x="0"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15"/>
              <p:cNvSpPr/>
              <p:nvPr/>
            </p:nvSpPr>
            <p:spPr>
              <a:xfrm>
                <a:off x="9063744" y="86344"/>
                <a:ext cx="24907" cy="24907"/>
              </a:xfrm>
              <a:custGeom>
                <a:avLst/>
                <a:gdLst/>
                <a:ahLst/>
                <a:cxnLst/>
                <a:rect l="l" t="t" r="r" b="b"/>
                <a:pathLst>
                  <a:path w="383" h="383" extrusionOk="0">
                    <a:moveTo>
                      <a:pt x="194" y="0"/>
                    </a:moveTo>
                    <a:cubicBezTo>
                      <a:pt x="67" y="0"/>
                      <a:pt x="0" y="128"/>
                      <a:pt x="0" y="194"/>
                    </a:cubicBezTo>
                    <a:cubicBezTo>
                      <a:pt x="0" y="321"/>
                      <a:pt x="67"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15"/>
              <p:cNvSpPr/>
              <p:nvPr/>
            </p:nvSpPr>
            <p:spPr>
              <a:xfrm>
                <a:off x="8993573" y="86344"/>
                <a:ext cx="24842" cy="24907"/>
              </a:xfrm>
              <a:custGeom>
                <a:avLst/>
                <a:gdLst/>
                <a:ahLst/>
                <a:cxnLst/>
                <a:rect l="l" t="t" r="r" b="b"/>
                <a:pathLst>
                  <a:path w="382" h="383" extrusionOk="0">
                    <a:moveTo>
                      <a:pt x="188" y="0"/>
                    </a:moveTo>
                    <a:cubicBezTo>
                      <a:pt x="61" y="0"/>
                      <a:pt x="0" y="128"/>
                      <a:pt x="0" y="194"/>
                    </a:cubicBezTo>
                    <a:cubicBezTo>
                      <a:pt x="0" y="321"/>
                      <a:pt x="61" y="382"/>
                      <a:pt x="188" y="382"/>
                    </a:cubicBezTo>
                    <a:cubicBezTo>
                      <a:pt x="255" y="382"/>
                      <a:pt x="382" y="321"/>
                      <a:pt x="382" y="194"/>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5"/>
              <p:cNvSpPr/>
              <p:nvPr/>
            </p:nvSpPr>
            <p:spPr>
              <a:xfrm>
                <a:off x="8919044" y="86344"/>
                <a:ext cx="24907" cy="24907"/>
              </a:xfrm>
              <a:custGeom>
                <a:avLst/>
                <a:gdLst/>
                <a:ahLst/>
                <a:cxnLst/>
                <a:rect l="l" t="t" r="r" b="b"/>
                <a:pathLst>
                  <a:path w="383" h="383" extrusionOk="0">
                    <a:moveTo>
                      <a:pt x="189" y="0"/>
                    </a:moveTo>
                    <a:cubicBezTo>
                      <a:pt x="128" y="0"/>
                      <a:pt x="1" y="128"/>
                      <a:pt x="1" y="194"/>
                    </a:cubicBezTo>
                    <a:cubicBezTo>
                      <a:pt x="1"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15"/>
              <p:cNvSpPr/>
              <p:nvPr/>
            </p:nvSpPr>
            <p:spPr>
              <a:xfrm>
                <a:off x="8848548" y="86344"/>
                <a:ext cx="24842" cy="24907"/>
              </a:xfrm>
              <a:custGeom>
                <a:avLst/>
                <a:gdLst/>
                <a:ahLst/>
                <a:cxnLst/>
                <a:rect l="l" t="t" r="r" b="b"/>
                <a:pathLst>
                  <a:path w="382" h="383" extrusionOk="0">
                    <a:moveTo>
                      <a:pt x="194" y="0"/>
                    </a:moveTo>
                    <a:cubicBezTo>
                      <a:pt x="66" y="0"/>
                      <a:pt x="0" y="128"/>
                      <a:pt x="0" y="194"/>
                    </a:cubicBezTo>
                    <a:cubicBezTo>
                      <a:pt x="0" y="321"/>
                      <a:pt x="66"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5"/>
              <p:cNvSpPr/>
              <p:nvPr/>
            </p:nvSpPr>
            <p:spPr>
              <a:xfrm>
                <a:off x="8778312" y="86344"/>
                <a:ext cx="24907" cy="24907"/>
              </a:xfrm>
              <a:custGeom>
                <a:avLst/>
                <a:gdLst/>
                <a:ahLst/>
                <a:cxnLst/>
                <a:rect l="l" t="t" r="r" b="b"/>
                <a:pathLst>
                  <a:path w="383" h="383" extrusionOk="0">
                    <a:moveTo>
                      <a:pt x="189" y="0"/>
                    </a:moveTo>
                    <a:cubicBezTo>
                      <a:pt x="62" y="0"/>
                      <a:pt x="1" y="128"/>
                      <a:pt x="1" y="194"/>
                    </a:cubicBezTo>
                    <a:cubicBezTo>
                      <a:pt x="1" y="321"/>
                      <a:pt x="62" y="382"/>
                      <a:pt x="189" y="382"/>
                    </a:cubicBezTo>
                    <a:cubicBezTo>
                      <a:pt x="255" y="382"/>
                      <a:pt x="383" y="321"/>
                      <a:pt x="383" y="194"/>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5"/>
              <p:cNvSpPr/>
              <p:nvPr/>
            </p:nvSpPr>
            <p:spPr>
              <a:xfrm>
                <a:off x="8703849" y="86344"/>
                <a:ext cx="24907" cy="24907"/>
              </a:xfrm>
              <a:custGeom>
                <a:avLst/>
                <a:gdLst/>
                <a:ahLst/>
                <a:cxnLst/>
                <a:rect l="l" t="t" r="r" b="b"/>
                <a:pathLst>
                  <a:path w="383" h="383" extrusionOk="0">
                    <a:moveTo>
                      <a:pt x="189" y="0"/>
                    </a:moveTo>
                    <a:cubicBezTo>
                      <a:pt x="128" y="0"/>
                      <a:pt x="0" y="128"/>
                      <a:pt x="0" y="194"/>
                    </a:cubicBezTo>
                    <a:cubicBezTo>
                      <a:pt x="0"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5"/>
              <p:cNvSpPr/>
              <p:nvPr/>
            </p:nvSpPr>
            <p:spPr>
              <a:xfrm>
                <a:off x="8703849" y="400847"/>
                <a:ext cx="223517" cy="223582"/>
              </a:xfrm>
              <a:custGeom>
                <a:avLst/>
                <a:gdLst/>
                <a:ahLst/>
                <a:cxnLst/>
                <a:rect l="l" t="t" r="r" b="b"/>
                <a:pathLst>
                  <a:path w="3437" h="3438" extrusionOk="0">
                    <a:moveTo>
                      <a:pt x="1716" y="1"/>
                    </a:moveTo>
                    <a:cubicBezTo>
                      <a:pt x="764" y="1"/>
                      <a:pt x="0" y="765"/>
                      <a:pt x="0" y="1722"/>
                    </a:cubicBezTo>
                    <a:cubicBezTo>
                      <a:pt x="0" y="2674"/>
                      <a:pt x="764" y="3437"/>
                      <a:pt x="1716" y="3437"/>
                    </a:cubicBezTo>
                    <a:cubicBezTo>
                      <a:pt x="2673" y="3437"/>
                      <a:pt x="3437" y="2674"/>
                      <a:pt x="3437" y="1722"/>
                    </a:cubicBezTo>
                    <a:cubicBezTo>
                      <a:pt x="3437" y="765"/>
                      <a:pt x="2673" y="1"/>
                      <a:pt x="17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3" name="Google Shape;503;p15"/>
            <p:cNvSpPr/>
            <p:nvPr/>
          </p:nvSpPr>
          <p:spPr>
            <a:xfrm>
              <a:off x="227519" y="2370647"/>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5"/>
            <p:cNvSpPr/>
            <p:nvPr/>
          </p:nvSpPr>
          <p:spPr>
            <a:xfrm>
              <a:off x="227505" y="141327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5"/>
            <p:cNvSpPr/>
            <p:nvPr/>
          </p:nvSpPr>
          <p:spPr>
            <a:xfrm>
              <a:off x="2892530" y="4855593"/>
              <a:ext cx="107896" cy="107927"/>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5"/>
            <p:cNvSpPr/>
            <p:nvPr/>
          </p:nvSpPr>
          <p:spPr>
            <a:xfrm>
              <a:off x="8756562" y="3543286"/>
              <a:ext cx="118095" cy="118061"/>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5"/>
            <p:cNvSpPr/>
            <p:nvPr/>
          </p:nvSpPr>
          <p:spPr>
            <a:xfrm>
              <a:off x="8585249" y="4170822"/>
              <a:ext cx="259479" cy="259479"/>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5"/>
            <p:cNvSpPr/>
            <p:nvPr/>
          </p:nvSpPr>
          <p:spPr>
            <a:xfrm>
              <a:off x="-11444" y="456088"/>
              <a:ext cx="307336" cy="30733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5"/>
            <p:cNvSpPr/>
            <p:nvPr/>
          </p:nvSpPr>
          <p:spPr>
            <a:xfrm>
              <a:off x="2570967" y="-6008"/>
              <a:ext cx="693634" cy="345190"/>
            </a:xfrm>
            <a:custGeom>
              <a:avLst/>
              <a:gdLst/>
              <a:ahLst/>
              <a:cxnLst/>
              <a:rect l="l" t="t" r="r" b="b"/>
              <a:pathLst>
                <a:path w="12790" h="6365" extrusionOk="0">
                  <a:moveTo>
                    <a:pt x="1" y="1"/>
                  </a:moveTo>
                  <a:cubicBezTo>
                    <a:pt x="1" y="892"/>
                    <a:pt x="189" y="1716"/>
                    <a:pt x="510" y="2480"/>
                  </a:cubicBezTo>
                  <a:cubicBezTo>
                    <a:pt x="953" y="3626"/>
                    <a:pt x="1783" y="4583"/>
                    <a:pt x="2801" y="5280"/>
                  </a:cubicBezTo>
                  <a:cubicBezTo>
                    <a:pt x="3819" y="5983"/>
                    <a:pt x="5092" y="6365"/>
                    <a:pt x="6365" y="6365"/>
                  </a:cubicBezTo>
                  <a:cubicBezTo>
                    <a:pt x="7256" y="6365"/>
                    <a:pt x="8081" y="6171"/>
                    <a:pt x="8844" y="5855"/>
                  </a:cubicBezTo>
                  <a:cubicBezTo>
                    <a:pt x="9990" y="5407"/>
                    <a:pt x="11008" y="4583"/>
                    <a:pt x="11710" y="3564"/>
                  </a:cubicBezTo>
                  <a:cubicBezTo>
                    <a:pt x="12347" y="2546"/>
                    <a:pt x="12790" y="1273"/>
                    <a:pt x="12790" y="1"/>
                  </a:cubicBezTo>
                  <a:lnTo>
                    <a:pt x="10499" y="1"/>
                  </a:lnTo>
                  <a:cubicBezTo>
                    <a:pt x="10499" y="571"/>
                    <a:pt x="10372" y="1080"/>
                    <a:pt x="10183" y="1589"/>
                  </a:cubicBezTo>
                  <a:cubicBezTo>
                    <a:pt x="9862" y="2292"/>
                    <a:pt x="9353" y="2928"/>
                    <a:pt x="8656" y="3371"/>
                  </a:cubicBezTo>
                  <a:cubicBezTo>
                    <a:pt x="8019" y="3819"/>
                    <a:pt x="7256" y="4074"/>
                    <a:pt x="6365" y="4074"/>
                  </a:cubicBezTo>
                  <a:cubicBezTo>
                    <a:pt x="5789" y="4074"/>
                    <a:pt x="5280" y="3946"/>
                    <a:pt x="4771" y="3753"/>
                  </a:cubicBezTo>
                  <a:cubicBezTo>
                    <a:pt x="4074" y="3437"/>
                    <a:pt x="3437" y="2928"/>
                    <a:pt x="2989" y="2292"/>
                  </a:cubicBezTo>
                  <a:cubicBezTo>
                    <a:pt x="2546" y="1589"/>
                    <a:pt x="2292" y="825"/>
                    <a:pt x="22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0" name="Google Shape;510;p15"/>
            <p:cNvGrpSpPr/>
            <p:nvPr/>
          </p:nvGrpSpPr>
          <p:grpSpPr>
            <a:xfrm rot="-5400000">
              <a:off x="9170533" y="1526206"/>
              <a:ext cx="1084270" cy="2095564"/>
              <a:chOff x="4128125" y="488675"/>
              <a:chExt cx="1462857" cy="2827259"/>
            </a:xfrm>
          </p:grpSpPr>
          <p:sp>
            <p:nvSpPr>
              <p:cNvPr id="511" name="Google Shape;511;p15"/>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5"/>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5"/>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5"/>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5"/>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6" name="Google Shape;516;p15"/>
            <p:cNvSpPr/>
            <p:nvPr/>
          </p:nvSpPr>
          <p:spPr>
            <a:xfrm>
              <a:off x="265344" y="4467636"/>
              <a:ext cx="118109" cy="118135"/>
            </a:xfrm>
            <a:custGeom>
              <a:avLst/>
              <a:gdLst/>
              <a:ahLst/>
              <a:cxnLst/>
              <a:rect l="l" t="t" r="r" b="b"/>
              <a:pathLst>
                <a:path w="22845" h="22850" extrusionOk="0">
                  <a:moveTo>
                    <a:pt x="11389" y="5092"/>
                  </a:moveTo>
                  <a:cubicBezTo>
                    <a:pt x="14892" y="5092"/>
                    <a:pt x="17753" y="7892"/>
                    <a:pt x="17753" y="11395"/>
                  </a:cubicBezTo>
                  <a:cubicBezTo>
                    <a:pt x="17753" y="14892"/>
                    <a:pt x="14892" y="17692"/>
                    <a:pt x="11389" y="17692"/>
                  </a:cubicBezTo>
                  <a:cubicBezTo>
                    <a:pt x="7892" y="17692"/>
                    <a:pt x="5092" y="14892"/>
                    <a:pt x="5092" y="11395"/>
                  </a:cubicBezTo>
                  <a:cubicBezTo>
                    <a:pt x="5092" y="7892"/>
                    <a:pt x="7892" y="5092"/>
                    <a:pt x="11389" y="5092"/>
                  </a:cubicBezTo>
                  <a:close/>
                  <a:moveTo>
                    <a:pt x="11389" y="1"/>
                  </a:moveTo>
                  <a:cubicBezTo>
                    <a:pt x="5092" y="1"/>
                    <a:pt x="1" y="5092"/>
                    <a:pt x="1" y="11395"/>
                  </a:cubicBezTo>
                  <a:cubicBezTo>
                    <a:pt x="1" y="17692"/>
                    <a:pt x="5092" y="22850"/>
                    <a:pt x="11389" y="22850"/>
                  </a:cubicBezTo>
                  <a:cubicBezTo>
                    <a:pt x="17692" y="22850"/>
                    <a:pt x="22845" y="17692"/>
                    <a:pt x="22845" y="11395"/>
                  </a:cubicBezTo>
                  <a:cubicBezTo>
                    <a:pt x="22845" y="5092"/>
                    <a:pt x="17692" y="1"/>
                    <a:pt x="11389"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p:cSld name="CUSTOM_28">
    <p:spTree>
      <p:nvGrpSpPr>
        <p:cNvPr id="1" name="Shape 517"/>
        <p:cNvGrpSpPr/>
        <p:nvPr/>
      </p:nvGrpSpPr>
      <p:grpSpPr>
        <a:xfrm>
          <a:off x="0" y="0"/>
          <a:ext cx="0" cy="0"/>
          <a:chOff x="0" y="0"/>
          <a:chExt cx="0" cy="0"/>
        </a:xfrm>
      </p:grpSpPr>
      <p:sp>
        <p:nvSpPr>
          <p:cNvPr id="518" name="Google Shape;518;p16"/>
          <p:cNvSpPr txBox="1">
            <a:spLocks noGrp="1"/>
          </p:cNvSpPr>
          <p:nvPr>
            <p:ph type="ctrTitle"/>
          </p:nvPr>
        </p:nvSpPr>
        <p:spPr>
          <a:xfrm>
            <a:off x="773156" y="1517075"/>
            <a:ext cx="2250900" cy="450900"/>
          </a:xfrm>
          <a:prstGeom prst="rect">
            <a:avLst/>
          </a:prstGeom>
        </p:spPr>
        <p:txBody>
          <a:bodyPr spcFirstLastPara="1" wrap="square" lIns="91425" tIns="91425" rIns="91425" bIns="91425" anchor="b" anchorCtr="0">
            <a:noAutofit/>
          </a:bodyPr>
          <a:lstStyle>
            <a:lvl1pPr lvl="0" algn="r" rtl="0">
              <a:lnSpc>
                <a:spcPct val="80000"/>
              </a:lnSpc>
              <a:spcBef>
                <a:spcPts val="0"/>
              </a:spcBef>
              <a:spcAft>
                <a:spcPts val="0"/>
              </a:spcAft>
              <a:buClr>
                <a:schemeClr val="dk2"/>
              </a:buClr>
              <a:buSzPts val="2400"/>
              <a:buNone/>
              <a:defRPr sz="1800">
                <a:solidFill>
                  <a:schemeClr val="dk2"/>
                </a:solidFill>
              </a:defRPr>
            </a:lvl1pPr>
            <a:lvl2pPr lvl="1" rtl="0">
              <a:lnSpc>
                <a:spcPct val="80000"/>
              </a:lnSpc>
              <a:spcBef>
                <a:spcPts val="0"/>
              </a:spcBef>
              <a:spcAft>
                <a:spcPts val="0"/>
              </a:spcAft>
              <a:buClr>
                <a:schemeClr val="dk2"/>
              </a:buClr>
              <a:buSzPts val="2400"/>
              <a:buNone/>
              <a:defRPr sz="2400">
                <a:solidFill>
                  <a:schemeClr val="dk2"/>
                </a:solidFill>
              </a:defRPr>
            </a:lvl2pPr>
            <a:lvl3pPr lvl="2" rtl="0">
              <a:lnSpc>
                <a:spcPct val="80000"/>
              </a:lnSpc>
              <a:spcBef>
                <a:spcPts val="0"/>
              </a:spcBef>
              <a:spcAft>
                <a:spcPts val="0"/>
              </a:spcAft>
              <a:buClr>
                <a:schemeClr val="dk2"/>
              </a:buClr>
              <a:buSzPts val="2400"/>
              <a:buNone/>
              <a:defRPr sz="2400">
                <a:solidFill>
                  <a:schemeClr val="dk2"/>
                </a:solidFill>
              </a:defRPr>
            </a:lvl3pPr>
            <a:lvl4pPr lvl="3" rtl="0">
              <a:lnSpc>
                <a:spcPct val="80000"/>
              </a:lnSpc>
              <a:spcBef>
                <a:spcPts val="0"/>
              </a:spcBef>
              <a:spcAft>
                <a:spcPts val="0"/>
              </a:spcAft>
              <a:buClr>
                <a:schemeClr val="dk2"/>
              </a:buClr>
              <a:buSzPts val="2400"/>
              <a:buNone/>
              <a:defRPr sz="2400">
                <a:solidFill>
                  <a:schemeClr val="dk2"/>
                </a:solidFill>
              </a:defRPr>
            </a:lvl4pPr>
            <a:lvl5pPr lvl="4" rtl="0">
              <a:lnSpc>
                <a:spcPct val="80000"/>
              </a:lnSpc>
              <a:spcBef>
                <a:spcPts val="0"/>
              </a:spcBef>
              <a:spcAft>
                <a:spcPts val="0"/>
              </a:spcAft>
              <a:buClr>
                <a:schemeClr val="dk2"/>
              </a:buClr>
              <a:buSzPts val="2400"/>
              <a:buNone/>
              <a:defRPr sz="2400">
                <a:solidFill>
                  <a:schemeClr val="dk2"/>
                </a:solidFill>
              </a:defRPr>
            </a:lvl5pPr>
            <a:lvl6pPr lvl="5" rtl="0">
              <a:lnSpc>
                <a:spcPct val="80000"/>
              </a:lnSpc>
              <a:spcBef>
                <a:spcPts val="0"/>
              </a:spcBef>
              <a:spcAft>
                <a:spcPts val="0"/>
              </a:spcAft>
              <a:buClr>
                <a:schemeClr val="dk2"/>
              </a:buClr>
              <a:buSzPts val="2400"/>
              <a:buNone/>
              <a:defRPr sz="2400">
                <a:solidFill>
                  <a:schemeClr val="dk2"/>
                </a:solidFill>
              </a:defRPr>
            </a:lvl6pPr>
            <a:lvl7pPr lvl="6" rtl="0">
              <a:lnSpc>
                <a:spcPct val="80000"/>
              </a:lnSpc>
              <a:spcBef>
                <a:spcPts val="0"/>
              </a:spcBef>
              <a:spcAft>
                <a:spcPts val="0"/>
              </a:spcAft>
              <a:buClr>
                <a:schemeClr val="dk2"/>
              </a:buClr>
              <a:buSzPts val="2400"/>
              <a:buNone/>
              <a:defRPr sz="2400">
                <a:solidFill>
                  <a:schemeClr val="dk2"/>
                </a:solidFill>
              </a:defRPr>
            </a:lvl7pPr>
            <a:lvl8pPr lvl="7" rtl="0">
              <a:lnSpc>
                <a:spcPct val="80000"/>
              </a:lnSpc>
              <a:spcBef>
                <a:spcPts val="0"/>
              </a:spcBef>
              <a:spcAft>
                <a:spcPts val="0"/>
              </a:spcAft>
              <a:buClr>
                <a:schemeClr val="dk2"/>
              </a:buClr>
              <a:buSzPts val="2400"/>
              <a:buNone/>
              <a:defRPr sz="2400">
                <a:solidFill>
                  <a:schemeClr val="dk2"/>
                </a:solidFill>
              </a:defRPr>
            </a:lvl8pPr>
            <a:lvl9pPr lvl="8" rtl="0">
              <a:lnSpc>
                <a:spcPct val="80000"/>
              </a:lnSpc>
              <a:spcBef>
                <a:spcPts val="0"/>
              </a:spcBef>
              <a:spcAft>
                <a:spcPts val="0"/>
              </a:spcAft>
              <a:buClr>
                <a:schemeClr val="dk2"/>
              </a:buClr>
              <a:buSzPts val="2400"/>
              <a:buNone/>
              <a:defRPr sz="2400">
                <a:solidFill>
                  <a:schemeClr val="dk2"/>
                </a:solidFill>
              </a:defRPr>
            </a:lvl9pPr>
          </a:lstStyle>
          <a:p>
            <a:endParaRPr/>
          </a:p>
        </p:txBody>
      </p:sp>
      <p:sp>
        <p:nvSpPr>
          <p:cNvPr id="519" name="Google Shape;519;p16"/>
          <p:cNvSpPr txBox="1">
            <a:spLocks noGrp="1"/>
          </p:cNvSpPr>
          <p:nvPr>
            <p:ph type="subTitle" idx="1"/>
          </p:nvPr>
        </p:nvSpPr>
        <p:spPr>
          <a:xfrm>
            <a:off x="773156" y="1946500"/>
            <a:ext cx="2250900" cy="1110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000"/>
              <a:buNone/>
              <a:defRPr sz="1400"/>
            </a:lvl1pPr>
            <a:lvl2pPr lvl="1" rtl="0">
              <a:lnSpc>
                <a:spcPct val="115000"/>
              </a:lnSpc>
              <a:spcBef>
                <a:spcPts val="0"/>
              </a:spcBef>
              <a:spcAft>
                <a:spcPts val="0"/>
              </a:spcAft>
              <a:buSzPts val="1000"/>
              <a:buNone/>
              <a:defRPr sz="1000"/>
            </a:lvl2pPr>
            <a:lvl3pPr lvl="2" rtl="0">
              <a:lnSpc>
                <a:spcPct val="115000"/>
              </a:lnSpc>
              <a:spcBef>
                <a:spcPts val="0"/>
              </a:spcBef>
              <a:spcAft>
                <a:spcPts val="0"/>
              </a:spcAft>
              <a:buSzPts val="1000"/>
              <a:buNone/>
              <a:defRPr sz="1000"/>
            </a:lvl3pPr>
            <a:lvl4pPr lvl="3" rtl="0">
              <a:lnSpc>
                <a:spcPct val="115000"/>
              </a:lnSpc>
              <a:spcBef>
                <a:spcPts val="0"/>
              </a:spcBef>
              <a:spcAft>
                <a:spcPts val="0"/>
              </a:spcAft>
              <a:buSzPts val="1000"/>
              <a:buNone/>
              <a:defRPr sz="1000"/>
            </a:lvl4pPr>
            <a:lvl5pPr lvl="4" rtl="0">
              <a:lnSpc>
                <a:spcPct val="115000"/>
              </a:lnSpc>
              <a:spcBef>
                <a:spcPts val="0"/>
              </a:spcBef>
              <a:spcAft>
                <a:spcPts val="0"/>
              </a:spcAft>
              <a:buSzPts val="1000"/>
              <a:buNone/>
              <a:defRPr sz="1000"/>
            </a:lvl5pPr>
            <a:lvl6pPr lvl="5" rtl="0">
              <a:lnSpc>
                <a:spcPct val="115000"/>
              </a:lnSpc>
              <a:spcBef>
                <a:spcPts val="0"/>
              </a:spcBef>
              <a:spcAft>
                <a:spcPts val="0"/>
              </a:spcAft>
              <a:buSzPts val="1000"/>
              <a:buNone/>
              <a:defRPr sz="1000"/>
            </a:lvl6pPr>
            <a:lvl7pPr lvl="6" rtl="0">
              <a:lnSpc>
                <a:spcPct val="115000"/>
              </a:lnSpc>
              <a:spcBef>
                <a:spcPts val="0"/>
              </a:spcBef>
              <a:spcAft>
                <a:spcPts val="0"/>
              </a:spcAft>
              <a:buSzPts val="1000"/>
              <a:buNone/>
              <a:defRPr sz="1000"/>
            </a:lvl7pPr>
            <a:lvl8pPr lvl="7" rtl="0">
              <a:lnSpc>
                <a:spcPct val="115000"/>
              </a:lnSpc>
              <a:spcBef>
                <a:spcPts val="0"/>
              </a:spcBef>
              <a:spcAft>
                <a:spcPts val="0"/>
              </a:spcAft>
              <a:buSzPts val="1000"/>
              <a:buNone/>
              <a:defRPr sz="1000"/>
            </a:lvl8pPr>
            <a:lvl9pPr lvl="8" rtl="0">
              <a:lnSpc>
                <a:spcPct val="115000"/>
              </a:lnSpc>
              <a:spcBef>
                <a:spcPts val="0"/>
              </a:spcBef>
              <a:spcAft>
                <a:spcPts val="0"/>
              </a:spcAft>
              <a:buSzPts val="1000"/>
              <a:buNone/>
              <a:defRPr sz="1000"/>
            </a:lvl9pPr>
          </a:lstStyle>
          <a:p>
            <a:endParaRPr/>
          </a:p>
        </p:txBody>
      </p:sp>
      <p:sp>
        <p:nvSpPr>
          <p:cNvPr id="520" name="Google Shape;520;p16"/>
          <p:cNvSpPr txBox="1">
            <a:spLocks noGrp="1"/>
          </p:cNvSpPr>
          <p:nvPr>
            <p:ph type="ctrTitle" idx="2"/>
          </p:nvPr>
        </p:nvSpPr>
        <p:spPr>
          <a:xfrm>
            <a:off x="6138000" y="1459175"/>
            <a:ext cx="2203500" cy="508800"/>
          </a:xfrm>
          <a:prstGeom prst="rect">
            <a:avLst/>
          </a:prstGeom>
        </p:spPr>
        <p:txBody>
          <a:bodyPr spcFirstLastPara="1" wrap="square" lIns="91425" tIns="91425" rIns="91425" bIns="91425" anchor="b" anchorCtr="0">
            <a:noAutofit/>
          </a:bodyPr>
          <a:lstStyle>
            <a:lvl1pPr lvl="0" rtl="0">
              <a:lnSpc>
                <a:spcPct val="80000"/>
              </a:lnSpc>
              <a:spcBef>
                <a:spcPts val="0"/>
              </a:spcBef>
              <a:spcAft>
                <a:spcPts val="0"/>
              </a:spcAft>
              <a:buClr>
                <a:schemeClr val="dk2"/>
              </a:buClr>
              <a:buSzPts val="2400"/>
              <a:buNone/>
              <a:defRPr sz="1800">
                <a:solidFill>
                  <a:schemeClr val="dk2"/>
                </a:solidFill>
              </a:defRPr>
            </a:lvl1pPr>
            <a:lvl2pPr lvl="1" rtl="0">
              <a:lnSpc>
                <a:spcPct val="80000"/>
              </a:lnSpc>
              <a:spcBef>
                <a:spcPts val="0"/>
              </a:spcBef>
              <a:spcAft>
                <a:spcPts val="0"/>
              </a:spcAft>
              <a:buClr>
                <a:schemeClr val="dk2"/>
              </a:buClr>
              <a:buSzPts val="2400"/>
              <a:buNone/>
              <a:defRPr sz="2400">
                <a:solidFill>
                  <a:schemeClr val="dk2"/>
                </a:solidFill>
              </a:defRPr>
            </a:lvl2pPr>
            <a:lvl3pPr lvl="2" rtl="0">
              <a:lnSpc>
                <a:spcPct val="80000"/>
              </a:lnSpc>
              <a:spcBef>
                <a:spcPts val="0"/>
              </a:spcBef>
              <a:spcAft>
                <a:spcPts val="0"/>
              </a:spcAft>
              <a:buClr>
                <a:schemeClr val="dk2"/>
              </a:buClr>
              <a:buSzPts val="2400"/>
              <a:buNone/>
              <a:defRPr sz="2400">
                <a:solidFill>
                  <a:schemeClr val="dk2"/>
                </a:solidFill>
              </a:defRPr>
            </a:lvl3pPr>
            <a:lvl4pPr lvl="3" rtl="0">
              <a:lnSpc>
                <a:spcPct val="80000"/>
              </a:lnSpc>
              <a:spcBef>
                <a:spcPts val="0"/>
              </a:spcBef>
              <a:spcAft>
                <a:spcPts val="0"/>
              </a:spcAft>
              <a:buClr>
                <a:schemeClr val="dk2"/>
              </a:buClr>
              <a:buSzPts val="2400"/>
              <a:buNone/>
              <a:defRPr sz="2400">
                <a:solidFill>
                  <a:schemeClr val="dk2"/>
                </a:solidFill>
              </a:defRPr>
            </a:lvl4pPr>
            <a:lvl5pPr lvl="4" rtl="0">
              <a:lnSpc>
                <a:spcPct val="80000"/>
              </a:lnSpc>
              <a:spcBef>
                <a:spcPts val="0"/>
              </a:spcBef>
              <a:spcAft>
                <a:spcPts val="0"/>
              </a:spcAft>
              <a:buClr>
                <a:schemeClr val="dk2"/>
              </a:buClr>
              <a:buSzPts val="2400"/>
              <a:buNone/>
              <a:defRPr sz="2400">
                <a:solidFill>
                  <a:schemeClr val="dk2"/>
                </a:solidFill>
              </a:defRPr>
            </a:lvl5pPr>
            <a:lvl6pPr lvl="5" rtl="0">
              <a:lnSpc>
                <a:spcPct val="80000"/>
              </a:lnSpc>
              <a:spcBef>
                <a:spcPts val="0"/>
              </a:spcBef>
              <a:spcAft>
                <a:spcPts val="0"/>
              </a:spcAft>
              <a:buClr>
                <a:schemeClr val="dk2"/>
              </a:buClr>
              <a:buSzPts val="2400"/>
              <a:buNone/>
              <a:defRPr sz="2400">
                <a:solidFill>
                  <a:schemeClr val="dk2"/>
                </a:solidFill>
              </a:defRPr>
            </a:lvl6pPr>
            <a:lvl7pPr lvl="6" rtl="0">
              <a:lnSpc>
                <a:spcPct val="80000"/>
              </a:lnSpc>
              <a:spcBef>
                <a:spcPts val="0"/>
              </a:spcBef>
              <a:spcAft>
                <a:spcPts val="0"/>
              </a:spcAft>
              <a:buClr>
                <a:schemeClr val="dk2"/>
              </a:buClr>
              <a:buSzPts val="2400"/>
              <a:buNone/>
              <a:defRPr sz="2400">
                <a:solidFill>
                  <a:schemeClr val="dk2"/>
                </a:solidFill>
              </a:defRPr>
            </a:lvl7pPr>
            <a:lvl8pPr lvl="7" rtl="0">
              <a:lnSpc>
                <a:spcPct val="80000"/>
              </a:lnSpc>
              <a:spcBef>
                <a:spcPts val="0"/>
              </a:spcBef>
              <a:spcAft>
                <a:spcPts val="0"/>
              </a:spcAft>
              <a:buClr>
                <a:schemeClr val="dk2"/>
              </a:buClr>
              <a:buSzPts val="2400"/>
              <a:buNone/>
              <a:defRPr sz="2400">
                <a:solidFill>
                  <a:schemeClr val="dk2"/>
                </a:solidFill>
              </a:defRPr>
            </a:lvl8pPr>
            <a:lvl9pPr lvl="8" rtl="0">
              <a:lnSpc>
                <a:spcPct val="80000"/>
              </a:lnSpc>
              <a:spcBef>
                <a:spcPts val="0"/>
              </a:spcBef>
              <a:spcAft>
                <a:spcPts val="0"/>
              </a:spcAft>
              <a:buClr>
                <a:schemeClr val="dk2"/>
              </a:buClr>
              <a:buSzPts val="2400"/>
              <a:buNone/>
              <a:defRPr sz="2400">
                <a:solidFill>
                  <a:schemeClr val="dk2"/>
                </a:solidFill>
              </a:defRPr>
            </a:lvl9pPr>
          </a:lstStyle>
          <a:p>
            <a:endParaRPr/>
          </a:p>
        </p:txBody>
      </p:sp>
      <p:sp>
        <p:nvSpPr>
          <p:cNvPr id="521" name="Google Shape;521;p16"/>
          <p:cNvSpPr txBox="1">
            <a:spLocks noGrp="1"/>
          </p:cNvSpPr>
          <p:nvPr>
            <p:ph type="subTitle" idx="3"/>
          </p:nvPr>
        </p:nvSpPr>
        <p:spPr>
          <a:xfrm>
            <a:off x="6138000" y="1967975"/>
            <a:ext cx="2203500" cy="1089300"/>
          </a:xfrm>
          <a:prstGeom prst="rect">
            <a:avLst/>
          </a:prstGeom>
        </p:spPr>
        <p:txBody>
          <a:bodyPr spcFirstLastPara="1" wrap="square" lIns="91425" tIns="91425" rIns="91425" bIns="91425" anchor="t" anchorCtr="0">
            <a:noAutofit/>
          </a:bodyPr>
          <a:lstStyle>
            <a:lvl1pPr lvl="0" rtl="0">
              <a:spcBef>
                <a:spcPts val="0"/>
              </a:spcBef>
              <a:spcAft>
                <a:spcPts val="0"/>
              </a:spcAft>
              <a:buSzPts val="1000"/>
              <a:buNone/>
              <a:defRPr sz="1400"/>
            </a:lvl1pPr>
            <a:lvl2pPr lvl="1" rtl="0">
              <a:lnSpc>
                <a:spcPct val="115000"/>
              </a:lnSpc>
              <a:spcBef>
                <a:spcPts val="0"/>
              </a:spcBef>
              <a:spcAft>
                <a:spcPts val="0"/>
              </a:spcAft>
              <a:buSzPts val="1000"/>
              <a:buNone/>
              <a:defRPr sz="1000"/>
            </a:lvl2pPr>
            <a:lvl3pPr lvl="2" rtl="0">
              <a:lnSpc>
                <a:spcPct val="115000"/>
              </a:lnSpc>
              <a:spcBef>
                <a:spcPts val="0"/>
              </a:spcBef>
              <a:spcAft>
                <a:spcPts val="0"/>
              </a:spcAft>
              <a:buSzPts val="1000"/>
              <a:buNone/>
              <a:defRPr sz="1000"/>
            </a:lvl3pPr>
            <a:lvl4pPr lvl="3" rtl="0">
              <a:lnSpc>
                <a:spcPct val="115000"/>
              </a:lnSpc>
              <a:spcBef>
                <a:spcPts val="0"/>
              </a:spcBef>
              <a:spcAft>
                <a:spcPts val="0"/>
              </a:spcAft>
              <a:buSzPts val="1000"/>
              <a:buNone/>
              <a:defRPr sz="1000"/>
            </a:lvl4pPr>
            <a:lvl5pPr lvl="4" rtl="0">
              <a:lnSpc>
                <a:spcPct val="115000"/>
              </a:lnSpc>
              <a:spcBef>
                <a:spcPts val="0"/>
              </a:spcBef>
              <a:spcAft>
                <a:spcPts val="0"/>
              </a:spcAft>
              <a:buSzPts val="1000"/>
              <a:buNone/>
              <a:defRPr sz="1000"/>
            </a:lvl5pPr>
            <a:lvl6pPr lvl="5" rtl="0">
              <a:lnSpc>
                <a:spcPct val="115000"/>
              </a:lnSpc>
              <a:spcBef>
                <a:spcPts val="0"/>
              </a:spcBef>
              <a:spcAft>
                <a:spcPts val="0"/>
              </a:spcAft>
              <a:buSzPts val="1000"/>
              <a:buNone/>
              <a:defRPr sz="1000"/>
            </a:lvl6pPr>
            <a:lvl7pPr lvl="6" rtl="0">
              <a:lnSpc>
                <a:spcPct val="115000"/>
              </a:lnSpc>
              <a:spcBef>
                <a:spcPts val="0"/>
              </a:spcBef>
              <a:spcAft>
                <a:spcPts val="0"/>
              </a:spcAft>
              <a:buSzPts val="1000"/>
              <a:buNone/>
              <a:defRPr sz="1000"/>
            </a:lvl7pPr>
            <a:lvl8pPr lvl="7" rtl="0">
              <a:lnSpc>
                <a:spcPct val="115000"/>
              </a:lnSpc>
              <a:spcBef>
                <a:spcPts val="0"/>
              </a:spcBef>
              <a:spcAft>
                <a:spcPts val="0"/>
              </a:spcAft>
              <a:buSzPts val="1000"/>
              <a:buNone/>
              <a:defRPr sz="1000"/>
            </a:lvl8pPr>
            <a:lvl9pPr lvl="8" rtl="0">
              <a:lnSpc>
                <a:spcPct val="115000"/>
              </a:lnSpc>
              <a:spcBef>
                <a:spcPts val="0"/>
              </a:spcBef>
              <a:spcAft>
                <a:spcPts val="0"/>
              </a:spcAft>
              <a:buSzPts val="1000"/>
              <a:buNone/>
              <a:defRPr sz="1000"/>
            </a:lvl9pPr>
          </a:lstStyle>
          <a:p>
            <a:endParaRPr/>
          </a:p>
        </p:txBody>
      </p:sp>
      <p:sp>
        <p:nvSpPr>
          <p:cNvPr id="522" name="Google Shape;522;p16"/>
          <p:cNvSpPr txBox="1">
            <a:spLocks noGrp="1"/>
          </p:cNvSpPr>
          <p:nvPr>
            <p:ph type="ctrTitle" idx="4"/>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523" name="Google Shape;523;p16"/>
          <p:cNvGrpSpPr/>
          <p:nvPr/>
        </p:nvGrpSpPr>
        <p:grpSpPr>
          <a:xfrm>
            <a:off x="-11" y="-9227"/>
            <a:ext cx="8914358" cy="5172705"/>
            <a:chOff x="-11" y="-9227"/>
            <a:chExt cx="8914358" cy="5172705"/>
          </a:xfrm>
        </p:grpSpPr>
        <p:sp>
          <p:nvSpPr>
            <p:cNvPr id="524" name="Google Shape;524;p16"/>
            <p:cNvSpPr/>
            <p:nvPr/>
          </p:nvSpPr>
          <p:spPr>
            <a:xfrm>
              <a:off x="8747919" y="3339999"/>
              <a:ext cx="166428" cy="166477"/>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5" name="Google Shape;525;p16"/>
            <p:cNvGrpSpPr/>
            <p:nvPr/>
          </p:nvGrpSpPr>
          <p:grpSpPr>
            <a:xfrm>
              <a:off x="538003" y="787491"/>
              <a:ext cx="253458" cy="548835"/>
              <a:chOff x="1266755" y="4029330"/>
              <a:chExt cx="148325" cy="321163"/>
            </a:xfrm>
          </p:grpSpPr>
          <p:sp>
            <p:nvSpPr>
              <p:cNvPr id="526" name="Google Shape;526;p16"/>
              <p:cNvSpPr/>
              <p:nvPr/>
            </p:nvSpPr>
            <p:spPr>
              <a:xfrm>
                <a:off x="1394309" y="4029330"/>
                <a:ext cx="20771" cy="20771"/>
              </a:xfrm>
              <a:custGeom>
                <a:avLst/>
                <a:gdLst/>
                <a:ahLst/>
                <a:cxnLst/>
                <a:rect l="l" t="t" r="r" b="b"/>
                <a:pathLst>
                  <a:path w="383" h="383" extrusionOk="0">
                    <a:moveTo>
                      <a:pt x="194" y="0"/>
                    </a:moveTo>
                    <a:cubicBezTo>
                      <a:pt x="67" y="0"/>
                      <a:pt x="1" y="128"/>
                      <a:pt x="1" y="194"/>
                    </a:cubicBezTo>
                    <a:cubicBezTo>
                      <a:pt x="1" y="321"/>
                      <a:pt x="67" y="382"/>
                      <a:pt x="194" y="382"/>
                    </a:cubicBezTo>
                    <a:cubicBezTo>
                      <a:pt x="321" y="382"/>
                      <a:pt x="382" y="321"/>
                      <a:pt x="382" y="194"/>
                    </a:cubicBezTo>
                    <a:cubicBezTo>
                      <a:pt x="382" y="128"/>
                      <a:pt x="321"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6"/>
              <p:cNvSpPr/>
              <p:nvPr/>
            </p:nvSpPr>
            <p:spPr>
              <a:xfrm>
                <a:off x="1394309" y="4091426"/>
                <a:ext cx="20771" cy="20771"/>
              </a:xfrm>
              <a:custGeom>
                <a:avLst/>
                <a:gdLst/>
                <a:ahLst/>
                <a:cxnLst/>
                <a:rect l="l" t="t" r="r" b="b"/>
                <a:pathLst>
                  <a:path w="383" h="383" extrusionOk="0">
                    <a:moveTo>
                      <a:pt x="194" y="1"/>
                    </a:moveTo>
                    <a:cubicBezTo>
                      <a:pt x="67" y="1"/>
                      <a:pt x="1" y="67"/>
                      <a:pt x="1" y="194"/>
                    </a:cubicBezTo>
                    <a:cubicBezTo>
                      <a:pt x="1" y="255"/>
                      <a:pt x="67" y="383"/>
                      <a:pt x="194" y="383"/>
                    </a:cubicBezTo>
                    <a:cubicBezTo>
                      <a:pt x="321" y="383"/>
                      <a:pt x="382" y="255"/>
                      <a:pt x="382" y="194"/>
                    </a:cubicBezTo>
                    <a:cubicBezTo>
                      <a:pt x="382" y="67"/>
                      <a:pt x="321"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6"/>
              <p:cNvSpPr/>
              <p:nvPr/>
            </p:nvSpPr>
            <p:spPr>
              <a:xfrm>
                <a:off x="1394309" y="4150268"/>
                <a:ext cx="20771" cy="20771"/>
              </a:xfrm>
              <a:custGeom>
                <a:avLst/>
                <a:gdLst/>
                <a:ahLst/>
                <a:cxnLst/>
                <a:rect l="l" t="t" r="r" b="b"/>
                <a:pathLst>
                  <a:path w="383" h="383" extrusionOk="0">
                    <a:moveTo>
                      <a:pt x="194" y="0"/>
                    </a:moveTo>
                    <a:cubicBezTo>
                      <a:pt x="67" y="0"/>
                      <a:pt x="1" y="61"/>
                      <a:pt x="1" y="189"/>
                    </a:cubicBezTo>
                    <a:cubicBezTo>
                      <a:pt x="1" y="316"/>
                      <a:pt x="67" y="382"/>
                      <a:pt x="194" y="382"/>
                    </a:cubicBezTo>
                    <a:cubicBezTo>
                      <a:pt x="321" y="382"/>
                      <a:pt x="382" y="316"/>
                      <a:pt x="382" y="189"/>
                    </a:cubicBezTo>
                    <a:cubicBezTo>
                      <a:pt x="382" y="61"/>
                      <a:pt x="321"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6"/>
              <p:cNvSpPr/>
              <p:nvPr/>
            </p:nvSpPr>
            <p:spPr>
              <a:xfrm>
                <a:off x="1394309" y="4208784"/>
                <a:ext cx="20771" cy="20771"/>
              </a:xfrm>
              <a:custGeom>
                <a:avLst/>
                <a:gdLst/>
                <a:ahLst/>
                <a:cxnLst/>
                <a:rect l="l" t="t" r="r" b="b"/>
                <a:pathLst>
                  <a:path w="383" h="383" extrusionOk="0">
                    <a:moveTo>
                      <a:pt x="194" y="1"/>
                    </a:moveTo>
                    <a:cubicBezTo>
                      <a:pt x="67" y="1"/>
                      <a:pt x="1" y="128"/>
                      <a:pt x="1" y="194"/>
                    </a:cubicBezTo>
                    <a:cubicBezTo>
                      <a:pt x="1" y="321"/>
                      <a:pt x="67" y="382"/>
                      <a:pt x="194" y="382"/>
                    </a:cubicBezTo>
                    <a:cubicBezTo>
                      <a:pt x="321" y="382"/>
                      <a:pt x="382" y="321"/>
                      <a:pt x="382" y="194"/>
                    </a:cubicBezTo>
                    <a:cubicBezTo>
                      <a:pt x="382" y="128"/>
                      <a:pt x="321" y="1"/>
                      <a:pt x="1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6"/>
              <p:cNvSpPr/>
              <p:nvPr/>
            </p:nvSpPr>
            <p:spPr>
              <a:xfrm>
                <a:off x="1394309" y="4270934"/>
                <a:ext cx="20771" cy="20717"/>
              </a:xfrm>
              <a:custGeom>
                <a:avLst/>
                <a:gdLst/>
                <a:ahLst/>
                <a:cxnLst/>
                <a:rect l="l" t="t" r="r" b="b"/>
                <a:pathLst>
                  <a:path w="383" h="382" extrusionOk="0">
                    <a:moveTo>
                      <a:pt x="194" y="0"/>
                    </a:moveTo>
                    <a:cubicBezTo>
                      <a:pt x="67" y="0"/>
                      <a:pt x="1" y="66"/>
                      <a:pt x="1" y="194"/>
                    </a:cubicBezTo>
                    <a:cubicBezTo>
                      <a:pt x="1" y="255"/>
                      <a:pt x="67" y="382"/>
                      <a:pt x="194" y="382"/>
                    </a:cubicBezTo>
                    <a:cubicBezTo>
                      <a:pt x="321" y="382"/>
                      <a:pt x="382" y="255"/>
                      <a:pt x="382" y="194"/>
                    </a:cubicBezTo>
                    <a:cubicBezTo>
                      <a:pt x="382" y="66"/>
                      <a:pt x="321"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6"/>
              <p:cNvSpPr/>
              <p:nvPr/>
            </p:nvSpPr>
            <p:spPr>
              <a:xfrm>
                <a:off x="1394309" y="4329722"/>
                <a:ext cx="20771" cy="20771"/>
              </a:xfrm>
              <a:custGeom>
                <a:avLst/>
                <a:gdLst/>
                <a:ahLst/>
                <a:cxnLst/>
                <a:rect l="l" t="t" r="r" b="b"/>
                <a:pathLst>
                  <a:path w="383" h="383" extrusionOk="0">
                    <a:moveTo>
                      <a:pt x="194" y="0"/>
                    </a:moveTo>
                    <a:cubicBezTo>
                      <a:pt x="67" y="0"/>
                      <a:pt x="1" y="62"/>
                      <a:pt x="1" y="189"/>
                    </a:cubicBezTo>
                    <a:cubicBezTo>
                      <a:pt x="1" y="316"/>
                      <a:pt x="67" y="382"/>
                      <a:pt x="194" y="382"/>
                    </a:cubicBezTo>
                    <a:cubicBezTo>
                      <a:pt x="321" y="382"/>
                      <a:pt x="382" y="316"/>
                      <a:pt x="382" y="189"/>
                    </a:cubicBezTo>
                    <a:cubicBezTo>
                      <a:pt x="382" y="62"/>
                      <a:pt x="321" y="0"/>
                      <a:pt x="1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16"/>
              <p:cNvSpPr/>
              <p:nvPr/>
            </p:nvSpPr>
            <p:spPr>
              <a:xfrm>
                <a:off x="1332213" y="4029330"/>
                <a:ext cx="20717" cy="20771"/>
              </a:xfrm>
              <a:custGeom>
                <a:avLst/>
                <a:gdLst/>
                <a:ahLst/>
                <a:cxnLst/>
                <a:rect l="l" t="t" r="r" b="b"/>
                <a:pathLst>
                  <a:path w="382" h="383" extrusionOk="0">
                    <a:moveTo>
                      <a:pt x="193" y="0"/>
                    </a:moveTo>
                    <a:cubicBezTo>
                      <a:pt x="66" y="0"/>
                      <a:pt x="0" y="128"/>
                      <a:pt x="0" y="194"/>
                    </a:cubicBezTo>
                    <a:cubicBezTo>
                      <a:pt x="0" y="321"/>
                      <a:pt x="66" y="382"/>
                      <a:pt x="193" y="382"/>
                    </a:cubicBezTo>
                    <a:cubicBezTo>
                      <a:pt x="255" y="382"/>
                      <a:pt x="382" y="321"/>
                      <a:pt x="382" y="194"/>
                    </a:cubicBezTo>
                    <a:cubicBezTo>
                      <a:pt x="382" y="128"/>
                      <a:pt x="255"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16"/>
              <p:cNvSpPr/>
              <p:nvPr/>
            </p:nvSpPr>
            <p:spPr>
              <a:xfrm>
                <a:off x="1332213" y="4091426"/>
                <a:ext cx="20717" cy="20771"/>
              </a:xfrm>
              <a:custGeom>
                <a:avLst/>
                <a:gdLst/>
                <a:ahLst/>
                <a:cxnLst/>
                <a:rect l="l" t="t" r="r" b="b"/>
                <a:pathLst>
                  <a:path w="382" h="383" extrusionOk="0">
                    <a:moveTo>
                      <a:pt x="193" y="1"/>
                    </a:moveTo>
                    <a:cubicBezTo>
                      <a:pt x="66" y="1"/>
                      <a:pt x="0" y="67"/>
                      <a:pt x="0" y="194"/>
                    </a:cubicBezTo>
                    <a:cubicBezTo>
                      <a:pt x="0" y="255"/>
                      <a:pt x="66" y="383"/>
                      <a:pt x="193" y="383"/>
                    </a:cubicBezTo>
                    <a:cubicBezTo>
                      <a:pt x="255" y="383"/>
                      <a:pt x="382" y="255"/>
                      <a:pt x="382" y="194"/>
                    </a:cubicBezTo>
                    <a:cubicBezTo>
                      <a:pt x="382" y="67"/>
                      <a:pt x="255"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16"/>
              <p:cNvSpPr/>
              <p:nvPr/>
            </p:nvSpPr>
            <p:spPr>
              <a:xfrm>
                <a:off x="1332213" y="4150268"/>
                <a:ext cx="20717" cy="20771"/>
              </a:xfrm>
              <a:custGeom>
                <a:avLst/>
                <a:gdLst/>
                <a:ahLst/>
                <a:cxnLst/>
                <a:rect l="l" t="t" r="r" b="b"/>
                <a:pathLst>
                  <a:path w="382" h="383" extrusionOk="0">
                    <a:moveTo>
                      <a:pt x="193" y="0"/>
                    </a:moveTo>
                    <a:cubicBezTo>
                      <a:pt x="66" y="0"/>
                      <a:pt x="0" y="61"/>
                      <a:pt x="0" y="189"/>
                    </a:cubicBezTo>
                    <a:cubicBezTo>
                      <a:pt x="0" y="316"/>
                      <a:pt x="66" y="382"/>
                      <a:pt x="193" y="382"/>
                    </a:cubicBezTo>
                    <a:cubicBezTo>
                      <a:pt x="255" y="382"/>
                      <a:pt x="382" y="316"/>
                      <a:pt x="382" y="189"/>
                    </a:cubicBezTo>
                    <a:cubicBezTo>
                      <a:pt x="382" y="61"/>
                      <a:pt x="255"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6"/>
              <p:cNvSpPr/>
              <p:nvPr/>
            </p:nvSpPr>
            <p:spPr>
              <a:xfrm>
                <a:off x="1332213" y="4208784"/>
                <a:ext cx="20717" cy="20771"/>
              </a:xfrm>
              <a:custGeom>
                <a:avLst/>
                <a:gdLst/>
                <a:ahLst/>
                <a:cxnLst/>
                <a:rect l="l" t="t" r="r" b="b"/>
                <a:pathLst>
                  <a:path w="382" h="383" extrusionOk="0">
                    <a:moveTo>
                      <a:pt x="193" y="1"/>
                    </a:moveTo>
                    <a:cubicBezTo>
                      <a:pt x="66" y="1"/>
                      <a:pt x="0" y="128"/>
                      <a:pt x="0" y="194"/>
                    </a:cubicBezTo>
                    <a:cubicBezTo>
                      <a:pt x="0" y="321"/>
                      <a:pt x="66" y="382"/>
                      <a:pt x="193" y="382"/>
                    </a:cubicBezTo>
                    <a:cubicBezTo>
                      <a:pt x="255" y="382"/>
                      <a:pt x="382" y="321"/>
                      <a:pt x="382" y="194"/>
                    </a:cubicBezTo>
                    <a:cubicBezTo>
                      <a:pt x="382" y="128"/>
                      <a:pt x="255" y="1"/>
                      <a:pt x="1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6"/>
              <p:cNvSpPr/>
              <p:nvPr/>
            </p:nvSpPr>
            <p:spPr>
              <a:xfrm>
                <a:off x="1332213" y="4270934"/>
                <a:ext cx="20717" cy="20717"/>
              </a:xfrm>
              <a:custGeom>
                <a:avLst/>
                <a:gdLst/>
                <a:ahLst/>
                <a:cxnLst/>
                <a:rect l="l" t="t" r="r" b="b"/>
                <a:pathLst>
                  <a:path w="382" h="382" extrusionOk="0">
                    <a:moveTo>
                      <a:pt x="193" y="0"/>
                    </a:moveTo>
                    <a:cubicBezTo>
                      <a:pt x="66" y="0"/>
                      <a:pt x="0" y="66"/>
                      <a:pt x="0" y="194"/>
                    </a:cubicBezTo>
                    <a:cubicBezTo>
                      <a:pt x="0" y="255"/>
                      <a:pt x="66" y="382"/>
                      <a:pt x="193" y="382"/>
                    </a:cubicBezTo>
                    <a:cubicBezTo>
                      <a:pt x="255" y="382"/>
                      <a:pt x="382" y="255"/>
                      <a:pt x="382" y="194"/>
                    </a:cubicBezTo>
                    <a:cubicBezTo>
                      <a:pt x="382" y="66"/>
                      <a:pt x="255"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16"/>
              <p:cNvSpPr/>
              <p:nvPr/>
            </p:nvSpPr>
            <p:spPr>
              <a:xfrm>
                <a:off x="1332213" y="4329722"/>
                <a:ext cx="20717" cy="20771"/>
              </a:xfrm>
              <a:custGeom>
                <a:avLst/>
                <a:gdLst/>
                <a:ahLst/>
                <a:cxnLst/>
                <a:rect l="l" t="t" r="r" b="b"/>
                <a:pathLst>
                  <a:path w="382" h="383" extrusionOk="0">
                    <a:moveTo>
                      <a:pt x="193" y="0"/>
                    </a:moveTo>
                    <a:cubicBezTo>
                      <a:pt x="66" y="0"/>
                      <a:pt x="0" y="62"/>
                      <a:pt x="0" y="189"/>
                    </a:cubicBezTo>
                    <a:cubicBezTo>
                      <a:pt x="0" y="316"/>
                      <a:pt x="66" y="382"/>
                      <a:pt x="193" y="382"/>
                    </a:cubicBezTo>
                    <a:cubicBezTo>
                      <a:pt x="255" y="382"/>
                      <a:pt x="382" y="316"/>
                      <a:pt x="382" y="189"/>
                    </a:cubicBezTo>
                    <a:cubicBezTo>
                      <a:pt x="382" y="62"/>
                      <a:pt x="255"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16"/>
              <p:cNvSpPr/>
              <p:nvPr/>
            </p:nvSpPr>
            <p:spPr>
              <a:xfrm>
                <a:off x="1266755" y="4029330"/>
                <a:ext cx="20771" cy="20771"/>
              </a:xfrm>
              <a:custGeom>
                <a:avLst/>
                <a:gdLst/>
                <a:ahLst/>
                <a:cxnLst/>
                <a:rect l="l" t="t" r="r" b="b"/>
                <a:pathLst>
                  <a:path w="383" h="383" extrusionOk="0">
                    <a:moveTo>
                      <a:pt x="189" y="0"/>
                    </a:moveTo>
                    <a:cubicBezTo>
                      <a:pt x="62" y="0"/>
                      <a:pt x="0" y="128"/>
                      <a:pt x="0" y="194"/>
                    </a:cubicBezTo>
                    <a:cubicBezTo>
                      <a:pt x="0" y="321"/>
                      <a:pt x="62" y="382"/>
                      <a:pt x="189" y="382"/>
                    </a:cubicBezTo>
                    <a:cubicBezTo>
                      <a:pt x="316" y="382"/>
                      <a:pt x="382" y="321"/>
                      <a:pt x="382" y="194"/>
                    </a:cubicBezTo>
                    <a:cubicBezTo>
                      <a:pt x="382" y="128"/>
                      <a:pt x="316" y="0"/>
                      <a:pt x="1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6"/>
              <p:cNvSpPr/>
              <p:nvPr/>
            </p:nvSpPr>
            <p:spPr>
              <a:xfrm>
                <a:off x="1266755" y="4091426"/>
                <a:ext cx="20771" cy="20771"/>
              </a:xfrm>
              <a:custGeom>
                <a:avLst/>
                <a:gdLst/>
                <a:ahLst/>
                <a:cxnLst/>
                <a:rect l="l" t="t" r="r" b="b"/>
                <a:pathLst>
                  <a:path w="383" h="383" extrusionOk="0">
                    <a:moveTo>
                      <a:pt x="189" y="1"/>
                    </a:moveTo>
                    <a:cubicBezTo>
                      <a:pt x="62" y="1"/>
                      <a:pt x="0" y="67"/>
                      <a:pt x="0" y="194"/>
                    </a:cubicBezTo>
                    <a:cubicBezTo>
                      <a:pt x="0" y="255"/>
                      <a:pt x="62" y="383"/>
                      <a:pt x="189" y="383"/>
                    </a:cubicBezTo>
                    <a:cubicBezTo>
                      <a:pt x="316" y="383"/>
                      <a:pt x="382" y="255"/>
                      <a:pt x="382" y="194"/>
                    </a:cubicBezTo>
                    <a:cubicBezTo>
                      <a:pt x="382" y="67"/>
                      <a:pt x="316" y="1"/>
                      <a:pt x="1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6"/>
              <p:cNvSpPr/>
              <p:nvPr/>
            </p:nvSpPr>
            <p:spPr>
              <a:xfrm>
                <a:off x="1266755" y="4150268"/>
                <a:ext cx="20771" cy="20771"/>
              </a:xfrm>
              <a:custGeom>
                <a:avLst/>
                <a:gdLst/>
                <a:ahLst/>
                <a:cxnLst/>
                <a:rect l="l" t="t" r="r" b="b"/>
                <a:pathLst>
                  <a:path w="383" h="383" extrusionOk="0">
                    <a:moveTo>
                      <a:pt x="189" y="0"/>
                    </a:moveTo>
                    <a:cubicBezTo>
                      <a:pt x="62" y="0"/>
                      <a:pt x="0" y="61"/>
                      <a:pt x="0" y="189"/>
                    </a:cubicBezTo>
                    <a:cubicBezTo>
                      <a:pt x="0" y="316"/>
                      <a:pt x="62" y="382"/>
                      <a:pt x="189" y="382"/>
                    </a:cubicBezTo>
                    <a:cubicBezTo>
                      <a:pt x="316" y="382"/>
                      <a:pt x="382" y="316"/>
                      <a:pt x="382" y="189"/>
                    </a:cubicBezTo>
                    <a:cubicBezTo>
                      <a:pt x="382" y="61"/>
                      <a:pt x="316" y="0"/>
                      <a:pt x="1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16"/>
              <p:cNvSpPr/>
              <p:nvPr/>
            </p:nvSpPr>
            <p:spPr>
              <a:xfrm>
                <a:off x="1266755" y="4208784"/>
                <a:ext cx="20771" cy="20771"/>
              </a:xfrm>
              <a:custGeom>
                <a:avLst/>
                <a:gdLst/>
                <a:ahLst/>
                <a:cxnLst/>
                <a:rect l="l" t="t" r="r" b="b"/>
                <a:pathLst>
                  <a:path w="383" h="383" extrusionOk="0">
                    <a:moveTo>
                      <a:pt x="189" y="1"/>
                    </a:moveTo>
                    <a:cubicBezTo>
                      <a:pt x="62" y="1"/>
                      <a:pt x="0" y="128"/>
                      <a:pt x="0" y="194"/>
                    </a:cubicBezTo>
                    <a:cubicBezTo>
                      <a:pt x="0" y="321"/>
                      <a:pt x="62" y="382"/>
                      <a:pt x="189" y="382"/>
                    </a:cubicBezTo>
                    <a:cubicBezTo>
                      <a:pt x="316" y="382"/>
                      <a:pt x="382" y="321"/>
                      <a:pt x="382" y="194"/>
                    </a:cubicBezTo>
                    <a:cubicBezTo>
                      <a:pt x="382" y="128"/>
                      <a:pt x="316" y="1"/>
                      <a:pt x="1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16"/>
              <p:cNvSpPr/>
              <p:nvPr/>
            </p:nvSpPr>
            <p:spPr>
              <a:xfrm>
                <a:off x="1266755" y="4270934"/>
                <a:ext cx="20771" cy="20717"/>
              </a:xfrm>
              <a:custGeom>
                <a:avLst/>
                <a:gdLst/>
                <a:ahLst/>
                <a:cxnLst/>
                <a:rect l="l" t="t" r="r" b="b"/>
                <a:pathLst>
                  <a:path w="383" h="382" extrusionOk="0">
                    <a:moveTo>
                      <a:pt x="189" y="0"/>
                    </a:moveTo>
                    <a:cubicBezTo>
                      <a:pt x="62" y="0"/>
                      <a:pt x="0" y="66"/>
                      <a:pt x="0" y="194"/>
                    </a:cubicBezTo>
                    <a:cubicBezTo>
                      <a:pt x="0" y="255"/>
                      <a:pt x="62" y="382"/>
                      <a:pt x="189" y="382"/>
                    </a:cubicBezTo>
                    <a:cubicBezTo>
                      <a:pt x="316" y="382"/>
                      <a:pt x="382" y="255"/>
                      <a:pt x="382" y="194"/>
                    </a:cubicBezTo>
                    <a:cubicBezTo>
                      <a:pt x="382" y="66"/>
                      <a:pt x="316" y="0"/>
                      <a:pt x="1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16"/>
              <p:cNvSpPr/>
              <p:nvPr/>
            </p:nvSpPr>
            <p:spPr>
              <a:xfrm>
                <a:off x="1266755" y="4329722"/>
                <a:ext cx="20771" cy="20771"/>
              </a:xfrm>
              <a:custGeom>
                <a:avLst/>
                <a:gdLst/>
                <a:ahLst/>
                <a:cxnLst/>
                <a:rect l="l" t="t" r="r" b="b"/>
                <a:pathLst>
                  <a:path w="383" h="383" extrusionOk="0">
                    <a:moveTo>
                      <a:pt x="189" y="0"/>
                    </a:moveTo>
                    <a:cubicBezTo>
                      <a:pt x="62" y="0"/>
                      <a:pt x="0" y="62"/>
                      <a:pt x="0" y="189"/>
                    </a:cubicBezTo>
                    <a:cubicBezTo>
                      <a:pt x="0" y="316"/>
                      <a:pt x="62" y="382"/>
                      <a:pt x="189" y="382"/>
                    </a:cubicBezTo>
                    <a:cubicBezTo>
                      <a:pt x="316" y="382"/>
                      <a:pt x="382" y="316"/>
                      <a:pt x="382" y="189"/>
                    </a:cubicBezTo>
                    <a:cubicBezTo>
                      <a:pt x="382" y="62"/>
                      <a:pt x="316" y="0"/>
                      <a:pt x="1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4" name="Google Shape;544;p16"/>
            <p:cNvSpPr/>
            <p:nvPr/>
          </p:nvSpPr>
          <p:spPr>
            <a:xfrm>
              <a:off x="272246" y="4827844"/>
              <a:ext cx="673306" cy="335634"/>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16"/>
            <p:cNvSpPr/>
            <p:nvPr/>
          </p:nvSpPr>
          <p:spPr>
            <a:xfrm>
              <a:off x="389612" y="4203296"/>
              <a:ext cx="438564" cy="98777"/>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16"/>
            <p:cNvSpPr/>
            <p:nvPr/>
          </p:nvSpPr>
          <p:spPr>
            <a:xfrm rot="10800000">
              <a:off x="-11" y="-9227"/>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6"/>
            <p:cNvSpPr/>
            <p:nvPr/>
          </p:nvSpPr>
          <p:spPr>
            <a:xfrm>
              <a:off x="8424000" y="4203296"/>
              <a:ext cx="438564" cy="98777"/>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2">
  <p:cSld name="CUSTOM_46">
    <p:spTree>
      <p:nvGrpSpPr>
        <p:cNvPr id="1" name="Shape 548"/>
        <p:cNvGrpSpPr/>
        <p:nvPr/>
      </p:nvGrpSpPr>
      <p:grpSpPr>
        <a:xfrm>
          <a:off x="0" y="0"/>
          <a:ext cx="0" cy="0"/>
          <a:chOff x="0" y="0"/>
          <a:chExt cx="0" cy="0"/>
        </a:xfrm>
      </p:grpSpPr>
      <p:grpSp>
        <p:nvGrpSpPr>
          <p:cNvPr id="549" name="Google Shape;549;p17"/>
          <p:cNvGrpSpPr/>
          <p:nvPr/>
        </p:nvGrpSpPr>
        <p:grpSpPr>
          <a:xfrm>
            <a:off x="-12" y="-5864"/>
            <a:ext cx="9165027" cy="8385686"/>
            <a:chOff x="-12" y="-5864"/>
            <a:chExt cx="9165027" cy="8385686"/>
          </a:xfrm>
        </p:grpSpPr>
        <p:grpSp>
          <p:nvGrpSpPr>
            <p:cNvPr id="550" name="Google Shape;550;p17"/>
            <p:cNvGrpSpPr/>
            <p:nvPr/>
          </p:nvGrpSpPr>
          <p:grpSpPr>
            <a:xfrm>
              <a:off x="8352003" y="4350804"/>
              <a:ext cx="813012" cy="813012"/>
              <a:chOff x="8095266" y="4094158"/>
              <a:chExt cx="1059575" cy="1059575"/>
            </a:xfrm>
          </p:grpSpPr>
          <p:sp>
            <p:nvSpPr>
              <p:cNvPr id="551" name="Google Shape;551;p17"/>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2" name="Google Shape;552;p17"/>
              <p:cNvGrpSpPr/>
              <p:nvPr/>
            </p:nvGrpSpPr>
            <p:grpSpPr>
              <a:xfrm>
                <a:off x="8877683" y="4245446"/>
                <a:ext cx="177866" cy="385129"/>
                <a:chOff x="8877683" y="4321646"/>
                <a:chExt cx="177866" cy="385129"/>
              </a:xfrm>
            </p:grpSpPr>
            <p:sp>
              <p:nvSpPr>
                <p:cNvPr id="553" name="Google Shape;553;p17"/>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7"/>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17"/>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17"/>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17"/>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17"/>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17"/>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7"/>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17"/>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17"/>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17"/>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17"/>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17"/>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17"/>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17"/>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17"/>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7"/>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17"/>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571" name="Google Shape;571;p17"/>
            <p:cNvSpPr/>
            <p:nvPr/>
          </p:nvSpPr>
          <p:spPr>
            <a:xfrm>
              <a:off x="227514" y="2370792"/>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17"/>
            <p:cNvSpPr/>
            <p:nvPr/>
          </p:nvSpPr>
          <p:spPr>
            <a:xfrm>
              <a:off x="227499" y="1413417"/>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7"/>
            <p:cNvSpPr/>
            <p:nvPr/>
          </p:nvSpPr>
          <p:spPr>
            <a:xfrm>
              <a:off x="8613019" y="280516"/>
              <a:ext cx="259479" cy="259479"/>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7"/>
            <p:cNvSpPr/>
            <p:nvPr/>
          </p:nvSpPr>
          <p:spPr>
            <a:xfrm>
              <a:off x="6" y="3869958"/>
              <a:ext cx="307336" cy="30733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7"/>
            <p:cNvSpPr/>
            <p:nvPr/>
          </p:nvSpPr>
          <p:spPr>
            <a:xfrm>
              <a:off x="4220287" y="-5864"/>
              <a:ext cx="693634" cy="345190"/>
            </a:xfrm>
            <a:custGeom>
              <a:avLst/>
              <a:gdLst/>
              <a:ahLst/>
              <a:cxnLst/>
              <a:rect l="l" t="t" r="r" b="b"/>
              <a:pathLst>
                <a:path w="12790" h="6365" extrusionOk="0">
                  <a:moveTo>
                    <a:pt x="1" y="1"/>
                  </a:moveTo>
                  <a:cubicBezTo>
                    <a:pt x="1" y="892"/>
                    <a:pt x="189" y="1716"/>
                    <a:pt x="510" y="2480"/>
                  </a:cubicBezTo>
                  <a:cubicBezTo>
                    <a:pt x="953" y="3626"/>
                    <a:pt x="1783" y="4583"/>
                    <a:pt x="2801" y="5280"/>
                  </a:cubicBezTo>
                  <a:cubicBezTo>
                    <a:pt x="3819" y="5983"/>
                    <a:pt x="5092" y="6365"/>
                    <a:pt x="6365" y="6365"/>
                  </a:cubicBezTo>
                  <a:cubicBezTo>
                    <a:pt x="7256" y="6365"/>
                    <a:pt x="8081" y="6171"/>
                    <a:pt x="8844" y="5855"/>
                  </a:cubicBezTo>
                  <a:cubicBezTo>
                    <a:pt x="9990" y="5407"/>
                    <a:pt x="11008" y="4583"/>
                    <a:pt x="11710" y="3564"/>
                  </a:cubicBezTo>
                  <a:cubicBezTo>
                    <a:pt x="12347" y="2546"/>
                    <a:pt x="12790" y="1273"/>
                    <a:pt x="12790" y="1"/>
                  </a:cubicBezTo>
                  <a:lnTo>
                    <a:pt x="10499" y="1"/>
                  </a:lnTo>
                  <a:cubicBezTo>
                    <a:pt x="10499" y="571"/>
                    <a:pt x="10372" y="1080"/>
                    <a:pt x="10183" y="1589"/>
                  </a:cubicBezTo>
                  <a:cubicBezTo>
                    <a:pt x="9862" y="2292"/>
                    <a:pt x="9353" y="2928"/>
                    <a:pt x="8656" y="3371"/>
                  </a:cubicBezTo>
                  <a:cubicBezTo>
                    <a:pt x="8019" y="3819"/>
                    <a:pt x="7256" y="4074"/>
                    <a:pt x="6365" y="4074"/>
                  </a:cubicBezTo>
                  <a:cubicBezTo>
                    <a:pt x="5789" y="4074"/>
                    <a:pt x="5280" y="3946"/>
                    <a:pt x="4771" y="3753"/>
                  </a:cubicBezTo>
                  <a:cubicBezTo>
                    <a:pt x="4074" y="3437"/>
                    <a:pt x="3437" y="2928"/>
                    <a:pt x="2989" y="2292"/>
                  </a:cubicBezTo>
                  <a:cubicBezTo>
                    <a:pt x="2546" y="1589"/>
                    <a:pt x="2292" y="825"/>
                    <a:pt x="22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6" name="Google Shape;576;p17"/>
            <p:cNvGrpSpPr/>
            <p:nvPr/>
          </p:nvGrpSpPr>
          <p:grpSpPr>
            <a:xfrm>
              <a:off x="3588526" y="4597233"/>
              <a:ext cx="1957156" cy="3782590"/>
              <a:chOff x="5833129" y="748224"/>
              <a:chExt cx="1462857" cy="2827259"/>
            </a:xfrm>
          </p:grpSpPr>
          <p:sp>
            <p:nvSpPr>
              <p:cNvPr id="577" name="Google Shape;577;p17"/>
              <p:cNvSpPr/>
              <p:nvPr/>
            </p:nvSpPr>
            <p:spPr>
              <a:xfrm>
                <a:off x="5833129" y="748224"/>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7"/>
              <p:cNvSpPr/>
              <p:nvPr/>
            </p:nvSpPr>
            <p:spPr>
              <a:xfrm>
                <a:off x="5944193" y="859287"/>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7"/>
              <p:cNvSpPr/>
              <p:nvPr/>
            </p:nvSpPr>
            <p:spPr>
              <a:xfrm>
                <a:off x="6048952" y="963949"/>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17"/>
              <p:cNvSpPr/>
              <p:nvPr/>
            </p:nvSpPr>
            <p:spPr>
              <a:xfrm>
                <a:off x="6154098" y="1069193"/>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17"/>
              <p:cNvSpPr/>
              <p:nvPr/>
            </p:nvSpPr>
            <p:spPr>
              <a:xfrm>
                <a:off x="6258760" y="1173854"/>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2" name="Google Shape;582;p17"/>
            <p:cNvSpPr/>
            <p:nvPr/>
          </p:nvSpPr>
          <p:spPr>
            <a:xfrm>
              <a:off x="-12" y="531265"/>
              <a:ext cx="450993" cy="448295"/>
            </a:xfrm>
            <a:custGeom>
              <a:avLst/>
              <a:gdLst/>
              <a:ahLst/>
              <a:cxnLst/>
              <a:rect l="l" t="t" r="r" b="b"/>
              <a:pathLst>
                <a:path w="11202" h="11135" extrusionOk="0">
                  <a:moveTo>
                    <a:pt x="8528" y="1"/>
                  </a:moveTo>
                  <a:cubicBezTo>
                    <a:pt x="8528" y="255"/>
                    <a:pt x="8528" y="510"/>
                    <a:pt x="8401" y="764"/>
                  </a:cubicBezTo>
                  <a:cubicBezTo>
                    <a:pt x="8274" y="1080"/>
                    <a:pt x="8019" y="1401"/>
                    <a:pt x="7704" y="1589"/>
                  </a:cubicBezTo>
                  <a:cubicBezTo>
                    <a:pt x="7510" y="1716"/>
                    <a:pt x="7383" y="1783"/>
                    <a:pt x="7194" y="1844"/>
                  </a:cubicBezTo>
                  <a:cubicBezTo>
                    <a:pt x="7001" y="1910"/>
                    <a:pt x="6813" y="1971"/>
                    <a:pt x="6558" y="1971"/>
                  </a:cubicBezTo>
                  <a:cubicBezTo>
                    <a:pt x="5983" y="1971"/>
                    <a:pt x="5346" y="2098"/>
                    <a:pt x="4776" y="2292"/>
                  </a:cubicBezTo>
                  <a:cubicBezTo>
                    <a:pt x="3946" y="2674"/>
                    <a:pt x="3249" y="3244"/>
                    <a:pt x="2801" y="4007"/>
                  </a:cubicBezTo>
                  <a:cubicBezTo>
                    <a:pt x="2546" y="4328"/>
                    <a:pt x="2358" y="4771"/>
                    <a:pt x="2164" y="5153"/>
                  </a:cubicBezTo>
                  <a:cubicBezTo>
                    <a:pt x="2037" y="5601"/>
                    <a:pt x="1976" y="6110"/>
                    <a:pt x="1976" y="6553"/>
                  </a:cubicBezTo>
                  <a:cubicBezTo>
                    <a:pt x="1976" y="6808"/>
                    <a:pt x="1910" y="7062"/>
                    <a:pt x="1849" y="7317"/>
                  </a:cubicBezTo>
                  <a:cubicBezTo>
                    <a:pt x="1655" y="7698"/>
                    <a:pt x="1401" y="7953"/>
                    <a:pt x="1085" y="8208"/>
                  </a:cubicBezTo>
                  <a:cubicBezTo>
                    <a:pt x="958" y="8274"/>
                    <a:pt x="764" y="8401"/>
                    <a:pt x="576" y="8462"/>
                  </a:cubicBezTo>
                  <a:cubicBezTo>
                    <a:pt x="383" y="8462"/>
                    <a:pt x="194" y="8528"/>
                    <a:pt x="1" y="8528"/>
                  </a:cubicBezTo>
                  <a:lnTo>
                    <a:pt x="1" y="11135"/>
                  </a:lnTo>
                  <a:cubicBezTo>
                    <a:pt x="637" y="11135"/>
                    <a:pt x="1273" y="11008"/>
                    <a:pt x="1783" y="10819"/>
                  </a:cubicBezTo>
                  <a:cubicBezTo>
                    <a:pt x="2612" y="10437"/>
                    <a:pt x="3310" y="9862"/>
                    <a:pt x="3819" y="9099"/>
                  </a:cubicBezTo>
                  <a:cubicBezTo>
                    <a:pt x="4074" y="8783"/>
                    <a:pt x="4267" y="8335"/>
                    <a:pt x="4394" y="7892"/>
                  </a:cubicBezTo>
                  <a:cubicBezTo>
                    <a:pt x="4522" y="7510"/>
                    <a:pt x="4583" y="7001"/>
                    <a:pt x="4583" y="6553"/>
                  </a:cubicBezTo>
                  <a:cubicBezTo>
                    <a:pt x="4583" y="6298"/>
                    <a:pt x="4649" y="6044"/>
                    <a:pt x="4776" y="5789"/>
                  </a:cubicBezTo>
                  <a:cubicBezTo>
                    <a:pt x="4903" y="5407"/>
                    <a:pt x="5158" y="5153"/>
                    <a:pt x="5474" y="4898"/>
                  </a:cubicBezTo>
                  <a:cubicBezTo>
                    <a:pt x="5667" y="4837"/>
                    <a:pt x="5794" y="4710"/>
                    <a:pt x="5983" y="4644"/>
                  </a:cubicBezTo>
                  <a:cubicBezTo>
                    <a:pt x="6176" y="4583"/>
                    <a:pt x="6365" y="4583"/>
                    <a:pt x="6558" y="4583"/>
                  </a:cubicBezTo>
                  <a:cubicBezTo>
                    <a:pt x="7194" y="4583"/>
                    <a:pt x="7831" y="4455"/>
                    <a:pt x="8401" y="4201"/>
                  </a:cubicBezTo>
                  <a:cubicBezTo>
                    <a:pt x="9231" y="3880"/>
                    <a:pt x="9928" y="3310"/>
                    <a:pt x="10376" y="2546"/>
                  </a:cubicBezTo>
                  <a:cubicBezTo>
                    <a:pt x="10631" y="2164"/>
                    <a:pt x="10819" y="1783"/>
                    <a:pt x="11013" y="1335"/>
                  </a:cubicBezTo>
                  <a:cubicBezTo>
                    <a:pt x="11140" y="892"/>
                    <a:pt x="11201" y="444"/>
                    <a:pt x="1120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3" name="Google Shape;583;p17"/>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84" name="Google Shape;584;p17"/>
          <p:cNvSpPr txBox="1">
            <a:spLocks noGrp="1"/>
          </p:cNvSpPr>
          <p:nvPr>
            <p:ph type="ctrTitle" idx="2"/>
          </p:nvPr>
        </p:nvSpPr>
        <p:spPr>
          <a:xfrm>
            <a:off x="782625" y="1301600"/>
            <a:ext cx="3538500" cy="508800"/>
          </a:xfrm>
          <a:prstGeom prst="rect">
            <a:avLst/>
          </a:prstGeom>
        </p:spPr>
        <p:txBody>
          <a:bodyPr spcFirstLastPara="1" wrap="square" lIns="91425" tIns="91425" rIns="91425" bIns="91425" anchor="b" anchorCtr="0">
            <a:noAutofit/>
          </a:bodyPr>
          <a:lstStyle>
            <a:lvl1pPr lvl="0" algn="ctr" rtl="0">
              <a:lnSpc>
                <a:spcPct val="80000"/>
              </a:lnSpc>
              <a:spcBef>
                <a:spcPts val="0"/>
              </a:spcBef>
              <a:spcAft>
                <a:spcPts val="0"/>
              </a:spcAft>
              <a:buClr>
                <a:schemeClr val="dk2"/>
              </a:buClr>
              <a:buSzPts val="2400"/>
              <a:buNone/>
              <a:defRPr sz="1800">
                <a:solidFill>
                  <a:schemeClr val="dk2"/>
                </a:solidFill>
              </a:defRPr>
            </a:lvl1pPr>
            <a:lvl2pPr lvl="1" rtl="0">
              <a:lnSpc>
                <a:spcPct val="80000"/>
              </a:lnSpc>
              <a:spcBef>
                <a:spcPts val="0"/>
              </a:spcBef>
              <a:spcAft>
                <a:spcPts val="0"/>
              </a:spcAft>
              <a:buClr>
                <a:schemeClr val="dk2"/>
              </a:buClr>
              <a:buSzPts val="2400"/>
              <a:buNone/>
              <a:defRPr sz="2400">
                <a:solidFill>
                  <a:schemeClr val="dk2"/>
                </a:solidFill>
              </a:defRPr>
            </a:lvl2pPr>
            <a:lvl3pPr lvl="2" rtl="0">
              <a:lnSpc>
                <a:spcPct val="80000"/>
              </a:lnSpc>
              <a:spcBef>
                <a:spcPts val="0"/>
              </a:spcBef>
              <a:spcAft>
                <a:spcPts val="0"/>
              </a:spcAft>
              <a:buClr>
                <a:schemeClr val="dk2"/>
              </a:buClr>
              <a:buSzPts val="2400"/>
              <a:buNone/>
              <a:defRPr sz="2400">
                <a:solidFill>
                  <a:schemeClr val="dk2"/>
                </a:solidFill>
              </a:defRPr>
            </a:lvl3pPr>
            <a:lvl4pPr lvl="3" rtl="0">
              <a:lnSpc>
                <a:spcPct val="80000"/>
              </a:lnSpc>
              <a:spcBef>
                <a:spcPts val="0"/>
              </a:spcBef>
              <a:spcAft>
                <a:spcPts val="0"/>
              </a:spcAft>
              <a:buClr>
                <a:schemeClr val="dk2"/>
              </a:buClr>
              <a:buSzPts val="2400"/>
              <a:buNone/>
              <a:defRPr sz="2400">
                <a:solidFill>
                  <a:schemeClr val="dk2"/>
                </a:solidFill>
              </a:defRPr>
            </a:lvl4pPr>
            <a:lvl5pPr lvl="4" rtl="0">
              <a:lnSpc>
                <a:spcPct val="80000"/>
              </a:lnSpc>
              <a:spcBef>
                <a:spcPts val="0"/>
              </a:spcBef>
              <a:spcAft>
                <a:spcPts val="0"/>
              </a:spcAft>
              <a:buClr>
                <a:schemeClr val="dk2"/>
              </a:buClr>
              <a:buSzPts val="2400"/>
              <a:buNone/>
              <a:defRPr sz="2400">
                <a:solidFill>
                  <a:schemeClr val="dk2"/>
                </a:solidFill>
              </a:defRPr>
            </a:lvl5pPr>
            <a:lvl6pPr lvl="5" rtl="0">
              <a:lnSpc>
                <a:spcPct val="80000"/>
              </a:lnSpc>
              <a:spcBef>
                <a:spcPts val="0"/>
              </a:spcBef>
              <a:spcAft>
                <a:spcPts val="0"/>
              </a:spcAft>
              <a:buClr>
                <a:schemeClr val="dk2"/>
              </a:buClr>
              <a:buSzPts val="2400"/>
              <a:buNone/>
              <a:defRPr sz="2400">
                <a:solidFill>
                  <a:schemeClr val="dk2"/>
                </a:solidFill>
              </a:defRPr>
            </a:lvl6pPr>
            <a:lvl7pPr lvl="6" rtl="0">
              <a:lnSpc>
                <a:spcPct val="80000"/>
              </a:lnSpc>
              <a:spcBef>
                <a:spcPts val="0"/>
              </a:spcBef>
              <a:spcAft>
                <a:spcPts val="0"/>
              </a:spcAft>
              <a:buClr>
                <a:schemeClr val="dk2"/>
              </a:buClr>
              <a:buSzPts val="2400"/>
              <a:buNone/>
              <a:defRPr sz="2400">
                <a:solidFill>
                  <a:schemeClr val="dk2"/>
                </a:solidFill>
              </a:defRPr>
            </a:lvl7pPr>
            <a:lvl8pPr lvl="7" rtl="0">
              <a:lnSpc>
                <a:spcPct val="80000"/>
              </a:lnSpc>
              <a:spcBef>
                <a:spcPts val="0"/>
              </a:spcBef>
              <a:spcAft>
                <a:spcPts val="0"/>
              </a:spcAft>
              <a:buClr>
                <a:schemeClr val="dk2"/>
              </a:buClr>
              <a:buSzPts val="2400"/>
              <a:buNone/>
              <a:defRPr sz="2400">
                <a:solidFill>
                  <a:schemeClr val="dk2"/>
                </a:solidFill>
              </a:defRPr>
            </a:lvl8pPr>
            <a:lvl9pPr lvl="8" rtl="0">
              <a:lnSpc>
                <a:spcPct val="80000"/>
              </a:lnSpc>
              <a:spcBef>
                <a:spcPts val="0"/>
              </a:spcBef>
              <a:spcAft>
                <a:spcPts val="0"/>
              </a:spcAft>
              <a:buClr>
                <a:schemeClr val="dk2"/>
              </a:buClr>
              <a:buSzPts val="2400"/>
              <a:buNone/>
              <a:defRPr sz="2400">
                <a:solidFill>
                  <a:schemeClr val="dk2"/>
                </a:solidFill>
              </a:defRPr>
            </a:lvl9pPr>
          </a:lstStyle>
          <a:p>
            <a:endParaRPr/>
          </a:p>
        </p:txBody>
      </p:sp>
      <p:sp>
        <p:nvSpPr>
          <p:cNvPr id="585" name="Google Shape;585;p17"/>
          <p:cNvSpPr txBox="1">
            <a:spLocks noGrp="1"/>
          </p:cNvSpPr>
          <p:nvPr>
            <p:ph type="subTitle" idx="1"/>
          </p:nvPr>
        </p:nvSpPr>
        <p:spPr>
          <a:xfrm>
            <a:off x="792200" y="1799150"/>
            <a:ext cx="3538500" cy="469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000"/>
              <a:buNone/>
              <a:defRPr sz="1600"/>
            </a:lvl1pPr>
            <a:lvl2pPr lvl="1" rtl="0">
              <a:lnSpc>
                <a:spcPct val="115000"/>
              </a:lnSpc>
              <a:spcBef>
                <a:spcPts val="0"/>
              </a:spcBef>
              <a:spcAft>
                <a:spcPts val="0"/>
              </a:spcAft>
              <a:buSzPts val="1000"/>
              <a:buNone/>
              <a:defRPr sz="1000"/>
            </a:lvl2pPr>
            <a:lvl3pPr lvl="2" rtl="0">
              <a:lnSpc>
                <a:spcPct val="115000"/>
              </a:lnSpc>
              <a:spcBef>
                <a:spcPts val="0"/>
              </a:spcBef>
              <a:spcAft>
                <a:spcPts val="0"/>
              </a:spcAft>
              <a:buSzPts val="1000"/>
              <a:buNone/>
              <a:defRPr sz="1000"/>
            </a:lvl3pPr>
            <a:lvl4pPr lvl="3" rtl="0">
              <a:lnSpc>
                <a:spcPct val="115000"/>
              </a:lnSpc>
              <a:spcBef>
                <a:spcPts val="0"/>
              </a:spcBef>
              <a:spcAft>
                <a:spcPts val="0"/>
              </a:spcAft>
              <a:buSzPts val="1000"/>
              <a:buNone/>
              <a:defRPr sz="1000"/>
            </a:lvl4pPr>
            <a:lvl5pPr lvl="4" rtl="0">
              <a:lnSpc>
                <a:spcPct val="115000"/>
              </a:lnSpc>
              <a:spcBef>
                <a:spcPts val="0"/>
              </a:spcBef>
              <a:spcAft>
                <a:spcPts val="0"/>
              </a:spcAft>
              <a:buSzPts val="1000"/>
              <a:buNone/>
              <a:defRPr sz="1000"/>
            </a:lvl5pPr>
            <a:lvl6pPr lvl="5" rtl="0">
              <a:lnSpc>
                <a:spcPct val="115000"/>
              </a:lnSpc>
              <a:spcBef>
                <a:spcPts val="0"/>
              </a:spcBef>
              <a:spcAft>
                <a:spcPts val="0"/>
              </a:spcAft>
              <a:buSzPts val="1000"/>
              <a:buNone/>
              <a:defRPr sz="1000"/>
            </a:lvl6pPr>
            <a:lvl7pPr lvl="6" rtl="0">
              <a:lnSpc>
                <a:spcPct val="115000"/>
              </a:lnSpc>
              <a:spcBef>
                <a:spcPts val="0"/>
              </a:spcBef>
              <a:spcAft>
                <a:spcPts val="0"/>
              </a:spcAft>
              <a:buSzPts val="1000"/>
              <a:buNone/>
              <a:defRPr sz="1000"/>
            </a:lvl7pPr>
            <a:lvl8pPr lvl="7" rtl="0">
              <a:lnSpc>
                <a:spcPct val="115000"/>
              </a:lnSpc>
              <a:spcBef>
                <a:spcPts val="0"/>
              </a:spcBef>
              <a:spcAft>
                <a:spcPts val="0"/>
              </a:spcAft>
              <a:buSzPts val="1000"/>
              <a:buNone/>
              <a:defRPr sz="1000"/>
            </a:lvl8pPr>
            <a:lvl9pPr lvl="8" rtl="0">
              <a:lnSpc>
                <a:spcPct val="115000"/>
              </a:lnSpc>
              <a:spcBef>
                <a:spcPts val="0"/>
              </a:spcBef>
              <a:spcAft>
                <a:spcPts val="0"/>
              </a:spcAft>
              <a:buSzPts val="1000"/>
              <a:buNone/>
              <a:defRPr sz="1000"/>
            </a:lvl9pPr>
          </a:lstStyle>
          <a:p>
            <a:endParaRPr/>
          </a:p>
        </p:txBody>
      </p:sp>
      <p:sp>
        <p:nvSpPr>
          <p:cNvPr id="586" name="Google Shape;586;p17"/>
          <p:cNvSpPr txBox="1">
            <a:spLocks noGrp="1"/>
          </p:cNvSpPr>
          <p:nvPr>
            <p:ph type="ctrTitle" idx="3"/>
          </p:nvPr>
        </p:nvSpPr>
        <p:spPr>
          <a:xfrm>
            <a:off x="4831775" y="1301600"/>
            <a:ext cx="3538500" cy="508800"/>
          </a:xfrm>
          <a:prstGeom prst="rect">
            <a:avLst/>
          </a:prstGeom>
        </p:spPr>
        <p:txBody>
          <a:bodyPr spcFirstLastPara="1" wrap="square" lIns="91425" tIns="91425" rIns="91425" bIns="91425" anchor="b" anchorCtr="0">
            <a:noAutofit/>
          </a:bodyPr>
          <a:lstStyle>
            <a:lvl1pPr lvl="0" algn="ctr" rtl="0">
              <a:lnSpc>
                <a:spcPct val="80000"/>
              </a:lnSpc>
              <a:spcBef>
                <a:spcPts val="0"/>
              </a:spcBef>
              <a:spcAft>
                <a:spcPts val="0"/>
              </a:spcAft>
              <a:buClr>
                <a:schemeClr val="dk2"/>
              </a:buClr>
              <a:buSzPts val="2400"/>
              <a:buNone/>
              <a:defRPr sz="1800">
                <a:solidFill>
                  <a:schemeClr val="dk2"/>
                </a:solidFill>
              </a:defRPr>
            </a:lvl1pPr>
            <a:lvl2pPr lvl="1" rtl="0">
              <a:lnSpc>
                <a:spcPct val="80000"/>
              </a:lnSpc>
              <a:spcBef>
                <a:spcPts val="0"/>
              </a:spcBef>
              <a:spcAft>
                <a:spcPts val="0"/>
              </a:spcAft>
              <a:buClr>
                <a:schemeClr val="dk2"/>
              </a:buClr>
              <a:buSzPts val="2400"/>
              <a:buNone/>
              <a:defRPr sz="2400">
                <a:solidFill>
                  <a:schemeClr val="dk2"/>
                </a:solidFill>
              </a:defRPr>
            </a:lvl2pPr>
            <a:lvl3pPr lvl="2" rtl="0">
              <a:lnSpc>
                <a:spcPct val="80000"/>
              </a:lnSpc>
              <a:spcBef>
                <a:spcPts val="0"/>
              </a:spcBef>
              <a:spcAft>
                <a:spcPts val="0"/>
              </a:spcAft>
              <a:buClr>
                <a:schemeClr val="dk2"/>
              </a:buClr>
              <a:buSzPts val="2400"/>
              <a:buNone/>
              <a:defRPr sz="2400">
                <a:solidFill>
                  <a:schemeClr val="dk2"/>
                </a:solidFill>
              </a:defRPr>
            </a:lvl3pPr>
            <a:lvl4pPr lvl="3" rtl="0">
              <a:lnSpc>
                <a:spcPct val="80000"/>
              </a:lnSpc>
              <a:spcBef>
                <a:spcPts val="0"/>
              </a:spcBef>
              <a:spcAft>
                <a:spcPts val="0"/>
              </a:spcAft>
              <a:buClr>
                <a:schemeClr val="dk2"/>
              </a:buClr>
              <a:buSzPts val="2400"/>
              <a:buNone/>
              <a:defRPr sz="2400">
                <a:solidFill>
                  <a:schemeClr val="dk2"/>
                </a:solidFill>
              </a:defRPr>
            </a:lvl4pPr>
            <a:lvl5pPr lvl="4" rtl="0">
              <a:lnSpc>
                <a:spcPct val="80000"/>
              </a:lnSpc>
              <a:spcBef>
                <a:spcPts val="0"/>
              </a:spcBef>
              <a:spcAft>
                <a:spcPts val="0"/>
              </a:spcAft>
              <a:buClr>
                <a:schemeClr val="dk2"/>
              </a:buClr>
              <a:buSzPts val="2400"/>
              <a:buNone/>
              <a:defRPr sz="2400">
                <a:solidFill>
                  <a:schemeClr val="dk2"/>
                </a:solidFill>
              </a:defRPr>
            </a:lvl5pPr>
            <a:lvl6pPr lvl="5" rtl="0">
              <a:lnSpc>
                <a:spcPct val="80000"/>
              </a:lnSpc>
              <a:spcBef>
                <a:spcPts val="0"/>
              </a:spcBef>
              <a:spcAft>
                <a:spcPts val="0"/>
              </a:spcAft>
              <a:buClr>
                <a:schemeClr val="dk2"/>
              </a:buClr>
              <a:buSzPts val="2400"/>
              <a:buNone/>
              <a:defRPr sz="2400">
                <a:solidFill>
                  <a:schemeClr val="dk2"/>
                </a:solidFill>
              </a:defRPr>
            </a:lvl6pPr>
            <a:lvl7pPr lvl="6" rtl="0">
              <a:lnSpc>
                <a:spcPct val="80000"/>
              </a:lnSpc>
              <a:spcBef>
                <a:spcPts val="0"/>
              </a:spcBef>
              <a:spcAft>
                <a:spcPts val="0"/>
              </a:spcAft>
              <a:buClr>
                <a:schemeClr val="dk2"/>
              </a:buClr>
              <a:buSzPts val="2400"/>
              <a:buNone/>
              <a:defRPr sz="2400">
                <a:solidFill>
                  <a:schemeClr val="dk2"/>
                </a:solidFill>
              </a:defRPr>
            </a:lvl7pPr>
            <a:lvl8pPr lvl="7" rtl="0">
              <a:lnSpc>
                <a:spcPct val="80000"/>
              </a:lnSpc>
              <a:spcBef>
                <a:spcPts val="0"/>
              </a:spcBef>
              <a:spcAft>
                <a:spcPts val="0"/>
              </a:spcAft>
              <a:buClr>
                <a:schemeClr val="dk2"/>
              </a:buClr>
              <a:buSzPts val="2400"/>
              <a:buNone/>
              <a:defRPr sz="2400">
                <a:solidFill>
                  <a:schemeClr val="dk2"/>
                </a:solidFill>
              </a:defRPr>
            </a:lvl8pPr>
            <a:lvl9pPr lvl="8" rtl="0">
              <a:lnSpc>
                <a:spcPct val="80000"/>
              </a:lnSpc>
              <a:spcBef>
                <a:spcPts val="0"/>
              </a:spcBef>
              <a:spcAft>
                <a:spcPts val="0"/>
              </a:spcAft>
              <a:buClr>
                <a:schemeClr val="dk2"/>
              </a:buClr>
              <a:buSzPts val="2400"/>
              <a:buNone/>
              <a:defRPr sz="2400">
                <a:solidFill>
                  <a:schemeClr val="dk2"/>
                </a:solidFill>
              </a:defRPr>
            </a:lvl9pPr>
          </a:lstStyle>
          <a:p>
            <a:endParaRPr/>
          </a:p>
        </p:txBody>
      </p:sp>
      <p:sp>
        <p:nvSpPr>
          <p:cNvPr id="587" name="Google Shape;587;p17"/>
          <p:cNvSpPr txBox="1">
            <a:spLocks noGrp="1"/>
          </p:cNvSpPr>
          <p:nvPr>
            <p:ph type="subTitle" idx="4"/>
          </p:nvPr>
        </p:nvSpPr>
        <p:spPr>
          <a:xfrm>
            <a:off x="4831775" y="1799150"/>
            <a:ext cx="3538500" cy="469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000"/>
              <a:buNone/>
              <a:defRPr sz="1600"/>
            </a:lvl1pPr>
            <a:lvl2pPr lvl="1" rtl="0">
              <a:lnSpc>
                <a:spcPct val="115000"/>
              </a:lnSpc>
              <a:spcBef>
                <a:spcPts val="0"/>
              </a:spcBef>
              <a:spcAft>
                <a:spcPts val="0"/>
              </a:spcAft>
              <a:buSzPts val="1000"/>
              <a:buNone/>
              <a:defRPr sz="1000"/>
            </a:lvl2pPr>
            <a:lvl3pPr lvl="2" rtl="0">
              <a:lnSpc>
                <a:spcPct val="115000"/>
              </a:lnSpc>
              <a:spcBef>
                <a:spcPts val="0"/>
              </a:spcBef>
              <a:spcAft>
                <a:spcPts val="0"/>
              </a:spcAft>
              <a:buSzPts val="1000"/>
              <a:buNone/>
              <a:defRPr sz="1000"/>
            </a:lvl3pPr>
            <a:lvl4pPr lvl="3" rtl="0">
              <a:lnSpc>
                <a:spcPct val="115000"/>
              </a:lnSpc>
              <a:spcBef>
                <a:spcPts val="0"/>
              </a:spcBef>
              <a:spcAft>
                <a:spcPts val="0"/>
              </a:spcAft>
              <a:buSzPts val="1000"/>
              <a:buNone/>
              <a:defRPr sz="1000"/>
            </a:lvl4pPr>
            <a:lvl5pPr lvl="4" rtl="0">
              <a:lnSpc>
                <a:spcPct val="115000"/>
              </a:lnSpc>
              <a:spcBef>
                <a:spcPts val="0"/>
              </a:spcBef>
              <a:spcAft>
                <a:spcPts val="0"/>
              </a:spcAft>
              <a:buSzPts val="1000"/>
              <a:buNone/>
              <a:defRPr sz="1000"/>
            </a:lvl5pPr>
            <a:lvl6pPr lvl="5" rtl="0">
              <a:lnSpc>
                <a:spcPct val="115000"/>
              </a:lnSpc>
              <a:spcBef>
                <a:spcPts val="0"/>
              </a:spcBef>
              <a:spcAft>
                <a:spcPts val="0"/>
              </a:spcAft>
              <a:buSzPts val="1000"/>
              <a:buNone/>
              <a:defRPr sz="1000"/>
            </a:lvl6pPr>
            <a:lvl7pPr lvl="6" rtl="0">
              <a:lnSpc>
                <a:spcPct val="115000"/>
              </a:lnSpc>
              <a:spcBef>
                <a:spcPts val="0"/>
              </a:spcBef>
              <a:spcAft>
                <a:spcPts val="0"/>
              </a:spcAft>
              <a:buSzPts val="1000"/>
              <a:buNone/>
              <a:defRPr sz="1000"/>
            </a:lvl7pPr>
            <a:lvl8pPr lvl="7" rtl="0">
              <a:lnSpc>
                <a:spcPct val="115000"/>
              </a:lnSpc>
              <a:spcBef>
                <a:spcPts val="0"/>
              </a:spcBef>
              <a:spcAft>
                <a:spcPts val="0"/>
              </a:spcAft>
              <a:buSzPts val="1000"/>
              <a:buNone/>
              <a:defRPr sz="1000"/>
            </a:lvl8pPr>
            <a:lvl9pPr lvl="8" rtl="0">
              <a:lnSpc>
                <a:spcPct val="115000"/>
              </a:lnSpc>
              <a:spcBef>
                <a:spcPts val="0"/>
              </a:spcBef>
              <a:spcAft>
                <a:spcPts val="0"/>
              </a:spcAft>
              <a:buSzPts val="1000"/>
              <a:buNone/>
              <a:defRPr sz="10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lumns">
  <p:cSld name="CUSTOM_43">
    <p:spTree>
      <p:nvGrpSpPr>
        <p:cNvPr id="1" name="Shape 588"/>
        <p:cNvGrpSpPr/>
        <p:nvPr/>
      </p:nvGrpSpPr>
      <p:grpSpPr>
        <a:xfrm>
          <a:off x="0" y="0"/>
          <a:ext cx="0" cy="0"/>
          <a:chOff x="0" y="0"/>
          <a:chExt cx="0" cy="0"/>
        </a:xfrm>
      </p:grpSpPr>
      <p:sp>
        <p:nvSpPr>
          <p:cNvPr id="589" name="Google Shape;589;p18"/>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590" name="Google Shape;590;p18"/>
          <p:cNvSpPr txBox="1">
            <a:spLocks noGrp="1"/>
          </p:cNvSpPr>
          <p:nvPr>
            <p:ph type="subTitle" idx="1"/>
          </p:nvPr>
        </p:nvSpPr>
        <p:spPr>
          <a:xfrm>
            <a:off x="732500" y="3645225"/>
            <a:ext cx="2226600" cy="273000"/>
          </a:xfrm>
          <a:prstGeom prst="rect">
            <a:avLst/>
          </a:prstGeom>
          <a:noFill/>
        </p:spPr>
        <p:txBody>
          <a:bodyPr spcFirstLastPara="1" wrap="square" lIns="91425" tIns="91425" rIns="91425" bIns="91425" anchor="ctr" anchorCtr="0">
            <a:noAutofit/>
          </a:bodyPr>
          <a:lstStyle>
            <a:lvl1pPr lvl="0" algn="r"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algn="ctr" rtl="0">
              <a:spcBef>
                <a:spcPts val="0"/>
              </a:spcBef>
              <a:spcAft>
                <a:spcPts val="0"/>
              </a:spcAft>
              <a:buClr>
                <a:schemeClr val="dk2"/>
              </a:buClr>
              <a:buSzPts val="1200"/>
              <a:buNone/>
              <a:defRPr sz="1200">
                <a:solidFill>
                  <a:schemeClr val="dk2"/>
                </a:solidFill>
              </a:defRPr>
            </a:lvl2pPr>
            <a:lvl3pPr lvl="2" algn="ctr" rtl="0">
              <a:spcBef>
                <a:spcPts val="0"/>
              </a:spcBef>
              <a:spcAft>
                <a:spcPts val="0"/>
              </a:spcAft>
              <a:buClr>
                <a:schemeClr val="dk2"/>
              </a:buClr>
              <a:buSzPts val="1200"/>
              <a:buNone/>
              <a:defRPr sz="1200">
                <a:solidFill>
                  <a:schemeClr val="dk2"/>
                </a:solidFill>
              </a:defRPr>
            </a:lvl3pPr>
            <a:lvl4pPr lvl="3" algn="ctr" rtl="0">
              <a:spcBef>
                <a:spcPts val="0"/>
              </a:spcBef>
              <a:spcAft>
                <a:spcPts val="0"/>
              </a:spcAft>
              <a:buClr>
                <a:schemeClr val="dk2"/>
              </a:buClr>
              <a:buSzPts val="1200"/>
              <a:buNone/>
              <a:defRPr sz="1200">
                <a:solidFill>
                  <a:schemeClr val="dk2"/>
                </a:solidFill>
              </a:defRPr>
            </a:lvl4pPr>
            <a:lvl5pPr lvl="4" algn="ctr" rtl="0">
              <a:spcBef>
                <a:spcPts val="0"/>
              </a:spcBef>
              <a:spcAft>
                <a:spcPts val="0"/>
              </a:spcAft>
              <a:buClr>
                <a:schemeClr val="dk2"/>
              </a:buClr>
              <a:buSzPts val="1200"/>
              <a:buNone/>
              <a:defRPr sz="1200">
                <a:solidFill>
                  <a:schemeClr val="dk2"/>
                </a:solidFill>
              </a:defRPr>
            </a:lvl5pPr>
            <a:lvl6pPr lvl="5" algn="ctr" rtl="0">
              <a:spcBef>
                <a:spcPts val="0"/>
              </a:spcBef>
              <a:spcAft>
                <a:spcPts val="0"/>
              </a:spcAft>
              <a:buClr>
                <a:schemeClr val="dk2"/>
              </a:buClr>
              <a:buSzPts val="1200"/>
              <a:buNone/>
              <a:defRPr sz="1200">
                <a:solidFill>
                  <a:schemeClr val="dk2"/>
                </a:solidFill>
              </a:defRPr>
            </a:lvl6pPr>
            <a:lvl7pPr lvl="6" algn="ctr" rtl="0">
              <a:spcBef>
                <a:spcPts val="0"/>
              </a:spcBef>
              <a:spcAft>
                <a:spcPts val="0"/>
              </a:spcAft>
              <a:buClr>
                <a:schemeClr val="dk2"/>
              </a:buClr>
              <a:buSzPts val="1200"/>
              <a:buNone/>
              <a:defRPr sz="1200">
                <a:solidFill>
                  <a:schemeClr val="dk2"/>
                </a:solidFill>
              </a:defRPr>
            </a:lvl7pPr>
            <a:lvl8pPr lvl="7" algn="ctr" rtl="0">
              <a:spcBef>
                <a:spcPts val="0"/>
              </a:spcBef>
              <a:spcAft>
                <a:spcPts val="0"/>
              </a:spcAft>
              <a:buClr>
                <a:schemeClr val="dk2"/>
              </a:buClr>
              <a:buSzPts val="1200"/>
              <a:buNone/>
              <a:defRPr sz="1200">
                <a:solidFill>
                  <a:schemeClr val="dk2"/>
                </a:solidFill>
              </a:defRPr>
            </a:lvl8pPr>
            <a:lvl9pPr lvl="8" algn="ctr" rtl="0">
              <a:spcBef>
                <a:spcPts val="0"/>
              </a:spcBef>
              <a:spcAft>
                <a:spcPts val="0"/>
              </a:spcAft>
              <a:buClr>
                <a:schemeClr val="dk2"/>
              </a:buClr>
              <a:buSzPts val="1200"/>
              <a:buNone/>
              <a:defRPr sz="1200">
                <a:solidFill>
                  <a:schemeClr val="dk2"/>
                </a:solidFill>
              </a:defRPr>
            </a:lvl9pPr>
          </a:lstStyle>
          <a:p>
            <a:endParaRPr/>
          </a:p>
        </p:txBody>
      </p:sp>
      <p:sp>
        <p:nvSpPr>
          <p:cNvPr id="591" name="Google Shape;591;p18"/>
          <p:cNvSpPr txBox="1">
            <a:spLocks noGrp="1"/>
          </p:cNvSpPr>
          <p:nvPr>
            <p:ph type="subTitle" idx="2"/>
          </p:nvPr>
        </p:nvSpPr>
        <p:spPr>
          <a:xfrm>
            <a:off x="732500" y="3870608"/>
            <a:ext cx="22266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000"/>
              <a:buNone/>
              <a:defRPr sz="1400">
                <a:solidFill>
                  <a:schemeClr val="dk1"/>
                </a:solidFill>
              </a:defRPr>
            </a:lvl1pPr>
            <a:lvl2pPr lvl="1" algn="ctr" rtl="0">
              <a:lnSpc>
                <a:spcPct val="115000"/>
              </a:lnSpc>
              <a:spcBef>
                <a:spcPts val="0"/>
              </a:spcBef>
              <a:spcAft>
                <a:spcPts val="0"/>
              </a:spcAft>
              <a:buSzPts val="1000"/>
              <a:buNone/>
              <a:defRPr sz="1000"/>
            </a:lvl2pPr>
            <a:lvl3pPr lvl="2" algn="ctr" rtl="0">
              <a:lnSpc>
                <a:spcPct val="115000"/>
              </a:lnSpc>
              <a:spcBef>
                <a:spcPts val="0"/>
              </a:spcBef>
              <a:spcAft>
                <a:spcPts val="0"/>
              </a:spcAft>
              <a:buSzPts val="1000"/>
              <a:buNone/>
              <a:defRPr sz="1000"/>
            </a:lvl3pPr>
            <a:lvl4pPr lvl="3" algn="ctr" rtl="0">
              <a:lnSpc>
                <a:spcPct val="115000"/>
              </a:lnSpc>
              <a:spcBef>
                <a:spcPts val="0"/>
              </a:spcBef>
              <a:spcAft>
                <a:spcPts val="0"/>
              </a:spcAft>
              <a:buSzPts val="1000"/>
              <a:buNone/>
              <a:defRPr sz="1000"/>
            </a:lvl4pPr>
            <a:lvl5pPr lvl="4" algn="ctr" rtl="0">
              <a:lnSpc>
                <a:spcPct val="115000"/>
              </a:lnSpc>
              <a:spcBef>
                <a:spcPts val="0"/>
              </a:spcBef>
              <a:spcAft>
                <a:spcPts val="0"/>
              </a:spcAft>
              <a:buSzPts val="1000"/>
              <a:buNone/>
              <a:defRPr sz="1000"/>
            </a:lvl5pPr>
            <a:lvl6pPr lvl="5" algn="ctr" rtl="0">
              <a:lnSpc>
                <a:spcPct val="115000"/>
              </a:lnSpc>
              <a:spcBef>
                <a:spcPts val="0"/>
              </a:spcBef>
              <a:spcAft>
                <a:spcPts val="0"/>
              </a:spcAft>
              <a:buSzPts val="1000"/>
              <a:buNone/>
              <a:defRPr sz="1000"/>
            </a:lvl6pPr>
            <a:lvl7pPr lvl="6" algn="ctr" rtl="0">
              <a:lnSpc>
                <a:spcPct val="115000"/>
              </a:lnSpc>
              <a:spcBef>
                <a:spcPts val="0"/>
              </a:spcBef>
              <a:spcAft>
                <a:spcPts val="0"/>
              </a:spcAft>
              <a:buSzPts val="1000"/>
              <a:buNone/>
              <a:defRPr sz="1000"/>
            </a:lvl7pPr>
            <a:lvl8pPr lvl="7" algn="ctr" rtl="0">
              <a:lnSpc>
                <a:spcPct val="115000"/>
              </a:lnSpc>
              <a:spcBef>
                <a:spcPts val="0"/>
              </a:spcBef>
              <a:spcAft>
                <a:spcPts val="0"/>
              </a:spcAft>
              <a:buSzPts val="1000"/>
              <a:buNone/>
              <a:defRPr sz="1000"/>
            </a:lvl8pPr>
            <a:lvl9pPr lvl="8" algn="ctr" rtl="0">
              <a:lnSpc>
                <a:spcPct val="115000"/>
              </a:lnSpc>
              <a:spcBef>
                <a:spcPts val="0"/>
              </a:spcBef>
              <a:spcAft>
                <a:spcPts val="0"/>
              </a:spcAft>
              <a:buSzPts val="1000"/>
              <a:buNone/>
              <a:defRPr sz="1000"/>
            </a:lvl9pPr>
          </a:lstStyle>
          <a:p>
            <a:endParaRPr/>
          </a:p>
        </p:txBody>
      </p:sp>
      <p:sp>
        <p:nvSpPr>
          <p:cNvPr id="592" name="Google Shape;592;p18"/>
          <p:cNvSpPr txBox="1">
            <a:spLocks noGrp="1"/>
          </p:cNvSpPr>
          <p:nvPr>
            <p:ph type="subTitle" idx="3"/>
          </p:nvPr>
        </p:nvSpPr>
        <p:spPr>
          <a:xfrm>
            <a:off x="6194598" y="3658875"/>
            <a:ext cx="2226600" cy="273000"/>
          </a:xfrm>
          <a:prstGeom prst="rect">
            <a:avLst/>
          </a:prstGeom>
          <a:noFill/>
        </p:spPr>
        <p:txBody>
          <a:bodyPr spcFirstLastPara="1" wrap="square" lIns="91425" tIns="91425" rIns="91425" bIns="91425" anchor="ctr" anchorCtr="0">
            <a:noAutofit/>
          </a:bodyPr>
          <a:lstStyle>
            <a:lvl1pPr lvl="0"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algn="ctr" rtl="0">
              <a:spcBef>
                <a:spcPts val="0"/>
              </a:spcBef>
              <a:spcAft>
                <a:spcPts val="0"/>
              </a:spcAft>
              <a:buClr>
                <a:schemeClr val="dk2"/>
              </a:buClr>
              <a:buSzPts val="1200"/>
              <a:buNone/>
              <a:defRPr sz="1200">
                <a:solidFill>
                  <a:schemeClr val="dk2"/>
                </a:solidFill>
              </a:defRPr>
            </a:lvl2pPr>
            <a:lvl3pPr lvl="2" algn="ctr" rtl="0">
              <a:spcBef>
                <a:spcPts val="0"/>
              </a:spcBef>
              <a:spcAft>
                <a:spcPts val="0"/>
              </a:spcAft>
              <a:buClr>
                <a:schemeClr val="dk2"/>
              </a:buClr>
              <a:buSzPts val="1200"/>
              <a:buNone/>
              <a:defRPr sz="1200">
                <a:solidFill>
                  <a:schemeClr val="dk2"/>
                </a:solidFill>
              </a:defRPr>
            </a:lvl3pPr>
            <a:lvl4pPr lvl="3" algn="ctr" rtl="0">
              <a:spcBef>
                <a:spcPts val="0"/>
              </a:spcBef>
              <a:spcAft>
                <a:spcPts val="0"/>
              </a:spcAft>
              <a:buClr>
                <a:schemeClr val="dk2"/>
              </a:buClr>
              <a:buSzPts val="1200"/>
              <a:buNone/>
              <a:defRPr sz="1200">
                <a:solidFill>
                  <a:schemeClr val="dk2"/>
                </a:solidFill>
              </a:defRPr>
            </a:lvl4pPr>
            <a:lvl5pPr lvl="4" algn="ctr" rtl="0">
              <a:spcBef>
                <a:spcPts val="0"/>
              </a:spcBef>
              <a:spcAft>
                <a:spcPts val="0"/>
              </a:spcAft>
              <a:buClr>
                <a:schemeClr val="dk2"/>
              </a:buClr>
              <a:buSzPts val="1200"/>
              <a:buNone/>
              <a:defRPr sz="1200">
                <a:solidFill>
                  <a:schemeClr val="dk2"/>
                </a:solidFill>
              </a:defRPr>
            </a:lvl5pPr>
            <a:lvl6pPr lvl="5" algn="ctr" rtl="0">
              <a:spcBef>
                <a:spcPts val="0"/>
              </a:spcBef>
              <a:spcAft>
                <a:spcPts val="0"/>
              </a:spcAft>
              <a:buClr>
                <a:schemeClr val="dk2"/>
              </a:buClr>
              <a:buSzPts val="1200"/>
              <a:buNone/>
              <a:defRPr sz="1200">
                <a:solidFill>
                  <a:schemeClr val="dk2"/>
                </a:solidFill>
              </a:defRPr>
            </a:lvl6pPr>
            <a:lvl7pPr lvl="6" algn="ctr" rtl="0">
              <a:spcBef>
                <a:spcPts val="0"/>
              </a:spcBef>
              <a:spcAft>
                <a:spcPts val="0"/>
              </a:spcAft>
              <a:buClr>
                <a:schemeClr val="dk2"/>
              </a:buClr>
              <a:buSzPts val="1200"/>
              <a:buNone/>
              <a:defRPr sz="1200">
                <a:solidFill>
                  <a:schemeClr val="dk2"/>
                </a:solidFill>
              </a:defRPr>
            </a:lvl7pPr>
            <a:lvl8pPr lvl="7" algn="ctr" rtl="0">
              <a:spcBef>
                <a:spcPts val="0"/>
              </a:spcBef>
              <a:spcAft>
                <a:spcPts val="0"/>
              </a:spcAft>
              <a:buClr>
                <a:schemeClr val="dk2"/>
              </a:buClr>
              <a:buSzPts val="1200"/>
              <a:buNone/>
              <a:defRPr sz="1200">
                <a:solidFill>
                  <a:schemeClr val="dk2"/>
                </a:solidFill>
              </a:defRPr>
            </a:lvl8pPr>
            <a:lvl9pPr lvl="8" algn="ctr" rtl="0">
              <a:spcBef>
                <a:spcPts val="0"/>
              </a:spcBef>
              <a:spcAft>
                <a:spcPts val="0"/>
              </a:spcAft>
              <a:buClr>
                <a:schemeClr val="dk2"/>
              </a:buClr>
              <a:buSzPts val="1200"/>
              <a:buNone/>
              <a:defRPr sz="1200">
                <a:solidFill>
                  <a:schemeClr val="dk2"/>
                </a:solidFill>
              </a:defRPr>
            </a:lvl9pPr>
          </a:lstStyle>
          <a:p>
            <a:endParaRPr/>
          </a:p>
        </p:txBody>
      </p:sp>
      <p:sp>
        <p:nvSpPr>
          <p:cNvPr id="593" name="Google Shape;593;p18"/>
          <p:cNvSpPr txBox="1">
            <a:spLocks noGrp="1"/>
          </p:cNvSpPr>
          <p:nvPr>
            <p:ph type="subTitle" idx="4"/>
          </p:nvPr>
        </p:nvSpPr>
        <p:spPr>
          <a:xfrm>
            <a:off x="6194598" y="3884258"/>
            <a:ext cx="22266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1000"/>
              <a:buNone/>
              <a:defRPr sz="1400">
                <a:solidFill>
                  <a:schemeClr val="dk1"/>
                </a:solidFill>
              </a:defRPr>
            </a:lvl1pPr>
            <a:lvl2pPr lvl="1" algn="ctr" rtl="0">
              <a:lnSpc>
                <a:spcPct val="115000"/>
              </a:lnSpc>
              <a:spcBef>
                <a:spcPts val="0"/>
              </a:spcBef>
              <a:spcAft>
                <a:spcPts val="0"/>
              </a:spcAft>
              <a:buSzPts val="1000"/>
              <a:buNone/>
              <a:defRPr sz="1000"/>
            </a:lvl2pPr>
            <a:lvl3pPr lvl="2" algn="ctr" rtl="0">
              <a:lnSpc>
                <a:spcPct val="115000"/>
              </a:lnSpc>
              <a:spcBef>
                <a:spcPts val="0"/>
              </a:spcBef>
              <a:spcAft>
                <a:spcPts val="0"/>
              </a:spcAft>
              <a:buSzPts val="1000"/>
              <a:buNone/>
              <a:defRPr sz="1000"/>
            </a:lvl3pPr>
            <a:lvl4pPr lvl="3" algn="ctr" rtl="0">
              <a:lnSpc>
                <a:spcPct val="115000"/>
              </a:lnSpc>
              <a:spcBef>
                <a:spcPts val="0"/>
              </a:spcBef>
              <a:spcAft>
                <a:spcPts val="0"/>
              </a:spcAft>
              <a:buSzPts val="1000"/>
              <a:buNone/>
              <a:defRPr sz="1000"/>
            </a:lvl4pPr>
            <a:lvl5pPr lvl="4" algn="ctr" rtl="0">
              <a:lnSpc>
                <a:spcPct val="115000"/>
              </a:lnSpc>
              <a:spcBef>
                <a:spcPts val="0"/>
              </a:spcBef>
              <a:spcAft>
                <a:spcPts val="0"/>
              </a:spcAft>
              <a:buSzPts val="1000"/>
              <a:buNone/>
              <a:defRPr sz="1000"/>
            </a:lvl5pPr>
            <a:lvl6pPr lvl="5" algn="ctr" rtl="0">
              <a:lnSpc>
                <a:spcPct val="115000"/>
              </a:lnSpc>
              <a:spcBef>
                <a:spcPts val="0"/>
              </a:spcBef>
              <a:spcAft>
                <a:spcPts val="0"/>
              </a:spcAft>
              <a:buSzPts val="1000"/>
              <a:buNone/>
              <a:defRPr sz="1000"/>
            </a:lvl6pPr>
            <a:lvl7pPr lvl="6" algn="ctr" rtl="0">
              <a:lnSpc>
                <a:spcPct val="115000"/>
              </a:lnSpc>
              <a:spcBef>
                <a:spcPts val="0"/>
              </a:spcBef>
              <a:spcAft>
                <a:spcPts val="0"/>
              </a:spcAft>
              <a:buSzPts val="1000"/>
              <a:buNone/>
              <a:defRPr sz="1000"/>
            </a:lvl7pPr>
            <a:lvl8pPr lvl="7" algn="ctr" rtl="0">
              <a:lnSpc>
                <a:spcPct val="115000"/>
              </a:lnSpc>
              <a:spcBef>
                <a:spcPts val="0"/>
              </a:spcBef>
              <a:spcAft>
                <a:spcPts val="0"/>
              </a:spcAft>
              <a:buSzPts val="1000"/>
              <a:buNone/>
              <a:defRPr sz="1000"/>
            </a:lvl8pPr>
            <a:lvl9pPr lvl="8" algn="ctr" rtl="0">
              <a:lnSpc>
                <a:spcPct val="115000"/>
              </a:lnSpc>
              <a:spcBef>
                <a:spcPts val="0"/>
              </a:spcBef>
              <a:spcAft>
                <a:spcPts val="0"/>
              </a:spcAft>
              <a:buSzPts val="1000"/>
              <a:buNone/>
              <a:defRPr sz="1000"/>
            </a:lvl9pPr>
          </a:lstStyle>
          <a:p>
            <a:endParaRPr/>
          </a:p>
        </p:txBody>
      </p:sp>
      <p:sp>
        <p:nvSpPr>
          <p:cNvPr id="594" name="Google Shape;594;p18"/>
          <p:cNvSpPr txBox="1">
            <a:spLocks noGrp="1"/>
          </p:cNvSpPr>
          <p:nvPr>
            <p:ph type="subTitle" idx="5"/>
          </p:nvPr>
        </p:nvSpPr>
        <p:spPr>
          <a:xfrm>
            <a:off x="6194598" y="1952025"/>
            <a:ext cx="2226600" cy="273000"/>
          </a:xfrm>
          <a:prstGeom prst="rect">
            <a:avLst/>
          </a:prstGeom>
          <a:noFill/>
        </p:spPr>
        <p:txBody>
          <a:bodyPr spcFirstLastPara="1" wrap="square" lIns="91425" tIns="91425" rIns="91425" bIns="91425" anchor="ctr" anchorCtr="0">
            <a:noAutofit/>
          </a:bodyPr>
          <a:lstStyle>
            <a:lvl1pPr lvl="0"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algn="ctr" rtl="0">
              <a:spcBef>
                <a:spcPts val="0"/>
              </a:spcBef>
              <a:spcAft>
                <a:spcPts val="0"/>
              </a:spcAft>
              <a:buClr>
                <a:schemeClr val="dk2"/>
              </a:buClr>
              <a:buSzPts val="1200"/>
              <a:buNone/>
              <a:defRPr sz="1200">
                <a:solidFill>
                  <a:schemeClr val="dk2"/>
                </a:solidFill>
              </a:defRPr>
            </a:lvl2pPr>
            <a:lvl3pPr lvl="2" algn="ctr" rtl="0">
              <a:spcBef>
                <a:spcPts val="0"/>
              </a:spcBef>
              <a:spcAft>
                <a:spcPts val="0"/>
              </a:spcAft>
              <a:buClr>
                <a:schemeClr val="dk2"/>
              </a:buClr>
              <a:buSzPts val="1200"/>
              <a:buNone/>
              <a:defRPr sz="1200">
                <a:solidFill>
                  <a:schemeClr val="dk2"/>
                </a:solidFill>
              </a:defRPr>
            </a:lvl3pPr>
            <a:lvl4pPr lvl="3" algn="ctr" rtl="0">
              <a:spcBef>
                <a:spcPts val="0"/>
              </a:spcBef>
              <a:spcAft>
                <a:spcPts val="0"/>
              </a:spcAft>
              <a:buClr>
                <a:schemeClr val="dk2"/>
              </a:buClr>
              <a:buSzPts val="1200"/>
              <a:buNone/>
              <a:defRPr sz="1200">
                <a:solidFill>
                  <a:schemeClr val="dk2"/>
                </a:solidFill>
              </a:defRPr>
            </a:lvl4pPr>
            <a:lvl5pPr lvl="4" algn="ctr" rtl="0">
              <a:spcBef>
                <a:spcPts val="0"/>
              </a:spcBef>
              <a:spcAft>
                <a:spcPts val="0"/>
              </a:spcAft>
              <a:buClr>
                <a:schemeClr val="dk2"/>
              </a:buClr>
              <a:buSzPts val="1200"/>
              <a:buNone/>
              <a:defRPr sz="1200">
                <a:solidFill>
                  <a:schemeClr val="dk2"/>
                </a:solidFill>
              </a:defRPr>
            </a:lvl5pPr>
            <a:lvl6pPr lvl="5" algn="ctr" rtl="0">
              <a:spcBef>
                <a:spcPts val="0"/>
              </a:spcBef>
              <a:spcAft>
                <a:spcPts val="0"/>
              </a:spcAft>
              <a:buClr>
                <a:schemeClr val="dk2"/>
              </a:buClr>
              <a:buSzPts val="1200"/>
              <a:buNone/>
              <a:defRPr sz="1200">
                <a:solidFill>
                  <a:schemeClr val="dk2"/>
                </a:solidFill>
              </a:defRPr>
            </a:lvl6pPr>
            <a:lvl7pPr lvl="6" algn="ctr" rtl="0">
              <a:spcBef>
                <a:spcPts val="0"/>
              </a:spcBef>
              <a:spcAft>
                <a:spcPts val="0"/>
              </a:spcAft>
              <a:buClr>
                <a:schemeClr val="dk2"/>
              </a:buClr>
              <a:buSzPts val="1200"/>
              <a:buNone/>
              <a:defRPr sz="1200">
                <a:solidFill>
                  <a:schemeClr val="dk2"/>
                </a:solidFill>
              </a:defRPr>
            </a:lvl7pPr>
            <a:lvl8pPr lvl="7" algn="ctr" rtl="0">
              <a:spcBef>
                <a:spcPts val="0"/>
              </a:spcBef>
              <a:spcAft>
                <a:spcPts val="0"/>
              </a:spcAft>
              <a:buClr>
                <a:schemeClr val="dk2"/>
              </a:buClr>
              <a:buSzPts val="1200"/>
              <a:buNone/>
              <a:defRPr sz="1200">
                <a:solidFill>
                  <a:schemeClr val="dk2"/>
                </a:solidFill>
              </a:defRPr>
            </a:lvl8pPr>
            <a:lvl9pPr lvl="8" algn="ctr" rtl="0">
              <a:spcBef>
                <a:spcPts val="0"/>
              </a:spcBef>
              <a:spcAft>
                <a:spcPts val="0"/>
              </a:spcAft>
              <a:buClr>
                <a:schemeClr val="dk2"/>
              </a:buClr>
              <a:buSzPts val="1200"/>
              <a:buNone/>
              <a:defRPr sz="1200">
                <a:solidFill>
                  <a:schemeClr val="dk2"/>
                </a:solidFill>
              </a:defRPr>
            </a:lvl9pPr>
          </a:lstStyle>
          <a:p>
            <a:endParaRPr/>
          </a:p>
        </p:txBody>
      </p:sp>
      <p:sp>
        <p:nvSpPr>
          <p:cNvPr id="595" name="Google Shape;595;p18"/>
          <p:cNvSpPr txBox="1">
            <a:spLocks noGrp="1"/>
          </p:cNvSpPr>
          <p:nvPr>
            <p:ph type="subTitle" idx="6"/>
          </p:nvPr>
        </p:nvSpPr>
        <p:spPr>
          <a:xfrm>
            <a:off x="6194598" y="2182274"/>
            <a:ext cx="2226600" cy="577800"/>
          </a:xfrm>
          <a:prstGeom prst="rect">
            <a:avLst/>
          </a:prstGeom>
        </p:spPr>
        <p:txBody>
          <a:bodyPr spcFirstLastPara="1" wrap="square" lIns="91425" tIns="91425" rIns="91425" bIns="91425" anchor="ctr" anchorCtr="0">
            <a:noAutofit/>
          </a:bodyPr>
          <a:lstStyle>
            <a:lvl1pPr lvl="0" rtl="0">
              <a:spcBef>
                <a:spcPts val="0"/>
              </a:spcBef>
              <a:spcAft>
                <a:spcPts val="0"/>
              </a:spcAft>
              <a:buSzPts val="1000"/>
              <a:buNone/>
              <a:defRPr sz="1400">
                <a:solidFill>
                  <a:schemeClr val="dk1"/>
                </a:solidFill>
              </a:defRPr>
            </a:lvl1pPr>
            <a:lvl2pPr lvl="1" algn="ctr" rtl="0">
              <a:lnSpc>
                <a:spcPct val="115000"/>
              </a:lnSpc>
              <a:spcBef>
                <a:spcPts val="0"/>
              </a:spcBef>
              <a:spcAft>
                <a:spcPts val="0"/>
              </a:spcAft>
              <a:buSzPts val="1000"/>
              <a:buNone/>
              <a:defRPr sz="1000"/>
            </a:lvl2pPr>
            <a:lvl3pPr lvl="2" algn="ctr" rtl="0">
              <a:lnSpc>
                <a:spcPct val="115000"/>
              </a:lnSpc>
              <a:spcBef>
                <a:spcPts val="0"/>
              </a:spcBef>
              <a:spcAft>
                <a:spcPts val="0"/>
              </a:spcAft>
              <a:buSzPts val="1000"/>
              <a:buNone/>
              <a:defRPr sz="1000"/>
            </a:lvl3pPr>
            <a:lvl4pPr lvl="3" algn="ctr" rtl="0">
              <a:lnSpc>
                <a:spcPct val="115000"/>
              </a:lnSpc>
              <a:spcBef>
                <a:spcPts val="0"/>
              </a:spcBef>
              <a:spcAft>
                <a:spcPts val="0"/>
              </a:spcAft>
              <a:buSzPts val="1000"/>
              <a:buNone/>
              <a:defRPr sz="1000"/>
            </a:lvl4pPr>
            <a:lvl5pPr lvl="4" algn="ctr" rtl="0">
              <a:lnSpc>
                <a:spcPct val="115000"/>
              </a:lnSpc>
              <a:spcBef>
                <a:spcPts val="0"/>
              </a:spcBef>
              <a:spcAft>
                <a:spcPts val="0"/>
              </a:spcAft>
              <a:buSzPts val="1000"/>
              <a:buNone/>
              <a:defRPr sz="1000"/>
            </a:lvl5pPr>
            <a:lvl6pPr lvl="5" algn="ctr" rtl="0">
              <a:lnSpc>
                <a:spcPct val="115000"/>
              </a:lnSpc>
              <a:spcBef>
                <a:spcPts val="0"/>
              </a:spcBef>
              <a:spcAft>
                <a:spcPts val="0"/>
              </a:spcAft>
              <a:buSzPts val="1000"/>
              <a:buNone/>
              <a:defRPr sz="1000"/>
            </a:lvl6pPr>
            <a:lvl7pPr lvl="6" algn="ctr" rtl="0">
              <a:lnSpc>
                <a:spcPct val="115000"/>
              </a:lnSpc>
              <a:spcBef>
                <a:spcPts val="0"/>
              </a:spcBef>
              <a:spcAft>
                <a:spcPts val="0"/>
              </a:spcAft>
              <a:buSzPts val="1000"/>
              <a:buNone/>
              <a:defRPr sz="1000"/>
            </a:lvl7pPr>
            <a:lvl8pPr lvl="7" algn="ctr" rtl="0">
              <a:lnSpc>
                <a:spcPct val="115000"/>
              </a:lnSpc>
              <a:spcBef>
                <a:spcPts val="0"/>
              </a:spcBef>
              <a:spcAft>
                <a:spcPts val="0"/>
              </a:spcAft>
              <a:buSzPts val="1000"/>
              <a:buNone/>
              <a:defRPr sz="1000"/>
            </a:lvl8pPr>
            <a:lvl9pPr lvl="8" algn="ctr" rtl="0">
              <a:lnSpc>
                <a:spcPct val="115000"/>
              </a:lnSpc>
              <a:spcBef>
                <a:spcPts val="0"/>
              </a:spcBef>
              <a:spcAft>
                <a:spcPts val="0"/>
              </a:spcAft>
              <a:buSzPts val="1000"/>
              <a:buNone/>
              <a:defRPr sz="1000"/>
            </a:lvl9pPr>
          </a:lstStyle>
          <a:p>
            <a:endParaRPr/>
          </a:p>
        </p:txBody>
      </p:sp>
      <p:sp>
        <p:nvSpPr>
          <p:cNvPr id="596" name="Google Shape;596;p18"/>
          <p:cNvSpPr txBox="1">
            <a:spLocks noGrp="1"/>
          </p:cNvSpPr>
          <p:nvPr>
            <p:ph type="subTitle" idx="7"/>
          </p:nvPr>
        </p:nvSpPr>
        <p:spPr>
          <a:xfrm>
            <a:off x="732500" y="1962500"/>
            <a:ext cx="2226600" cy="273000"/>
          </a:xfrm>
          <a:prstGeom prst="rect">
            <a:avLst/>
          </a:prstGeom>
          <a:noFill/>
        </p:spPr>
        <p:txBody>
          <a:bodyPr spcFirstLastPara="1" wrap="square" lIns="91425" tIns="91425" rIns="91425" bIns="91425" anchor="ctr" anchorCtr="0">
            <a:noAutofit/>
          </a:bodyPr>
          <a:lstStyle>
            <a:lvl1pPr lvl="0" algn="r"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algn="ctr" rtl="0">
              <a:spcBef>
                <a:spcPts val="0"/>
              </a:spcBef>
              <a:spcAft>
                <a:spcPts val="0"/>
              </a:spcAft>
              <a:buClr>
                <a:schemeClr val="dk2"/>
              </a:buClr>
              <a:buSzPts val="1200"/>
              <a:buNone/>
              <a:defRPr sz="1200">
                <a:solidFill>
                  <a:schemeClr val="dk2"/>
                </a:solidFill>
              </a:defRPr>
            </a:lvl2pPr>
            <a:lvl3pPr lvl="2" algn="ctr" rtl="0">
              <a:spcBef>
                <a:spcPts val="0"/>
              </a:spcBef>
              <a:spcAft>
                <a:spcPts val="0"/>
              </a:spcAft>
              <a:buClr>
                <a:schemeClr val="dk2"/>
              </a:buClr>
              <a:buSzPts val="1200"/>
              <a:buNone/>
              <a:defRPr sz="1200">
                <a:solidFill>
                  <a:schemeClr val="dk2"/>
                </a:solidFill>
              </a:defRPr>
            </a:lvl3pPr>
            <a:lvl4pPr lvl="3" algn="ctr" rtl="0">
              <a:spcBef>
                <a:spcPts val="0"/>
              </a:spcBef>
              <a:spcAft>
                <a:spcPts val="0"/>
              </a:spcAft>
              <a:buClr>
                <a:schemeClr val="dk2"/>
              </a:buClr>
              <a:buSzPts val="1200"/>
              <a:buNone/>
              <a:defRPr sz="1200">
                <a:solidFill>
                  <a:schemeClr val="dk2"/>
                </a:solidFill>
              </a:defRPr>
            </a:lvl4pPr>
            <a:lvl5pPr lvl="4" algn="ctr" rtl="0">
              <a:spcBef>
                <a:spcPts val="0"/>
              </a:spcBef>
              <a:spcAft>
                <a:spcPts val="0"/>
              </a:spcAft>
              <a:buClr>
                <a:schemeClr val="dk2"/>
              </a:buClr>
              <a:buSzPts val="1200"/>
              <a:buNone/>
              <a:defRPr sz="1200">
                <a:solidFill>
                  <a:schemeClr val="dk2"/>
                </a:solidFill>
              </a:defRPr>
            </a:lvl5pPr>
            <a:lvl6pPr lvl="5" algn="ctr" rtl="0">
              <a:spcBef>
                <a:spcPts val="0"/>
              </a:spcBef>
              <a:spcAft>
                <a:spcPts val="0"/>
              </a:spcAft>
              <a:buClr>
                <a:schemeClr val="dk2"/>
              </a:buClr>
              <a:buSzPts val="1200"/>
              <a:buNone/>
              <a:defRPr sz="1200">
                <a:solidFill>
                  <a:schemeClr val="dk2"/>
                </a:solidFill>
              </a:defRPr>
            </a:lvl6pPr>
            <a:lvl7pPr lvl="6" algn="ctr" rtl="0">
              <a:spcBef>
                <a:spcPts val="0"/>
              </a:spcBef>
              <a:spcAft>
                <a:spcPts val="0"/>
              </a:spcAft>
              <a:buClr>
                <a:schemeClr val="dk2"/>
              </a:buClr>
              <a:buSzPts val="1200"/>
              <a:buNone/>
              <a:defRPr sz="1200">
                <a:solidFill>
                  <a:schemeClr val="dk2"/>
                </a:solidFill>
              </a:defRPr>
            </a:lvl7pPr>
            <a:lvl8pPr lvl="7" algn="ctr" rtl="0">
              <a:spcBef>
                <a:spcPts val="0"/>
              </a:spcBef>
              <a:spcAft>
                <a:spcPts val="0"/>
              </a:spcAft>
              <a:buClr>
                <a:schemeClr val="dk2"/>
              </a:buClr>
              <a:buSzPts val="1200"/>
              <a:buNone/>
              <a:defRPr sz="1200">
                <a:solidFill>
                  <a:schemeClr val="dk2"/>
                </a:solidFill>
              </a:defRPr>
            </a:lvl8pPr>
            <a:lvl9pPr lvl="8" algn="ctr" rtl="0">
              <a:spcBef>
                <a:spcPts val="0"/>
              </a:spcBef>
              <a:spcAft>
                <a:spcPts val="0"/>
              </a:spcAft>
              <a:buClr>
                <a:schemeClr val="dk2"/>
              </a:buClr>
              <a:buSzPts val="1200"/>
              <a:buNone/>
              <a:defRPr sz="1200">
                <a:solidFill>
                  <a:schemeClr val="dk2"/>
                </a:solidFill>
              </a:defRPr>
            </a:lvl9pPr>
          </a:lstStyle>
          <a:p>
            <a:endParaRPr/>
          </a:p>
        </p:txBody>
      </p:sp>
      <p:sp>
        <p:nvSpPr>
          <p:cNvPr id="597" name="Google Shape;597;p18"/>
          <p:cNvSpPr txBox="1">
            <a:spLocks noGrp="1"/>
          </p:cNvSpPr>
          <p:nvPr>
            <p:ph type="subTitle" idx="8"/>
          </p:nvPr>
        </p:nvSpPr>
        <p:spPr>
          <a:xfrm>
            <a:off x="732500" y="2192749"/>
            <a:ext cx="2226600" cy="577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000"/>
              <a:buNone/>
              <a:defRPr sz="1400">
                <a:solidFill>
                  <a:schemeClr val="dk1"/>
                </a:solidFill>
              </a:defRPr>
            </a:lvl1pPr>
            <a:lvl2pPr lvl="1" algn="ctr" rtl="0">
              <a:lnSpc>
                <a:spcPct val="115000"/>
              </a:lnSpc>
              <a:spcBef>
                <a:spcPts val="0"/>
              </a:spcBef>
              <a:spcAft>
                <a:spcPts val="0"/>
              </a:spcAft>
              <a:buSzPts val="1000"/>
              <a:buNone/>
              <a:defRPr sz="1000"/>
            </a:lvl2pPr>
            <a:lvl3pPr lvl="2" algn="ctr" rtl="0">
              <a:lnSpc>
                <a:spcPct val="115000"/>
              </a:lnSpc>
              <a:spcBef>
                <a:spcPts val="0"/>
              </a:spcBef>
              <a:spcAft>
                <a:spcPts val="0"/>
              </a:spcAft>
              <a:buSzPts val="1000"/>
              <a:buNone/>
              <a:defRPr sz="1000"/>
            </a:lvl3pPr>
            <a:lvl4pPr lvl="3" algn="ctr" rtl="0">
              <a:lnSpc>
                <a:spcPct val="115000"/>
              </a:lnSpc>
              <a:spcBef>
                <a:spcPts val="0"/>
              </a:spcBef>
              <a:spcAft>
                <a:spcPts val="0"/>
              </a:spcAft>
              <a:buSzPts val="1000"/>
              <a:buNone/>
              <a:defRPr sz="1000"/>
            </a:lvl4pPr>
            <a:lvl5pPr lvl="4" algn="ctr" rtl="0">
              <a:lnSpc>
                <a:spcPct val="115000"/>
              </a:lnSpc>
              <a:spcBef>
                <a:spcPts val="0"/>
              </a:spcBef>
              <a:spcAft>
                <a:spcPts val="0"/>
              </a:spcAft>
              <a:buSzPts val="1000"/>
              <a:buNone/>
              <a:defRPr sz="1000"/>
            </a:lvl5pPr>
            <a:lvl6pPr lvl="5" algn="ctr" rtl="0">
              <a:lnSpc>
                <a:spcPct val="115000"/>
              </a:lnSpc>
              <a:spcBef>
                <a:spcPts val="0"/>
              </a:spcBef>
              <a:spcAft>
                <a:spcPts val="0"/>
              </a:spcAft>
              <a:buSzPts val="1000"/>
              <a:buNone/>
              <a:defRPr sz="1000"/>
            </a:lvl6pPr>
            <a:lvl7pPr lvl="6" algn="ctr" rtl="0">
              <a:lnSpc>
                <a:spcPct val="115000"/>
              </a:lnSpc>
              <a:spcBef>
                <a:spcPts val="0"/>
              </a:spcBef>
              <a:spcAft>
                <a:spcPts val="0"/>
              </a:spcAft>
              <a:buSzPts val="1000"/>
              <a:buNone/>
              <a:defRPr sz="1000"/>
            </a:lvl7pPr>
            <a:lvl8pPr lvl="7" algn="ctr" rtl="0">
              <a:lnSpc>
                <a:spcPct val="115000"/>
              </a:lnSpc>
              <a:spcBef>
                <a:spcPts val="0"/>
              </a:spcBef>
              <a:spcAft>
                <a:spcPts val="0"/>
              </a:spcAft>
              <a:buSzPts val="1000"/>
              <a:buNone/>
              <a:defRPr sz="1000"/>
            </a:lvl8pPr>
            <a:lvl9pPr lvl="8" algn="ctr" rtl="0">
              <a:lnSpc>
                <a:spcPct val="115000"/>
              </a:lnSpc>
              <a:spcBef>
                <a:spcPts val="0"/>
              </a:spcBef>
              <a:spcAft>
                <a:spcPts val="0"/>
              </a:spcAft>
              <a:buSzPts val="1000"/>
              <a:buNone/>
              <a:defRPr sz="1000"/>
            </a:lvl9pPr>
          </a:lstStyle>
          <a:p>
            <a:endParaRPr/>
          </a:p>
        </p:txBody>
      </p:sp>
      <p:grpSp>
        <p:nvGrpSpPr>
          <p:cNvPr id="598" name="Google Shape;598;p18"/>
          <p:cNvGrpSpPr/>
          <p:nvPr/>
        </p:nvGrpSpPr>
        <p:grpSpPr>
          <a:xfrm>
            <a:off x="227514" y="-11464"/>
            <a:ext cx="8916478" cy="4982859"/>
            <a:chOff x="227514" y="-11464"/>
            <a:chExt cx="8916478" cy="4982859"/>
          </a:xfrm>
        </p:grpSpPr>
        <p:sp>
          <p:nvSpPr>
            <p:cNvPr id="599" name="Google Shape;599;p18"/>
            <p:cNvSpPr/>
            <p:nvPr/>
          </p:nvSpPr>
          <p:spPr>
            <a:xfrm rot="10800000" flipH="1">
              <a:off x="8084417" y="-11464"/>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8"/>
            <p:cNvSpPr/>
            <p:nvPr/>
          </p:nvSpPr>
          <p:spPr>
            <a:xfrm rot="10800000">
              <a:off x="289530" y="867582"/>
              <a:ext cx="107945" cy="107913"/>
            </a:xfrm>
            <a:custGeom>
              <a:avLst/>
              <a:gdLst/>
              <a:ahLst/>
              <a:cxnLst/>
              <a:rect l="l" t="t" r="r" b="b"/>
              <a:pathLst>
                <a:path w="3438" h="3437" extrusionOk="0">
                  <a:moveTo>
                    <a:pt x="831" y="0"/>
                  </a:moveTo>
                  <a:lnTo>
                    <a:pt x="1" y="825"/>
                  </a:lnTo>
                  <a:lnTo>
                    <a:pt x="892" y="1716"/>
                  </a:lnTo>
                  <a:lnTo>
                    <a:pt x="1" y="2673"/>
                  </a:lnTo>
                  <a:lnTo>
                    <a:pt x="831" y="3437"/>
                  </a:lnTo>
                  <a:lnTo>
                    <a:pt x="1722" y="2546"/>
                  </a:lnTo>
                  <a:lnTo>
                    <a:pt x="2674" y="3437"/>
                  </a:lnTo>
                  <a:lnTo>
                    <a:pt x="3437" y="2673"/>
                  </a:lnTo>
                  <a:lnTo>
                    <a:pt x="2546" y="1716"/>
                  </a:lnTo>
                  <a:lnTo>
                    <a:pt x="3437" y="825"/>
                  </a:lnTo>
                  <a:lnTo>
                    <a:pt x="2674" y="0"/>
                  </a:lnTo>
                  <a:lnTo>
                    <a:pt x="1722" y="891"/>
                  </a:lnTo>
                  <a:lnTo>
                    <a:pt x="831" y="0"/>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18"/>
            <p:cNvSpPr/>
            <p:nvPr/>
          </p:nvSpPr>
          <p:spPr>
            <a:xfrm rot="10800000">
              <a:off x="8735325" y="985169"/>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18"/>
            <p:cNvSpPr/>
            <p:nvPr/>
          </p:nvSpPr>
          <p:spPr>
            <a:xfrm rot="10800000">
              <a:off x="8722608" y="486348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18"/>
            <p:cNvSpPr/>
            <p:nvPr/>
          </p:nvSpPr>
          <p:spPr>
            <a:xfrm rot="10800000">
              <a:off x="250302" y="4745002"/>
              <a:ext cx="186397" cy="186451"/>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18"/>
            <p:cNvSpPr/>
            <p:nvPr/>
          </p:nvSpPr>
          <p:spPr>
            <a:xfrm rot="10800000">
              <a:off x="8683356" y="4504248"/>
              <a:ext cx="186451" cy="186397"/>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18"/>
            <p:cNvSpPr/>
            <p:nvPr/>
          </p:nvSpPr>
          <p:spPr>
            <a:xfrm>
              <a:off x="227514" y="2370792"/>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6" name="Google Shape;606;p18"/>
          <p:cNvSpPr txBox="1">
            <a:spLocks noGrp="1"/>
          </p:cNvSpPr>
          <p:nvPr>
            <p:ph type="title" idx="9" hasCustomPrompt="1"/>
          </p:nvPr>
        </p:nvSpPr>
        <p:spPr>
          <a:xfrm>
            <a:off x="2332400" y="3067413"/>
            <a:ext cx="626700" cy="57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2"/>
              </a:buClr>
              <a:buSzPts val="1600"/>
              <a:buNone/>
              <a:defRPr>
                <a:solidFill>
                  <a:schemeClr val="lt1"/>
                </a:solidFill>
              </a:defRPr>
            </a:lvl1pPr>
            <a:lvl2pPr lvl="1" rtl="0">
              <a:spcBef>
                <a:spcPts val="0"/>
              </a:spcBef>
              <a:spcAft>
                <a:spcPts val="0"/>
              </a:spcAft>
              <a:buClr>
                <a:schemeClr val="dk2"/>
              </a:buClr>
              <a:buSzPts val="1600"/>
              <a:buNone/>
              <a:defRPr sz="1600">
                <a:solidFill>
                  <a:schemeClr val="dk2"/>
                </a:solidFill>
              </a:defRPr>
            </a:lvl2pPr>
            <a:lvl3pPr lvl="2" rtl="0">
              <a:spcBef>
                <a:spcPts val="0"/>
              </a:spcBef>
              <a:spcAft>
                <a:spcPts val="0"/>
              </a:spcAft>
              <a:buClr>
                <a:schemeClr val="dk2"/>
              </a:buClr>
              <a:buSzPts val="1600"/>
              <a:buNone/>
              <a:defRPr sz="1600">
                <a:solidFill>
                  <a:schemeClr val="dk2"/>
                </a:solidFill>
              </a:defRPr>
            </a:lvl3pPr>
            <a:lvl4pPr lvl="3" rtl="0">
              <a:spcBef>
                <a:spcPts val="0"/>
              </a:spcBef>
              <a:spcAft>
                <a:spcPts val="0"/>
              </a:spcAft>
              <a:buClr>
                <a:schemeClr val="dk2"/>
              </a:buClr>
              <a:buSzPts val="1600"/>
              <a:buNone/>
              <a:defRPr sz="1600">
                <a:solidFill>
                  <a:schemeClr val="dk2"/>
                </a:solidFill>
              </a:defRPr>
            </a:lvl4pPr>
            <a:lvl5pPr lvl="4" rtl="0">
              <a:spcBef>
                <a:spcPts val="0"/>
              </a:spcBef>
              <a:spcAft>
                <a:spcPts val="0"/>
              </a:spcAft>
              <a:buClr>
                <a:schemeClr val="dk2"/>
              </a:buClr>
              <a:buSzPts val="1600"/>
              <a:buNone/>
              <a:defRPr sz="1600">
                <a:solidFill>
                  <a:schemeClr val="dk2"/>
                </a:solidFill>
              </a:defRPr>
            </a:lvl5pPr>
            <a:lvl6pPr lvl="5" rtl="0">
              <a:spcBef>
                <a:spcPts val="0"/>
              </a:spcBef>
              <a:spcAft>
                <a:spcPts val="0"/>
              </a:spcAft>
              <a:buClr>
                <a:schemeClr val="dk2"/>
              </a:buClr>
              <a:buSzPts val="1600"/>
              <a:buNone/>
              <a:defRPr sz="1600">
                <a:solidFill>
                  <a:schemeClr val="dk2"/>
                </a:solidFill>
              </a:defRPr>
            </a:lvl6pPr>
            <a:lvl7pPr lvl="6" rtl="0">
              <a:spcBef>
                <a:spcPts val="0"/>
              </a:spcBef>
              <a:spcAft>
                <a:spcPts val="0"/>
              </a:spcAft>
              <a:buClr>
                <a:schemeClr val="dk2"/>
              </a:buClr>
              <a:buSzPts val="1600"/>
              <a:buNone/>
              <a:defRPr sz="1600">
                <a:solidFill>
                  <a:schemeClr val="dk2"/>
                </a:solidFill>
              </a:defRPr>
            </a:lvl7pPr>
            <a:lvl8pPr lvl="7" rtl="0">
              <a:spcBef>
                <a:spcPts val="0"/>
              </a:spcBef>
              <a:spcAft>
                <a:spcPts val="0"/>
              </a:spcAft>
              <a:buClr>
                <a:schemeClr val="dk2"/>
              </a:buClr>
              <a:buSzPts val="1600"/>
              <a:buNone/>
              <a:defRPr sz="1600">
                <a:solidFill>
                  <a:schemeClr val="dk2"/>
                </a:solidFill>
              </a:defRPr>
            </a:lvl8pPr>
            <a:lvl9pPr lvl="8" rtl="0">
              <a:spcBef>
                <a:spcPts val="0"/>
              </a:spcBef>
              <a:spcAft>
                <a:spcPts val="0"/>
              </a:spcAft>
              <a:buClr>
                <a:schemeClr val="dk2"/>
              </a:buClr>
              <a:buSzPts val="1600"/>
              <a:buNone/>
              <a:defRPr sz="1600">
                <a:solidFill>
                  <a:schemeClr val="dk2"/>
                </a:solidFill>
              </a:defRPr>
            </a:lvl9pPr>
          </a:lstStyle>
          <a:p>
            <a:r>
              <a:t>xx%</a:t>
            </a:r>
          </a:p>
        </p:txBody>
      </p:sp>
      <p:sp>
        <p:nvSpPr>
          <p:cNvPr id="607" name="Google Shape;607;p18"/>
          <p:cNvSpPr txBox="1">
            <a:spLocks noGrp="1"/>
          </p:cNvSpPr>
          <p:nvPr>
            <p:ph type="title" idx="13" hasCustomPrompt="1"/>
          </p:nvPr>
        </p:nvSpPr>
        <p:spPr>
          <a:xfrm>
            <a:off x="6194598" y="3067413"/>
            <a:ext cx="626700" cy="57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2"/>
              </a:buClr>
              <a:buSzPts val="1600"/>
              <a:buNone/>
              <a:defRPr>
                <a:solidFill>
                  <a:schemeClr val="lt1"/>
                </a:solidFill>
              </a:defRPr>
            </a:lvl1pPr>
            <a:lvl2pPr lvl="1" rtl="0">
              <a:spcBef>
                <a:spcPts val="0"/>
              </a:spcBef>
              <a:spcAft>
                <a:spcPts val="0"/>
              </a:spcAft>
              <a:buClr>
                <a:schemeClr val="dk2"/>
              </a:buClr>
              <a:buSzPts val="1600"/>
              <a:buNone/>
              <a:defRPr sz="1600">
                <a:solidFill>
                  <a:schemeClr val="dk2"/>
                </a:solidFill>
              </a:defRPr>
            </a:lvl2pPr>
            <a:lvl3pPr lvl="2" rtl="0">
              <a:spcBef>
                <a:spcPts val="0"/>
              </a:spcBef>
              <a:spcAft>
                <a:spcPts val="0"/>
              </a:spcAft>
              <a:buClr>
                <a:schemeClr val="dk2"/>
              </a:buClr>
              <a:buSzPts val="1600"/>
              <a:buNone/>
              <a:defRPr sz="1600">
                <a:solidFill>
                  <a:schemeClr val="dk2"/>
                </a:solidFill>
              </a:defRPr>
            </a:lvl3pPr>
            <a:lvl4pPr lvl="3" rtl="0">
              <a:spcBef>
                <a:spcPts val="0"/>
              </a:spcBef>
              <a:spcAft>
                <a:spcPts val="0"/>
              </a:spcAft>
              <a:buClr>
                <a:schemeClr val="dk2"/>
              </a:buClr>
              <a:buSzPts val="1600"/>
              <a:buNone/>
              <a:defRPr sz="1600">
                <a:solidFill>
                  <a:schemeClr val="dk2"/>
                </a:solidFill>
              </a:defRPr>
            </a:lvl4pPr>
            <a:lvl5pPr lvl="4" rtl="0">
              <a:spcBef>
                <a:spcPts val="0"/>
              </a:spcBef>
              <a:spcAft>
                <a:spcPts val="0"/>
              </a:spcAft>
              <a:buClr>
                <a:schemeClr val="dk2"/>
              </a:buClr>
              <a:buSzPts val="1600"/>
              <a:buNone/>
              <a:defRPr sz="1600">
                <a:solidFill>
                  <a:schemeClr val="dk2"/>
                </a:solidFill>
              </a:defRPr>
            </a:lvl5pPr>
            <a:lvl6pPr lvl="5" rtl="0">
              <a:spcBef>
                <a:spcPts val="0"/>
              </a:spcBef>
              <a:spcAft>
                <a:spcPts val="0"/>
              </a:spcAft>
              <a:buClr>
                <a:schemeClr val="dk2"/>
              </a:buClr>
              <a:buSzPts val="1600"/>
              <a:buNone/>
              <a:defRPr sz="1600">
                <a:solidFill>
                  <a:schemeClr val="dk2"/>
                </a:solidFill>
              </a:defRPr>
            </a:lvl6pPr>
            <a:lvl7pPr lvl="6" rtl="0">
              <a:spcBef>
                <a:spcPts val="0"/>
              </a:spcBef>
              <a:spcAft>
                <a:spcPts val="0"/>
              </a:spcAft>
              <a:buClr>
                <a:schemeClr val="dk2"/>
              </a:buClr>
              <a:buSzPts val="1600"/>
              <a:buNone/>
              <a:defRPr sz="1600">
                <a:solidFill>
                  <a:schemeClr val="dk2"/>
                </a:solidFill>
              </a:defRPr>
            </a:lvl7pPr>
            <a:lvl8pPr lvl="7" rtl="0">
              <a:spcBef>
                <a:spcPts val="0"/>
              </a:spcBef>
              <a:spcAft>
                <a:spcPts val="0"/>
              </a:spcAft>
              <a:buClr>
                <a:schemeClr val="dk2"/>
              </a:buClr>
              <a:buSzPts val="1600"/>
              <a:buNone/>
              <a:defRPr sz="1600">
                <a:solidFill>
                  <a:schemeClr val="dk2"/>
                </a:solidFill>
              </a:defRPr>
            </a:lvl8pPr>
            <a:lvl9pPr lvl="8" rtl="0">
              <a:spcBef>
                <a:spcPts val="0"/>
              </a:spcBef>
              <a:spcAft>
                <a:spcPts val="0"/>
              </a:spcAft>
              <a:buClr>
                <a:schemeClr val="dk2"/>
              </a:buClr>
              <a:buSzPts val="1600"/>
              <a:buNone/>
              <a:defRPr sz="1600">
                <a:solidFill>
                  <a:schemeClr val="dk2"/>
                </a:solidFill>
              </a:defRPr>
            </a:lvl9pPr>
          </a:lstStyle>
          <a:p>
            <a:r>
              <a:t>xx%</a:t>
            </a:r>
          </a:p>
        </p:txBody>
      </p:sp>
      <p:sp>
        <p:nvSpPr>
          <p:cNvPr id="608" name="Google Shape;608;p18"/>
          <p:cNvSpPr txBox="1">
            <a:spLocks noGrp="1"/>
          </p:cNvSpPr>
          <p:nvPr>
            <p:ph type="title" idx="14" hasCustomPrompt="1"/>
          </p:nvPr>
        </p:nvSpPr>
        <p:spPr>
          <a:xfrm>
            <a:off x="6194598" y="1339081"/>
            <a:ext cx="626700" cy="57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2"/>
              </a:buClr>
              <a:buSzPts val="1600"/>
              <a:buNone/>
              <a:defRPr>
                <a:solidFill>
                  <a:schemeClr val="lt1"/>
                </a:solidFill>
              </a:defRPr>
            </a:lvl1pPr>
            <a:lvl2pPr lvl="1" rtl="0">
              <a:spcBef>
                <a:spcPts val="0"/>
              </a:spcBef>
              <a:spcAft>
                <a:spcPts val="0"/>
              </a:spcAft>
              <a:buClr>
                <a:schemeClr val="dk2"/>
              </a:buClr>
              <a:buSzPts val="1600"/>
              <a:buNone/>
              <a:defRPr sz="1600">
                <a:solidFill>
                  <a:schemeClr val="dk2"/>
                </a:solidFill>
              </a:defRPr>
            </a:lvl2pPr>
            <a:lvl3pPr lvl="2" rtl="0">
              <a:spcBef>
                <a:spcPts val="0"/>
              </a:spcBef>
              <a:spcAft>
                <a:spcPts val="0"/>
              </a:spcAft>
              <a:buClr>
                <a:schemeClr val="dk2"/>
              </a:buClr>
              <a:buSzPts val="1600"/>
              <a:buNone/>
              <a:defRPr sz="1600">
                <a:solidFill>
                  <a:schemeClr val="dk2"/>
                </a:solidFill>
              </a:defRPr>
            </a:lvl3pPr>
            <a:lvl4pPr lvl="3" rtl="0">
              <a:spcBef>
                <a:spcPts val="0"/>
              </a:spcBef>
              <a:spcAft>
                <a:spcPts val="0"/>
              </a:spcAft>
              <a:buClr>
                <a:schemeClr val="dk2"/>
              </a:buClr>
              <a:buSzPts val="1600"/>
              <a:buNone/>
              <a:defRPr sz="1600">
                <a:solidFill>
                  <a:schemeClr val="dk2"/>
                </a:solidFill>
              </a:defRPr>
            </a:lvl4pPr>
            <a:lvl5pPr lvl="4" rtl="0">
              <a:spcBef>
                <a:spcPts val="0"/>
              </a:spcBef>
              <a:spcAft>
                <a:spcPts val="0"/>
              </a:spcAft>
              <a:buClr>
                <a:schemeClr val="dk2"/>
              </a:buClr>
              <a:buSzPts val="1600"/>
              <a:buNone/>
              <a:defRPr sz="1600">
                <a:solidFill>
                  <a:schemeClr val="dk2"/>
                </a:solidFill>
              </a:defRPr>
            </a:lvl5pPr>
            <a:lvl6pPr lvl="5" rtl="0">
              <a:spcBef>
                <a:spcPts val="0"/>
              </a:spcBef>
              <a:spcAft>
                <a:spcPts val="0"/>
              </a:spcAft>
              <a:buClr>
                <a:schemeClr val="dk2"/>
              </a:buClr>
              <a:buSzPts val="1600"/>
              <a:buNone/>
              <a:defRPr sz="1600">
                <a:solidFill>
                  <a:schemeClr val="dk2"/>
                </a:solidFill>
              </a:defRPr>
            </a:lvl6pPr>
            <a:lvl7pPr lvl="6" rtl="0">
              <a:spcBef>
                <a:spcPts val="0"/>
              </a:spcBef>
              <a:spcAft>
                <a:spcPts val="0"/>
              </a:spcAft>
              <a:buClr>
                <a:schemeClr val="dk2"/>
              </a:buClr>
              <a:buSzPts val="1600"/>
              <a:buNone/>
              <a:defRPr sz="1600">
                <a:solidFill>
                  <a:schemeClr val="dk2"/>
                </a:solidFill>
              </a:defRPr>
            </a:lvl7pPr>
            <a:lvl8pPr lvl="7" rtl="0">
              <a:spcBef>
                <a:spcPts val="0"/>
              </a:spcBef>
              <a:spcAft>
                <a:spcPts val="0"/>
              </a:spcAft>
              <a:buClr>
                <a:schemeClr val="dk2"/>
              </a:buClr>
              <a:buSzPts val="1600"/>
              <a:buNone/>
              <a:defRPr sz="1600">
                <a:solidFill>
                  <a:schemeClr val="dk2"/>
                </a:solidFill>
              </a:defRPr>
            </a:lvl8pPr>
            <a:lvl9pPr lvl="8" rtl="0">
              <a:spcBef>
                <a:spcPts val="0"/>
              </a:spcBef>
              <a:spcAft>
                <a:spcPts val="0"/>
              </a:spcAft>
              <a:buClr>
                <a:schemeClr val="dk2"/>
              </a:buClr>
              <a:buSzPts val="1600"/>
              <a:buNone/>
              <a:defRPr sz="1600">
                <a:solidFill>
                  <a:schemeClr val="dk2"/>
                </a:solidFill>
              </a:defRPr>
            </a:lvl9pPr>
          </a:lstStyle>
          <a:p>
            <a:r>
              <a:t>xx%</a:t>
            </a:r>
          </a:p>
        </p:txBody>
      </p:sp>
      <p:sp>
        <p:nvSpPr>
          <p:cNvPr id="609" name="Google Shape;609;p18"/>
          <p:cNvSpPr txBox="1">
            <a:spLocks noGrp="1"/>
          </p:cNvSpPr>
          <p:nvPr>
            <p:ph type="title" idx="15" hasCustomPrompt="1"/>
          </p:nvPr>
        </p:nvSpPr>
        <p:spPr>
          <a:xfrm>
            <a:off x="2332400" y="1339081"/>
            <a:ext cx="626700" cy="57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2"/>
              </a:buClr>
              <a:buSzPts val="1600"/>
              <a:buNone/>
              <a:defRPr>
                <a:solidFill>
                  <a:schemeClr val="lt1"/>
                </a:solidFill>
              </a:defRPr>
            </a:lvl1pPr>
            <a:lvl2pPr lvl="1" rtl="0">
              <a:spcBef>
                <a:spcPts val="0"/>
              </a:spcBef>
              <a:spcAft>
                <a:spcPts val="0"/>
              </a:spcAft>
              <a:buClr>
                <a:schemeClr val="dk2"/>
              </a:buClr>
              <a:buSzPts val="1600"/>
              <a:buNone/>
              <a:defRPr sz="1600">
                <a:solidFill>
                  <a:schemeClr val="dk2"/>
                </a:solidFill>
              </a:defRPr>
            </a:lvl2pPr>
            <a:lvl3pPr lvl="2" rtl="0">
              <a:spcBef>
                <a:spcPts val="0"/>
              </a:spcBef>
              <a:spcAft>
                <a:spcPts val="0"/>
              </a:spcAft>
              <a:buClr>
                <a:schemeClr val="dk2"/>
              </a:buClr>
              <a:buSzPts val="1600"/>
              <a:buNone/>
              <a:defRPr sz="1600">
                <a:solidFill>
                  <a:schemeClr val="dk2"/>
                </a:solidFill>
              </a:defRPr>
            </a:lvl3pPr>
            <a:lvl4pPr lvl="3" rtl="0">
              <a:spcBef>
                <a:spcPts val="0"/>
              </a:spcBef>
              <a:spcAft>
                <a:spcPts val="0"/>
              </a:spcAft>
              <a:buClr>
                <a:schemeClr val="dk2"/>
              </a:buClr>
              <a:buSzPts val="1600"/>
              <a:buNone/>
              <a:defRPr sz="1600">
                <a:solidFill>
                  <a:schemeClr val="dk2"/>
                </a:solidFill>
              </a:defRPr>
            </a:lvl4pPr>
            <a:lvl5pPr lvl="4" rtl="0">
              <a:spcBef>
                <a:spcPts val="0"/>
              </a:spcBef>
              <a:spcAft>
                <a:spcPts val="0"/>
              </a:spcAft>
              <a:buClr>
                <a:schemeClr val="dk2"/>
              </a:buClr>
              <a:buSzPts val="1600"/>
              <a:buNone/>
              <a:defRPr sz="1600">
                <a:solidFill>
                  <a:schemeClr val="dk2"/>
                </a:solidFill>
              </a:defRPr>
            </a:lvl5pPr>
            <a:lvl6pPr lvl="5" rtl="0">
              <a:spcBef>
                <a:spcPts val="0"/>
              </a:spcBef>
              <a:spcAft>
                <a:spcPts val="0"/>
              </a:spcAft>
              <a:buClr>
                <a:schemeClr val="dk2"/>
              </a:buClr>
              <a:buSzPts val="1600"/>
              <a:buNone/>
              <a:defRPr sz="1600">
                <a:solidFill>
                  <a:schemeClr val="dk2"/>
                </a:solidFill>
              </a:defRPr>
            </a:lvl6pPr>
            <a:lvl7pPr lvl="6" rtl="0">
              <a:spcBef>
                <a:spcPts val="0"/>
              </a:spcBef>
              <a:spcAft>
                <a:spcPts val="0"/>
              </a:spcAft>
              <a:buClr>
                <a:schemeClr val="dk2"/>
              </a:buClr>
              <a:buSzPts val="1600"/>
              <a:buNone/>
              <a:defRPr sz="1600">
                <a:solidFill>
                  <a:schemeClr val="dk2"/>
                </a:solidFill>
              </a:defRPr>
            </a:lvl7pPr>
            <a:lvl8pPr lvl="7" rtl="0">
              <a:spcBef>
                <a:spcPts val="0"/>
              </a:spcBef>
              <a:spcAft>
                <a:spcPts val="0"/>
              </a:spcAft>
              <a:buClr>
                <a:schemeClr val="dk2"/>
              </a:buClr>
              <a:buSzPts val="1600"/>
              <a:buNone/>
              <a:defRPr sz="1600">
                <a:solidFill>
                  <a:schemeClr val="dk2"/>
                </a:solidFill>
              </a:defRPr>
            </a:lvl8pPr>
            <a:lvl9pPr lvl="8" rtl="0">
              <a:spcBef>
                <a:spcPts val="0"/>
              </a:spcBef>
              <a:spcAft>
                <a:spcPts val="0"/>
              </a:spcAft>
              <a:buClr>
                <a:schemeClr val="dk2"/>
              </a:buClr>
              <a:buSzPts val="1600"/>
              <a:buNone/>
              <a:defRPr sz="1600">
                <a:solidFill>
                  <a:schemeClr val="dk2"/>
                </a:solidFill>
              </a:defRPr>
            </a:lvl9pPr>
          </a:lstStyle>
          <a:p>
            <a:r>
              <a:t>xx%</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six columns">
  <p:cSld name="CUSTOM_31">
    <p:spTree>
      <p:nvGrpSpPr>
        <p:cNvPr id="1" name="Shape 610"/>
        <p:cNvGrpSpPr/>
        <p:nvPr/>
      </p:nvGrpSpPr>
      <p:grpSpPr>
        <a:xfrm>
          <a:off x="0" y="0"/>
          <a:ext cx="0" cy="0"/>
          <a:chOff x="0" y="0"/>
          <a:chExt cx="0" cy="0"/>
        </a:xfrm>
      </p:grpSpPr>
      <p:sp>
        <p:nvSpPr>
          <p:cNvPr id="611" name="Google Shape;611;p19"/>
          <p:cNvSpPr txBox="1">
            <a:spLocks noGrp="1"/>
          </p:cNvSpPr>
          <p:nvPr>
            <p:ph type="subTitle" idx="1"/>
          </p:nvPr>
        </p:nvSpPr>
        <p:spPr>
          <a:xfrm>
            <a:off x="732500" y="3873825"/>
            <a:ext cx="2226600" cy="273000"/>
          </a:xfrm>
          <a:prstGeom prst="rect">
            <a:avLst/>
          </a:prstGeom>
          <a:noFill/>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algn="ctr" rtl="0">
              <a:spcBef>
                <a:spcPts val="0"/>
              </a:spcBef>
              <a:spcAft>
                <a:spcPts val="0"/>
              </a:spcAft>
              <a:buClr>
                <a:schemeClr val="dk2"/>
              </a:buClr>
              <a:buSzPts val="1200"/>
              <a:buNone/>
              <a:defRPr sz="1200">
                <a:solidFill>
                  <a:schemeClr val="dk2"/>
                </a:solidFill>
              </a:defRPr>
            </a:lvl2pPr>
            <a:lvl3pPr lvl="2" algn="ctr" rtl="0">
              <a:spcBef>
                <a:spcPts val="0"/>
              </a:spcBef>
              <a:spcAft>
                <a:spcPts val="0"/>
              </a:spcAft>
              <a:buClr>
                <a:schemeClr val="dk2"/>
              </a:buClr>
              <a:buSzPts val="1200"/>
              <a:buNone/>
              <a:defRPr sz="1200">
                <a:solidFill>
                  <a:schemeClr val="dk2"/>
                </a:solidFill>
              </a:defRPr>
            </a:lvl3pPr>
            <a:lvl4pPr lvl="3" algn="ctr" rtl="0">
              <a:spcBef>
                <a:spcPts val="0"/>
              </a:spcBef>
              <a:spcAft>
                <a:spcPts val="0"/>
              </a:spcAft>
              <a:buClr>
                <a:schemeClr val="dk2"/>
              </a:buClr>
              <a:buSzPts val="1200"/>
              <a:buNone/>
              <a:defRPr sz="1200">
                <a:solidFill>
                  <a:schemeClr val="dk2"/>
                </a:solidFill>
              </a:defRPr>
            </a:lvl4pPr>
            <a:lvl5pPr lvl="4" algn="ctr" rtl="0">
              <a:spcBef>
                <a:spcPts val="0"/>
              </a:spcBef>
              <a:spcAft>
                <a:spcPts val="0"/>
              </a:spcAft>
              <a:buClr>
                <a:schemeClr val="dk2"/>
              </a:buClr>
              <a:buSzPts val="1200"/>
              <a:buNone/>
              <a:defRPr sz="1200">
                <a:solidFill>
                  <a:schemeClr val="dk2"/>
                </a:solidFill>
              </a:defRPr>
            </a:lvl5pPr>
            <a:lvl6pPr lvl="5" algn="ctr" rtl="0">
              <a:spcBef>
                <a:spcPts val="0"/>
              </a:spcBef>
              <a:spcAft>
                <a:spcPts val="0"/>
              </a:spcAft>
              <a:buClr>
                <a:schemeClr val="dk2"/>
              </a:buClr>
              <a:buSzPts val="1200"/>
              <a:buNone/>
              <a:defRPr sz="1200">
                <a:solidFill>
                  <a:schemeClr val="dk2"/>
                </a:solidFill>
              </a:defRPr>
            </a:lvl6pPr>
            <a:lvl7pPr lvl="6" algn="ctr" rtl="0">
              <a:spcBef>
                <a:spcPts val="0"/>
              </a:spcBef>
              <a:spcAft>
                <a:spcPts val="0"/>
              </a:spcAft>
              <a:buClr>
                <a:schemeClr val="dk2"/>
              </a:buClr>
              <a:buSzPts val="1200"/>
              <a:buNone/>
              <a:defRPr sz="1200">
                <a:solidFill>
                  <a:schemeClr val="dk2"/>
                </a:solidFill>
              </a:defRPr>
            </a:lvl7pPr>
            <a:lvl8pPr lvl="7" algn="ctr" rtl="0">
              <a:spcBef>
                <a:spcPts val="0"/>
              </a:spcBef>
              <a:spcAft>
                <a:spcPts val="0"/>
              </a:spcAft>
              <a:buClr>
                <a:schemeClr val="dk2"/>
              </a:buClr>
              <a:buSzPts val="1200"/>
              <a:buNone/>
              <a:defRPr sz="1200">
                <a:solidFill>
                  <a:schemeClr val="dk2"/>
                </a:solidFill>
              </a:defRPr>
            </a:lvl8pPr>
            <a:lvl9pPr lvl="8" algn="ctr" rtl="0">
              <a:spcBef>
                <a:spcPts val="0"/>
              </a:spcBef>
              <a:spcAft>
                <a:spcPts val="0"/>
              </a:spcAft>
              <a:buClr>
                <a:schemeClr val="dk2"/>
              </a:buClr>
              <a:buSzPts val="1200"/>
              <a:buNone/>
              <a:defRPr sz="1200">
                <a:solidFill>
                  <a:schemeClr val="dk2"/>
                </a:solidFill>
              </a:defRPr>
            </a:lvl9pPr>
          </a:lstStyle>
          <a:p>
            <a:endParaRPr/>
          </a:p>
        </p:txBody>
      </p:sp>
      <p:sp>
        <p:nvSpPr>
          <p:cNvPr id="612" name="Google Shape;612;p19"/>
          <p:cNvSpPr txBox="1">
            <a:spLocks noGrp="1"/>
          </p:cNvSpPr>
          <p:nvPr>
            <p:ph type="subTitle" idx="2"/>
          </p:nvPr>
        </p:nvSpPr>
        <p:spPr>
          <a:xfrm>
            <a:off x="732500" y="4061900"/>
            <a:ext cx="22266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000"/>
              <a:buNone/>
              <a:defRPr sz="1400">
                <a:solidFill>
                  <a:schemeClr val="dk1"/>
                </a:solidFill>
              </a:defRPr>
            </a:lvl1pPr>
            <a:lvl2pPr lvl="1" algn="ctr" rtl="0">
              <a:lnSpc>
                <a:spcPct val="115000"/>
              </a:lnSpc>
              <a:spcBef>
                <a:spcPts val="0"/>
              </a:spcBef>
              <a:spcAft>
                <a:spcPts val="0"/>
              </a:spcAft>
              <a:buSzPts val="1000"/>
              <a:buNone/>
              <a:defRPr sz="1000"/>
            </a:lvl2pPr>
            <a:lvl3pPr lvl="2" algn="ctr" rtl="0">
              <a:lnSpc>
                <a:spcPct val="115000"/>
              </a:lnSpc>
              <a:spcBef>
                <a:spcPts val="0"/>
              </a:spcBef>
              <a:spcAft>
                <a:spcPts val="0"/>
              </a:spcAft>
              <a:buSzPts val="1000"/>
              <a:buNone/>
              <a:defRPr sz="1000"/>
            </a:lvl3pPr>
            <a:lvl4pPr lvl="3" algn="ctr" rtl="0">
              <a:lnSpc>
                <a:spcPct val="115000"/>
              </a:lnSpc>
              <a:spcBef>
                <a:spcPts val="0"/>
              </a:spcBef>
              <a:spcAft>
                <a:spcPts val="0"/>
              </a:spcAft>
              <a:buSzPts val="1000"/>
              <a:buNone/>
              <a:defRPr sz="1000"/>
            </a:lvl4pPr>
            <a:lvl5pPr lvl="4" algn="ctr" rtl="0">
              <a:lnSpc>
                <a:spcPct val="115000"/>
              </a:lnSpc>
              <a:spcBef>
                <a:spcPts val="0"/>
              </a:spcBef>
              <a:spcAft>
                <a:spcPts val="0"/>
              </a:spcAft>
              <a:buSzPts val="1000"/>
              <a:buNone/>
              <a:defRPr sz="1000"/>
            </a:lvl5pPr>
            <a:lvl6pPr lvl="5" algn="ctr" rtl="0">
              <a:lnSpc>
                <a:spcPct val="115000"/>
              </a:lnSpc>
              <a:spcBef>
                <a:spcPts val="0"/>
              </a:spcBef>
              <a:spcAft>
                <a:spcPts val="0"/>
              </a:spcAft>
              <a:buSzPts val="1000"/>
              <a:buNone/>
              <a:defRPr sz="1000"/>
            </a:lvl6pPr>
            <a:lvl7pPr lvl="6" algn="ctr" rtl="0">
              <a:lnSpc>
                <a:spcPct val="115000"/>
              </a:lnSpc>
              <a:spcBef>
                <a:spcPts val="0"/>
              </a:spcBef>
              <a:spcAft>
                <a:spcPts val="0"/>
              </a:spcAft>
              <a:buSzPts val="1000"/>
              <a:buNone/>
              <a:defRPr sz="1000"/>
            </a:lvl7pPr>
            <a:lvl8pPr lvl="7" algn="ctr" rtl="0">
              <a:lnSpc>
                <a:spcPct val="115000"/>
              </a:lnSpc>
              <a:spcBef>
                <a:spcPts val="0"/>
              </a:spcBef>
              <a:spcAft>
                <a:spcPts val="0"/>
              </a:spcAft>
              <a:buSzPts val="1000"/>
              <a:buNone/>
              <a:defRPr sz="1000"/>
            </a:lvl8pPr>
            <a:lvl9pPr lvl="8" algn="ctr" rtl="0">
              <a:lnSpc>
                <a:spcPct val="115000"/>
              </a:lnSpc>
              <a:spcBef>
                <a:spcPts val="0"/>
              </a:spcBef>
              <a:spcAft>
                <a:spcPts val="0"/>
              </a:spcAft>
              <a:buSzPts val="1000"/>
              <a:buNone/>
              <a:defRPr sz="1000"/>
            </a:lvl9pPr>
          </a:lstStyle>
          <a:p>
            <a:endParaRPr/>
          </a:p>
        </p:txBody>
      </p:sp>
      <p:sp>
        <p:nvSpPr>
          <p:cNvPr id="613" name="Google Shape;613;p19"/>
          <p:cNvSpPr txBox="1">
            <a:spLocks noGrp="1"/>
          </p:cNvSpPr>
          <p:nvPr>
            <p:ph type="subTitle" idx="3"/>
          </p:nvPr>
        </p:nvSpPr>
        <p:spPr>
          <a:xfrm>
            <a:off x="3461150" y="3873825"/>
            <a:ext cx="2226600" cy="273000"/>
          </a:xfrm>
          <a:prstGeom prst="rect">
            <a:avLst/>
          </a:prstGeom>
          <a:noFill/>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algn="ctr" rtl="0">
              <a:spcBef>
                <a:spcPts val="0"/>
              </a:spcBef>
              <a:spcAft>
                <a:spcPts val="0"/>
              </a:spcAft>
              <a:buClr>
                <a:schemeClr val="dk2"/>
              </a:buClr>
              <a:buSzPts val="1200"/>
              <a:buNone/>
              <a:defRPr sz="1200">
                <a:solidFill>
                  <a:schemeClr val="dk2"/>
                </a:solidFill>
              </a:defRPr>
            </a:lvl2pPr>
            <a:lvl3pPr lvl="2" algn="ctr" rtl="0">
              <a:spcBef>
                <a:spcPts val="0"/>
              </a:spcBef>
              <a:spcAft>
                <a:spcPts val="0"/>
              </a:spcAft>
              <a:buClr>
                <a:schemeClr val="dk2"/>
              </a:buClr>
              <a:buSzPts val="1200"/>
              <a:buNone/>
              <a:defRPr sz="1200">
                <a:solidFill>
                  <a:schemeClr val="dk2"/>
                </a:solidFill>
              </a:defRPr>
            </a:lvl3pPr>
            <a:lvl4pPr lvl="3" algn="ctr" rtl="0">
              <a:spcBef>
                <a:spcPts val="0"/>
              </a:spcBef>
              <a:spcAft>
                <a:spcPts val="0"/>
              </a:spcAft>
              <a:buClr>
                <a:schemeClr val="dk2"/>
              </a:buClr>
              <a:buSzPts val="1200"/>
              <a:buNone/>
              <a:defRPr sz="1200">
                <a:solidFill>
                  <a:schemeClr val="dk2"/>
                </a:solidFill>
              </a:defRPr>
            </a:lvl4pPr>
            <a:lvl5pPr lvl="4" algn="ctr" rtl="0">
              <a:spcBef>
                <a:spcPts val="0"/>
              </a:spcBef>
              <a:spcAft>
                <a:spcPts val="0"/>
              </a:spcAft>
              <a:buClr>
                <a:schemeClr val="dk2"/>
              </a:buClr>
              <a:buSzPts val="1200"/>
              <a:buNone/>
              <a:defRPr sz="1200">
                <a:solidFill>
                  <a:schemeClr val="dk2"/>
                </a:solidFill>
              </a:defRPr>
            </a:lvl5pPr>
            <a:lvl6pPr lvl="5" algn="ctr" rtl="0">
              <a:spcBef>
                <a:spcPts val="0"/>
              </a:spcBef>
              <a:spcAft>
                <a:spcPts val="0"/>
              </a:spcAft>
              <a:buClr>
                <a:schemeClr val="dk2"/>
              </a:buClr>
              <a:buSzPts val="1200"/>
              <a:buNone/>
              <a:defRPr sz="1200">
                <a:solidFill>
                  <a:schemeClr val="dk2"/>
                </a:solidFill>
              </a:defRPr>
            </a:lvl6pPr>
            <a:lvl7pPr lvl="6" algn="ctr" rtl="0">
              <a:spcBef>
                <a:spcPts val="0"/>
              </a:spcBef>
              <a:spcAft>
                <a:spcPts val="0"/>
              </a:spcAft>
              <a:buClr>
                <a:schemeClr val="dk2"/>
              </a:buClr>
              <a:buSzPts val="1200"/>
              <a:buNone/>
              <a:defRPr sz="1200">
                <a:solidFill>
                  <a:schemeClr val="dk2"/>
                </a:solidFill>
              </a:defRPr>
            </a:lvl7pPr>
            <a:lvl8pPr lvl="7" algn="ctr" rtl="0">
              <a:spcBef>
                <a:spcPts val="0"/>
              </a:spcBef>
              <a:spcAft>
                <a:spcPts val="0"/>
              </a:spcAft>
              <a:buClr>
                <a:schemeClr val="dk2"/>
              </a:buClr>
              <a:buSzPts val="1200"/>
              <a:buNone/>
              <a:defRPr sz="1200">
                <a:solidFill>
                  <a:schemeClr val="dk2"/>
                </a:solidFill>
              </a:defRPr>
            </a:lvl8pPr>
            <a:lvl9pPr lvl="8" algn="ctr" rtl="0">
              <a:spcBef>
                <a:spcPts val="0"/>
              </a:spcBef>
              <a:spcAft>
                <a:spcPts val="0"/>
              </a:spcAft>
              <a:buClr>
                <a:schemeClr val="dk2"/>
              </a:buClr>
              <a:buSzPts val="1200"/>
              <a:buNone/>
              <a:defRPr sz="1200">
                <a:solidFill>
                  <a:schemeClr val="dk2"/>
                </a:solidFill>
              </a:defRPr>
            </a:lvl9pPr>
          </a:lstStyle>
          <a:p>
            <a:endParaRPr/>
          </a:p>
        </p:txBody>
      </p:sp>
      <p:sp>
        <p:nvSpPr>
          <p:cNvPr id="614" name="Google Shape;614;p19"/>
          <p:cNvSpPr txBox="1">
            <a:spLocks noGrp="1"/>
          </p:cNvSpPr>
          <p:nvPr>
            <p:ph type="subTitle" idx="4"/>
          </p:nvPr>
        </p:nvSpPr>
        <p:spPr>
          <a:xfrm>
            <a:off x="3461150" y="4061900"/>
            <a:ext cx="22266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000"/>
              <a:buNone/>
              <a:defRPr sz="1400">
                <a:solidFill>
                  <a:schemeClr val="dk1"/>
                </a:solidFill>
              </a:defRPr>
            </a:lvl1pPr>
            <a:lvl2pPr lvl="1" algn="ctr" rtl="0">
              <a:lnSpc>
                <a:spcPct val="115000"/>
              </a:lnSpc>
              <a:spcBef>
                <a:spcPts val="0"/>
              </a:spcBef>
              <a:spcAft>
                <a:spcPts val="0"/>
              </a:spcAft>
              <a:buSzPts val="1000"/>
              <a:buNone/>
              <a:defRPr sz="1000"/>
            </a:lvl2pPr>
            <a:lvl3pPr lvl="2" algn="ctr" rtl="0">
              <a:lnSpc>
                <a:spcPct val="115000"/>
              </a:lnSpc>
              <a:spcBef>
                <a:spcPts val="0"/>
              </a:spcBef>
              <a:spcAft>
                <a:spcPts val="0"/>
              </a:spcAft>
              <a:buSzPts val="1000"/>
              <a:buNone/>
              <a:defRPr sz="1000"/>
            </a:lvl3pPr>
            <a:lvl4pPr lvl="3" algn="ctr" rtl="0">
              <a:lnSpc>
                <a:spcPct val="115000"/>
              </a:lnSpc>
              <a:spcBef>
                <a:spcPts val="0"/>
              </a:spcBef>
              <a:spcAft>
                <a:spcPts val="0"/>
              </a:spcAft>
              <a:buSzPts val="1000"/>
              <a:buNone/>
              <a:defRPr sz="1000"/>
            </a:lvl4pPr>
            <a:lvl5pPr lvl="4" algn="ctr" rtl="0">
              <a:lnSpc>
                <a:spcPct val="115000"/>
              </a:lnSpc>
              <a:spcBef>
                <a:spcPts val="0"/>
              </a:spcBef>
              <a:spcAft>
                <a:spcPts val="0"/>
              </a:spcAft>
              <a:buSzPts val="1000"/>
              <a:buNone/>
              <a:defRPr sz="1000"/>
            </a:lvl5pPr>
            <a:lvl6pPr lvl="5" algn="ctr" rtl="0">
              <a:lnSpc>
                <a:spcPct val="115000"/>
              </a:lnSpc>
              <a:spcBef>
                <a:spcPts val="0"/>
              </a:spcBef>
              <a:spcAft>
                <a:spcPts val="0"/>
              </a:spcAft>
              <a:buSzPts val="1000"/>
              <a:buNone/>
              <a:defRPr sz="1000"/>
            </a:lvl6pPr>
            <a:lvl7pPr lvl="6" algn="ctr" rtl="0">
              <a:lnSpc>
                <a:spcPct val="115000"/>
              </a:lnSpc>
              <a:spcBef>
                <a:spcPts val="0"/>
              </a:spcBef>
              <a:spcAft>
                <a:spcPts val="0"/>
              </a:spcAft>
              <a:buSzPts val="1000"/>
              <a:buNone/>
              <a:defRPr sz="1000"/>
            </a:lvl7pPr>
            <a:lvl8pPr lvl="7" algn="ctr" rtl="0">
              <a:lnSpc>
                <a:spcPct val="115000"/>
              </a:lnSpc>
              <a:spcBef>
                <a:spcPts val="0"/>
              </a:spcBef>
              <a:spcAft>
                <a:spcPts val="0"/>
              </a:spcAft>
              <a:buSzPts val="1000"/>
              <a:buNone/>
              <a:defRPr sz="1000"/>
            </a:lvl8pPr>
            <a:lvl9pPr lvl="8" algn="ctr" rtl="0">
              <a:lnSpc>
                <a:spcPct val="115000"/>
              </a:lnSpc>
              <a:spcBef>
                <a:spcPts val="0"/>
              </a:spcBef>
              <a:spcAft>
                <a:spcPts val="0"/>
              </a:spcAft>
              <a:buSzPts val="1000"/>
              <a:buNone/>
              <a:defRPr sz="1000"/>
            </a:lvl9pPr>
          </a:lstStyle>
          <a:p>
            <a:endParaRPr/>
          </a:p>
        </p:txBody>
      </p:sp>
      <p:sp>
        <p:nvSpPr>
          <p:cNvPr id="615" name="Google Shape;615;p19"/>
          <p:cNvSpPr txBox="1">
            <a:spLocks noGrp="1"/>
          </p:cNvSpPr>
          <p:nvPr>
            <p:ph type="subTitle" idx="5"/>
          </p:nvPr>
        </p:nvSpPr>
        <p:spPr>
          <a:xfrm>
            <a:off x="6194700" y="3873825"/>
            <a:ext cx="2226600" cy="273000"/>
          </a:xfrm>
          <a:prstGeom prst="rect">
            <a:avLst/>
          </a:prstGeom>
          <a:noFill/>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algn="ctr" rtl="0">
              <a:spcBef>
                <a:spcPts val="0"/>
              </a:spcBef>
              <a:spcAft>
                <a:spcPts val="0"/>
              </a:spcAft>
              <a:buClr>
                <a:schemeClr val="dk2"/>
              </a:buClr>
              <a:buSzPts val="1200"/>
              <a:buNone/>
              <a:defRPr sz="1200">
                <a:solidFill>
                  <a:schemeClr val="dk2"/>
                </a:solidFill>
              </a:defRPr>
            </a:lvl2pPr>
            <a:lvl3pPr lvl="2" algn="ctr" rtl="0">
              <a:spcBef>
                <a:spcPts val="0"/>
              </a:spcBef>
              <a:spcAft>
                <a:spcPts val="0"/>
              </a:spcAft>
              <a:buClr>
                <a:schemeClr val="dk2"/>
              </a:buClr>
              <a:buSzPts val="1200"/>
              <a:buNone/>
              <a:defRPr sz="1200">
                <a:solidFill>
                  <a:schemeClr val="dk2"/>
                </a:solidFill>
              </a:defRPr>
            </a:lvl3pPr>
            <a:lvl4pPr lvl="3" algn="ctr" rtl="0">
              <a:spcBef>
                <a:spcPts val="0"/>
              </a:spcBef>
              <a:spcAft>
                <a:spcPts val="0"/>
              </a:spcAft>
              <a:buClr>
                <a:schemeClr val="dk2"/>
              </a:buClr>
              <a:buSzPts val="1200"/>
              <a:buNone/>
              <a:defRPr sz="1200">
                <a:solidFill>
                  <a:schemeClr val="dk2"/>
                </a:solidFill>
              </a:defRPr>
            </a:lvl4pPr>
            <a:lvl5pPr lvl="4" algn="ctr" rtl="0">
              <a:spcBef>
                <a:spcPts val="0"/>
              </a:spcBef>
              <a:spcAft>
                <a:spcPts val="0"/>
              </a:spcAft>
              <a:buClr>
                <a:schemeClr val="dk2"/>
              </a:buClr>
              <a:buSzPts val="1200"/>
              <a:buNone/>
              <a:defRPr sz="1200">
                <a:solidFill>
                  <a:schemeClr val="dk2"/>
                </a:solidFill>
              </a:defRPr>
            </a:lvl5pPr>
            <a:lvl6pPr lvl="5" algn="ctr" rtl="0">
              <a:spcBef>
                <a:spcPts val="0"/>
              </a:spcBef>
              <a:spcAft>
                <a:spcPts val="0"/>
              </a:spcAft>
              <a:buClr>
                <a:schemeClr val="dk2"/>
              </a:buClr>
              <a:buSzPts val="1200"/>
              <a:buNone/>
              <a:defRPr sz="1200">
                <a:solidFill>
                  <a:schemeClr val="dk2"/>
                </a:solidFill>
              </a:defRPr>
            </a:lvl6pPr>
            <a:lvl7pPr lvl="6" algn="ctr" rtl="0">
              <a:spcBef>
                <a:spcPts val="0"/>
              </a:spcBef>
              <a:spcAft>
                <a:spcPts val="0"/>
              </a:spcAft>
              <a:buClr>
                <a:schemeClr val="dk2"/>
              </a:buClr>
              <a:buSzPts val="1200"/>
              <a:buNone/>
              <a:defRPr sz="1200">
                <a:solidFill>
                  <a:schemeClr val="dk2"/>
                </a:solidFill>
              </a:defRPr>
            </a:lvl7pPr>
            <a:lvl8pPr lvl="7" algn="ctr" rtl="0">
              <a:spcBef>
                <a:spcPts val="0"/>
              </a:spcBef>
              <a:spcAft>
                <a:spcPts val="0"/>
              </a:spcAft>
              <a:buClr>
                <a:schemeClr val="dk2"/>
              </a:buClr>
              <a:buSzPts val="1200"/>
              <a:buNone/>
              <a:defRPr sz="1200">
                <a:solidFill>
                  <a:schemeClr val="dk2"/>
                </a:solidFill>
              </a:defRPr>
            </a:lvl8pPr>
            <a:lvl9pPr lvl="8" algn="ctr" rtl="0">
              <a:spcBef>
                <a:spcPts val="0"/>
              </a:spcBef>
              <a:spcAft>
                <a:spcPts val="0"/>
              </a:spcAft>
              <a:buClr>
                <a:schemeClr val="dk2"/>
              </a:buClr>
              <a:buSzPts val="1200"/>
              <a:buNone/>
              <a:defRPr sz="1200">
                <a:solidFill>
                  <a:schemeClr val="dk2"/>
                </a:solidFill>
              </a:defRPr>
            </a:lvl9pPr>
          </a:lstStyle>
          <a:p>
            <a:endParaRPr/>
          </a:p>
        </p:txBody>
      </p:sp>
      <p:sp>
        <p:nvSpPr>
          <p:cNvPr id="616" name="Google Shape;616;p19"/>
          <p:cNvSpPr txBox="1">
            <a:spLocks noGrp="1"/>
          </p:cNvSpPr>
          <p:nvPr>
            <p:ph type="subTitle" idx="6"/>
          </p:nvPr>
        </p:nvSpPr>
        <p:spPr>
          <a:xfrm>
            <a:off x="6194700" y="4061900"/>
            <a:ext cx="22266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000"/>
              <a:buNone/>
              <a:defRPr sz="1400">
                <a:solidFill>
                  <a:schemeClr val="dk1"/>
                </a:solidFill>
              </a:defRPr>
            </a:lvl1pPr>
            <a:lvl2pPr lvl="1" algn="ctr" rtl="0">
              <a:lnSpc>
                <a:spcPct val="115000"/>
              </a:lnSpc>
              <a:spcBef>
                <a:spcPts val="0"/>
              </a:spcBef>
              <a:spcAft>
                <a:spcPts val="0"/>
              </a:spcAft>
              <a:buSzPts val="1000"/>
              <a:buNone/>
              <a:defRPr sz="1000"/>
            </a:lvl2pPr>
            <a:lvl3pPr lvl="2" algn="ctr" rtl="0">
              <a:lnSpc>
                <a:spcPct val="115000"/>
              </a:lnSpc>
              <a:spcBef>
                <a:spcPts val="0"/>
              </a:spcBef>
              <a:spcAft>
                <a:spcPts val="0"/>
              </a:spcAft>
              <a:buSzPts val="1000"/>
              <a:buNone/>
              <a:defRPr sz="1000"/>
            </a:lvl3pPr>
            <a:lvl4pPr lvl="3" algn="ctr" rtl="0">
              <a:lnSpc>
                <a:spcPct val="115000"/>
              </a:lnSpc>
              <a:spcBef>
                <a:spcPts val="0"/>
              </a:spcBef>
              <a:spcAft>
                <a:spcPts val="0"/>
              </a:spcAft>
              <a:buSzPts val="1000"/>
              <a:buNone/>
              <a:defRPr sz="1000"/>
            </a:lvl4pPr>
            <a:lvl5pPr lvl="4" algn="ctr" rtl="0">
              <a:lnSpc>
                <a:spcPct val="115000"/>
              </a:lnSpc>
              <a:spcBef>
                <a:spcPts val="0"/>
              </a:spcBef>
              <a:spcAft>
                <a:spcPts val="0"/>
              </a:spcAft>
              <a:buSzPts val="1000"/>
              <a:buNone/>
              <a:defRPr sz="1000"/>
            </a:lvl5pPr>
            <a:lvl6pPr lvl="5" algn="ctr" rtl="0">
              <a:lnSpc>
                <a:spcPct val="115000"/>
              </a:lnSpc>
              <a:spcBef>
                <a:spcPts val="0"/>
              </a:spcBef>
              <a:spcAft>
                <a:spcPts val="0"/>
              </a:spcAft>
              <a:buSzPts val="1000"/>
              <a:buNone/>
              <a:defRPr sz="1000"/>
            </a:lvl6pPr>
            <a:lvl7pPr lvl="6" algn="ctr" rtl="0">
              <a:lnSpc>
                <a:spcPct val="115000"/>
              </a:lnSpc>
              <a:spcBef>
                <a:spcPts val="0"/>
              </a:spcBef>
              <a:spcAft>
                <a:spcPts val="0"/>
              </a:spcAft>
              <a:buSzPts val="1000"/>
              <a:buNone/>
              <a:defRPr sz="1000"/>
            </a:lvl7pPr>
            <a:lvl8pPr lvl="7" algn="ctr" rtl="0">
              <a:lnSpc>
                <a:spcPct val="115000"/>
              </a:lnSpc>
              <a:spcBef>
                <a:spcPts val="0"/>
              </a:spcBef>
              <a:spcAft>
                <a:spcPts val="0"/>
              </a:spcAft>
              <a:buSzPts val="1000"/>
              <a:buNone/>
              <a:defRPr sz="1000"/>
            </a:lvl8pPr>
            <a:lvl9pPr lvl="8" algn="ctr" rtl="0">
              <a:lnSpc>
                <a:spcPct val="115000"/>
              </a:lnSpc>
              <a:spcBef>
                <a:spcPts val="0"/>
              </a:spcBef>
              <a:spcAft>
                <a:spcPts val="0"/>
              </a:spcAft>
              <a:buSzPts val="1000"/>
              <a:buNone/>
              <a:defRPr sz="1000"/>
            </a:lvl9pPr>
          </a:lstStyle>
          <a:p>
            <a:endParaRPr/>
          </a:p>
        </p:txBody>
      </p:sp>
      <p:sp>
        <p:nvSpPr>
          <p:cNvPr id="617" name="Google Shape;617;p19"/>
          <p:cNvSpPr txBox="1">
            <a:spLocks noGrp="1"/>
          </p:cNvSpPr>
          <p:nvPr>
            <p:ph type="subTitle" idx="7"/>
          </p:nvPr>
        </p:nvSpPr>
        <p:spPr>
          <a:xfrm>
            <a:off x="6194700" y="2040975"/>
            <a:ext cx="2226600" cy="273000"/>
          </a:xfrm>
          <a:prstGeom prst="rect">
            <a:avLst/>
          </a:prstGeom>
          <a:noFill/>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algn="ctr" rtl="0">
              <a:spcBef>
                <a:spcPts val="0"/>
              </a:spcBef>
              <a:spcAft>
                <a:spcPts val="0"/>
              </a:spcAft>
              <a:buClr>
                <a:schemeClr val="dk2"/>
              </a:buClr>
              <a:buSzPts val="1200"/>
              <a:buNone/>
              <a:defRPr sz="1200">
                <a:solidFill>
                  <a:schemeClr val="dk2"/>
                </a:solidFill>
              </a:defRPr>
            </a:lvl2pPr>
            <a:lvl3pPr lvl="2" algn="ctr" rtl="0">
              <a:spcBef>
                <a:spcPts val="0"/>
              </a:spcBef>
              <a:spcAft>
                <a:spcPts val="0"/>
              </a:spcAft>
              <a:buClr>
                <a:schemeClr val="dk2"/>
              </a:buClr>
              <a:buSzPts val="1200"/>
              <a:buNone/>
              <a:defRPr sz="1200">
                <a:solidFill>
                  <a:schemeClr val="dk2"/>
                </a:solidFill>
              </a:defRPr>
            </a:lvl3pPr>
            <a:lvl4pPr lvl="3" algn="ctr" rtl="0">
              <a:spcBef>
                <a:spcPts val="0"/>
              </a:spcBef>
              <a:spcAft>
                <a:spcPts val="0"/>
              </a:spcAft>
              <a:buClr>
                <a:schemeClr val="dk2"/>
              </a:buClr>
              <a:buSzPts val="1200"/>
              <a:buNone/>
              <a:defRPr sz="1200">
                <a:solidFill>
                  <a:schemeClr val="dk2"/>
                </a:solidFill>
              </a:defRPr>
            </a:lvl4pPr>
            <a:lvl5pPr lvl="4" algn="ctr" rtl="0">
              <a:spcBef>
                <a:spcPts val="0"/>
              </a:spcBef>
              <a:spcAft>
                <a:spcPts val="0"/>
              </a:spcAft>
              <a:buClr>
                <a:schemeClr val="dk2"/>
              </a:buClr>
              <a:buSzPts val="1200"/>
              <a:buNone/>
              <a:defRPr sz="1200">
                <a:solidFill>
                  <a:schemeClr val="dk2"/>
                </a:solidFill>
              </a:defRPr>
            </a:lvl5pPr>
            <a:lvl6pPr lvl="5" algn="ctr" rtl="0">
              <a:spcBef>
                <a:spcPts val="0"/>
              </a:spcBef>
              <a:spcAft>
                <a:spcPts val="0"/>
              </a:spcAft>
              <a:buClr>
                <a:schemeClr val="dk2"/>
              </a:buClr>
              <a:buSzPts val="1200"/>
              <a:buNone/>
              <a:defRPr sz="1200">
                <a:solidFill>
                  <a:schemeClr val="dk2"/>
                </a:solidFill>
              </a:defRPr>
            </a:lvl6pPr>
            <a:lvl7pPr lvl="6" algn="ctr" rtl="0">
              <a:spcBef>
                <a:spcPts val="0"/>
              </a:spcBef>
              <a:spcAft>
                <a:spcPts val="0"/>
              </a:spcAft>
              <a:buClr>
                <a:schemeClr val="dk2"/>
              </a:buClr>
              <a:buSzPts val="1200"/>
              <a:buNone/>
              <a:defRPr sz="1200">
                <a:solidFill>
                  <a:schemeClr val="dk2"/>
                </a:solidFill>
              </a:defRPr>
            </a:lvl7pPr>
            <a:lvl8pPr lvl="7" algn="ctr" rtl="0">
              <a:spcBef>
                <a:spcPts val="0"/>
              </a:spcBef>
              <a:spcAft>
                <a:spcPts val="0"/>
              </a:spcAft>
              <a:buClr>
                <a:schemeClr val="dk2"/>
              </a:buClr>
              <a:buSzPts val="1200"/>
              <a:buNone/>
              <a:defRPr sz="1200">
                <a:solidFill>
                  <a:schemeClr val="dk2"/>
                </a:solidFill>
              </a:defRPr>
            </a:lvl8pPr>
            <a:lvl9pPr lvl="8" algn="ctr" rtl="0">
              <a:spcBef>
                <a:spcPts val="0"/>
              </a:spcBef>
              <a:spcAft>
                <a:spcPts val="0"/>
              </a:spcAft>
              <a:buClr>
                <a:schemeClr val="dk2"/>
              </a:buClr>
              <a:buSzPts val="1200"/>
              <a:buNone/>
              <a:defRPr sz="1200">
                <a:solidFill>
                  <a:schemeClr val="dk2"/>
                </a:solidFill>
              </a:defRPr>
            </a:lvl9pPr>
          </a:lstStyle>
          <a:p>
            <a:endParaRPr/>
          </a:p>
        </p:txBody>
      </p:sp>
      <p:sp>
        <p:nvSpPr>
          <p:cNvPr id="618" name="Google Shape;618;p19"/>
          <p:cNvSpPr txBox="1">
            <a:spLocks noGrp="1"/>
          </p:cNvSpPr>
          <p:nvPr>
            <p:ph type="subTitle" idx="8"/>
          </p:nvPr>
        </p:nvSpPr>
        <p:spPr>
          <a:xfrm>
            <a:off x="6194700" y="2233917"/>
            <a:ext cx="22266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000"/>
              <a:buNone/>
              <a:defRPr sz="1400">
                <a:solidFill>
                  <a:schemeClr val="dk1"/>
                </a:solidFill>
              </a:defRPr>
            </a:lvl1pPr>
            <a:lvl2pPr lvl="1" algn="ctr" rtl="0">
              <a:lnSpc>
                <a:spcPct val="115000"/>
              </a:lnSpc>
              <a:spcBef>
                <a:spcPts val="0"/>
              </a:spcBef>
              <a:spcAft>
                <a:spcPts val="0"/>
              </a:spcAft>
              <a:buSzPts val="1000"/>
              <a:buNone/>
              <a:defRPr sz="1000"/>
            </a:lvl2pPr>
            <a:lvl3pPr lvl="2" algn="ctr" rtl="0">
              <a:lnSpc>
                <a:spcPct val="115000"/>
              </a:lnSpc>
              <a:spcBef>
                <a:spcPts val="0"/>
              </a:spcBef>
              <a:spcAft>
                <a:spcPts val="0"/>
              </a:spcAft>
              <a:buSzPts val="1000"/>
              <a:buNone/>
              <a:defRPr sz="1000"/>
            </a:lvl3pPr>
            <a:lvl4pPr lvl="3" algn="ctr" rtl="0">
              <a:lnSpc>
                <a:spcPct val="115000"/>
              </a:lnSpc>
              <a:spcBef>
                <a:spcPts val="0"/>
              </a:spcBef>
              <a:spcAft>
                <a:spcPts val="0"/>
              </a:spcAft>
              <a:buSzPts val="1000"/>
              <a:buNone/>
              <a:defRPr sz="1000"/>
            </a:lvl4pPr>
            <a:lvl5pPr lvl="4" algn="ctr" rtl="0">
              <a:lnSpc>
                <a:spcPct val="115000"/>
              </a:lnSpc>
              <a:spcBef>
                <a:spcPts val="0"/>
              </a:spcBef>
              <a:spcAft>
                <a:spcPts val="0"/>
              </a:spcAft>
              <a:buSzPts val="1000"/>
              <a:buNone/>
              <a:defRPr sz="1000"/>
            </a:lvl5pPr>
            <a:lvl6pPr lvl="5" algn="ctr" rtl="0">
              <a:lnSpc>
                <a:spcPct val="115000"/>
              </a:lnSpc>
              <a:spcBef>
                <a:spcPts val="0"/>
              </a:spcBef>
              <a:spcAft>
                <a:spcPts val="0"/>
              </a:spcAft>
              <a:buSzPts val="1000"/>
              <a:buNone/>
              <a:defRPr sz="1000"/>
            </a:lvl6pPr>
            <a:lvl7pPr lvl="6" algn="ctr" rtl="0">
              <a:lnSpc>
                <a:spcPct val="115000"/>
              </a:lnSpc>
              <a:spcBef>
                <a:spcPts val="0"/>
              </a:spcBef>
              <a:spcAft>
                <a:spcPts val="0"/>
              </a:spcAft>
              <a:buSzPts val="1000"/>
              <a:buNone/>
              <a:defRPr sz="1000"/>
            </a:lvl7pPr>
            <a:lvl8pPr lvl="7" algn="ctr" rtl="0">
              <a:lnSpc>
                <a:spcPct val="115000"/>
              </a:lnSpc>
              <a:spcBef>
                <a:spcPts val="0"/>
              </a:spcBef>
              <a:spcAft>
                <a:spcPts val="0"/>
              </a:spcAft>
              <a:buSzPts val="1000"/>
              <a:buNone/>
              <a:defRPr sz="1000"/>
            </a:lvl8pPr>
            <a:lvl9pPr lvl="8" algn="ctr" rtl="0">
              <a:lnSpc>
                <a:spcPct val="115000"/>
              </a:lnSpc>
              <a:spcBef>
                <a:spcPts val="0"/>
              </a:spcBef>
              <a:spcAft>
                <a:spcPts val="0"/>
              </a:spcAft>
              <a:buSzPts val="1000"/>
              <a:buNone/>
              <a:defRPr sz="1000"/>
            </a:lvl9pPr>
          </a:lstStyle>
          <a:p>
            <a:endParaRPr/>
          </a:p>
        </p:txBody>
      </p:sp>
      <p:sp>
        <p:nvSpPr>
          <p:cNvPr id="619" name="Google Shape;619;p19"/>
          <p:cNvSpPr txBox="1">
            <a:spLocks noGrp="1"/>
          </p:cNvSpPr>
          <p:nvPr>
            <p:ph type="subTitle" idx="9"/>
          </p:nvPr>
        </p:nvSpPr>
        <p:spPr>
          <a:xfrm>
            <a:off x="3461150" y="2040975"/>
            <a:ext cx="2226600" cy="273000"/>
          </a:xfrm>
          <a:prstGeom prst="rect">
            <a:avLst/>
          </a:prstGeom>
          <a:noFill/>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algn="ctr" rtl="0">
              <a:spcBef>
                <a:spcPts val="0"/>
              </a:spcBef>
              <a:spcAft>
                <a:spcPts val="0"/>
              </a:spcAft>
              <a:buClr>
                <a:schemeClr val="dk2"/>
              </a:buClr>
              <a:buSzPts val="1200"/>
              <a:buNone/>
              <a:defRPr sz="1200">
                <a:solidFill>
                  <a:schemeClr val="dk2"/>
                </a:solidFill>
              </a:defRPr>
            </a:lvl2pPr>
            <a:lvl3pPr lvl="2" algn="ctr" rtl="0">
              <a:spcBef>
                <a:spcPts val="0"/>
              </a:spcBef>
              <a:spcAft>
                <a:spcPts val="0"/>
              </a:spcAft>
              <a:buClr>
                <a:schemeClr val="dk2"/>
              </a:buClr>
              <a:buSzPts val="1200"/>
              <a:buNone/>
              <a:defRPr sz="1200">
                <a:solidFill>
                  <a:schemeClr val="dk2"/>
                </a:solidFill>
              </a:defRPr>
            </a:lvl3pPr>
            <a:lvl4pPr lvl="3" algn="ctr" rtl="0">
              <a:spcBef>
                <a:spcPts val="0"/>
              </a:spcBef>
              <a:spcAft>
                <a:spcPts val="0"/>
              </a:spcAft>
              <a:buClr>
                <a:schemeClr val="dk2"/>
              </a:buClr>
              <a:buSzPts val="1200"/>
              <a:buNone/>
              <a:defRPr sz="1200">
                <a:solidFill>
                  <a:schemeClr val="dk2"/>
                </a:solidFill>
              </a:defRPr>
            </a:lvl4pPr>
            <a:lvl5pPr lvl="4" algn="ctr" rtl="0">
              <a:spcBef>
                <a:spcPts val="0"/>
              </a:spcBef>
              <a:spcAft>
                <a:spcPts val="0"/>
              </a:spcAft>
              <a:buClr>
                <a:schemeClr val="dk2"/>
              </a:buClr>
              <a:buSzPts val="1200"/>
              <a:buNone/>
              <a:defRPr sz="1200">
                <a:solidFill>
                  <a:schemeClr val="dk2"/>
                </a:solidFill>
              </a:defRPr>
            </a:lvl5pPr>
            <a:lvl6pPr lvl="5" algn="ctr" rtl="0">
              <a:spcBef>
                <a:spcPts val="0"/>
              </a:spcBef>
              <a:spcAft>
                <a:spcPts val="0"/>
              </a:spcAft>
              <a:buClr>
                <a:schemeClr val="dk2"/>
              </a:buClr>
              <a:buSzPts val="1200"/>
              <a:buNone/>
              <a:defRPr sz="1200">
                <a:solidFill>
                  <a:schemeClr val="dk2"/>
                </a:solidFill>
              </a:defRPr>
            </a:lvl6pPr>
            <a:lvl7pPr lvl="6" algn="ctr" rtl="0">
              <a:spcBef>
                <a:spcPts val="0"/>
              </a:spcBef>
              <a:spcAft>
                <a:spcPts val="0"/>
              </a:spcAft>
              <a:buClr>
                <a:schemeClr val="dk2"/>
              </a:buClr>
              <a:buSzPts val="1200"/>
              <a:buNone/>
              <a:defRPr sz="1200">
                <a:solidFill>
                  <a:schemeClr val="dk2"/>
                </a:solidFill>
              </a:defRPr>
            </a:lvl7pPr>
            <a:lvl8pPr lvl="7" algn="ctr" rtl="0">
              <a:spcBef>
                <a:spcPts val="0"/>
              </a:spcBef>
              <a:spcAft>
                <a:spcPts val="0"/>
              </a:spcAft>
              <a:buClr>
                <a:schemeClr val="dk2"/>
              </a:buClr>
              <a:buSzPts val="1200"/>
              <a:buNone/>
              <a:defRPr sz="1200">
                <a:solidFill>
                  <a:schemeClr val="dk2"/>
                </a:solidFill>
              </a:defRPr>
            </a:lvl8pPr>
            <a:lvl9pPr lvl="8" algn="ctr" rtl="0">
              <a:spcBef>
                <a:spcPts val="0"/>
              </a:spcBef>
              <a:spcAft>
                <a:spcPts val="0"/>
              </a:spcAft>
              <a:buClr>
                <a:schemeClr val="dk2"/>
              </a:buClr>
              <a:buSzPts val="1200"/>
              <a:buNone/>
              <a:defRPr sz="1200">
                <a:solidFill>
                  <a:schemeClr val="dk2"/>
                </a:solidFill>
              </a:defRPr>
            </a:lvl9pPr>
          </a:lstStyle>
          <a:p>
            <a:endParaRPr/>
          </a:p>
        </p:txBody>
      </p:sp>
      <p:sp>
        <p:nvSpPr>
          <p:cNvPr id="620" name="Google Shape;620;p19"/>
          <p:cNvSpPr txBox="1">
            <a:spLocks noGrp="1"/>
          </p:cNvSpPr>
          <p:nvPr>
            <p:ph type="subTitle" idx="13"/>
          </p:nvPr>
        </p:nvSpPr>
        <p:spPr>
          <a:xfrm>
            <a:off x="3461150" y="2233917"/>
            <a:ext cx="22266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000"/>
              <a:buNone/>
              <a:defRPr sz="1400">
                <a:solidFill>
                  <a:schemeClr val="dk1"/>
                </a:solidFill>
              </a:defRPr>
            </a:lvl1pPr>
            <a:lvl2pPr lvl="1" algn="ctr" rtl="0">
              <a:lnSpc>
                <a:spcPct val="115000"/>
              </a:lnSpc>
              <a:spcBef>
                <a:spcPts val="0"/>
              </a:spcBef>
              <a:spcAft>
                <a:spcPts val="0"/>
              </a:spcAft>
              <a:buSzPts val="1000"/>
              <a:buNone/>
              <a:defRPr sz="1000"/>
            </a:lvl2pPr>
            <a:lvl3pPr lvl="2" algn="ctr" rtl="0">
              <a:lnSpc>
                <a:spcPct val="115000"/>
              </a:lnSpc>
              <a:spcBef>
                <a:spcPts val="0"/>
              </a:spcBef>
              <a:spcAft>
                <a:spcPts val="0"/>
              </a:spcAft>
              <a:buSzPts val="1000"/>
              <a:buNone/>
              <a:defRPr sz="1000"/>
            </a:lvl3pPr>
            <a:lvl4pPr lvl="3" algn="ctr" rtl="0">
              <a:lnSpc>
                <a:spcPct val="115000"/>
              </a:lnSpc>
              <a:spcBef>
                <a:spcPts val="0"/>
              </a:spcBef>
              <a:spcAft>
                <a:spcPts val="0"/>
              </a:spcAft>
              <a:buSzPts val="1000"/>
              <a:buNone/>
              <a:defRPr sz="1000"/>
            </a:lvl4pPr>
            <a:lvl5pPr lvl="4" algn="ctr" rtl="0">
              <a:lnSpc>
                <a:spcPct val="115000"/>
              </a:lnSpc>
              <a:spcBef>
                <a:spcPts val="0"/>
              </a:spcBef>
              <a:spcAft>
                <a:spcPts val="0"/>
              </a:spcAft>
              <a:buSzPts val="1000"/>
              <a:buNone/>
              <a:defRPr sz="1000"/>
            </a:lvl5pPr>
            <a:lvl6pPr lvl="5" algn="ctr" rtl="0">
              <a:lnSpc>
                <a:spcPct val="115000"/>
              </a:lnSpc>
              <a:spcBef>
                <a:spcPts val="0"/>
              </a:spcBef>
              <a:spcAft>
                <a:spcPts val="0"/>
              </a:spcAft>
              <a:buSzPts val="1000"/>
              <a:buNone/>
              <a:defRPr sz="1000"/>
            </a:lvl6pPr>
            <a:lvl7pPr lvl="6" algn="ctr" rtl="0">
              <a:lnSpc>
                <a:spcPct val="115000"/>
              </a:lnSpc>
              <a:spcBef>
                <a:spcPts val="0"/>
              </a:spcBef>
              <a:spcAft>
                <a:spcPts val="0"/>
              </a:spcAft>
              <a:buSzPts val="1000"/>
              <a:buNone/>
              <a:defRPr sz="1000"/>
            </a:lvl7pPr>
            <a:lvl8pPr lvl="7" algn="ctr" rtl="0">
              <a:lnSpc>
                <a:spcPct val="115000"/>
              </a:lnSpc>
              <a:spcBef>
                <a:spcPts val="0"/>
              </a:spcBef>
              <a:spcAft>
                <a:spcPts val="0"/>
              </a:spcAft>
              <a:buSzPts val="1000"/>
              <a:buNone/>
              <a:defRPr sz="1000"/>
            </a:lvl8pPr>
            <a:lvl9pPr lvl="8" algn="ctr" rtl="0">
              <a:lnSpc>
                <a:spcPct val="115000"/>
              </a:lnSpc>
              <a:spcBef>
                <a:spcPts val="0"/>
              </a:spcBef>
              <a:spcAft>
                <a:spcPts val="0"/>
              </a:spcAft>
              <a:buSzPts val="1000"/>
              <a:buNone/>
              <a:defRPr sz="1000"/>
            </a:lvl9pPr>
          </a:lstStyle>
          <a:p>
            <a:endParaRPr/>
          </a:p>
        </p:txBody>
      </p:sp>
      <p:sp>
        <p:nvSpPr>
          <p:cNvPr id="621" name="Google Shape;621;p19"/>
          <p:cNvSpPr txBox="1">
            <a:spLocks noGrp="1"/>
          </p:cNvSpPr>
          <p:nvPr>
            <p:ph type="subTitle" idx="14"/>
          </p:nvPr>
        </p:nvSpPr>
        <p:spPr>
          <a:xfrm>
            <a:off x="732500" y="2040975"/>
            <a:ext cx="2226600" cy="273000"/>
          </a:xfrm>
          <a:prstGeom prst="rect">
            <a:avLst/>
          </a:prstGeom>
          <a:noFill/>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algn="ctr" rtl="0">
              <a:spcBef>
                <a:spcPts val="0"/>
              </a:spcBef>
              <a:spcAft>
                <a:spcPts val="0"/>
              </a:spcAft>
              <a:buClr>
                <a:schemeClr val="dk2"/>
              </a:buClr>
              <a:buSzPts val="1200"/>
              <a:buNone/>
              <a:defRPr sz="1200">
                <a:solidFill>
                  <a:schemeClr val="dk2"/>
                </a:solidFill>
              </a:defRPr>
            </a:lvl2pPr>
            <a:lvl3pPr lvl="2" algn="ctr" rtl="0">
              <a:spcBef>
                <a:spcPts val="0"/>
              </a:spcBef>
              <a:spcAft>
                <a:spcPts val="0"/>
              </a:spcAft>
              <a:buClr>
                <a:schemeClr val="dk2"/>
              </a:buClr>
              <a:buSzPts val="1200"/>
              <a:buNone/>
              <a:defRPr sz="1200">
                <a:solidFill>
                  <a:schemeClr val="dk2"/>
                </a:solidFill>
              </a:defRPr>
            </a:lvl3pPr>
            <a:lvl4pPr lvl="3" algn="ctr" rtl="0">
              <a:spcBef>
                <a:spcPts val="0"/>
              </a:spcBef>
              <a:spcAft>
                <a:spcPts val="0"/>
              </a:spcAft>
              <a:buClr>
                <a:schemeClr val="dk2"/>
              </a:buClr>
              <a:buSzPts val="1200"/>
              <a:buNone/>
              <a:defRPr sz="1200">
                <a:solidFill>
                  <a:schemeClr val="dk2"/>
                </a:solidFill>
              </a:defRPr>
            </a:lvl4pPr>
            <a:lvl5pPr lvl="4" algn="ctr" rtl="0">
              <a:spcBef>
                <a:spcPts val="0"/>
              </a:spcBef>
              <a:spcAft>
                <a:spcPts val="0"/>
              </a:spcAft>
              <a:buClr>
                <a:schemeClr val="dk2"/>
              </a:buClr>
              <a:buSzPts val="1200"/>
              <a:buNone/>
              <a:defRPr sz="1200">
                <a:solidFill>
                  <a:schemeClr val="dk2"/>
                </a:solidFill>
              </a:defRPr>
            </a:lvl5pPr>
            <a:lvl6pPr lvl="5" algn="ctr" rtl="0">
              <a:spcBef>
                <a:spcPts val="0"/>
              </a:spcBef>
              <a:spcAft>
                <a:spcPts val="0"/>
              </a:spcAft>
              <a:buClr>
                <a:schemeClr val="dk2"/>
              </a:buClr>
              <a:buSzPts val="1200"/>
              <a:buNone/>
              <a:defRPr sz="1200">
                <a:solidFill>
                  <a:schemeClr val="dk2"/>
                </a:solidFill>
              </a:defRPr>
            </a:lvl6pPr>
            <a:lvl7pPr lvl="6" algn="ctr" rtl="0">
              <a:spcBef>
                <a:spcPts val="0"/>
              </a:spcBef>
              <a:spcAft>
                <a:spcPts val="0"/>
              </a:spcAft>
              <a:buClr>
                <a:schemeClr val="dk2"/>
              </a:buClr>
              <a:buSzPts val="1200"/>
              <a:buNone/>
              <a:defRPr sz="1200">
                <a:solidFill>
                  <a:schemeClr val="dk2"/>
                </a:solidFill>
              </a:defRPr>
            </a:lvl7pPr>
            <a:lvl8pPr lvl="7" algn="ctr" rtl="0">
              <a:spcBef>
                <a:spcPts val="0"/>
              </a:spcBef>
              <a:spcAft>
                <a:spcPts val="0"/>
              </a:spcAft>
              <a:buClr>
                <a:schemeClr val="dk2"/>
              </a:buClr>
              <a:buSzPts val="1200"/>
              <a:buNone/>
              <a:defRPr sz="1200">
                <a:solidFill>
                  <a:schemeClr val="dk2"/>
                </a:solidFill>
              </a:defRPr>
            </a:lvl8pPr>
            <a:lvl9pPr lvl="8" algn="ctr" rtl="0">
              <a:spcBef>
                <a:spcPts val="0"/>
              </a:spcBef>
              <a:spcAft>
                <a:spcPts val="0"/>
              </a:spcAft>
              <a:buClr>
                <a:schemeClr val="dk2"/>
              </a:buClr>
              <a:buSzPts val="1200"/>
              <a:buNone/>
              <a:defRPr sz="1200">
                <a:solidFill>
                  <a:schemeClr val="dk2"/>
                </a:solidFill>
              </a:defRPr>
            </a:lvl9pPr>
          </a:lstStyle>
          <a:p>
            <a:endParaRPr/>
          </a:p>
        </p:txBody>
      </p:sp>
      <p:sp>
        <p:nvSpPr>
          <p:cNvPr id="622" name="Google Shape;622;p19"/>
          <p:cNvSpPr txBox="1">
            <a:spLocks noGrp="1"/>
          </p:cNvSpPr>
          <p:nvPr>
            <p:ph type="subTitle" idx="15"/>
          </p:nvPr>
        </p:nvSpPr>
        <p:spPr>
          <a:xfrm>
            <a:off x="732500" y="2233917"/>
            <a:ext cx="2226600" cy="577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000"/>
              <a:buNone/>
              <a:defRPr sz="1400">
                <a:solidFill>
                  <a:schemeClr val="dk1"/>
                </a:solidFill>
              </a:defRPr>
            </a:lvl1pPr>
            <a:lvl2pPr lvl="1" algn="ctr" rtl="0">
              <a:lnSpc>
                <a:spcPct val="115000"/>
              </a:lnSpc>
              <a:spcBef>
                <a:spcPts val="0"/>
              </a:spcBef>
              <a:spcAft>
                <a:spcPts val="0"/>
              </a:spcAft>
              <a:buSzPts val="1000"/>
              <a:buNone/>
              <a:defRPr sz="1000"/>
            </a:lvl2pPr>
            <a:lvl3pPr lvl="2" algn="ctr" rtl="0">
              <a:lnSpc>
                <a:spcPct val="115000"/>
              </a:lnSpc>
              <a:spcBef>
                <a:spcPts val="0"/>
              </a:spcBef>
              <a:spcAft>
                <a:spcPts val="0"/>
              </a:spcAft>
              <a:buSzPts val="1000"/>
              <a:buNone/>
              <a:defRPr sz="1000"/>
            </a:lvl3pPr>
            <a:lvl4pPr lvl="3" algn="ctr" rtl="0">
              <a:lnSpc>
                <a:spcPct val="115000"/>
              </a:lnSpc>
              <a:spcBef>
                <a:spcPts val="0"/>
              </a:spcBef>
              <a:spcAft>
                <a:spcPts val="0"/>
              </a:spcAft>
              <a:buSzPts val="1000"/>
              <a:buNone/>
              <a:defRPr sz="1000"/>
            </a:lvl4pPr>
            <a:lvl5pPr lvl="4" algn="ctr" rtl="0">
              <a:lnSpc>
                <a:spcPct val="115000"/>
              </a:lnSpc>
              <a:spcBef>
                <a:spcPts val="0"/>
              </a:spcBef>
              <a:spcAft>
                <a:spcPts val="0"/>
              </a:spcAft>
              <a:buSzPts val="1000"/>
              <a:buNone/>
              <a:defRPr sz="1000"/>
            </a:lvl5pPr>
            <a:lvl6pPr lvl="5" algn="ctr" rtl="0">
              <a:lnSpc>
                <a:spcPct val="115000"/>
              </a:lnSpc>
              <a:spcBef>
                <a:spcPts val="0"/>
              </a:spcBef>
              <a:spcAft>
                <a:spcPts val="0"/>
              </a:spcAft>
              <a:buSzPts val="1000"/>
              <a:buNone/>
              <a:defRPr sz="1000"/>
            </a:lvl6pPr>
            <a:lvl7pPr lvl="6" algn="ctr" rtl="0">
              <a:lnSpc>
                <a:spcPct val="115000"/>
              </a:lnSpc>
              <a:spcBef>
                <a:spcPts val="0"/>
              </a:spcBef>
              <a:spcAft>
                <a:spcPts val="0"/>
              </a:spcAft>
              <a:buSzPts val="1000"/>
              <a:buNone/>
              <a:defRPr sz="1000"/>
            </a:lvl7pPr>
            <a:lvl8pPr lvl="7" algn="ctr" rtl="0">
              <a:lnSpc>
                <a:spcPct val="115000"/>
              </a:lnSpc>
              <a:spcBef>
                <a:spcPts val="0"/>
              </a:spcBef>
              <a:spcAft>
                <a:spcPts val="0"/>
              </a:spcAft>
              <a:buSzPts val="1000"/>
              <a:buNone/>
              <a:defRPr sz="1000"/>
            </a:lvl8pPr>
            <a:lvl9pPr lvl="8" algn="ctr" rtl="0">
              <a:lnSpc>
                <a:spcPct val="115000"/>
              </a:lnSpc>
              <a:spcBef>
                <a:spcPts val="0"/>
              </a:spcBef>
              <a:spcAft>
                <a:spcPts val="0"/>
              </a:spcAft>
              <a:buSzPts val="1000"/>
              <a:buNone/>
              <a:defRPr sz="1000"/>
            </a:lvl9pPr>
          </a:lstStyle>
          <a:p>
            <a:endParaRPr/>
          </a:p>
        </p:txBody>
      </p:sp>
      <p:sp>
        <p:nvSpPr>
          <p:cNvPr id="623" name="Google Shape;623;p19"/>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grpSp>
        <p:nvGrpSpPr>
          <p:cNvPr id="624" name="Google Shape;624;p19"/>
          <p:cNvGrpSpPr/>
          <p:nvPr/>
        </p:nvGrpSpPr>
        <p:grpSpPr>
          <a:xfrm>
            <a:off x="-32476" y="456088"/>
            <a:ext cx="9176465" cy="4707583"/>
            <a:chOff x="-32476" y="456088"/>
            <a:chExt cx="9176465" cy="4707583"/>
          </a:xfrm>
        </p:grpSpPr>
        <p:grpSp>
          <p:nvGrpSpPr>
            <p:cNvPr id="625" name="Google Shape;625;p19"/>
            <p:cNvGrpSpPr/>
            <p:nvPr/>
          </p:nvGrpSpPr>
          <p:grpSpPr>
            <a:xfrm flipH="1">
              <a:off x="-32476" y="4350659"/>
              <a:ext cx="813012" cy="813012"/>
              <a:chOff x="8095266" y="4094158"/>
              <a:chExt cx="1059575" cy="1059575"/>
            </a:xfrm>
          </p:grpSpPr>
          <p:sp>
            <p:nvSpPr>
              <p:cNvPr id="626" name="Google Shape;626;p19"/>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7" name="Google Shape;627;p19"/>
              <p:cNvGrpSpPr/>
              <p:nvPr/>
            </p:nvGrpSpPr>
            <p:grpSpPr>
              <a:xfrm>
                <a:off x="8877683" y="4245446"/>
                <a:ext cx="177866" cy="385129"/>
                <a:chOff x="8877683" y="4321646"/>
                <a:chExt cx="177866" cy="385129"/>
              </a:xfrm>
            </p:grpSpPr>
            <p:sp>
              <p:nvSpPr>
                <p:cNvPr id="628" name="Google Shape;628;p19"/>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19"/>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19"/>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19"/>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19"/>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19"/>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19"/>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19"/>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19"/>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19"/>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19"/>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19"/>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19"/>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19"/>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19"/>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19"/>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19"/>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19"/>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46" name="Google Shape;646;p19"/>
            <p:cNvSpPr/>
            <p:nvPr/>
          </p:nvSpPr>
          <p:spPr>
            <a:xfrm flipH="1">
              <a:off x="8797112" y="2370647"/>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19"/>
            <p:cNvSpPr/>
            <p:nvPr/>
          </p:nvSpPr>
          <p:spPr>
            <a:xfrm flipH="1">
              <a:off x="8797095" y="141327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19"/>
            <p:cNvSpPr/>
            <p:nvPr/>
          </p:nvSpPr>
          <p:spPr>
            <a:xfrm flipH="1">
              <a:off x="257886" y="3543286"/>
              <a:ext cx="118095" cy="118061"/>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19"/>
            <p:cNvSpPr/>
            <p:nvPr/>
          </p:nvSpPr>
          <p:spPr>
            <a:xfrm flipH="1">
              <a:off x="287816" y="4170822"/>
              <a:ext cx="259479" cy="259479"/>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19"/>
            <p:cNvSpPr/>
            <p:nvPr/>
          </p:nvSpPr>
          <p:spPr>
            <a:xfrm flipH="1">
              <a:off x="8836653" y="456088"/>
              <a:ext cx="307336" cy="30733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19"/>
            <p:cNvSpPr/>
            <p:nvPr/>
          </p:nvSpPr>
          <p:spPr>
            <a:xfrm flipH="1">
              <a:off x="8749091" y="4467636"/>
              <a:ext cx="118109" cy="118135"/>
            </a:xfrm>
            <a:custGeom>
              <a:avLst/>
              <a:gdLst/>
              <a:ahLst/>
              <a:cxnLst/>
              <a:rect l="l" t="t" r="r" b="b"/>
              <a:pathLst>
                <a:path w="22845" h="22850" extrusionOk="0">
                  <a:moveTo>
                    <a:pt x="11389" y="5092"/>
                  </a:moveTo>
                  <a:cubicBezTo>
                    <a:pt x="14892" y="5092"/>
                    <a:pt x="17753" y="7892"/>
                    <a:pt x="17753" y="11395"/>
                  </a:cubicBezTo>
                  <a:cubicBezTo>
                    <a:pt x="17753" y="14892"/>
                    <a:pt x="14892" y="17692"/>
                    <a:pt x="11389" y="17692"/>
                  </a:cubicBezTo>
                  <a:cubicBezTo>
                    <a:pt x="7892" y="17692"/>
                    <a:pt x="5092" y="14892"/>
                    <a:pt x="5092" y="11395"/>
                  </a:cubicBezTo>
                  <a:cubicBezTo>
                    <a:pt x="5092" y="7892"/>
                    <a:pt x="7892" y="5092"/>
                    <a:pt x="11389" y="5092"/>
                  </a:cubicBezTo>
                  <a:close/>
                  <a:moveTo>
                    <a:pt x="11389" y="1"/>
                  </a:moveTo>
                  <a:cubicBezTo>
                    <a:pt x="5092" y="1"/>
                    <a:pt x="1" y="5092"/>
                    <a:pt x="1" y="11395"/>
                  </a:cubicBezTo>
                  <a:cubicBezTo>
                    <a:pt x="1" y="17692"/>
                    <a:pt x="5092" y="22850"/>
                    <a:pt x="11389" y="22850"/>
                  </a:cubicBezTo>
                  <a:cubicBezTo>
                    <a:pt x="17692" y="22850"/>
                    <a:pt x="22845" y="17692"/>
                    <a:pt x="22845" y="11395"/>
                  </a:cubicBezTo>
                  <a:cubicBezTo>
                    <a:pt x="22845" y="5092"/>
                    <a:pt x="17692" y="1"/>
                    <a:pt x="11389"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ext">
  <p:cSld name="CUSTOM_40">
    <p:spTree>
      <p:nvGrpSpPr>
        <p:cNvPr id="1" name="Shape 652"/>
        <p:cNvGrpSpPr/>
        <p:nvPr/>
      </p:nvGrpSpPr>
      <p:grpSpPr>
        <a:xfrm>
          <a:off x="0" y="0"/>
          <a:ext cx="0" cy="0"/>
          <a:chOff x="0" y="0"/>
          <a:chExt cx="0" cy="0"/>
        </a:xfrm>
      </p:grpSpPr>
      <p:grpSp>
        <p:nvGrpSpPr>
          <p:cNvPr id="653" name="Google Shape;653;p20"/>
          <p:cNvGrpSpPr/>
          <p:nvPr/>
        </p:nvGrpSpPr>
        <p:grpSpPr>
          <a:xfrm rot="10800000" flipH="1">
            <a:off x="5" y="-11464"/>
            <a:ext cx="8854461" cy="4942884"/>
            <a:chOff x="-9734" y="226147"/>
            <a:chExt cx="8854461" cy="4942884"/>
          </a:xfrm>
        </p:grpSpPr>
        <p:sp>
          <p:nvSpPr>
            <p:cNvPr id="654" name="Google Shape;654;p20"/>
            <p:cNvSpPr/>
            <p:nvPr/>
          </p:nvSpPr>
          <p:spPr>
            <a:xfrm flipH="1">
              <a:off x="-9734" y="4109457"/>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0"/>
            <p:cNvSpPr/>
            <p:nvPr/>
          </p:nvSpPr>
          <p:spPr>
            <a:xfrm>
              <a:off x="8736783" y="4182072"/>
              <a:ext cx="107945" cy="107913"/>
            </a:xfrm>
            <a:custGeom>
              <a:avLst/>
              <a:gdLst/>
              <a:ahLst/>
              <a:cxnLst/>
              <a:rect l="l" t="t" r="r" b="b"/>
              <a:pathLst>
                <a:path w="3438" h="3437" extrusionOk="0">
                  <a:moveTo>
                    <a:pt x="831" y="0"/>
                  </a:moveTo>
                  <a:lnTo>
                    <a:pt x="1" y="825"/>
                  </a:lnTo>
                  <a:lnTo>
                    <a:pt x="892" y="1716"/>
                  </a:lnTo>
                  <a:lnTo>
                    <a:pt x="1" y="2673"/>
                  </a:lnTo>
                  <a:lnTo>
                    <a:pt x="831" y="3437"/>
                  </a:lnTo>
                  <a:lnTo>
                    <a:pt x="1722" y="2546"/>
                  </a:lnTo>
                  <a:lnTo>
                    <a:pt x="2674" y="3437"/>
                  </a:lnTo>
                  <a:lnTo>
                    <a:pt x="3437" y="2673"/>
                  </a:lnTo>
                  <a:lnTo>
                    <a:pt x="2546" y="1716"/>
                  </a:lnTo>
                  <a:lnTo>
                    <a:pt x="3437" y="825"/>
                  </a:lnTo>
                  <a:lnTo>
                    <a:pt x="2674" y="0"/>
                  </a:lnTo>
                  <a:lnTo>
                    <a:pt x="1722" y="891"/>
                  </a:lnTo>
                  <a:lnTo>
                    <a:pt x="831" y="0"/>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0"/>
            <p:cNvSpPr/>
            <p:nvPr/>
          </p:nvSpPr>
          <p:spPr>
            <a:xfrm>
              <a:off x="227519" y="3492985"/>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0"/>
            <p:cNvSpPr/>
            <p:nvPr/>
          </p:nvSpPr>
          <p:spPr>
            <a:xfrm>
              <a:off x="227505" y="56717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0"/>
            <p:cNvSpPr/>
            <p:nvPr/>
          </p:nvSpPr>
          <p:spPr>
            <a:xfrm>
              <a:off x="6022983" y="4477714"/>
              <a:ext cx="186397" cy="186451"/>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0"/>
            <p:cNvSpPr/>
            <p:nvPr/>
          </p:nvSpPr>
          <p:spPr>
            <a:xfrm>
              <a:off x="586563" y="226147"/>
              <a:ext cx="186451" cy="186397"/>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0" name="Google Shape;660;p20"/>
            <p:cNvGrpSpPr/>
            <p:nvPr/>
          </p:nvGrpSpPr>
          <p:grpSpPr>
            <a:xfrm>
              <a:off x="4434567" y="2778105"/>
              <a:ext cx="148325" cy="321163"/>
              <a:chOff x="1266755" y="4029330"/>
              <a:chExt cx="148325" cy="321163"/>
            </a:xfrm>
          </p:grpSpPr>
          <p:sp>
            <p:nvSpPr>
              <p:cNvPr id="661" name="Google Shape;661;p20"/>
              <p:cNvSpPr/>
              <p:nvPr/>
            </p:nvSpPr>
            <p:spPr>
              <a:xfrm>
                <a:off x="1394309" y="4029330"/>
                <a:ext cx="20771" cy="20771"/>
              </a:xfrm>
              <a:custGeom>
                <a:avLst/>
                <a:gdLst/>
                <a:ahLst/>
                <a:cxnLst/>
                <a:rect l="l" t="t" r="r" b="b"/>
                <a:pathLst>
                  <a:path w="383" h="383" extrusionOk="0">
                    <a:moveTo>
                      <a:pt x="194" y="0"/>
                    </a:moveTo>
                    <a:cubicBezTo>
                      <a:pt x="67" y="0"/>
                      <a:pt x="1" y="128"/>
                      <a:pt x="1" y="194"/>
                    </a:cubicBezTo>
                    <a:cubicBezTo>
                      <a:pt x="1" y="321"/>
                      <a:pt x="67" y="382"/>
                      <a:pt x="194" y="382"/>
                    </a:cubicBezTo>
                    <a:cubicBezTo>
                      <a:pt x="321" y="382"/>
                      <a:pt x="382" y="321"/>
                      <a:pt x="382" y="194"/>
                    </a:cubicBezTo>
                    <a:cubicBezTo>
                      <a:pt x="382" y="128"/>
                      <a:pt x="321" y="0"/>
                      <a:pt x="194"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0"/>
              <p:cNvSpPr/>
              <p:nvPr/>
            </p:nvSpPr>
            <p:spPr>
              <a:xfrm>
                <a:off x="1394309" y="4091426"/>
                <a:ext cx="20771" cy="20771"/>
              </a:xfrm>
              <a:custGeom>
                <a:avLst/>
                <a:gdLst/>
                <a:ahLst/>
                <a:cxnLst/>
                <a:rect l="l" t="t" r="r" b="b"/>
                <a:pathLst>
                  <a:path w="383" h="383" extrusionOk="0">
                    <a:moveTo>
                      <a:pt x="194" y="1"/>
                    </a:moveTo>
                    <a:cubicBezTo>
                      <a:pt x="67" y="1"/>
                      <a:pt x="1" y="67"/>
                      <a:pt x="1" y="194"/>
                    </a:cubicBezTo>
                    <a:cubicBezTo>
                      <a:pt x="1" y="255"/>
                      <a:pt x="67" y="383"/>
                      <a:pt x="194" y="383"/>
                    </a:cubicBezTo>
                    <a:cubicBezTo>
                      <a:pt x="321" y="383"/>
                      <a:pt x="382" y="255"/>
                      <a:pt x="382" y="194"/>
                    </a:cubicBezTo>
                    <a:cubicBezTo>
                      <a:pt x="382" y="67"/>
                      <a:pt x="321" y="1"/>
                      <a:pt x="194"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0"/>
              <p:cNvSpPr/>
              <p:nvPr/>
            </p:nvSpPr>
            <p:spPr>
              <a:xfrm>
                <a:off x="1394309" y="4150268"/>
                <a:ext cx="20771" cy="20771"/>
              </a:xfrm>
              <a:custGeom>
                <a:avLst/>
                <a:gdLst/>
                <a:ahLst/>
                <a:cxnLst/>
                <a:rect l="l" t="t" r="r" b="b"/>
                <a:pathLst>
                  <a:path w="383" h="383" extrusionOk="0">
                    <a:moveTo>
                      <a:pt x="194" y="0"/>
                    </a:moveTo>
                    <a:cubicBezTo>
                      <a:pt x="67" y="0"/>
                      <a:pt x="1" y="61"/>
                      <a:pt x="1" y="189"/>
                    </a:cubicBezTo>
                    <a:cubicBezTo>
                      <a:pt x="1" y="316"/>
                      <a:pt x="67" y="382"/>
                      <a:pt x="194" y="382"/>
                    </a:cubicBezTo>
                    <a:cubicBezTo>
                      <a:pt x="321" y="382"/>
                      <a:pt x="382" y="316"/>
                      <a:pt x="382" y="189"/>
                    </a:cubicBezTo>
                    <a:cubicBezTo>
                      <a:pt x="382" y="61"/>
                      <a:pt x="321" y="0"/>
                      <a:pt x="194"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0"/>
              <p:cNvSpPr/>
              <p:nvPr/>
            </p:nvSpPr>
            <p:spPr>
              <a:xfrm>
                <a:off x="1394309" y="4208784"/>
                <a:ext cx="20771" cy="20771"/>
              </a:xfrm>
              <a:custGeom>
                <a:avLst/>
                <a:gdLst/>
                <a:ahLst/>
                <a:cxnLst/>
                <a:rect l="l" t="t" r="r" b="b"/>
                <a:pathLst>
                  <a:path w="383" h="383" extrusionOk="0">
                    <a:moveTo>
                      <a:pt x="194" y="1"/>
                    </a:moveTo>
                    <a:cubicBezTo>
                      <a:pt x="67" y="1"/>
                      <a:pt x="1" y="128"/>
                      <a:pt x="1" y="194"/>
                    </a:cubicBezTo>
                    <a:cubicBezTo>
                      <a:pt x="1" y="321"/>
                      <a:pt x="67" y="382"/>
                      <a:pt x="194" y="382"/>
                    </a:cubicBezTo>
                    <a:cubicBezTo>
                      <a:pt x="321" y="382"/>
                      <a:pt x="382" y="321"/>
                      <a:pt x="382" y="194"/>
                    </a:cubicBezTo>
                    <a:cubicBezTo>
                      <a:pt x="382" y="128"/>
                      <a:pt x="321" y="1"/>
                      <a:pt x="194"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0"/>
              <p:cNvSpPr/>
              <p:nvPr/>
            </p:nvSpPr>
            <p:spPr>
              <a:xfrm>
                <a:off x="1394309" y="4270934"/>
                <a:ext cx="20771" cy="20717"/>
              </a:xfrm>
              <a:custGeom>
                <a:avLst/>
                <a:gdLst/>
                <a:ahLst/>
                <a:cxnLst/>
                <a:rect l="l" t="t" r="r" b="b"/>
                <a:pathLst>
                  <a:path w="383" h="382" extrusionOk="0">
                    <a:moveTo>
                      <a:pt x="194" y="0"/>
                    </a:moveTo>
                    <a:cubicBezTo>
                      <a:pt x="67" y="0"/>
                      <a:pt x="1" y="66"/>
                      <a:pt x="1" y="194"/>
                    </a:cubicBezTo>
                    <a:cubicBezTo>
                      <a:pt x="1" y="255"/>
                      <a:pt x="67" y="382"/>
                      <a:pt x="194" y="382"/>
                    </a:cubicBezTo>
                    <a:cubicBezTo>
                      <a:pt x="321" y="382"/>
                      <a:pt x="382" y="255"/>
                      <a:pt x="382" y="194"/>
                    </a:cubicBezTo>
                    <a:cubicBezTo>
                      <a:pt x="382" y="66"/>
                      <a:pt x="321" y="0"/>
                      <a:pt x="194"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0"/>
              <p:cNvSpPr/>
              <p:nvPr/>
            </p:nvSpPr>
            <p:spPr>
              <a:xfrm>
                <a:off x="1394309" y="4329722"/>
                <a:ext cx="20771" cy="20771"/>
              </a:xfrm>
              <a:custGeom>
                <a:avLst/>
                <a:gdLst/>
                <a:ahLst/>
                <a:cxnLst/>
                <a:rect l="l" t="t" r="r" b="b"/>
                <a:pathLst>
                  <a:path w="383" h="383" extrusionOk="0">
                    <a:moveTo>
                      <a:pt x="194" y="0"/>
                    </a:moveTo>
                    <a:cubicBezTo>
                      <a:pt x="67" y="0"/>
                      <a:pt x="1" y="62"/>
                      <a:pt x="1" y="189"/>
                    </a:cubicBezTo>
                    <a:cubicBezTo>
                      <a:pt x="1" y="316"/>
                      <a:pt x="67" y="382"/>
                      <a:pt x="194" y="382"/>
                    </a:cubicBezTo>
                    <a:cubicBezTo>
                      <a:pt x="321" y="382"/>
                      <a:pt x="382" y="316"/>
                      <a:pt x="382" y="189"/>
                    </a:cubicBezTo>
                    <a:cubicBezTo>
                      <a:pt x="382" y="62"/>
                      <a:pt x="321" y="0"/>
                      <a:pt x="194"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20"/>
              <p:cNvSpPr/>
              <p:nvPr/>
            </p:nvSpPr>
            <p:spPr>
              <a:xfrm>
                <a:off x="1332213" y="4029330"/>
                <a:ext cx="20717" cy="20771"/>
              </a:xfrm>
              <a:custGeom>
                <a:avLst/>
                <a:gdLst/>
                <a:ahLst/>
                <a:cxnLst/>
                <a:rect l="l" t="t" r="r" b="b"/>
                <a:pathLst>
                  <a:path w="382" h="383" extrusionOk="0">
                    <a:moveTo>
                      <a:pt x="193" y="0"/>
                    </a:moveTo>
                    <a:cubicBezTo>
                      <a:pt x="66" y="0"/>
                      <a:pt x="0" y="128"/>
                      <a:pt x="0" y="194"/>
                    </a:cubicBezTo>
                    <a:cubicBezTo>
                      <a:pt x="0" y="321"/>
                      <a:pt x="66" y="382"/>
                      <a:pt x="193" y="382"/>
                    </a:cubicBezTo>
                    <a:cubicBezTo>
                      <a:pt x="255" y="382"/>
                      <a:pt x="382" y="321"/>
                      <a:pt x="382" y="194"/>
                    </a:cubicBezTo>
                    <a:cubicBezTo>
                      <a:pt x="382" y="128"/>
                      <a:pt x="255" y="0"/>
                      <a:pt x="193"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20"/>
              <p:cNvSpPr/>
              <p:nvPr/>
            </p:nvSpPr>
            <p:spPr>
              <a:xfrm>
                <a:off x="1332213" y="4091426"/>
                <a:ext cx="20717" cy="20771"/>
              </a:xfrm>
              <a:custGeom>
                <a:avLst/>
                <a:gdLst/>
                <a:ahLst/>
                <a:cxnLst/>
                <a:rect l="l" t="t" r="r" b="b"/>
                <a:pathLst>
                  <a:path w="382" h="383" extrusionOk="0">
                    <a:moveTo>
                      <a:pt x="193" y="1"/>
                    </a:moveTo>
                    <a:cubicBezTo>
                      <a:pt x="66" y="1"/>
                      <a:pt x="0" y="67"/>
                      <a:pt x="0" y="194"/>
                    </a:cubicBezTo>
                    <a:cubicBezTo>
                      <a:pt x="0" y="255"/>
                      <a:pt x="66" y="383"/>
                      <a:pt x="193" y="383"/>
                    </a:cubicBezTo>
                    <a:cubicBezTo>
                      <a:pt x="255" y="383"/>
                      <a:pt x="382" y="255"/>
                      <a:pt x="382" y="194"/>
                    </a:cubicBezTo>
                    <a:cubicBezTo>
                      <a:pt x="382" y="67"/>
                      <a:pt x="255" y="1"/>
                      <a:pt x="193"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20"/>
              <p:cNvSpPr/>
              <p:nvPr/>
            </p:nvSpPr>
            <p:spPr>
              <a:xfrm>
                <a:off x="1332213" y="4150268"/>
                <a:ext cx="20717" cy="20771"/>
              </a:xfrm>
              <a:custGeom>
                <a:avLst/>
                <a:gdLst/>
                <a:ahLst/>
                <a:cxnLst/>
                <a:rect l="l" t="t" r="r" b="b"/>
                <a:pathLst>
                  <a:path w="382" h="383" extrusionOk="0">
                    <a:moveTo>
                      <a:pt x="193" y="0"/>
                    </a:moveTo>
                    <a:cubicBezTo>
                      <a:pt x="66" y="0"/>
                      <a:pt x="0" y="61"/>
                      <a:pt x="0" y="189"/>
                    </a:cubicBezTo>
                    <a:cubicBezTo>
                      <a:pt x="0" y="316"/>
                      <a:pt x="66" y="382"/>
                      <a:pt x="193" y="382"/>
                    </a:cubicBezTo>
                    <a:cubicBezTo>
                      <a:pt x="255" y="382"/>
                      <a:pt x="382" y="316"/>
                      <a:pt x="382" y="189"/>
                    </a:cubicBezTo>
                    <a:cubicBezTo>
                      <a:pt x="382" y="61"/>
                      <a:pt x="255" y="0"/>
                      <a:pt x="193"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20"/>
              <p:cNvSpPr/>
              <p:nvPr/>
            </p:nvSpPr>
            <p:spPr>
              <a:xfrm>
                <a:off x="1332213" y="4208784"/>
                <a:ext cx="20717" cy="20771"/>
              </a:xfrm>
              <a:custGeom>
                <a:avLst/>
                <a:gdLst/>
                <a:ahLst/>
                <a:cxnLst/>
                <a:rect l="l" t="t" r="r" b="b"/>
                <a:pathLst>
                  <a:path w="382" h="383" extrusionOk="0">
                    <a:moveTo>
                      <a:pt x="193" y="1"/>
                    </a:moveTo>
                    <a:cubicBezTo>
                      <a:pt x="66" y="1"/>
                      <a:pt x="0" y="128"/>
                      <a:pt x="0" y="194"/>
                    </a:cubicBezTo>
                    <a:cubicBezTo>
                      <a:pt x="0" y="321"/>
                      <a:pt x="66" y="382"/>
                      <a:pt x="193" y="382"/>
                    </a:cubicBezTo>
                    <a:cubicBezTo>
                      <a:pt x="255" y="382"/>
                      <a:pt x="382" y="321"/>
                      <a:pt x="382" y="194"/>
                    </a:cubicBezTo>
                    <a:cubicBezTo>
                      <a:pt x="382" y="128"/>
                      <a:pt x="255" y="1"/>
                      <a:pt x="193"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20"/>
              <p:cNvSpPr/>
              <p:nvPr/>
            </p:nvSpPr>
            <p:spPr>
              <a:xfrm>
                <a:off x="1332213" y="4270934"/>
                <a:ext cx="20717" cy="20717"/>
              </a:xfrm>
              <a:custGeom>
                <a:avLst/>
                <a:gdLst/>
                <a:ahLst/>
                <a:cxnLst/>
                <a:rect l="l" t="t" r="r" b="b"/>
                <a:pathLst>
                  <a:path w="382" h="382" extrusionOk="0">
                    <a:moveTo>
                      <a:pt x="193" y="0"/>
                    </a:moveTo>
                    <a:cubicBezTo>
                      <a:pt x="66" y="0"/>
                      <a:pt x="0" y="66"/>
                      <a:pt x="0" y="194"/>
                    </a:cubicBezTo>
                    <a:cubicBezTo>
                      <a:pt x="0" y="255"/>
                      <a:pt x="66" y="382"/>
                      <a:pt x="193" y="382"/>
                    </a:cubicBezTo>
                    <a:cubicBezTo>
                      <a:pt x="255" y="382"/>
                      <a:pt x="382" y="255"/>
                      <a:pt x="382" y="194"/>
                    </a:cubicBezTo>
                    <a:cubicBezTo>
                      <a:pt x="382" y="66"/>
                      <a:pt x="255" y="0"/>
                      <a:pt x="193"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0"/>
              <p:cNvSpPr/>
              <p:nvPr/>
            </p:nvSpPr>
            <p:spPr>
              <a:xfrm>
                <a:off x="1332213" y="4329722"/>
                <a:ext cx="20717" cy="20771"/>
              </a:xfrm>
              <a:custGeom>
                <a:avLst/>
                <a:gdLst/>
                <a:ahLst/>
                <a:cxnLst/>
                <a:rect l="l" t="t" r="r" b="b"/>
                <a:pathLst>
                  <a:path w="382" h="383" extrusionOk="0">
                    <a:moveTo>
                      <a:pt x="193" y="0"/>
                    </a:moveTo>
                    <a:cubicBezTo>
                      <a:pt x="66" y="0"/>
                      <a:pt x="0" y="62"/>
                      <a:pt x="0" y="189"/>
                    </a:cubicBezTo>
                    <a:cubicBezTo>
                      <a:pt x="0" y="316"/>
                      <a:pt x="66" y="382"/>
                      <a:pt x="193" y="382"/>
                    </a:cubicBezTo>
                    <a:cubicBezTo>
                      <a:pt x="255" y="382"/>
                      <a:pt x="382" y="316"/>
                      <a:pt x="382" y="189"/>
                    </a:cubicBezTo>
                    <a:cubicBezTo>
                      <a:pt x="382" y="62"/>
                      <a:pt x="255" y="0"/>
                      <a:pt x="193"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20"/>
              <p:cNvSpPr/>
              <p:nvPr/>
            </p:nvSpPr>
            <p:spPr>
              <a:xfrm>
                <a:off x="1266755" y="4029330"/>
                <a:ext cx="20771" cy="20771"/>
              </a:xfrm>
              <a:custGeom>
                <a:avLst/>
                <a:gdLst/>
                <a:ahLst/>
                <a:cxnLst/>
                <a:rect l="l" t="t" r="r" b="b"/>
                <a:pathLst>
                  <a:path w="383" h="383" extrusionOk="0">
                    <a:moveTo>
                      <a:pt x="189" y="0"/>
                    </a:moveTo>
                    <a:cubicBezTo>
                      <a:pt x="62" y="0"/>
                      <a:pt x="0" y="128"/>
                      <a:pt x="0" y="194"/>
                    </a:cubicBezTo>
                    <a:cubicBezTo>
                      <a:pt x="0" y="321"/>
                      <a:pt x="62" y="382"/>
                      <a:pt x="189" y="382"/>
                    </a:cubicBezTo>
                    <a:cubicBezTo>
                      <a:pt x="316" y="382"/>
                      <a:pt x="382" y="321"/>
                      <a:pt x="382" y="194"/>
                    </a:cubicBezTo>
                    <a:cubicBezTo>
                      <a:pt x="382" y="128"/>
                      <a:pt x="316" y="0"/>
                      <a:pt x="189"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20"/>
              <p:cNvSpPr/>
              <p:nvPr/>
            </p:nvSpPr>
            <p:spPr>
              <a:xfrm>
                <a:off x="1266755" y="4091426"/>
                <a:ext cx="20771" cy="20771"/>
              </a:xfrm>
              <a:custGeom>
                <a:avLst/>
                <a:gdLst/>
                <a:ahLst/>
                <a:cxnLst/>
                <a:rect l="l" t="t" r="r" b="b"/>
                <a:pathLst>
                  <a:path w="383" h="383" extrusionOk="0">
                    <a:moveTo>
                      <a:pt x="189" y="1"/>
                    </a:moveTo>
                    <a:cubicBezTo>
                      <a:pt x="62" y="1"/>
                      <a:pt x="0" y="67"/>
                      <a:pt x="0" y="194"/>
                    </a:cubicBezTo>
                    <a:cubicBezTo>
                      <a:pt x="0" y="255"/>
                      <a:pt x="62" y="383"/>
                      <a:pt x="189" y="383"/>
                    </a:cubicBezTo>
                    <a:cubicBezTo>
                      <a:pt x="316" y="383"/>
                      <a:pt x="382" y="255"/>
                      <a:pt x="382" y="194"/>
                    </a:cubicBezTo>
                    <a:cubicBezTo>
                      <a:pt x="382" y="67"/>
                      <a:pt x="316" y="1"/>
                      <a:pt x="189"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20"/>
              <p:cNvSpPr/>
              <p:nvPr/>
            </p:nvSpPr>
            <p:spPr>
              <a:xfrm>
                <a:off x="1266755" y="4150268"/>
                <a:ext cx="20771" cy="20771"/>
              </a:xfrm>
              <a:custGeom>
                <a:avLst/>
                <a:gdLst/>
                <a:ahLst/>
                <a:cxnLst/>
                <a:rect l="l" t="t" r="r" b="b"/>
                <a:pathLst>
                  <a:path w="383" h="383" extrusionOk="0">
                    <a:moveTo>
                      <a:pt x="189" y="0"/>
                    </a:moveTo>
                    <a:cubicBezTo>
                      <a:pt x="62" y="0"/>
                      <a:pt x="0" y="61"/>
                      <a:pt x="0" y="189"/>
                    </a:cubicBezTo>
                    <a:cubicBezTo>
                      <a:pt x="0" y="316"/>
                      <a:pt x="62" y="382"/>
                      <a:pt x="189" y="382"/>
                    </a:cubicBezTo>
                    <a:cubicBezTo>
                      <a:pt x="316" y="382"/>
                      <a:pt x="382" y="316"/>
                      <a:pt x="382" y="189"/>
                    </a:cubicBezTo>
                    <a:cubicBezTo>
                      <a:pt x="382" y="61"/>
                      <a:pt x="316" y="0"/>
                      <a:pt x="189"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20"/>
              <p:cNvSpPr/>
              <p:nvPr/>
            </p:nvSpPr>
            <p:spPr>
              <a:xfrm>
                <a:off x="1266755" y="4208784"/>
                <a:ext cx="20771" cy="20771"/>
              </a:xfrm>
              <a:custGeom>
                <a:avLst/>
                <a:gdLst/>
                <a:ahLst/>
                <a:cxnLst/>
                <a:rect l="l" t="t" r="r" b="b"/>
                <a:pathLst>
                  <a:path w="383" h="383" extrusionOk="0">
                    <a:moveTo>
                      <a:pt x="189" y="1"/>
                    </a:moveTo>
                    <a:cubicBezTo>
                      <a:pt x="62" y="1"/>
                      <a:pt x="0" y="128"/>
                      <a:pt x="0" y="194"/>
                    </a:cubicBezTo>
                    <a:cubicBezTo>
                      <a:pt x="0" y="321"/>
                      <a:pt x="62" y="382"/>
                      <a:pt x="189" y="382"/>
                    </a:cubicBezTo>
                    <a:cubicBezTo>
                      <a:pt x="316" y="382"/>
                      <a:pt x="382" y="321"/>
                      <a:pt x="382" y="194"/>
                    </a:cubicBezTo>
                    <a:cubicBezTo>
                      <a:pt x="382" y="128"/>
                      <a:pt x="316" y="1"/>
                      <a:pt x="189"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0"/>
              <p:cNvSpPr/>
              <p:nvPr/>
            </p:nvSpPr>
            <p:spPr>
              <a:xfrm>
                <a:off x="1266755" y="4270934"/>
                <a:ext cx="20771" cy="20717"/>
              </a:xfrm>
              <a:custGeom>
                <a:avLst/>
                <a:gdLst/>
                <a:ahLst/>
                <a:cxnLst/>
                <a:rect l="l" t="t" r="r" b="b"/>
                <a:pathLst>
                  <a:path w="383" h="382" extrusionOk="0">
                    <a:moveTo>
                      <a:pt x="189" y="0"/>
                    </a:moveTo>
                    <a:cubicBezTo>
                      <a:pt x="62" y="0"/>
                      <a:pt x="0" y="66"/>
                      <a:pt x="0" y="194"/>
                    </a:cubicBezTo>
                    <a:cubicBezTo>
                      <a:pt x="0" y="255"/>
                      <a:pt x="62" y="382"/>
                      <a:pt x="189" y="382"/>
                    </a:cubicBezTo>
                    <a:cubicBezTo>
                      <a:pt x="316" y="382"/>
                      <a:pt x="382" y="255"/>
                      <a:pt x="382" y="194"/>
                    </a:cubicBezTo>
                    <a:cubicBezTo>
                      <a:pt x="382" y="66"/>
                      <a:pt x="316" y="0"/>
                      <a:pt x="189"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0"/>
              <p:cNvSpPr/>
              <p:nvPr/>
            </p:nvSpPr>
            <p:spPr>
              <a:xfrm>
                <a:off x="1266755" y="4329722"/>
                <a:ext cx="20771" cy="20771"/>
              </a:xfrm>
              <a:custGeom>
                <a:avLst/>
                <a:gdLst/>
                <a:ahLst/>
                <a:cxnLst/>
                <a:rect l="l" t="t" r="r" b="b"/>
                <a:pathLst>
                  <a:path w="383" h="383" extrusionOk="0">
                    <a:moveTo>
                      <a:pt x="189" y="0"/>
                    </a:moveTo>
                    <a:cubicBezTo>
                      <a:pt x="62" y="0"/>
                      <a:pt x="0" y="62"/>
                      <a:pt x="0" y="189"/>
                    </a:cubicBezTo>
                    <a:cubicBezTo>
                      <a:pt x="0" y="316"/>
                      <a:pt x="62" y="382"/>
                      <a:pt x="189" y="382"/>
                    </a:cubicBezTo>
                    <a:cubicBezTo>
                      <a:pt x="316" y="382"/>
                      <a:pt x="382" y="316"/>
                      <a:pt x="382" y="189"/>
                    </a:cubicBezTo>
                    <a:cubicBezTo>
                      <a:pt x="382" y="62"/>
                      <a:pt x="316" y="0"/>
                      <a:pt x="189"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9" name="Google Shape;679;p20"/>
            <p:cNvSpPr/>
            <p:nvPr/>
          </p:nvSpPr>
          <p:spPr>
            <a:xfrm>
              <a:off x="5192170" y="4837430"/>
              <a:ext cx="644355" cy="321177"/>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20"/>
            <p:cNvSpPr/>
            <p:nvPr/>
          </p:nvSpPr>
          <p:spPr>
            <a:xfrm>
              <a:off x="5678575" y="478403"/>
              <a:ext cx="644353" cy="145123"/>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81" name="Google Shape;681;p20"/>
          <p:cNvSpPr txBox="1">
            <a:spLocks noGrp="1"/>
          </p:cNvSpPr>
          <p:nvPr>
            <p:ph type="title" hasCustomPrompt="1"/>
          </p:nvPr>
        </p:nvSpPr>
        <p:spPr>
          <a:xfrm>
            <a:off x="6858000" y="998677"/>
            <a:ext cx="1566000" cy="7728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1"/>
              </a:buClr>
              <a:buSzPts val="4800"/>
              <a:buNone/>
              <a:defRPr sz="7200">
                <a:solidFill>
                  <a:schemeClr val="dk2"/>
                </a:solidFill>
              </a:defRPr>
            </a:lvl1pPr>
            <a:lvl2pPr lvl="1" algn="r" rtl="0">
              <a:spcBef>
                <a:spcPts val="0"/>
              </a:spcBef>
              <a:spcAft>
                <a:spcPts val="0"/>
              </a:spcAft>
              <a:buClr>
                <a:schemeClr val="accent1"/>
              </a:buClr>
              <a:buSzPts val="4800"/>
              <a:buNone/>
              <a:defRPr sz="4800">
                <a:solidFill>
                  <a:schemeClr val="accent1"/>
                </a:solidFill>
              </a:defRPr>
            </a:lvl2pPr>
            <a:lvl3pPr lvl="2" algn="r" rtl="0">
              <a:spcBef>
                <a:spcPts val="0"/>
              </a:spcBef>
              <a:spcAft>
                <a:spcPts val="0"/>
              </a:spcAft>
              <a:buClr>
                <a:schemeClr val="accent1"/>
              </a:buClr>
              <a:buSzPts val="4800"/>
              <a:buNone/>
              <a:defRPr sz="4800">
                <a:solidFill>
                  <a:schemeClr val="accent1"/>
                </a:solidFill>
              </a:defRPr>
            </a:lvl3pPr>
            <a:lvl4pPr lvl="3" algn="r" rtl="0">
              <a:spcBef>
                <a:spcPts val="0"/>
              </a:spcBef>
              <a:spcAft>
                <a:spcPts val="0"/>
              </a:spcAft>
              <a:buClr>
                <a:schemeClr val="accent1"/>
              </a:buClr>
              <a:buSzPts val="4800"/>
              <a:buNone/>
              <a:defRPr sz="4800">
                <a:solidFill>
                  <a:schemeClr val="accent1"/>
                </a:solidFill>
              </a:defRPr>
            </a:lvl4pPr>
            <a:lvl5pPr lvl="4" algn="r" rtl="0">
              <a:spcBef>
                <a:spcPts val="0"/>
              </a:spcBef>
              <a:spcAft>
                <a:spcPts val="0"/>
              </a:spcAft>
              <a:buClr>
                <a:schemeClr val="accent1"/>
              </a:buClr>
              <a:buSzPts val="4800"/>
              <a:buNone/>
              <a:defRPr sz="4800">
                <a:solidFill>
                  <a:schemeClr val="accent1"/>
                </a:solidFill>
              </a:defRPr>
            </a:lvl5pPr>
            <a:lvl6pPr lvl="5" algn="r" rtl="0">
              <a:spcBef>
                <a:spcPts val="0"/>
              </a:spcBef>
              <a:spcAft>
                <a:spcPts val="0"/>
              </a:spcAft>
              <a:buClr>
                <a:schemeClr val="accent1"/>
              </a:buClr>
              <a:buSzPts val="4800"/>
              <a:buNone/>
              <a:defRPr sz="4800">
                <a:solidFill>
                  <a:schemeClr val="accent1"/>
                </a:solidFill>
              </a:defRPr>
            </a:lvl6pPr>
            <a:lvl7pPr lvl="6" algn="r" rtl="0">
              <a:spcBef>
                <a:spcPts val="0"/>
              </a:spcBef>
              <a:spcAft>
                <a:spcPts val="0"/>
              </a:spcAft>
              <a:buClr>
                <a:schemeClr val="accent1"/>
              </a:buClr>
              <a:buSzPts val="4800"/>
              <a:buNone/>
              <a:defRPr sz="4800">
                <a:solidFill>
                  <a:schemeClr val="accent1"/>
                </a:solidFill>
              </a:defRPr>
            </a:lvl7pPr>
            <a:lvl8pPr lvl="7" algn="r" rtl="0">
              <a:spcBef>
                <a:spcPts val="0"/>
              </a:spcBef>
              <a:spcAft>
                <a:spcPts val="0"/>
              </a:spcAft>
              <a:buClr>
                <a:schemeClr val="accent1"/>
              </a:buClr>
              <a:buSzPts val="4800"/>
              <a:buNone/>
              <a:defRPr sz="4800">
                <a:solidFill>
                  <a:schemeClr val="accent1"/>
                </a:solidFill>
              </a:defRPr>
            </a:lvl8pPr>
            <a:lvl9pPr lvl="8" algn="r" rtl="0">
              <a:spcBef>
                <a:spcPts val="0"/>
              </a:spcBef>
              <a:spcAft>
                <a:spcPts val="0"/>
              </a:spcAft>
              <a:buClr>
                <a:schemeClr val="accent1"/>
              </a:buClr>
              <a:buSzPts val="4800"/>
              <a:buNone/>
              <a:defRPr sz="4800">
                <a:solidFill>
                  <a:schemeClr val="accent1"/>
                </a:solidFill>
              </a:defRPr>
            </a:lvl9pPr>
          </a:lstStyle>
          <a:p>
            <a:r>
              <a:t>xx%</a:t>
            </a:r>
          </a:p>
        </p:txBody>
      </p:sp>
      <p:sp>
        <p:nvSpPr>
          <p:cNvPr id="682" name="Google Shape;682;p20"/>
          <p:cNvSpPr txBox="1">
            <a:spLocks noGrp="1"/>
          </p:cNvSpPr>
          <p:nvPr>
            <p:ph type="subTitle" idx="1"/>
          </p:nvPr>
        </p:nvSpPr>
        <p:spPr>
          <a:xfrm>
            <a:off x="5598600" y="3668725"/>
            <a:ext cx="2825400" cy="5013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400"/>
              <a:buNone/>
              <a:defRPr sz="1600"/>
            </a:lvl1pPr>
            <a:lvl2pPr lvl="1" algn="r" rtl="0">
              <a:lnSpc>
                <a:spcPct val="115000"/>
              </a:lnSpc>
              <a:spcBef>
                <a:spcPts val="0"/>
              </a:spcBef>
              <a:spcAft>
                <a:spcPts val="0"/>
              </a:spcAft>
              <a:buSzPts val="1400"/>
              <a:buNone/>
              <a:defRPr sz="1400"/>
            </a:lvl2pPr>
            <a:lvl3pPr lvl="2" algn="r" rtl="0">
              <a:lnSpc>
                <a:spcPct val="115000"/>
              </a:lnSpc>
              <a:spcBef>
                <a:spcPts val="0"/>
              </a:spcBef>
              <a:spcAft>
                <a:spcPts val="0"/>
              </a:spcAft>
              <a:buSzPts val="1400"/>
              <a:buNone/>
              <a:defRPr sz="1400"/>
            </a:lvl3pPr>
            <a:lvl4pPr lvl="3" algn="r" rtl="0">
              <a:lnSpc>
                <a:spcPct val="115000"/>
              </a:lnSpc>
              <a:spcBef>
                <a:spcPts val="0"/>
              </a:spcBef>
              <a:spcAft>
                <a:spcPts val="0"/>
              </a:spcAft>
              <a:buSzPts val="1400"/>
              <a:buNone/>
              <a:defRPr sz="1400"/>
            </a:lvl4pPr>
            <a:lvl5pPr lvl="4" algn="r" rtl="0">
              <a:lnSpc>
                <a:spcPct val="115000"/>
              </a:lnSpc>
              <a:spcBef>
                <a:spcPts val="0"/>
              </a:spcBef>
              <a:spcAft>
                <a:spcPts val="0"/>
              </a:spcAft>
              <a:buSzPts val="1400"/>
              <a:buNone/>
              <a:defRPr sz="1400"/>
            </a:lvl5pPr>
            <a:lvl6pPr lvl="5" algn="r" rtl="0">
              <a:lnSpc>
                <a:spcPct val="115000"/>
              </a:lnSpc>
              <a:spcBef>
                <a:spcPts val="0"/>
              </a:spcBef>
              <a:spcAft>
                <a:spcPts val="0"/>
              </a:spcAft>
              <a:buSzPts val="1400"/>
              <a:buNone/>
              <a:defRPr sz="1400"/>
            </a:lvl6pPr>
            <a:lvl7pPr lvl="6" algn="r" rtl="0">
              <a:lnSpc>
                <a:spcPct val="115000"/>
              </a:lnSpc>
              <a:spcBef>
                <a:spcPts val="0"/>
              </a:spcBef>
              <a:spcAft>
                <a:spcPts val="0"/>
              </a:spcAft>
              <a:buSzPts val="1400"/>
              <a:buNone/>
              <a:defRPr sz="1400"/>
            </a:lvl7pPr>
            <a:lvl8pPr lvl="7" algn="r" rtl="0">
              <a:lnSpc>
                <a:spcPct val="115000"/>
              </a:lnSpc>
              <a:spcBef>
                <a:spcPts val="0"/>
              </a:spcBef>
              <a:spcAft>
                <a:spcPts val="0"/>
              </a:spcAft>
              <a:buSzPts val="1400"/>
              <a:buNone/>
              <a:defRPr sz="1400"/>
            </a:lvl8pPr>
            <a:lvl9pPr lvl="8" algn="r" rtl="0">
              <a:lnSpc>
                <a:spcPct val="115000"/>
              </a:lnSpc>
              <a:spcBef>
                <a:spcPts val="0"/>
              </a:spcBef>
              <a:spcAft>
                <a:spcPts val="0"/>
              </a:spcAft>
              <a:buSzPts val="1400"/>
              <a:buNone/>
              <a:defRPr sz="1400"/>
            </a:lvl9pPr>
          </a:lstStyle>
          <a:p>
            <a:endParaRPr/>
          </a:p>
        </p:txBody>
      </p:sp>
      <p:sp>
        <p:nvSpPr>
          <p:cNvPr id="683" name="Google Shape;683;p20"/>
          <p:cNvSpPr txBox="1">
            <a:spLocks noGrp="1"/>
          </p:cNvSpPr>
          <p:nvPr>
            <p:ph type="ctrTitle" idx="2"/>
          </p:nvPr>
        </p:nvSpPr>
        <p:spPr>
          <a:xfrm>
            <a:off x="4572000" y="2041769"/>
            <a:ext cx="3852000" cy="1356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6000"/>
            </a:lvl1pPr>
            <a:lvl2pPr lvl="1" algn="r" rtl="0">
              <a:spcBef>
                <a:spcPts val="0"/>
              </a:spcBef>
              <a:spcAft>
                <a:spcPts val="0"/>
              </a:spcAft>
              <a:buSzPts val="1800"/>
              <a:buNone/>
              <a:defRPr sz="1800"/>
            </a:lvl2pPr>
            <a:lvl3pPr lvl="2" algn="r" rtl="0">
              <a:spcBef>
                <a:spcPts val="0"/>
              </a:spcBef>
              <a:spcAft>
                <a:spcPts val="0"/>
              </a:spcAft>
              <a:buSzPts val="1800"/>
              <a:buNone/>
              <a:defRPr sz="1800"/>
            </a:lvl3pPr>
            <a:lvl4pPr lvl="3" algn="r" rtl="0">
              <a:spcBef>
                <a:spcPts val="0"/>
              </a:spcBef>
              <a:spcAft>
                <a:spcPts val="0"/>
              </a:spcAft>
              <a:buSzPts val="1800"/>
              <a:buNone/>
              <a:defRPr sz="1800"/>
            </a:lvl4pPr>
            <a:lvl5pPr lvl="4" algn="r" rtl="0">
              <a:spcBef>
                <a:spcPts val="0"/>
              </a:spcBef>
              <a:spcAft>
                <a:spcPts val="0"/>
              </a:spcAft>
              <a:buSzPts val="1800"/>
              <a:buNone/>
              <a:defRPr sz="1800"/>
            </a:lvl5pPr>
            <a:lvl6pPr lvl="5" algn="r" rtl="0">
              <a:spcBef>
                <a:spcPts val="0"/>
              </a:spcBef>
              <a:spcAft>
                <a:spcPts val="0"/>
              </a:spcAft>
              <a:buSzPts val="1800"/>
              <a:buNone/>
              <a:defRPr sz="1800"/>
            </a:lvl6pPr>
            <a:lvl7pPr lvl="6" algn="r" rtl="0">
              <a:spcBef>
                <a:spcPts val="0"/>
              </a:spcBef>
              <a:spcAft>
                <a:spcPts val="0"/>
              </a:spcAft>
              <a:buSzPts val="1800"/>
              <a:buNone/>
              <a:defRPr sz="1800"/>
            </a:lvl7pPr>
            <a:lvl8pPr lvl="7" algn="r" rtl="0">
              <a:spcBef>
                <a:spcPts val="0"/>
              </a:spcBef>
              <a:spcAft>
                <a:spcPts val="0"/>
              </a:spcAft>
              <a:buSzPts val="1800"/>
              <a:buNone/>
              <a:defRPr sz="1800"/>
            </a:lvl8pPr>
            <a:lvl9pPr lvl="8" algn="r" rtl="0">
              <a:spcBef>
                <a:spcPts val="0"/>
              </a:spcBef>
              <a:spcAft>
                <a:spcPts val="0"/>
              </a:spcAft>
              <a:buSzPts val="1800"/>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7"/>
        <p:cNvGrpSpPr/>
        <p:nvPr/>
      </p:nvGrpSpPr>
      <p:grpSpPr>
        <a:xfrm>
          <a:off x="0" y="0"/>
          <a:ext cx="0" cy="0"/>
          <a:chOff x="0" y="0"/>
          <a:chExt cx="0" cy="0"/>
        </a:xfrm>
      </p:grpSpPr>
      <p:sp>
        <p:nvSpPr>
          <p:cNvPr id="78" name="Google Shape;78;p3"/>
          <p:cNvSpPr txBox="1">
            <a:spLocks noGrp="1"/>
          </p:cNvSpPr>
          <p:nvPr>
            <p:ph type="title" hasCustomPrompt="1"/>
          </p:nvPr>
        </p:nvSpPr>
        <p:spPr>
          <a:xfrm>
            <a:off x="720000" y="998677"/>
            <a:ext cx="1566000" cy="772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None/>
              <a:defRPr sz="7200">
                <a:solidFill>
                  <a:schemeClr val="dk2"/>
                </a:solidFill>
              </a:defRPr>
            </a:lvl1pPr>
            <a:lvl2pPr lvl="1" algn="ctr" rtl="0">
              <a:spcBef>
                <a:spcPts val="0"/>
              </a:spcBef>
              <a:spcAft>
                <a:spcPts val="0"/>
              </a:spcAft>
              <a:buClr>
                <a:schemeClr val="accent1"/>
              </a:buClr>
              <a:buSzPts val="4800"/>
              <a:buNone/>
              <a:defRPr sz="4800">
                <a:solidFill>
                  <a:schemeClr val="accent1"/>
                </a:solidFill>
              </a:defRPr>
            </a:lvl2pPr>
            <a:lvl3pPr lvl="2" algn="ctr" rtl="0">
              <a:spcBef>
                <a:spcPts val="0"/>
              </a:spcBef>
              <a:spcAft>
                <a:spcPts val="0"/>
              </a:spcAft>
              <a:buClr>
                <a:schemeClr val="accent1"/>
              </a:buClr>
              <a:buSzPts val="4800"/>
              <a:buNone/>
              <a:defRPr sz="4800">
                <a:solidFill>
                  <a:schemeClr val="accent1"/>
                </a:solidFill>
              </a:defRPr>
            </a:lvl3pPr>
            <a:lvl4pPr lvl="3" algn="ctr" rtl="0">
              <a:spcBef>
                <a:spcPts val="0"/>
              </a:spcBef>
              <a:spcAft>
                <a:spcPts val="0"/>
              </a:spcAft>
              <a:buClr>
                <a:schemeClr val="accent1"/>
              </a:buClr>
              <a:buSzPts val="4800"/>
              <a:buNone/>
              <a:defRPr sz="4800">
                <a:solidFill>
                  <a:schemeClr val="accent1"/>
                </a:solidFill>
              </a:defRPr>
            </a:lvl4pPr>
            <a:lvl5pPr lvl="4" algn="ctr" rtl="0">
              <a:spcBef>
                <a:spcPts val="0"/>
              </a:spcBef>
              <a:spcAft>
                <a:spcPts val="0"/>
              </a:spcAft>
              <a:buClr>
                <a:schemeClr val="accent1"/>
              </a:buClr>
              <a:buSzPts val="4800"/>
              <a:buNone/>
              <a:defRPr sz="4800">
                <a:solidFill>
                  <a:schemeClr val="accent1"/>
                </a:solidFill>
              </a:defRPr>
            </a:lvl5pPr>
            <a:lvl6pPr lvl="5" algn="ctr" rtl="0">
              <a:spcBef>
                <a:spcPts val="0"/>
              </a:spcBef>
              <a:spcAft>
                <a:spcPts val="0"/>
              </a:spcAft>
              <a:buClr>
                <a:schemeClr val="accent1"/>
              </a:buClr>
              <a:buSzPts val="4800"/>
              <a:buNone/>
              <a:defRPr sz="4800">
                <a:solidFill>
                  <a:schemeClr val="accent1"/>
                </a:solidFill>
              </a:defRPr>
            </a:lvl6pPr>
            <a:lvl7pPr lvl="6" algn="ctr" rtl="0">
              <a:spcBef>
                <a:spcPts val="0"/>
              </a:spcBef>
              <a:spcAft>
                <a:spcPts val="0"/>
              </a:spcAft>
              <a:buClr>
                <a:schemeClr val="accent1"/>
              </a:buClr>
              <a:buSzPts val="4800"/>
              <a:buNone/>
              <a:defRPr sz="4800">
                <a:solidFill>
                  <a:schemeClr val="accent1"/>
                </a:solidFill>
              </a:defRPr>
            </a:lvl7pPr>
            <a:lvl8pPr lvl="7" algn="ctr" rtl="0">
              <a:spcBef>
                <a:spcPts val="0"/>
              </a:spcBef>
              <a:spcAft>
                <a:spcPts val="0"/>
              </a:spcAft>
              <a:buClr>
                <a:schemeClr val="accent1"/>
              </a:buClr>
              <a:buSzPts val="4800"/>
              <a:buNone/>
              <a:defRPr sz="4800">
                <a:solidFill>
                  <a:schemeClr val="accent1"/>
                </a:solidFill>
              </a:defRPr>
            </a:lvl8pPr>
            <a:lvl9pPr lvl="8" algn="ctr" rtl="0">
              <a:spcBef>
                <a:spcPts val="0"/>
              </a:spcBef>
              <a:spcAft>
                <a:spcPts val="0"/>
              </a:spcAft>
              <a:buClr>
                <a:schemeClr val="accent1"/>
              </a:buClr>
              <a:buSzPts val="4800"/>
              <a:buNone/>
              <a:defRPr sz="4800">
                <a:solidFill>
                  <a:schemeClr val="accent1"/>
                </a:solidFill>
              </a:defRPr>
            </a:lvl9pPr>
          </a:lstStyle>
          <a:p>
            <a:r>
              <a:t>xx%</a:t>
            </a:r>
          </a:p>
        </p:txBody>
      </p:sp>
      <p:sp>
        <p:nvSpPr>
          <p:cNvPr id="79" name="Google Shape;79;p3"/>
          <p:cNvSpPr txBox="1">
            <a:spLocks noGrp="1"/>
          </p:cNvSpPr>
          <p:nvPr>
            <p:ph type="subTitle" idx="1"/>
          </p:nvPr>
        </p:nvSpPr>
        <p:spPr>
          <a:xfrm>
            <a:off x="720000" y="3668725"/>
            <a:ext cx="2825400" cy="501300"/>
          </a:xfrm>
          <a:prstGeom prst="rect">
            <a:avLst/>
          </a:prstGeom>
        </p:spPr>
        <p:txBody>
          <a:bodyPr spcFirstLastPara="1" wrap="square" lIns="91425" tIns="91425" rIns="91425" bIns="91425" anchor="ctr" anchorCtr="0">
            <a:noAutofit/>
          </a:bodyPr>
          <a:lstStyle>
            <a:lvl1pPr lvl="0" rtl="0">
              <a:spcBef>
                <a:spcPts val="0"/>
              </a:spcBef>
              <a:spcAft>
                <a:spcPts val="0"/>
              </a:spcAft>
              <a:buSzPts val="1400"/>
              <a:buNone/>
              <a:defRPr sz="1600"/>
            </a:lvl1pPr>
            <a:lvl2pPr lvl="1" rtl="0">
              <a:lnSpc>
                <a:spcPct val="115000"/>
              </a:lnSpc>
              <a:spcBef>
                <a:spcPts val="0"/>
              </a:spcBef>
              <a:spcAft>
                <a:spcPts val="0"/>
              </a:spcAft>
              <a:buSzPts val="1400"/>
              <a:buNone/>
              <a:defRPr sz="1400"/>
            </a:lvl2pPr>
            <a:lvl3pPr lvl="2" rtl="0">
              <a:lnSpc>
                <a:spcPct val="115000"/>
              </a:lnSpc>
              <a:spcBef>
                <a:spcPts val="0"/>
              </a:spcBef>
              <a:spcAft>
                <a:spcPts val="0"/>
              </a:spcAft>
              <a:buSzPts val="1400"/>
              <a:buNone/>
              <a:defRPr sz="1400"/>
            </a:lvl3pPr>
            <a:lvl4pPr lvl="3" rtl="0">
              <a:lnSpc>
                <a:spcPct val="115000"/>
              </a:lnSpc>
              <a:spcBef>
                <a:spcPts val="0"/>
              </a:spcBef>
              <a:spcAft>
                <a:spcPts val="0"/>
              </a:spcAft>
              <a:buSzPts val="1400"/>
              <a:buNone/>
              <a:defRPr sz="1400"/>
            </a:lvl4pPr>
            <a:lvl5pPr lvl="4" rtl="0">
              <a:lnSpc>
                <a:spcPct val="115000"/>
              </a:lnSpc>
              <a:spcBef>
                <a:spcPts val="0"/>
              </a:spcBef>
              <a:spcAft>
                <a:spcPts val="0"/>
              </a:spcAft>
              <a:buSzPts val="1400"/>
              <a:buNone/>
              <a:defRPr sz="1400"/>
            </a:lvl5pPr>
            <a:lvl6pPr lvl="5" rtl="0">
              <a:lnSpc>
                <a:spcPct val="115000"/>
              </a:lnSpc>
              <a:spcBef>
                <a:spcPts val="0"/>
              </a:spcBef>
              <a:spcAft>
                <a:spcPts val="0"/>
              </a:spcAft>
              <a:buSzPts val="1400"/>
              <a:buNone/>
              <a:defRPr sz="1400"/>
            </a:lvl6pPr>
            <a:lvl7pPr lvl="6" rtl="0">
              <a:lnSpc>
                <a:spcPct val="115000"/>
              </a:lnSpc>
              <a:spcBef>
                <a:spcPts val="0"/>
              </a:spcBef>
              <a:spcAft>
                <a:spcPts val="0"/>
              </a:spcAft>
              <a:buSzPts val="1400"/>
              <a:buNone/>
              <a:defRPr sz="1400"/>
            </a:lvl7pPr>
            <a:lvl8pPr lvl="7" rtl="0">
              <a:lnSpc>
                <a:spcPct val="115000"/>
              </a:lnSpc>
              <a:spcBef>
                <a:spcPts val="0"/>
              </a:spcBef>
              <a:spcAft>
                <a:spcPts val="0"/>
              </a:spcAft>
              <a:buSzPts val="1400"/>
              <a:buNone/>
              <a:defRPr sz="1400"/>
            </a:lvl8pPr>
            <a:lvl9pPr lvl="8" rtl="0">
              <a:lnSpc>
                <a:spcPct val="115000"/>
              </a:lnSpc>
              <a:spcBef>
                <a:spcPts val="0"/>
              </a:spcBef>
              <a:spcAft>
                <a:spcPts val="0"/>
              </a:spcAft>
              <a:buSzPts val="1400"/>
              <a:buNone/>
              <a:defRPr sz="1400"/>
            </a:lvl9pPr>
          </a:lstStyle>
          <a:p>
            <a:endParaRPr/>
          </a:p>
        </p:txBody>
      </p:sp>
      <p:sp>
        <p:nvSpPr>
          <p:cNvPr id="80" name="Google Shape;80;p3"/>
          <p:cNvSpPr txBox="1">
            <a:spLocks noGrp="1"/>
          </p:cNvSpPr>
          <p:nvPr>
            <p:ph type="ctrTitle" idx="2"/>
          </p:nvPr>
        </p:nvSpPr>
        <p:spPr>
          <a:xfrm>
            <a:off x="720000" y="2041769"/>
            <a:ext cx="3852000" cy="13560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60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grpSp>
        <p:nvGrpSpPr>
          <p:cNvPr id="81" name="Google Shape;81;p3"/>
          <p:cNvGrpSpPr/>
          <p:nvPr/>
        </p:nvGrpSpPr>
        <p:grpSpPr>
          <a:xfrm rot="10800000" flipH="1">
            <a:off x="-24656" y="-11597"/>
            <a:ext cx="10771895" cy="5175273"/>
            <a:chOff x="-11444" y="-11597"/>
            <a:chExt cx="10771895" cy="5175273"/>
          </a:xfrm>
        </p:grpSpPr>
        <p:grpSp>
          <p:nvGrpSpPr>
            <p:cNvPr id="82" name="Google Shape;82;p3"/>
            <p:cNvGrpSpPr/>
            <p:nvPr/>
          </p:nvGrpSpPr>
          <p:grpSpPr>
            <a:xfrm>
              <a:off x="1600156" y="4350659"/>
              <a:ext cx="7564864" cy="813016"/>
              <a:chOff x="-704229" y="4094158"/>
              <a:chExt cx="9859069" cy="1059581"/>
            </a:xfrm>
          </p:grpSpPr>
          <p:sp>
            <p:nvSpPr>
              <p:cNvPr id="83" name="Google Shape;83;p3"/>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704229" y="4715656"/>
                <a:ext cx="878894" cy="438083"/>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 name="Google Shape;85;p3"/>
              <p:cNvGrpSpPr/>
              <p:nvPr/>
            </p:nvGrpSpPr>
            <p:grpSpPr>
              <a:xfrm>
                <a:off x="8877683" y="4245446"/>
                <a:ext cx="177866" cy="385129"/>
                <a:chOff x="8877683" y="4321646"/>
                <a:chExt cx="177866" cy="385129"/>
              </a:xfrm>
            </p:grpSpPr>
            <p:sp>
              <p:nvSpPr>
                <p:cNvPr id="86" name="Google Shape;86;p3"/>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3"/>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3"/>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3"/>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3"/>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4" name="Google Shape;104;p3"/>
            <p:cNvGrpSpPr/>
            <p:nvPr/>
          </p:nvGrpSpPr>
          <p:grpSpPr>
            <a:xfrm>
              <a:off x="8703849" y="-11597"/>
              <a:ext cx="451002" cy="707619"/>
              <a:chOff x="8703849" y="7849"/>
              <a:chExt cx="451002" cy="707619"/>
            </a:xfrm>
          </p:grpSpPr>
          <p:sp>
            <p:nvSpPr>
              <p:cNvPr id="105" name="Google Shape;105;p3"/>
              <p:cNvSpPr/>
              <p:nvPr/>
            </p:nvSpPr>
            <p:spPr>
              <a:xfrm>
                <a:off x="8803155" y="7849"/>
                <a:ext cx="351696" cy="707619"/>
              </a:xfrm>
              <a:custGeom>
                <a:avLst/>
                <a:gdLst/>
                <a:ahLst/>
                <a:cxnLst/>
                <a:rect l="l" t="t" r="r" b="b"/>
                <a:pathLst>
                  <a:path w="5408" h="10881" extrusionOk="0">
                    <a:moveTo>
                      <a:pt x="5407" y="1"/>
                    </a:moveTo>
                    <a:cubicBezTo>
                      <a:pt x="2419" y="1"/>
                      <a:pt x="1" y="2419"/>
                      <a:pt x="1" y="5407"/>
                    </a:cubicBezTo>
                    <a:cubicBezTo>
                      <a:pt x="1" y="8462"/>
                      <a:pt x="2419" y="10880"/>
                      <a:pt x="5407" y="10880"/>
                    </a:cubicBezTo>
                    <a:lnTo>
                      <a:pt x="54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9063744" y="239629"/>
                <a:ext cx="24907" cy="24907"/>
              </a:xfrm>
              <a:custGeom>
                <a:avLst/>
                <a:gdLst/>
                <a:ahLst/>
                <a:cxnLst/>
                <a:rect l="l" t="t" r="r" b="b"/>
                <a:pathLst>
                  <a:path w="383" h="383" extrusionOk="0">
                    <a:moveTo>
                      <a:pt x="194" y="0"/>
                    </a:moveTo>
                    <a:cubicBezTo>
                      <a:pt x="67" y="0"/>
                      <a:pt x="0" y="128"/>
                      <a:pt x="0" y="189"/>
                    </a:cubicBezTo>
                    <a:cubicBezTo>
                      <a:pt x="0" y="316"/>
                      <a:pt x="67"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a:off x="8993573" y="239629"/>
                <a:ext cx="24842" cy="24907"/>
              </a:xfrm>
              <a:custGeom>
                <a:avLst/>
                <a:gdLst/>
                <a:ahLst/>
                <a:cxnLst/>
                <a:rect l="l" t="t" r="r" b="b"/>
                <a:pathLst>
                  <a:path w="382" h="383" extrusionOk="0">
                    <a:moveTo>
                      <a:pt x="188" y="0"/>
                    </a:moveTo>
                    <a:cubicBezTo>
                      <a:pt x="61" y="0"/>
                      <a:pt x="0" y="128"/>
                      <a:pt x="0" y="189"/>
                    </a:cubicBezTo>
                    <a:cubicBezTo>
                      <a:pt x="0" y="316"/>
                      <a:pt x="61" y="382"/>
                      <a:pt x="188" y="382"/>
                    </a:cubicBezTo>
                    <a:cubicBezTo>
                      <a:pt x="255" y="382"/>
                      <a:pt x="382" y="316"/>
                      <a:pt x="382" y="189"/>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8919044" y="239629"/>
                <a:ext cx="24907" cy="24907"/>
              </a:xfrm>
              <a:custGeom>
                <a:avLst/>
                <a:gdLst/>
                <a:ahLst/>
                <a:cxnLst/>
                <a:rect l="l" t="t" r="r" b="b"/>
                <a:pathLst>
                  <a:path w="383" h="383" extrusionOk="0">
                    <a:moveTo>
                      <a:pt x="189" y="0"/>
                    </a:moveTo>
                    <a:cubicBezTo>
                      <a:pt x="128" y="0"/>
                      <a:pt x="1" y="128"/>
                      <a:pt x="1" y="189"/>
                    </a:cubicBezTo>
                    <a:cubicBezTo>
                      <a:pt x="1"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a:off x="8848548" y="239629"/>
                <a:ext cx="24842" cy="24907"/>
              </a:xfrm>
              <a:custGeom>
                <a:avLst/>
                <a:gdLst/>
                <a:ahLst/>
                <a:cxnLst/>
                <a:rect l="l" t="t" r="r" b="b"/>
                <a:pathLst>
                  <a:path w="382" h="383" extrusionOk="0">
                    <a:moveTo>
                      <a:pt x="194" y="0"/>
                    </a:moveTo>
                    <a:cubicBezTo>
                      <a:pt x="66" y="0"/>
                      <a:pt x="0" y="128"/>
                      <a:pt x="0" y="189"/>
                    </a:cubicBezTo>
                    <a:cubicBezTo>
                      <a:pt x="0" y="316"/>
                      <a:pt x="66"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3"/>
              <p:cNvSpPr/>
              <p:nvPr/>
            </p:nvSpPr>
            <p:spPr>
              <a:xfrm>
                <a:off x="8778312" y="239629"/>
                <a:ext cx="24907" cy="24907"/>
              </a:xfrm>
              <a:custGeom>
                <a:avLst/>
                <a:gdLst/>
                <a:ahLst/>
                <a:cxnLst/>
                <a:rect l="l" t="t" r="r" b="b"/>
                <a:pathLst>
                  <a:path w="383" h="383" extrusionOk="0">
                    <a:moveTo>
                      <a:pt x="189" y="0"/>
                    </a:moveTo>
                    <a:cubicBezTo>
                      <a:pt x="62" y="0"/>
                      <a:pt x="1" y="128"/>
                      <a:pt x="1" y="189"/>
                    </a:cubicBezTo>
                    <a:cubicBezTo>
                      <a:pt x="1" y="316"/>
                      <a:pt x="62" y="382"/>
                      <a:pt x="189" y="382"/>
                    </a:cubicBezTo>
                    <a:cubicBezTo>
                      <a:pt x="255" y="382"/>
                      <a:pt x="383" y="316"/>
                      <a:pt x="383" y="189"/>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
              <p:cNvSpPr/>
              <p:nvPr/>
            </p:nvSpPr>
            <p:spPr>
              <a:xfrm>
                <a:off x="8703849" y="239629"/>
                <a:ext cx="24907" cy="24907"/>
              </a:xfrm>
              <a:custGeom>
                <a:avLst/>
                <a:gdLst/>
                <a:ahLst/>
                <a:cxnLst/>
                <a:rect l="l" t="t" r="r" b="b"/>
                <a:pathLst>
                  <a:path w="383" h="383" extrusionOk="0">
                    <a:moveTo>
                      <a:pt x="189" y="0"/>
                    </a:moveTo>
                    <a:cubicBezTo>
                      <a:pt x="128" y="0"/>
                      <a:pt x="0" y="128"/>
                      <a:pt x="0" y="189"/>
                    </a:cubicBezTo>
                    <a:cubicBezTo>
                      <a:pt x="0"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3"/>
              <p:cNvSpPr/>
              <p:nvPr/>
            </p:nvSpPr>
            <p:spPr>
              <a:xfrm>
                <a:off x="9063744" y="165100"/>
                <a:ext cx="24907" cy="24907"/>
              </a:xfrm>
              <a:custGeom>
                <a:avLst/>
                <a:gdLst/>
                <a:ahLst/>
                <a:cxnLst/>
                <a:rect l="l" t="t" r="r" b="b"/>
                <a:pathLst>
                  <a:path w="383" h="383" extrusionOk="0">
                    <a:moveTo>
                      <a:pt x="194" y="1"/>
                    </a:moveTo>
                    <a:cubicBezTo>
                      <a:pt x="67" y="1"/>
                      <a:pt x="0" y="62"/>
                      <a:pt x="0" y="189"/>
                    </a:cubicBezTo>
                    <a:cubicBezTo>
                      <a:pt x="0" y="317"/>
                      <a:pt x="67"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3"/>
              <p:cNvSpPr/>
              <p:nvPr/>
            </p:nvSpPr>
            <p:spPr>
              <a:xfrm>
                <a:off x="8993573" y="165100"/>
                <a:ext cx="24842" cy="24907"/>
              </a:xfrm>
              <a:custGeom>
                <a:avLst/>
                <a:gdLst/>
                <a:ahLst/>
                <a:cxnLst/>
                <a:rect l="l" t="t" r="r" b="b"/>
                <a:pathLst>
                  <a:path w="382" h="383" extrusionOk="0">
                    <a:moveTo>
                      <a:pt x="188" y="1"/>
                    </a:moveTo>
                    <a:cubicBezTo>
                      <a:pt x="61" y="1"/>
                      <a:pt x="0" y="62"/>
                      <a:pt x="0" y="189"/>
                    </a:cubicBezTo>
                    <a:cubicBezTo>
                      <a:pt x="0" y="317"/>
                      <a:pt x="61" y="383"/>
                      <a:pt x="188" y="383"/>
                    </a:cubicBezTo>
                    <a:cubicBezTo>
                      <a:pt x="255" y="383"/>
                      <a:pt x="382" y="317"/>
                      <a:pt x="382" y="189"/>
                    </a:cubicBezTo>
                    <a:cubicBezTo>
                      <a:pt x="382" y="62"/>
                      <a:pt x="255" y="1"/>
                      <a:pt x="188"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3"/>
              <p:cNvSpPr/>
              <p:nvPr/>
            </p:nvSpPr>
            <p:spPr>
              <a:xfrm>
                <a:off x="8919044" y="165100"/>
                <a:ext cx="24907" cy="24907"/>
              </a:xfrm>
              <a:custGeom>
                <a:avLst/>
                <a:gdLst/>
                <a:ahLst/>
                <a:cxnLst/>
                <a:rect l="l" t="t" r="r" b="b"/>
                <a:pathLst>
                  <a:path w="383" h="383" extrusionOk="0">
                    <a:moveTo>
                      <a:pt x="189" y="1"/>
                    </a:moveTo>
                    <a:cubicBezTo>
                      <a:pt x="128" y="1"/>
                      <a:pt x="1" y="62"/>
                      <a:pt x="1" y="189"/>
                    </a:cubicBezTo>
                    <a:cubicBezTo>
                      <a:pt x="1"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3"/>
              <p:cNvSpPr/>
              <p:nvPr/>
            </p:nvSpPr>
            <p:spPr>
              <a:xfrm>
                <a:off x="8848548" y="165100"/>
                <a:ext cx="24842" cy="24907"/>
              </a:xfrm>
              <a:custGeom>
                <a:avLst/>
                <a:gdLst/>
                <a:ahLst/>
                <a:cxnLst/>
                <a:rect l="l" t="t" r="r" b="b"/>
                <a:pathLst>
                  <a:path w="382" h="383" extrusionOk="0">
                    <a:moveTo>
                      <a:pt x="194" y="1"/>
                    </a:moveTo>
                    <a:cubicBezTo>
                      <a:pt x="66" y="1"/>
                      <a:pt x="0" y="62"/>
                      <a:pt x="0" y="189"/>
                    </a:cubicBezTo>
                    <a:cubicBezTo>
                      <a:pt x="0" y="317"/>
                      <a:pt x="66"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3"/>
              <p:cNvSpPr/>
              <p:nvPr/>
            </p:nvSpPr>
            <p:spPr>
              <a:xfrm>
                <a:off x="8778312" y="165100"/>
                <a:ext cx="24907" cy="24907"/>
              </a:xfrm>
              <a:custGeom>
                <a:avLst/>
                <a:gdLst/>
                <a:ahLst/>
                <a:cxnLst/>
                <a:rect l="l" t="t" r="r" b="b"/>
                <a:pathLst>
                  <a:path w="383" h="383" extrusionOk="0">
                    <a:moveTo>
                      <a:pt x="189" y="1"/>
                    </a:moveTo>
                    <a:cubicBezTo>
                      <a:pt x="62" y="1"/>
                      <a:pt x="1" y="62"/>
                      <a:pt x="1" y="189"/>
                    </a:cubicBezTo>
                    <a:cubicBezTo>
                      <a:pt x="1" y="317"/>
                      <a:pt x="62" y="383"/>
                      <a:pt x="189" y="383"/>
                    </a:cubicBezTo>
                    <a:cubicBezTo>
                      <a:pt x="255" y="383"/>
                      <a:pt x="383" y="317"/>
                      <a:pt x="383" y="189"/>
                    </a:cubicBezTo>
                    <a:cubicBezTo>
                      <a:pt x="383" y="62"/>
                      <a:pt x="255"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3"/>
              <p:cNvSpPr/>
              <p:nvPr/>
            </p:nvSpPr>
            <p:spPr>
              <a:xfrm>
                <a:off x="8703849" y="165100"/>
                <a:ext cx="24907" cy="24907"/>
              </a:xfrm>
              <a:custGeom>
                <a:avLst/>
                <a:gdLst/>
                <a:ahLst/>
                <a:cxnLst/>
                <a:rect l="l" t="t" r="r" b="b"/>
                <a:pathLst>
                  <a:path w="383" h="383" extrusionOk="0">
                    <a:moveTo>
                      <a:pt x="189" y="1"/>
                    </a:moveTo>
                    <a:cubicBezTo>
                      <a:pt x="128" y="1"/>
                      <a:pt x="0" y="62"/>
                      <a:pt x="0" y="189"/>
                    </a:cubicBezTo>
                    <a:cubicBezTo>
                      <a:pt x="0"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3"/>
              <p:cNvSpPr/>
              <p:nvPr/>
            </p:nvSpPr>
            <p:spPr>
              <a:xfrm>
                <a:off x="9063744" y="86344"/>
                <a:ext cx="24907" cy="24907"/>
              </a:xfrm>
              <a:custGeom>
                <a:avLst/>
                <a:gdLst/>
                <a:ahLst/>
                <a:cxnLst/>
                <a:rect l="l" t="t" r="r" b="b"/>
                <a:pathLst>
                  <a:path w="383" h="383" extrusionOk="0">
                    <a:moveTo>
                      <a:pt x="194" y="0"/>
                    </a:moveTo>
                    <a:cubicBezTo>
                      <a:pt x="67" y="0"/>
                      <a:pt x="0" y="128"/>
                      <a:pt x="0" y="194"/>
                    </a:cubicBezTo>
                    <a:cubicBezTo>
                      <a:pt x="0" y="321"/>
                      <a:pt x="67"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p:nvPr/>
            </p:nvSpPr>
            <p:spPr>
              <a:xfrm>
                <a:off x="8993573" y="86344"/>
                <a:ext cx="24842" cy="24907"/>
              </a:xfrm>
              <a:custGeom>
                <a:avLst/>
                <a:gdLst/>
                <a:ahLst/>
                <a:cxnLst/>
                <a:rect l="l" t="t" r="r" b="b"/>
                <a:pathLst>
                  <a:path w="382" h="383" extrusionOk="0">
                    <a:moveTo>
                      <a:pt x="188" y="0"/>
                    </a:moveTo>
                    <a:cubicBezTo>
                      <a:pt x="61" y="0"/>
                      <a:pt x="0" y="128"/>
                      <a:pt x="0" y="194"/>
                    </a:cubicBezTo>
                    <a:cubicBezTo>
                      <a:pt x="0" y="321"/>
                      <a:pt x="61" y="382"/>
                      <a:pt x="188" y="382"/>
                    </a:cubicBezTo>
                    <a:cubicBezTo>
                      <a:pt x="255" y="382"/>
                      <a:pt x="382" y="321"/>
                      <a:pt x="382" y="194"/>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3"/>
              <p:cNvSpPr/>
              <p:nvPr/>
            </p:nvSpPr>
            <p:spPr>
              <a:xfrm>
                <a:off x="8919044" y="86344"/>
                <a:ext cx="24907" cy="24907"/>
              </a:xfrm>
              <a:custGeom>
                <a:avLst/>
                <a:gdLst/>
                <a:ahLst/>
                <a:cxnLst/>
                <a:rect l="l" t="t" r="r" b="b"/>
                <a:pathLst>
                  <a:path w="383" h="383" extrusionOk="0">
                    <a:moveTo>
                      <a:pt x="189" y="0"/>
                    </a:moveTo>
                    <a:cubicBezTo>
                      <a:pt x="128" y="0"/>
                      <a:pt x="1" y="128"/>
                      <a:pt x="1" y="194"/>
                    </a:cubicBezTo>
                    <a:cubicBezTo>
                      <a:pt x="1"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a:off x="8848548" y="86344"/>
                <a:ext cx="24842" cy="24907"/>
              </a:xfrm>
              <a:custGeom>
                <a:avLst/>
                <a:gdLst/>
                <a:ahLst/>
                <a:cxnLst/>
                <a:rect l="l" t="t" r="r" b="b"/>
                <a:pathLst>
                  <a:path w="382" h="383" extrusionOk="0">
                    <a:moveTo>
                      <a:pt x="194" y="0"/>
                    </a:moveTo>
                    <a:cubicBezTo>
                      <a:pt x="66" y="0"/>
                      <a:pt x="0" y="128"/>
                      <a:pt x="0" y="194"/>
                    </a:cubicBezTo>
                    <a:cubicBezTo>
                      <a:pt x="0" y="321"/>
                      <a:pt x="66"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a:off x="8778312" y="86344"/>
                <a:ext cx="24907" cy="24907"/>
              </a:xfrm>
              <a:custGeom>
                <a:avLst/>
                <a:gdLst/>
                <a:ahLst/>
                <a:cxnLst/>
                <a:rect l="l" t="t" r="r" b="b"/>
                <a:pathLst>
                  <a:path w="383" h="383" extrusionOk="0">
                    <a:moveTo>
                      <a:pt x="189" y="0"/>
                    </a:moveTo>
                    <a:cubicBezTo>
                      <a:pt x="62" y="0"/>
                      <a:pt x="1" y="128"/>
                      <a:pt x="1" y="194"/>
                    </a:cubicBezTo>
                    <a:cubicBezTo>
                      <a:pt x="1" y="321"/>
                      <a:pt x="62" y="382"/>
                      <a:pt x="189" y="382"/>
                    </a:cubicBezTo>
                    <a:cubicBezTo>
                      <a:pt x="255" y="382"/>
                      <a:pt x="383" y="321"/>
                      <a:pt x="383" y="194"/>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a:off x="8703849" y="86344"/>
                <a:ext cx="24907" cy="24907"/>
              </a:xfrm>
              <a:custGeom>
                <a:avLst/>
                <a:gdLst/>
                <a:ahLst/>
                <a:cxnLst/>
                <a:rect l="l" t="t" r="r" b="b"/>
                <a:pathLst>
                  <a:path w="383" h="383" extrusionOk="0">
                    <a:moveTo>
                      <a:pt x="189" y="0"/>
                    </a:moveTo>
                    <a:cubicBezTo>
                      <a:pt x="128" y="0"/>
                      <a:pt x="0" y="128"/>
                      <a:pt x="0" y="194"/>
                    </a:cubicBezTo>
                    <a:cubicBezTo>
                      <a:pt x="0"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a:off x="8703849" y="400847"/>
                <a:ext cx="223517" cy="223582"/>
              </a:xfrm>
              <a:custGeom>
                <a:avLst/>
                <a:gdLst/>
                <a:ahLst/>
                <a:cxnLst/>
                <a:rect l="l" t="t" r="r" b="b"/>
                <a:pathLst>
                  <a:path w="3437" h="3438" extrusionOk="0">
                    <a:moveTo>
                      <a:pt x="1716" y="1"/>
                    </a:moveTo>
                    <a:cubicBezTo>
                      <a:pt x="764" y="1"/>
                      <a:pt x="0" y="765"/>
                      <a:pt x="0" y="1722"/>
                    </a:cubicBezTo>
                    <a:cubicBezTo>
                      <a:pt x="0" y="2674"/>
                      <a:pt x="764" y="3437"/>
                      <a:pt x="1716" y="3437"/>
                    </a:cubicBezTo>
                    <a:cubicBezTo>
                      <a:pt x="2673" y="3437"/>
                      <a:pt x="3437" y="2674"/>
                      <a:pt x="3437" y="1722"/>
                    </a:cubicBezTo>
                    <a:cubicBezTo>
                      <a:pt x="3437" y="765"/>
                      <a:pt x="2673" y="1"/>
                      <a:pt x="17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5" name="Google Shape;125;p3"/>
            <p:cNvSpPr/>
            <p:nvPr/>
          </p:nvSpPr>
          <p:spPr>
            <a:xfrm>
              <a:off x="227519" y="2370647"/>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
            <p:cNvSpPr/>
            <p:nvPr/>
          </p:nvSpPr>
          <p:spPr>
            <a:xfrm>
              <a:off x="227505" y="141327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2892530" y="4855593"/>
              <a:ext cx="107896" cy="107927"/>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8756562" y="3543286"/>
              <a:ext cx="118095" cy="118061"/>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3"/>
            <p:cNvSpPr/>
            <p:nvPr/>
          </p:nvSpPr>
          <p:spPr>
            <a:xfrm>
              <a:off x="8585249" y="4170822"/>
              <a:ext cx="259479" cy="259479"/>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3"/>
            <p:cNvSpPr/>
            <p:nvPr/>
          </p:nvSpPr>
          <p:spPr>
            <a:xfrm>
              <a:off x="-11444" y="456088"/>
              <a:ext cx="307336" cy="30733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a:off x="2570967" y="-6008"/>
              <a:ext cx="693634" cy="345190"/>
            </a:xfrm>
            <a:custGeom>
              <a:avLst/>
              <a:gdLst/>
              <a:ahLst/>
              <a:cxnLst/>
              <a:rect l="l" t="t" r="r" b="b"/>
              <a:pathLst>
                <a:path w="12790" h="6365" extrusionOk="0">
                  <a:moveTo>
                    <a:pt x="1" y="1"/>
                  </a:moveTo>
                  <a:cubicBezTo>
                    <a:pt x="1" y="892"/>
                    <a:pt x="189" y="1716"/>
                    <a:pt x="510" y="2480"/>
                  </a:cubicBezTo>
                  <a:cubicBezTo>
                    <a:pt x="953" y="3626"/>
                    <a:pt x="1783" y="4583"/>
                    <a:pt x="2801" y="5280"/>
                  </a:cubicBezTo>
                  <a:cubicBezTo>
                    <a:pt x="3819" y="5983"/>
                    <a:pt x="5092" y="6365"/>
                    <a:pt x="6365" y="6365"/>
                  </a:cubicBezTo>
                  <a:cubicBezTo>
                    <a:pt x="7256" y="6365"/>
                    <a:pt x="8081" y="6171"/>
                    <a:pt x="8844" y="5855"/>
                  </a:cubicBezTo>
                  <a:cubicBezTo>
                    <a:pt x="9990" y="5407"/>
                    <a:pt x="11008" y="4583"/>
                    <a:pt x="11710" y="3564"/>
                  </a:cubicBezTo>
                  <a:cubicBezTo>
                    <a:pt x="12347" y="2546"/>
                    <a:pt x="12790" y="1273"/>
                    <a:pt x="12790" y="1"/>
                  </a:cubicBezTo>
                  <a:lnTo>
                    <a:pt x="10499" y="1"/>
                  </a:lnTo>
                  <a:cubicBezTo>
                    <a:pt x="10499" y="571"/>
                    <a:pt x="10372" y="1080"/>
                    <a:pt x="10183" y="1589"/>
                  </a:cubicBezTo>
                  <a:cubicBezTo>
                    <a:pt x="9862" y="2292"/>
                    <a:pt x="9353" y="2928"/>
                    <a:pt x="8656" y="3371"/>
                  </a:cubicBezTo>
                  <a:cubicBezTo>
                    <a:pt x="8019" y="3819"/>
                    <a:pt x="7256" y="4074"/>
                    <a:pt x="6365" y="4074"/>
                  </a:cubicBezTo>
                  <a:cubicBezTo>
                    <a:pt x="5789" y="4074"/>
                    <a:pt x="5280" y="3946"/>
                    <a:pt x="4771" y="3753"/>
                  </a:cubicBezTo>
                  <a:cubicBezTo>
                    <a:pt x="4074" y="3437"/>
                    <a:pt x="3437" y="2928"/>
                    <a:pt x="2989" y="2292"/>
                  </a:cubicBezTo>
                  <a:cubicBezTo>
                    <a:pt x="2546" y="1589"/>
                    <a:pt x="2292" y="825"/>
                    <a:pt x="22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2" name="Google Shape;132;p3"/>
            <p:cNvGrpSpPr/>
            <p:nvPr/>
          </p:nvGrpSpPr>
          <p:grpSpPr>
            <a:xfrm rot="-5400000">
              <a:off x="9170533" y="1526206"/>
              <a:ext cx="1084270" cy="2095564"/>
              <a:chOff x="4128125" y="488675"/>
              <a:chExt cx="1462857" cy="2827259"/>
            </a:xfrm>
          </p:grpSpPr>
          <p:sp>
            <p:nvSpPr>
              <p:cNvPr id="133" name="Google Shape;133;p3"/>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 name="Google Shape;138;p3"/>
            <p:cNvSpPr/>
            <p:nvPr/>
          </p:nvSpPr>
          <p:spPr>
            <a:xfrm>
              <a:off x="265344" y="4467636"/>
              <a:ext cx="118109" cy="118135"/>
            </a:xfrm>
            <a:custGeom>
              <a:avLst/>
              <a:gdLst/>
              <a:ahLst/>
              <a:cxnLst/>
              <a:rect l="l" t="t" r="r" b="b"/>
              <a:pathLst>
                <a:path w="22845" h="22850" extrusionOk="0">
                  <a:moveTo>
                    <a:pt x="11389" y="5092"/>
                  </a:moveTo>
                  <a:cubicBezTo>
                    <a:pt x="14892" y="5092"/>
                    <a:pt x="17753" y="7892"/>
                    <a:pt x="17753" y="11395"/>
                  </a:cubicBezTo>
                  <a:cubicBezTo>
                    <a:pt x="17753" y="14892"/>
                    <a:pt x="14892" y="17692"/>
                    <a:pt x="11389" y="17692"/>
                  </a:cubicBezTo>
                  <a:cubicBezTo>
                    <a:pt x="7892" y="17692"/>
                    <a:pt x="5092" y="14892"/>
                    <a:pt x="5092" y="11395"/>
                  </a:cubicBezTo>
                  <a:cubicBezTo>
                    <a:pt x="5092" y="7892"/>
                    <a:pt x="7892" y="5092"/>
                    <a:pt x="11389" y="5092"/>
                  </a:cubicBezTo>
                  <a:close/>
                  <a:moveTo>
                    <a:pt x="11389" y="1"/>
                  </a:moveTo>
                  <a:cubicBezTo>
                    <a:pt x="5092" y="1"/>
                    <a:pt x="1" y="5092"/>
                    <a:pt x="1" y="11395"/>
                  </a:cubicBezTo>
                  <a:cubicBezTo>
                    <a:pt x="1" y="17692"/>
                    <a:pt x="5092" y="22850"/>
                    <a:pt x="11389" y="22850"/>
                  </a:cubicBezTo>
                  <a:cubicBezTo>
                    <a:pt x="17692" y="22850"/>
                    <a:pt x="22845" y="17692"/>
                    <a:pt x="22845" y="11395"/>
                  </a:cubicBezTo>
                  <a:cubicBezTo>
                    <a:pt x="22845" y="5092"/>
                    <a:pt x="17692" y="1"/>
                    <a:pt x="11389"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ext 2">
  <p:cSld name="CUSTOM_42">
    <p:spTree>
      <p:nvGrpSpPr>
        <p:cNvPr id="1" name="Shape 684"/>
        <p:cNvGrpSpPr/>
        <p:nvPr/>
      </p:nvGrpSpPr>
      <p:grpSpPr>
        <a:xfrm>
          <a:off x="0" y="0"/>
          <a:ext cx="0" cy="0"/>
          <a:chOff x="0" y="0"/>
          <a:chExt cx="0" cy="0"/>
        </a:xfrm>
      </p:grpSpPr>
      <p:sp>
        <p:nvSpPr>
          <p:cNvPr id="685" name="Google Shape;685;p21"/>
          <p:cNvSpPr txBox="1">
            <a:spLocks noGrp="1"/>
          </p:cNvSpPr>
          <p:nvPr>
            <p:ph type="subTitle" idx="1"/>
          </p:nvPr>
        </p:nvSpPr>
        <p:spPr>
          <a:xfrm>
            <a:off x="725125" y="2769391"/>
            <a:ext cx="3125700" cy="8979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200"/>
              <a:buNone/>
              <a:defRPr sz="1600">
                <a:solidFill>
                  <a:schemeClr val="dk1"/>
                </a:solidFill>
              </a:defRPr>
            </a:lvl1pPr>
            <a:lvl2pPr lvl="1" rtl="0">
              <a:lnSpc>
                <a:spcPct val="115000"/>
              </a:lnSpc>
              <a:spcBef>
                <a:spcPts val="0"/>
              </a:spcBef>
              <a:spcAft>
                <a:spcPts val="0"/>
              </a:spcAft>
              <a:buClr>
                <a:schemeClr val="dk1"/>
              </a:buClr>
              <a:buSzPts val="1200"/>
              <a:buNone/>
              <a:defRPr sz="1200">
                <a:solidFill>
                  <a:schemeClr val="dk1"/>
                </a:solidFill>
              </a:defRPr>
            </a:lvl2pPr>
            <a:lvl3pPr lvl="2" rtl="0">
              <a:lnSpc>
                <a:spcPct val="115000"/>
              </a:lnSpc>
              <a:spcBef>
                <a:spcPts val="0"/>
              </a:spcBef>
              <a:spcAft>
                <a:spcPts val="0"/>
              </a:spcAft>
              <a:buClr>
                <a:schemeClr val="dk1"/>
              </a:buClr>
              <a:buSzPts val="1200"/>
              <a:buNone/>
              <a:defRPr sz="1200">
                <a:solidFill>
                  <a:schemeClr val="dk1"/>
                </a:solidFill>
              </a:defRPr>
            </a:lvl3pPr>
            <a:lvl4pPr lvl="3" rtl="0">
              <a:lnSpc>
                <a:spcPct val="115000"/>
              </a:lnSpc>
              <a:spcBef>
                <a:spcPts val="0"/>
              </a:spcBef>
              <a:spcAft>
                <a:spcPts val="0"/>
              </a:spcAft>
              <a:buClr>
                <a:schemeClr val="dk1"/>
              </a:buClr>
              <a:buSzPts val="1200"/>
              <a:buNone/>
              <a:defRPr sz="1200">
                <a:solidFill>
                  <a:schemeClr val="dk1"/>
                </a:solidFill>
              </a:defRPr>
            </a:lvl4pPr>
            <a:lvl5pPr lvl="4" rtl="0">
              <a:lnSpc>
                <a:spcPct val="115000"/>
              </a:lnSpc>
              <a:spcBef>
                <a:spcPts val="0"/>
              </a:spcBef>
              <a:spcAft>
                <a:spcPts val="0"/>
              </a:spcAft>
              <a:buClr>
                <a:schemeClr val="dk1"/>
              </a:buClr>
              <a:buSzPts val="1200"/>
              <a:buNone/>
              <a:defRPr sz="1200">
                <a:solidFill>
                  <a:schemeClr val="dk1"/>
                </a:solidFill>
              </a:defRPr>
            </a:lvl5pPr>
            <a:lvl6pPr lvl="5" rtl="0">
              <a:lnSpc>
                <a:spcPct val="115000"/>
              </a:lnSpc>
              <a:spcBef>
                <a:spcPts val="0"/>
              </a:spcBef>
              <a:spcAft>
                <a:spcPts val="0"/>
              </a:spcAft>
              <a:buClr>
                <a:schemeClr val="dk1"/>
              </a:buClr>
              <a:buSzPts val="1200"/>
              <a:buNone/>
              <a:defRPr sz="1200">
                <a:solidFill>
                  <a:schemeClr val="dk1"/>
                </a:solidFill>
              </a:defRPr>
            </a:lvl6pPr>
            <a:lvl7pPr lvl="6" rtl="0">
              <a:lnSpc>
                <a:spcPct val="115000"/>
              </a:lnSpc>
              <a:spcBef>
                <a:spcPts val="0"/>
              </a:spcBef>
              <a:spcAft>
                <a:spcPts val="0"/>
              </a:spcAft>
              <a:buClr>
                <a:schemeClr val="dk1"/>
              </a:buClr>
              <a:buSzPts val="1200"/>
              <a:buNone/>
              <a:defRPr sz="1200">
                <a:solidFill>
                  <a:schemeClr val="dk1"/>
                </a:solidFill>
              </a:defRPr>
            </a:lvl7pPr>
            <a:lvl8pPr lvl="7" rtl="0">
              <a:lnSpc>
                <a:spcPct val="115000"/>
              </a:lnSpc>
              <a:spcBef>
                <a:spcPts val="0"/>
              </a:spcBef>
              <a:spcAft>
                <a:spcPts val="0"/>
              </a:spcAft>
              <a:buClr>
                <a:schemeClr val="dk1"/>
              </a:buClr>
              <a:buSzPts val="1200"/>
              <a:buNone/>
              <a:defRPr sz="1200">
                <a:solidFill>
                  <a:schemeClr val="dk1"/>
                </a:solidFill>
              </a:defRPr>
            </a:lvl8pPr>
            <a:lvl9pPr lvl="8" rtl="0">
              <a:lnSpc>
                <a:spcPct val="115000"/>
              </a:lnSpc>
              <a:spcBef>
                <a:spcPts val="0"/>
              </a:spcBef>
              <a:spcAft>
                <a:spcPts val="0"/>
              </a:spcAft>
              <a:buClr>
                <a:schemeClr val="dk1"/>
              </a:buClr>
              <a:buSzPts val="1200"/>
              <a:buNone/>
              <a:defRPr sz="1200">
                <a:solidFill>
                  <a:schemeClr val="dk1"/>
                </a:solidFill>
              </a:defRPr>
            </a:lvl9pPr>
          </a:lstStyle>
          <a:p>
            <a:endParaRPr/>
          </a:p>
        </p:txBody>
      </p:sp>
      <p:sp>
        <p:nvSpPr>
          <p:cNvPr id="686" name="Google Shape;686;p21"/>
          <p:cNvSpPr txBox="1">
            <a:spLocks noGrp="1"/>
          </p:cNvSpPr>
          <p:nvPr>
            <p:ph type="ctrTitle"/>
          </p:nvPr>
        </p:nvSpPr>
        <p:spPr>
          <a:xfrm>
            <a:off x="720900" y="1366400"/>
            <a:ext cx="3851100" cy="1386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2400"/>
              <a:buNone/>
              <a:defRPr sz="3000"/>
            </a:lvl1pPr>
            <a:lvl2pPr lvl="1" rtl="0">
              <a:lnSpc>
                <a:spcPct val="100000"/>
              </a:lnSpc>
              <a:spcBef>
                <a:spcPts val="0"/>
              </a:spcBef>
              <a:spcAft>
                <a:spcPts val="0"/>
              </a:spcAft>
              <a:buClr>
                <a:schemeClr val="dk1"/>
              </a:buClr>
              <a:buSzPts val="2400"/>
              <a:buNone/>
              <a:defRPr sz="2400">
                <a:solidFill>
                  <a:schemeClr val="dk1"/>
                </a:solidFill>
              </a:defRPr>
            </a:lvl2pPr>
            <a:lvl3pPr lvl="2" rtl="0">
              <a:lnSpc>
                <a:spcPct val="100000"/>
              </a:lnSpc>
              <a:spcBef>
                <a:spcPts val="0"/>
              </a:spcBef>
              <a:spcAft>
                <a:spcPts val="0"/>
              </a:spcAft>
              <a:buClr>
                <a:schemeClr val="dk1"/>
              </a:buClr>
              <a:buSzPts val="2400"/>
              <a:buNone/>
              <a:defRPr sz="2400">
                <a:solidFill>
                  <a:schemeClr val="dk1"/>
                </a:solidFill>
              </a:defRPr>
            </a:lvl3pPr>
            <a:lvl4pPr lvl="3" rtl="0">
              <a:lnSpc>
                <a:spcPct val="100000"/>
              </a:lnSpc>
              <a:spcBef>
                <a:spcPts val="0"/>
              </a:spcBef>
              <a:spcAft>
                <a:spcPts val="0"/>
              </a:spcAft>
              <a:buClr>
                <a:schemeClr val="dk1"/>
              </a:buClr>
              <a:buSzPts val="2400"/>
              <a:buNone/>
              <a:defRPr sz="2400">
                <a:solidFill>
                  <a:schemeClr val="dk1"/>
                </a:solidFill>
              </a:defRPr>
            </a:lvl4pPr>
            <a:lvl5pPr lvl="4" rtl="0">
              <a:lnSpc>
                <a:spcPct val="100000"/>
              </a:lnSpc>
              <a:spcBef>
                <a:spcPts val="0"/>
              </a:spcBef>
              <a:spcAft>
                <a:spcPts val="0"/>
              </a:spcAft>
              <a:buClr>
                <a:schemeClr val="dk1"/>
              </a:buClr>
              <a:buSzPts val="2400"/>
              <a:buNone/>
              <a:defRPr sz="2400">
                <a:solidFill>
                  <a:schemeClr val="dk1"/>
                </a:solidFill>
              </a:defRPr>
            </a:lvl5pPr>
            <a:lvl6pPr lvl="5" rtl="0">
              <a:lnSpc>
                <a:spcPct val="100000"/>
              </a:lnSpc>
              <a:spcBef>
                <a:spcPts val="0"/>
              </a:spcBef>
              <a:spcAft>
                <a:spcPts val="0"/>
              </a:spcAft>
              <a:buClr>
                <a:schemeClr val="dk1"/>
              </a:buClr>
              <a:buSzPts val="2400"/>
              <a:buNone/>
              <a:defRPr sz="2400">
                <a:solidFill>
                  <a:schemeClr val="dk1"/>
                </a:solidFill>
              </a:defRPr>
            </a:lvl6pPr>
            <a:lvl7pPr lvl="6" rtl="0">
              <a:lnSpc>
                <a:spcPct val="100000"/>
              </a:lnSpc>
              <a:spcBef>
                <a:spcPts val="0"/>
              </a:spcBef>
              <a:spcAft>
                <a:spcPts val="0"/>
              </a:spcAft>
              <a:buClr>
                <a:schemeClr val="dk1"/>
              </a:buClr>
              <a:buSzPts val="2400"/>
              <a:buNone/>
              <a:defRPr sz="2400">
                <a:solidFill>
                  <a:schemeClr val="dk1"/>
                </a:solidFill>
              </a:defRPr>
            </a:lvl7pPr>
            <a:lvl8pPr lvl="7" rtl="0">
              <a:lnSpc>
                <a:spcPct val="100000"/>
              </a:lnSpc>
              <a:spcBef>
                <a:spcPts val="0"/>
              </a:spcBef>
              <a:spcAft>
                <a:spcPts val="0"/>
              </a:spcAft>
              <a:buClr>
                <a:schemeClr val="dk1"/>
              </a:buClr>
              <a:buSzPts val="2400"/>
              <a:buNone/>
              <a:defRPr sz="2400">
                <a:solidFill>
                  <a:schemeClr val="dk1"/>
                </a:solidFill>
              </a:defRPr>
            </a:lvl8pPr>
            <a:lvl9pPr lvl="8" rtl="0">
              <a:lnSpc>
                <a:spcPct val="100000"/>
              </a:lnSpc>
              <a:spcBef>
                <a:spcPts val="0"/>
              </a:spcBef>
              <a:spcAft>
                <a:spcPts val="0"/>
              </a:spcAft>
              <a:buClr>
                <a:schemeClr val="dk1"/>
              </a:buClr>
              <a:buSzPts val="2400"/>
              <a:buNone/>
              <a:defRPr sz="2400">
                <a:solidFill>
                  <a:schemeClr val="dk1"/>
                </a:solidFill>
              </a:defRPr>
            </a:lvl9pPr>
          </a:lstStyle>
          <a:p>
            <a:endParaRPr/>
          </a:p>
        </p:txBody>
      </p:sp>
      <p:grpSp>
        <p:nvGrpSpPr>
          <p:cNvPr id="687" name="Google Shape;687;p21"/>
          <p:cNvGrpSpPr/>
          <p:nvPr/>
        </p:nvGrpSpPr>
        <p:grpSpPr>
          <a:xfrm>
            <a:off x="-954045" y="-1365284"/>
            <a:ext cx="9764268" cy="6540220"/>
            <a:chOff x="-954045" y="-1365284"/>
            <a:chExt cx="9764268" cy="6540220"/>
          </a:xfrm>
        </p:grpSpPr>
        <p:sp>
          <p:nvSpPr>
            <p:cNvPr id="688" name="Google Shape;688;p21"/>
            <p:cNvSpPr/>
            <p:nvPr/>
          </p:nvSpPr>
          <p:spPr>
            <a:xfrm>
              <a:off x="870231" y="577274"/>
              <a:ext cx="166428" cy="166477"/>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89" name="Google Shape;689;p21"/>
            <p:cNvGrpSpPr/>
            <p:nvPr/>
          </p:nvGrpSpPr>
          <p:grpSpPr>
            <a:xfrm>
              <a:off x="8556765" y="642766"/>
              <a:ext cx="253458" cy="548835"/>
              <a:chOff x="1266755" y="4029330"/>
              <a:chExt cx="148325" cy="321163"/>
            </a:xfrm>
          </p:grpSpPr>
          <p:sp>
            <p:nvSpPr>
              <p:cNvPr id="690" name="Google Shape;690;p21"/>
              <p:cNvSpPr/>
              <p:nvPr/>
            </p:nvSpPr>
            <p:spPr>
              <a:xfrm>
                <a:off x="1394309" y="4029330"/>
                <a:ext cx="20771" cy="20771"/>
              </a:xfrm>
              <a:custGeom>
                <a:avLst/>
                <a:gdLst/>
                <a:ahLst/>
                <a:cxnLst/>
                <a:rect l="l" t="t" r="r" b="b"/>
                <a:pathLst>
                  <a:path w="383" h="383" extrusionOk="0">
                    <a:moveTo>
                      <a:pt x="194" y="0"/>
                    </a:moveTo>
                    <a:cubicBezTo>
                      <a:pt x="67" y="0"/>
                      <a:pt x="1" y="128"/>
                      <a:pt x="1" y="194"/>
                    </a:cubicBezTo>
                    <a:cubicBezTo>
                      <a:pt x="1" y="321"/>
                      <a:pt x="67" y="382"/>
                      <a:pt x="194" y="382"/>
                    </a:cubicBezTo>
                    <a:cubicBezTo>
                      <a:pt x="321" y="382"/>
                      <a:pt x="382" y="321"/>
                      <a:pt x="382" y="194"/>
                    </a:cubicBezTo>
                    <a:cubicBezTo>
                      <a:pt x="382" y="128"/>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21"/>
              <p:cNvSpPr/>
              <p:nvPr/>
            </p:nvSpPr>
            <p:spPr>
              <a:xfrm>
                <a:off x="1394309" y="4091426"/>
                <a:ext cx="20771" cy="20771"/>
              </a:xfrm>
              <a:custGeom>
                <a:avLst/>
                <a:gdLst/>
                <a:ahLst/>
                <a:cxnLst/>
                <a:rect l="l" t="t" r="r" b="b"/>
                <a:pathLst>
                  <a:path w="383" h="383" extrusionOk="0">
                    <a:moveTo>
                      <a:pt x="194" y="1"/>
                    </a:moveTo>
                    <a:cubicBezTo>
                      <a:pt x="67" y="1"/>
                      <a:pt x="1" y="67"/>
                      <a:pt x="1" y="194"/>
                    </a:cubicBezTo>
                    <a:cubicBezTo>
                      <a:pt x="1" y="255"/>
                      <a:pt x="67" y="383"/>
                      <a:pt x="194" y="383"/>
                    </a:cubicBezTo>
                    <a:cubicBezTo>
                      <a:pt x="321" y="383"/>
                      <a:pt x="382" y="255"/>
                      <a:pt x="382" y="194"/>
                    </a:cubicBezTo>
                    <a:cubicBezTo>
                      <a:pt x="382" y="67"/>
                      <a:pt x="321" y="1"/>
                      <a:pt x="194"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21"/>
              <p:cNvSpPr/>
              <p:nvPr/>
            </p:nvSpPr>
            <p:spPr>
              <a:xfrm>
                <a:off x="1394309" y="4150268"/>
                <a:ext cx="20771" cy="20771"/>
              </a:xfrm>
              <a:custGeom>
                <a:avLst/>
                <a:gdLst/>
                <a:ahLst/>
                <a:cxnLst/>
                <a:rect l="l" t="t" r="r" b="b"/>
                <a:pathLst>
                  <a:path w="383" h="383" extrusionOk="0">
                    <a:moveTo>
                      <a:pt x="194" y="0"/>
                    </a:moveTo>
                    <a:cubicBezTo>
                      <a:pt x="67" y="0"/>
                      <a:pt x="1" y="61"/>
                      <a:pt x="1" y="189"/>
                    </a:cubicBezTo>
                    <a:cubicBezTo>
                      <a:pt x="1" y="316"/>
                      <a:pt x="67" y="382"/>
                      <a:pt x="194" y="382"/>
                    </a:cubicBezTo>
                    <a:cubicBezTo>
                      <a:pt x="321" y="382"/>
                      <a:pt x="382" y="316"/>
                      <a:pt x="382" y="189"/>
                    </a:cubicBezTo>
                    <a:cubicBezTo>
                      <a:pt x="382" y="61"/>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21"/>
              <p:cNvSpPr/>
              <p:nvPr/>
            </p:nvSpPr>
            <p:spPr>
              <a:xfrm>
                <a:off x="1394309" y="4208784"/>
                <a:ext cx="20771" cy="20771"/>
              </a:xfrm>
              <a:custGeom>
                <a:avLst/>
                <a:gdLst/>
                <a:ahLst/>
                <a:cxnLst/>
                <a:rect l="l" t="t" r="r" b="b"/>
                <a:pathLst>
                  <a:path w="383" h="383" extrusionOk="0">
                    <a:moveTo>
                      <a:pt x="194" y="1"/>
                    </a:moveTo>
                    <a:cubicBezTo>
                      <a:pt x="67" y="1"/>
                      <a:pt x="1" y="128"/>
                      <a:pt x="1" y="194"/>
                    </a:cubicBezTo>
                    <a:cubicBezTo>
                      <a:pt x="1" y="321"/>
                      <a:pt x="67" y="382"/>
                      <a:pt x="194" y="382"/>
                    </a:cubicBezTo>
                    <a:cubicBezTo>
                      <a:pt x="321" y="382"/>
                      <a:pt x="382" y="321"/>
                      <a:pt x="382" y="194"/>
                    </a:cubicBezTo>
                    <a:cubicBezTo>
                      <a:pt x="382" y="128"/>
                      <a:pt x="321" y="1"/>
                      <a:pt x="194"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21"/>
              <p:cNvSpPr/>
              <p:nvPr/>
            </p:nvSpPr>
            <p:spPr>
              <a:xfrm>
                <a:off x="1394309" y="4270934"/>
                <a:ext cx="20771" cy="20717"/>
              </a:xfrm>
              <a:custGeom>
                <a:avLst/>
                <a:gdLst/>
                <a:ahLst/>
                <a:cxnLst/>
                <a:rect l="l" t="t" r="r" b="b"/>
                <a:pathLst>
                  <a:path w="383" h="382" extrusionOk="0">
                    <a:moveTo>
                      <a:pt x="194" y="0"/>
                    </a:moveTo>
                    <a:cubicBezTo>
                      <a:pt x="67" y="0"/>
                      <a:pt x="1" y="66"/>
                      <a:pt x="1" y="194"/>
                    </a:cubicBezTo>
                    <a:cubicBezTo>
                      <a:pt x="1" y="255"/>
                      <a:pt x="67" y="382"/>
                      <a:pt x="194" y="382"/>
                    </a:cubicBezTo>
                    <a:cubicBezTo>
                      <a:pt x="321" y="382"/>
                      <a:pt x="382" y="255"/>
                      <a:pt x="382" y="194"/>
                    </a:cubicBezTo>
                    <a:cubicBezTo>
                      <a:pt x="382" y="66"/>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21"/>
              <p:cNvSpPr/>
              <p:nvPr/>
            </p:nvSpPr>
            <p:spPr>
              <a:xfrm>
                <a:off x="1394309" y="4329722"/>
                <a:ext cx="20771" cy="20771"/>
              </a:xfrm>
              <a:custGeom>
                <a:avLst/>
                <a:gdLst/>
                <a:ahLst/>
                <a:cxnLst/>
                <a:rect l="l" t="t" r="r" b="b"/>
                <a:pathLst>
                  <a:path w="383" h="383" extrusionOk="0">
                    <a:moveTo>
                      <a:pt x="194" y="0"/>
                    </a:moveTo>
                    <a:cubicBezTo>
                      <a:pt x="67" y="0"/>
                      <a:pt x="1" y="62"/>
                      <a:pt x="1" y="189"/>
                    </a:cubicBezTo>
                    <a:cubicBezTo>
                      <a:pt x="1" y="316"/>
                      <a:pt x="67" y="382"/>
                      <a:pt x="194" y="382"/>
                    </a:cubicBezTo>
                    <a:cubicBezTo>
                      <a:pt x="321" y="382"/>
                      <a:pt x="382" y="316"/>
                      <a:pt x="382" y="189"/>
                    </a:cubicBezTo>
                    <a:cubicBezTo>
                      <a:pt x="382" y="62"/>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21"/>
              <p:cNvSpPr/>
              <p:nvPr/>
            </p:nvSpPr>
            <p:spPr>
              <a:xfrm>
                <a:off x="1332213" y="4029330"/>
                <a:ext cx="20717" cy="20771"/>
              </a:xfrm>
              <a:custGeom>
                <a:avLst/>
                <a:gdLst/>
                <a:ahLst/>
                <a:cxnLst/>
                <a:rect l="l" t="t" r="r" b="b"/>
                <a:pathLst>
                  <a:path w="382" h="383" extrusionOk="0">
                    <a:moveTo>
                      <a:pt x="193" y="0"/>
                    </a:moveTo>
                    <a:cubicBezTo>
                      <a:pt x="66" y="0"/>
                      <a:pt x="0" y="128"/>
                      <a:pt x="0" y="194"/>
                    </a:cubicBezTo>
                    <a:cubicBezTo>
                      <a:pt x="0" y="321"/>
                      <a:pt x="66" y="382"/>
                      <a:pt x="193" y="382"/>
                    </a:cubicBezTo>
                    <a:cubicBezTo>
                      <a:pt x="255" y="382"/>
                      <a:pt x="382" y="321"/>
                      <a:pt x="382" y="194"/>
                    </a:cubicBezTo>
                    <a:cubicBezTo>
                      <a:pt x="382" y="128"/>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21"/>
              <p:cNvSpPr/>
              <p:nvPr/>
            </p:nvSpPr>
            <p:spPr>
              <a:xfrm>
                <a:off x="1332213" y="4091426"/>
                <a:ext cx="20717" cy="20771"/>
              </a:xfrm>
              <a:custGeom>
                <a:avLst/>
                <a:gdLst/>
                <a:ahLst/>
                <a:cxnLst/>
                <a:rect l="l" t="t" r="r" b="b"/>
                <a:pathLst>
                  <a:path w="382" h="383" extrusionOk="0">
                    <a:moveTo>
                      <a:pt x="193" y="1"/>
                    </a:moveTo>
                    <a:cubicBezTo>
                      <a:pt x="66" y="1"/>
                      <a:pt x="0" y="67"/>
                      <a:pt x="0" y="194"/>
                    </a:cubicBezTo>
                    <a:cubicBezTo>
                      <a:pt x="0" y="255"/>
                      <a:pt x="66" y="383"/>
                      <a:pt x="193" y="383"/>
                    </a:cubicBezTo>
                    <a:cubicBezTo>
                      <a:pt x="255" y="383"/>
                      <a:pt x="382" y="255"/>
                      <a:pt x="382" y="194"/>
                    </a:cubicBezTo>
                    <a:cubicBezTo>
                      <a:pt x="382" y="67"/>
                      <a:pt x="255" y="1"/>
                      <a:pt x="193"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21"/>
              <p:cNvSpPr/>
              <p:nvPr/>
            </p:nvSpPr>
            <p:spPr>
              <a:xfrm>
                <a:off x="1332213" y="4150268"/>
                <a:ext cx="20717" cy="20771"/>
              </a:xfrm>
              <a:custGeom>
                <a:avLst/>
                <a:gdLst/>
                <a:ahLst/>
                <a:cxnLst/>
                <a:rect l="l" t="t" r="r" b="b"/>
                <a:pathLst>
                  <a:path w="382" h="383" extrusionOk="0">
                    <a:moveTo>
                      <a:pt x="193" y="0"/>
                    </a:moveTo>
                    <a:cubicBezTo>
                      <a:pt x="66" y="0"/>
                      <a:pt x="0" y="61"/>
                      <a:pt x="0" y="189"/>
                    </a:cubicBezTo>
                    <a:cubicBezTo>
                      <a:pt x="0" y="316"/>
                      <a:pt x="66" y="382"/>
                      <a:pt x="193" y="382"/>
                    </a:cubicBezTo>
                    <a:cubicBezTo>
                      <a:pt x="255" y="382"/>
                      <a:pt x="382" y="316"/>
                      <a:pt x="382" y="189"/>
                    </a:cubicBezTo>
                    <a:cubicBezTo>
                      <a:pt x="382" y="61"/>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21"/>
              <p:cNvSpPr/>
              <p:nvPr/>
            </p:nvSpPr>
            <p:spPr>
              <a:xfrm>
                <a:off x="1332213" y="4208784"/>
                <a:ext cx="20717" cy="20771"/>
              </a:xfrm>
              <a:custGeom>
                <a:avLst/>
                <a:gdLst/>
                <a:ahLst/>
                <a:cxnLst/>
                <a:rect l="l" t="t" r="r" b="b"/>
                <a:pathLst>
                  <a:path w="382" h="383" extrusionOk="0">
                    <a:moveTo>
                      <a:pt x="193" y="1"/>
                    </a:moveTo>
                    <a:cubicBezTo>
                      <a:pt x="66" y="1"/>
                      <a:pt x="0" y="128"/>
                      <a:pt x="0" y="194"/>
                    </a:cubicBezTo>
                    <a:cubicBezTo>
                      <a:pt x="0" y="321"/>
                      <a:pt x="66" y="382"/>
                      <a:pt x="193" y="382"/>
                    </a:cubicBezTo>
                    <a:cubicBezTo>
                      <a:pt x="255" y="382"/>
                      <a:pt x="382" y="321"/>
                      <a:pt x="382" y="194"/>
                    </a:cubicBezTo>
                    <a:cubicBezTo>
                      <a:pt x="382" y="128"/>
                      <a:pt x="255" y="1"/>
                      <a:pt x="193"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21"/>
              <p:cNvSpPr/>
              <p:nvPr/>
            </p:nvSpPr>
            <p:spPr>
              <a:xfrm>
                <a:off x="1332213" y="4270934"/>
                <a:ext cx="20717" cy="20717"/>
              </a:xfrm>
              <a:custGeom>
                <a:avLst/>
                <a:gdLst/>
                <a:ahLst/>
                <a:cxnLst/>
                <a:rect l="l" t="t" r="r" b="b"/>
                <a:pathLst>
                  <a:path w="382" h="382" extrusionOk="0">
                    <a:moveTo>
                      <a:pt x="193" y="0"/>
                    </a:moveTo>
                    <a:cubicBezTo>
                      <a:pt x="66" y="0"/>
                      <a:pt x="0" y="66"/>
                      <a:pt x="0" y="194"/>
                    </a:cubicBezTo>
                    <a:cubicBezTo>
                      <a:pt x="0" y="255"/>
                      <a:pt x="66" y="382"/>
                      <a:pt x="193" y="382"/>
                    </a:cubicBezTo>
                    <a:cubicBezTo>
                      <a:pt x="255" y="382"/>
                      <a:pt x="382" y="255"/>
                      <a:pt x="382" y="194"/>
                    </a:cubicBezTo>
                    <a:cubicBezTo>
                      <a:pt x="382" y="66"/>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21"/>
              <p:cNvSpPr/>
              <p:nvPr/>
            </p:nvSpPr>
            <p:spPr>
              <a:xfrm>
                <a:off x="1332213" y="4329722"/>
                <a:ext cx="20717" cy="20771"/>
              </a:xfrm>
              <a:custGeom>
                <a:avLst/>
                <a:gdLst/>
                <a:ahLst/>
                <a:cxnLst/>
                <a:rect l="l" t="t" r="r" b="b"/>
                <a:pathLst>
                  <a:path w="382" h="383" extrusionOk="0">
                    <a:moveTo>
                      <a:pt x="193" y="0"/>
                    </a:moveTo>
                    <a:cubicBezTo>
                      <a:pt x="66" y="0"/>
                      <a:pt x="0" y="62"/>
                      <a:pt x="0" y="189"/>
                    </a:cubicBezTo>
                    <a:cubicBezTo>
                      <a:pt x="0" y="316"/>
                      <a:pt x="66" y="382"/>
                      <a:pt x="193" y="382"/>
                    </a:cubicBezTo>
                    <a:cubicBezTo>
                      <a:pt x="255" y="382"/>
                      <a:pt x="382" y="316"/>
                      <a:pt x="382" y="189"/>
                    </a:cubicBezTo>
                    <a:cubicBezTo>
                      <a:pt x="382" y="62"/>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21"/>
              <p:cNvSpPr/>
              <p:nvPr/>
            </p:nvSpPr>
            <p:spPr>
              <a:xfrm>
                <a:off x="1266755" y="4029330"/>
                <a:ext cx="20771" cy="20771"/>
              </a:xfrm>
              <a:custGeom>
                <a:avLst/>
                <a:gdLst/>
                <a:ahLst/>
                <a:cxnLst/>
                <a:rect l="l" t="t" r="r" b="b"/>
                <a:pathLst>
                  <a:path w="383" h="383" extrusionOk="0">
                    <a:moveTo>
                      <a:pt x="189" y="0"/>
                    </a:moveTo>
                    <a:cubicBezTo>
                      <a:pt x="62" y="0"/>
                      <a:pt x="0" y="128"/>
                      <a:pt x="0" y="194"/>
                    </a:cubicBezTo>
                    <a:cubicBezTo>
                      <a:pt x="0" y="321"/>
                      <a:pt x="62" y="382"/>
                      <a:pt x="189" y="382"/>
                    </a:cubicBezTo>
                    <a:cubicBezTo>
                      <a:pt x="316" y="382"/>
                      <a:pt x="382" y="321"/>
                      <a:pt x="382" y="194"/>
                    </a:cubicBezTo>
                    <a:cubicBezTo>
                      <a:pt x="382" y="128"/>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21"/>
              <p:cNvSpPr/>
              <p:nvPr/>
            </p:nvSpPr>
            <p:spPr>
              <a:xfrm>
                <a:off x="1266755" y="4091426"/>
                <a:ext cx="20771" cy="20771"/>
              </a:xfrm>
              <a:custGeom>
                <a:avLst/>
                <a:gdLst/>
                <a:ahLst/>
                <a:cxnLst/>
                <a:rect l="l" t="t" r="r" b="b"/>
                <a:pathLst>
                  <a:path w="383" h="383" extrusionOk="0">
                    <a:moveTo>
                      <a:pt x="189" y="1"/>
                    </a:moveTo>
                    <a:cubicBezTo>
                      <a:pt x="62" y="1"/>
                      <a:pt x="0" y="67"/>
                      <a:pt x="0" y="194"/>
                    </a:cubicBezTo>
                    <a:cubicBezTo>
                      <a:pt x="0" y="255"/>
                      <a:pt x="62" y="383"/>
                      <a:pt x="189" y="383"/>
                    </a:cubicBezTo>
                    <a:cubicBezTo>
                      <a:pt x="316" y="383"/>
                      <a:pt x="382" y="255"/>
                      <a:pt x="382" y="194"/>
                    </a:cubicBezTo>
                    <a:cubicBezTo>
                      <a:pt x="382" y="67"/>
                      <a:pt x="316" y="1"/>
                      <a:pt x="18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21"/>
              <p:cNvSpPr/>
              <p:nvPr/>
            </p:nvSpPr>
            <p:spPr>
              <a:xfrm>
                <a:off x="1266755" y="4150268"/>
                <a:ext cx="20771" cy="20771"/>
              </a:xfrm>
              <a:custGeom>
                <a:avLst/>
                <a:gdLst/>
                <a:ahLst/>
                <a:cxnLst/>
                <a:rect l="l" t="t" r="r" b="b"/>
                <a:pathLst>
                  <a:path w="383" h="383" extrusionOk="0">
                    <a:moveTo>
                      <a:pt x="189" y="0"/>
                    </a:moveTo>
                    <a:cubicBezTo>
                      <a:pt x="62" y="0"/>
                      <a:pt x="0" y="61"/>
                      <a:pt x="0" y="189"/>
                    </a:cubicBezTo>
                    <a:cubicBezTo>
                      <a:pt x="0" y="316"/>
                      <a:pt x="62" y="382"/>
                      <a:pt x="189" y="382"/>
                    </a:cubicBezTo>
                    <a:cubicBezTo>
                      <a:pt x="316" y="382"/>
                      <a:pt x="382" y="316"/>
                      <a:pt x="382" y="189"/>
                    </a:cubicBezTo>
                    <a:cubicBezTo>
                      <a:pt x="382" y="61"/>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21"/>
              <p:cNvSpPr/>
              <p:nvPr/>
            </p:nvSpPr>
            <p:spPr>
              <a:xfrm>
                <a:off x="1266755" y="4208784"/>
                <a:ext cx="20771" cy="20771"/>
              </a:xfrm>
              <a:custGeom>
                <a:avLst/>
                <a:gdLst/>
                <a:ahLst/>
                <a:cxnLst/>
                <a:rect l="l" t="t" r="r" b="b"/>
                <a:pathLst>
                  <a:path w="383" h="383" extrusionOk="0">
                    <a:moveTo>
                      <a:pt x="189" y="1"/>
                    </a:moveTo>
                    <a:cubicBezTo>
                      <a:pt x="62" y="1"/>
                      <a:pt x="0" y="128"/>
                      <a:pt x="0" y="194"/>
                    </a:cubicBezTo>
                    <a:cubicBezTo>
                      <a:pt x="0" y="321"/>
                      <a:pt x="62" y="382"/>
                      <a:pt x="189" y="382"/>
                    </a:cubicBezTo>
                    <a:cubicBezTo>
                      <a:pt x="316" y="382"/>
                      <a:pt x="382" y="321"/>
                      <a:pt x="382" y="194"/>
                    </a:cubicBezTo>
                    <a:cubicBezTo>
                      <a:pt x="382" y="128"/>
                      <a:pt x="316" y="1"/>
                      <a:pt x="18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21"/>
              <p:cNvSpPr/>
              <p:nvPr/>
            </p:nvSpPr>
            <p:spPr>
              <a:xfrm>
                <a:off x="1266755" y="4270934"/>
                <a:ext cx="20771" cy="20717"/>
              </a:xfrm>
              <a:custGeom>
                <a:avLst/>
                <a:gdLst/>
                <a:ahLst/>
                <a:cxnLst/>
                <a:rect l="l" t="t" r="r" b="b"/>
                <a:pathLst>
                  <a:path w="383" h="382" extrusionOk="0">
                    <a:moveTo>
                      <a:pt x="189" y="0"/>
                    </a:moveTo>
                    <a:cubicBezTo>
                      <a:pt x="62" y="0"/>
                      <a:pt x="0" y="66"/>
                      <a:pt x="0" y="194"/>
                    </a:cubicBezTo>
                    <a:cubicBezTo>
                      <a:pt x="0" y="255"/>
                      <a:pt x="62" y="382"/>
                      <a:pt x="189" y="382"/>
                    </a:cubicBezTo>
                    <a:cubicBezTo>
                      <a:pt x="316" y="382"/>
                      <a:pt x="382" y="255"/>
                      <a:pt x="382" y="194"/>
                    </a:cubicBezTo>
                    <a:cubicBezTo>
                      <a:pt x="382" y="66"/>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21"/>
              <p:cNvSpPr/>
              <p:nvPr/>
            </p:nvSpPr>
            <p:spPr>
              <a:xfrm>
                <a:off x="1266755" y="4329722"/>
                <a:ext cx="20771" cy="20771"/>
              </a:xfrm>
              <a:custGeom>
                <a:avLst/>
                <a:gdLst/>
                <a:ahLst/>
                <a:cxnLst/>
                <a:rect l="l" t="t" r="r" b="b"/>
                <a:pathLst>
                  <a:path w="383" h="383" extrusionOk="0">
                    <a:moveTo>
                      <a:pt x="189" y="0"/>
                    </a:moveTo>
                    <a:cubicBezTo>
                      <a:pt x="62" y="0"/>
                      <a:pt x="0" y="62"/>
                      <a:pt x="0" y="189"/>
                    </a:cubicBezTo>
                    <a:cubicBezTo>
                      <a:pt x="0" y="316"/>
                      <a:pt x="62" y="382"/>
                      <a:pt x="189" y="382"/>
                    </a:cubicBezTo>
                    <a:cubicBezTo>
                      <a:pt x="316" y="382"/>
                      <a:pt x="382" y="316"/>
                      <a:pt x="382" y="189"/>
                    </a:cubicBezTo>
                    <a:cubicBezTo>
                      <a:pt x="382" y="62"/>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8" name="Google Shape;708;p21"/>
            <p:cNvGrpSpPr/>
            <p:nvPr/>
          </p:nvGrpSpPr>
          <p:grpSpPr>
            <a:xfrm rot="10800000">
              <a:off x="-954045" y="-1365284"/>
              <a:ext cx="1620553" cy="3132038"/>
              <a:chOff x="4128125" y="488675"/>
              <a:chExt cx="1462857" cy="2827259"/>
            </a:xfrm>
          </p:grpSpPr>
          <p:sp>
            <p:nvSpPr>
              <p:cNvPr id="709" name="Google Shape;709;p21"/>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21"/>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21"/>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21"/>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21"/>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4" name="Google Shape;714;p21"/>
            <p:cNvSpPr/>
            <p:nvPr/>
          </p:nvSpPr>
          <p:spPr>
            <a:xfrm>
              <a:off x="7144342" y="4484654"/>
              <a:ext cx="1361846" cy="678809"/>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21"/>
            <p:cNvSpPr/>
            <p:nvPr/>
          </p:nvSpPr>
          <p:spPr>
            <a:xfrm>
              <a:off x="3167900" y="642771"/>
              <a:ext cx="438564" cy="98777"/>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21"/>
            <p:cNvSpPr/>
            <p:nvPr/>
          </p:nvSpPr>
          <p:spPr>
            <a:xfrm rot="5400000">
              <a:off x="-22922" y="4115362"/>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21"/>
            <p:cNvSpPr/>
            <p:nvPr/>
          </p:nvSpPr>
          <p:spPr>
            <a:xfrm flipH="1">
              <a:off x="4571092" y="4588004"/>
              <a:ext cx="507337" cy="114266"/>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21"/>
            <p:cNvSpPr/>
            <p:nvPr/>
          </p:nvSpPr>
          <p:spPr>
            <a:xfrm flipH="1">
              <a:off x="8417086" y="4250526"/>
              <a:ext cx="186397" cy="186451"/>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ext 3">
  <p:cSld name="CUSTOM_42_1">
    <p:spTree>
      <p:nvGrpSpPr>
        <p:cNvPr id="1" name="Shape 719"/>
        <p:cNvGrpSpPr/>
        <p:nvPr/>
      </p:nvGrpSpPr>
      <p:grpSpPr>
        <a:xfrm>
          <a:off x="0" y="0"/>
          <a:ext cx="0" cy="0"/>
          <a:chOff x="0" y="0"/>
          <a:chExt cx="0" cy="0"/>
        </a:xfrm>
      </p:grpSpPr>
      <p:sp>
        <p:nvSpPr>
          <p:cNvPr id="720" name="Google Shape;720;p22"/>
          <p:cNvSpPr txBox="1">
            <a:spLocks noGrp="1"/>
          </p:cNvSpPr>
          <p:nvPr>
            <p:ph type="subTitle" idx="1"/>
          </p:nvPr>
        </p:nvSpPr>
        <p:spPr>
          <a:xfrm>
            <a:off x="5298300" y="2769391"/>
            <a:ext cx="3125700" cy="8979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200"/>
              <a:buNone/>
              <a:defRPr>
                <a:solidFill>
                  <a:schemeClr val="dk1"/>
                </a:solidFill>
              </a:defRPr>
            </a:lvl1pPr>
            <a:lvl2pPr lvl="1" algn="r" rtl="0">
              <a:lnSpc>
                <a:spcPct val="115000"/>
              </a:lnSpc>
              <a:spcBef>
                <a:spcPts val="0"/>
              </a:spcBef>
              <a:spcAft>
                <a:spcPts val="0"/>
              </a:spcAft>
              <a:buClr>
                <a:schemeClr val="dk1"/>
              </a:buClr>
              <a:buSzPts val="1200"/>
              <a:buNone/>
              <a:defRPr sz="1200">
                <a:solidFill>
                  <a:schemeClr val="dk1"/>
                </a:solidFill>
              </a:defRPr>
            </a:lvl2pPr>
            <a:lvl3pPr lvl="2" algn="r" rtl="0">
              <a:lnSpc>
                <a:spcPct val="115000"/>
              </a:lnSpc>
              <a:spcBef>
                <a:spcPts val="0"/>
              </a:spcBef>
              <a:spcAft>
                <a:spcPts val="0"/>
              </a:spcAft>
              <a:buClr>
                <a:schemeClr val="dk1"/>
              </a:buClr>
              <a:buSzPts val="1200"/>
              <a:buNone/>
              <a:defRPr sz="1200">
                <a:solidFill>
                  <a:schemeClr val="dk1"/>
                </a:solidFill>
              </a:defRPr>
            </a:lvl3pPr>
            <a:lvl4pPr lvl="3" algn="r" rtl="0">
              <a:lnSpc>
                <a:spcPct val="115000"/>
              </a:lnSpc>
              <a:spcBef>
                <a:spcPts val="0"/>
              </a:spcBef>
              <a:spcAft>
                <a:spcPts val="0"/>
              </a:spcAft>
              <a:buClr>
                <a:schemeClr val="dk1"/>
              </a:buClr>
              <a:buSzPts val="1200"/>
              <a:buNone/>
              <a:defRPr sz="1200">
                <a:solidFill>
                  <a:schemeClr val="dk1"/>
                </a:solidFill>
              </a:defRPr>
            </a:lvl4pPr>
            <a:lvl5pPr lvl="4" algn="r" rtl="0">
              <a:lnSpc>
                <a:spcPct val="115000"/>
              </a:lnSpc>
              <a:spcBef>
                <a:spcPts val="0"/>
              </a:spcBef>
              <a:spcAft>
                <a:spcPts val="0"/>
              </a:spcAft>
              <a:buClr>
                <a:schemeClr val="dk1"/>
              </a:buClr>
              <a:buSzPts val="1200"/>
              <a:buNone/>
              <a:defRPr sz="1200">
                <a:solidFill>
                  <a:schemeClr val="dk1"/>
                </a:solidFill>
              </a:defRPr>
            </a:lvl5pPr>
            <a:lvl6pPr lvl="5" algn="r" rtl="0">
              <a:lnSpc>
                <a:spcPct val="115000"/>
              </a:lnSpc>
              <a:spcBef>
                <a:spcPts val="0"/>
              </a:spcBef>
              <a:spcAft>
                <a:spcPts val="0"/>
              </a:spcAft>
              <a:buClr>
                <a:schemeClr val="dk1"/>
              </a:buClr>
              <a:buSzPts val="1200"/>
              <a:buNone/>
              <a:defRPr sz="1200">
                <a:solidFill>
                  <a:schemeClr val="dk1"/>
                </a:solidFill>
              </a:defRPr>
            </a:lvl6pPr>
            <a:lvl7pPr lvl="6" algn="r" rtl="0">
              <a:lnSpc>
                <a:spcPct val="115000"/>
              </a:lnSpc>
              <a:spcBef>
                <a:spcPts val="0"/>
              </a:spcBef>
              <a:spcAft>
                <a:spcPts val="0"/>
              </a:spcAft>
              <a:buClr>
                <a:schemeClr val="dk1"/>
              </a:buClr>
              <a:buSzPts val="1200"/>
              <a:buNone/>
              <a:defRPr sz="1200">
                <a:solidFill>
                  <a:schemeClr val="dk1"/>
                </a:solidFill>
              </a:defRPr>
            </a:lvl7pPr>
            <a:lvl8pPr lvl="7" algn="r" rtl="0">
              <a:lnSpc>
                <a:spcPct val="115000"/>
              </a:lnSpc>
              <a:spcBef>
                <a:spcPts val="0"/>
              </a:spcBef>
              <a:spcAft>
                <a:spcPts val="0"/>
              </a:spcAft>
              <a:buClr>
                <a:schemeClr val="dk1"/>
              </a:buClr>
              <a:buSzPts val="1200"/>
              <a:buNone/>
              <a:defRPr sz="1200">
                <a:solidFill>
                  <a:schemeClr val="dk1"/>
                </a:solidFill>
              </a:defRPr>
            </a:lvl8pPr>
            <a:lvl9pPr lvl="8" algn="r" rtl="0">
              <a:lnSpc>
                <a:spcPct val="115000"/>
              </a:lnSpc>
              <a:spcBef>
                <a:spcPts val="0"/>
              </a:spcBef>
              <a:spcAft>
                <a:spcPts val="0"/>
              </a:spcAft>
              <a:buClr>
                <a:schemeClr val="dk1"/>
              </a:buClr>
              <a:buSzPts val="1200"/>
              <a:buNone/>
              <a:defRPr sz="1200">
                <a:solidFill>
                  <a:schemeClr val="dk1"/>
                </a:solidFill>
              </a:defRPr>
            </a:lvl9pPr>
          </a:lstStyle>
          <a:p>
            <a:endParaRPr/>
          </a:p>
        </p:txBody>
      </p:sp>
      <p:sp>
        <p:nvSpPr>
          <p:cNvPr id="721" name="Google Shape;721;p22"/>
          <p:cNvSpPr txBox="1">
            <a:spLocks noGrp="1"/>
          </p:cNvSpPr>
          <p:nvPr>
            <p:ph type="ctrTitle"/>
          </p:nvPr>
        </p:nvSpPr>
        <p:spPr>
          <a:xfrm>
            <a:off x="4572900" y="1366400"/>
            <a:ext cx="3851100" cy="13866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Clr>
                <a:schemeClr val="dk1"/>
              </a:buClr>
              <a:buSzPts val="2400"/>
              <a:buNone/>
              <a:defRPr sz="3000"/>
            </a:lvl1pPr>
            <a:lvl2pPr lvl="1" algn="r" rtl="0">
              <a:lnSpc>
                <a:spcPct val="100000"/>
              </a:lnSpc>
              <a:spcBef>
                <a:spcPts val="0"/>
              </a:spcBef>
              <a:spcAft>
                <a:spcPts val="0"/>
              </a:spcAft>
              <a:buClr>
                <a:schemeClr val="dk1"/>
              </a:buClr>
              <a:buSzPts val="2400"/>
              <a:buNone/>
              <a:defRPr sz="2400">
                <a:solidFill>
                  <a:schemeClr val="dk1"/>
                </a:solidFill>
              </a:defRPr>
            </a:lvl2pPr>
            <a:lvl3pPr lvl="2" algn="r" rtl="0">
              <a:lnSpc>
                <a:spcPct val="100000"/>
              </a:lnSpc>
              <a:spcBef>
                <a:spcPts val="0"/>
              </a:spcBef>
              <a:spcAft>
                <a:spcPts val="0"/>
              </a:spcAft>
              <a:buClr>
                <a:schemeClr val="dk1"/>
              </a:buClr>
              <a:buSzPts val="2400"/>
              <a:buNone/>
              <a:defRPr sz="2400">
                <a:solidFill>
                  <a:schemeClr val="dk1"/>
                </a:solidFill>
              </a:defRPr>
            </a:lvl3pPr>
            <a:lvl4pPr lvl="3" algn="r" rtl="0">
              <a:lnSpc>
                <a:spcPct val="100000"/>
              </a:lnSpc>
              <a:spcBef>
                <a:spcPts val="0"/>
              </a:spcBef>
              <a:spcAft>
                <a:spcPts val="0"/>
              </a:spcAft>
              <a:buClr>
                <a:schemeClr val="dk1"/>
              </a:buClr>
              <a:buSzPts val="2400"/>
              <a:buNone/>
              <a:defRPr sz="2400">
                <a:solidFill>
                  <a:schemeClr val="dk1"/>
                </a:solidFill>
              </a:defRPr>
            </a:lvl4pPr>
            <a:lvl5pPr lvl="4" algn="r" rtl="0">
              <a:lnSpc>
                <a:spcPct val="100000"/>
              </a:lnSpc>
              <a:spcBef>
                <a:spcPts val="0"/>
              </a:spcBef>
              <a:spcAft>
                <a:spcPts val="0"/>
              </a:spcAft>
              <a:buClr>
                <a:schemeClr val="dk1"/>
              </a:buClr>
              <a:buSzPts val="2400"/>
              <a:buNone/>
              <a:defRPr sz="2400">
                <a:solidFill>
                  <a:schemeClr val="dk1"/>
                </a:solidFill>
              </a:defRPr>
            </a:lvl5pPr>
            <a:lvl6pPr lvl="5" algn="r" rtl="0">
              <a:lnSpc>
                <a:spcPct val="100000"/>
              </a:lnSpc>
              <a:spcBef>
                <a:spcPts val="0"/>
              </a:spcBef>
              <a:spcAft>
                <a:spcPts val="0"/>
              </a:spcAft>
              <a:buClr>
                <a:schemeClr val="dk1"/>
              </a:buClr>
              <a:buSzPts val="2400"/>
              <a:buNone/>
              <a:defRPr sz="2400">
                <a:solidFill>
                  <a:schemeClr val="dk1"/>
                </a:solidFill>
              </a:defRPr>
            </a:lvl6pPr>
            <a:lvl7pPr lvl="6" algn="r" rtl="0">
              <a:lnSpc>
                <a:spcPct val="100000"/>
              </a:lnSpc>
              <a:spcBef>
                <a:spcPts val="0"/>
              </a:spcBef>
              <a:spcAft>
                <a:spcPts val="0"/>
              </a:spcAft>
              <a:buClr>
                <a:schemeClr val="dk1"/>
              </a:buClr>
              <a:buSzPts val="2400"/>
              <a:buNone/>
              <a:defRPr sz="2400">
                <a:solidFill>
                  <a:schemeClr val="dk1"/>
                </a:solidFill>
              </a:defRPr>
            </a:lvl7pPr>
            <a:lvl8pPr lvl="7" algn="r" rtl="0">
              <a:lnSpc>
                <a:spcPct val="100000"/>
              </a:lnSpc>
              <a:spcBef>
                <a:spcPts val="0"/>
              </a:spcBef>
              <a:spcAft>
                <a:spcPts val="0"/>
              </a:spcAft>
              <a:buClr>
                <a:schemeClr val="dk1"/>
              </a:buClr>
              <a:buSzPts val="2400"/>
              <a:buNone/>
              <a:defRPr sz="2400">
                <a:solidFill>
                  <a:schemeClr val="dk1"/>
                </a:solidFill>
              </a:defRPr>
            </a:lvl8pPr>
            <a:lvl9pPr lvl="8" algn="r" rtl="0">
              <a:lnSpc>
                <a:spcPct val="100000"/>
              </a:lnSpc>
              <a:spcBef>
                <a:spcPts val="0"/>
              </a:spcBef>
              <a:spcAft>
                <a:spcPts val="0"/>
              </a:spcAft>
              <a:buClr>
                <a:schemeClr val="dk1"/>
              </a:buClr>
              <a:buSzPts val="2400"/>
              <a:buNone/>
              <a:defRPr sz="2400">
                <a:solidFill>
                  <a:schemeClr val="dk1"/>
                </a:solidFill>
              </a:defRPr>
            </a:lvl9pPr>
          </a:lstStyle>
          <a:p>
            <a:endParaRPr/>
          </a:p>
        </p:txBody>
      </p:sp>
      <p:grpSp>
        <p:nvGrpSpPr>
          <p:cNvPr id="722" name="Google Shape;722;p22"/>
          <p:cNvGrpSpPr/>
          <p:nvPr/>
        </p:nvGrpSpPr>
        <p:grpSpPr>
          <a:xfrm flipH="1">
            <a:off x="330205" y="-1365284"/>
            <a:ext cx="9764268" cy="6540220"/>
            <a:chOff x="-954045" y="-1365284"/>
            <a:chExt cx="9764268" cy="6540220"/>
          </a:xfrm>
        </p:grpSpPr>
        <p:sp>
          <p:nvSpPr>
            <p:cNvPr id="723" name="Google Shape;723;p22"/>
            <p:cNvSpPr/>
            <p:nvPr/>
          </p:nvSpPr>
          <p:spPr>
            <a:xfrm>
              <a:off x="4512894" y="456762"/>
              <a:ext cx="166428" cy="166477"/>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4" name="Google Shape;724;p22"/>
            <p:cNvGrpSpPr/>
            <p:nvPr/>
          </p:nvGrpSpPr>
          <p:grpSpPr>
            <a:xfrm>
              <a:off x="8556765" y="642766"/>
              <a:ext cx="253458" cy="548835"/>
              <a:chOff x="1266755" y="4029330"/>
              <a:chExt cx="148325" cy="321163"/>
            </a:xfrm>
          </p:grpSpPr>
          <p:sp>
            <p:nvSpPr>
              <p:cNvPr id="725" name="Google Shape;725;p22"/>
              <p:cNvSpPr/>
              <p:nvPr/>
            </p:nvSpPr>
            <p:spPr>
              <a:xfrm>
                <a:off x="1394309" y="4029330"/>
                <a:ext cx="20771" cy="20771"/>
              </a:xfrm>
              <a:custGeom>
                <a:avLst/>
                <a:gdLst/>
                <a:ahLst/>
                <a:cxnLst/>
                <a:rect l="l" t="t" r="r" b="b"/>
                <a:pathLst>
                  <a:path w="383" h="383" extrusionOk="0">
                    <a:moveTo>
                      <a:pt x="194" y="0"/>
                    </a:moveTo>
                    <a:cubicBezTo>
                      <a:pt x="67" y="0"/>
                      <a:pt x="1" y="128"/>
                      <a:pt x="1" y="194"/>
                    </a:cubicBezTo>
                    <a:cubicBezTo>
                      <a:pt x="1" y="321"/>
                      <a:pt x="67" y="382"/>
                      <a:pt x="194" y="382"/>
                    </a:cubicBezTo>
                    <a:cubicBezTo>
                      <a:pt x="321" y="382"/>
                      <a:pt x="382" y="321"/>
                      <a:pt x="382" y="194"/>
                    </a:cubicBezTo>
                    <a:cubicBezTo>
                      <a:pt x="382" y="128"/>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22"/>
              <p:cNvSpPr/>
              <p:nvPr/>
            </p:nvSpPr>
            <p:spPr>
              <a:xfrm>
                <a:off x="1394309" y="4091426"/>
                <a:ext cx="20771" cy="20771"/>
              </a:xfrm>
              <a:custGeom>
                <a:avLst/>
                <a:gdLst/>
                <a:ahLst/>
                <a:cxnLst/>
                <a:rect l="l" t="t" r="r" b="b"/>
                <a:pathLst>
                  <a:path w="383" h="383" extrusionOk="0">
                    <a:moveTo>
                      <a:pt x="194" y="1"/>
                    </a:moveTo>
                    <a:cubicBezTo>
                      <a:pt x="67" y="1"/>
                      <a:pt x="1" y="67"/>
                      <a:pt x="1" y="194"/>
                    </a:cubicBezTo>
                    <a:cubicBezTo>
                      <a:pt x="1" y="255"/>
                      <a:pt x="67" y="383"/>
                      <a:pt x="194" y="383"/>
                    </a:cubicBezTo>
                    <a:cubicBezTo>
                      <a:pt x="321" y="383"/>
                      <a:pt x="382" y="255"/>
                      <a:pt x="382" y="194"/>
                    </a:cubicBezTo>
                    <a:cubicBezTo>
                      <a:pt x="382" y="67"/>
                      <a:pt x="321" y="1"/>
                      <a:pt x="194"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22"/>
              <p:cNvSpPr/>
              <p:nvPr/>
            </p:nvSpPr>
            <p:spPr>
              <a:xfrm>
                <a:off x="1394309" y="4150268"/>
                <a:ext cx="20771" cy="20771"/>
              </a:xfrm>
              <a:custGeom>
                <a:avLst/>
                <a:gdLst/>
                <a:ahLst/>
                <a:cxnLst/>
                <a:rect l="l" t="t" r="r" b="b"/>
                <a:pathLst>
                  <a:path w="383" h="383" extrusionOk="0">
                    <a:moveTo>
                      <a:pt x="194" y="0"/>
                    </a:moveTo>
                    <a:cubicBezTo>
                      <a:pt x="67" y="0"/>
                      <a:pt x="1" y="61"/>
                      <a:pt x="1" y="189"/>
                    </a:cubicBezTo>
                    <a:cubicBezTo>
                      <a:pt x="1" y="316"/>
                      <a:pt x="67" y="382"/>
                      <a:pt x="194" y="382"/>
                    </a:cubicBezTo>
                    <a:cubicBezTo>
                      <a:pt x="321" y="382"/>
                      <a:pt x="382" y="316"/>
                      <a:pt x="382" y="189"/>
                    </a:cubicBezTo>
                    <a:cubicBezTo>
                      <a:pt x="382" y="61"/>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22"/>
              <p:cNvSpPr/>
              <p:nvPr/>
            </p:nvSpPr>
            <p:spPr>
              <a:xfrm>
                <a:off x="1394309" y="4208784"/>
                <a:ext cx="20771" cy="20771"/>
              </a:xfrm>
              <a:custGeom>
                <a:avLst/>
                <a:gdLst/>
                <a:ahLst/>
                <a:cxnLst/>
                <a:rect l="l" t="t" r="r" b="b"/>
                <a:pathLst>
                  <a:path w="383" h="383" extrusionOk="0">
                    <a:moveTo>
                      <a:pt x="194" y="1"/>
                    </a:moveTo>
                    <a:cubicBezTo>
                      <a:pt x="67" y="1"/>
                      <a:pt x="1" y="128"/>
                      <a:pt x="1" y="194"/>
                    </a:cubicBezTo>
                    <a:cubicBezTo>
                      <a:pt x="1" y="321"/>
                      <a:pt x="67" y="382"/>
                      <a:pt x="194" y="382"/>
                    </a:cubicBezTo>
                    <a:cubicBezTo>
                      <a:pt x="321" y="382"/>
                      <a:pt x="382" y="321"/>
                      <a:pt x="382" y="194"/>
                    </a:cubicBezTo>
                    <a:cubicBezTo>
                      <a:pt x="382" y="128"/>
                      <a:pt x="321" y="1"/>
                      <a:pt x="194"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2"/>
              <p:cNvSpPr/>
              <p:nvPr/>
            </p:nvSpPr>
            <p:spPr>
              <a:xfrm>
                <a:off x="1394309" y="4270934"/>
                <a:ext cx="20771" cy="20717"/>
              </a:xfrm>
              <a:custGeom>
                <a:avLst/>
                <a:gdLst/>
                <a:ahLst/>
                <a:cxnLst/>
                <a:rect l="l" t="t" r="r" b="b"/>
                <a:pathLst>
                  <a:path w="383" h="382" extrusionOk="0">
                    <a:moveTo>
                      <a:pt x="194" y="0"/>
                    </a:moveTo>
                    <a:cubicBezTo>
                      <a:pt x="67" y="0"/>
                      <a:pt x="1" y="66"/>
                      <a:pt x="1" y="194"/>
                    </a:cubicBezTo>
                    <a:cubicBezTo>
                      <a:pt x="1" y="255"/>
                      <a:pt x="67" y="382"/>
                      <a:pt x="194" y="382"/>
                    </a:cubicBezTo>
                    <a:cubicBezTo>
                      <a:pt x="321" y="382"/>
                      <a:pt x="382" y="255"/>
                      <a:pt x="382" y="194"/>
                    </a:cubicBezTo>
                    <a:cubicBezTo>
                      <a:pt x="382" y="66"/>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2"/>
              <p:cNvSpPr/>
              <p:nvPr/>
            </p:nvSpPr>
            <p:spPr>
              <a:xfrm>
                <a:off x="1394309" y="4329722"/>
                <a:ext cx="20771" cy="20771"/>
              </a:xfrm>
              <a:custGeom>
                <a:avLst/>
                <a:gdLst/>
                <a:ahLst/>
                <a:cxnLst/>
                <a:rect l="l" t="t" r="r" b="b"/>
                <a:pathLst>
                  <a:path w="383" h="383" extrusionOk="0">
                    <a:moveTo>
                      <a:pt x="194" y="0"/>
                    </a:moveTo>
                    <a:cubicBezTo>
                      <a:pt x="67" y="0"/>
                      <a:pt x="1" y="62"/>
                      <a:pt x="1" y="189"/>
                    </a:cubicBezTo>
                    <a:cubicBezTo>
                      <a:pt x="1" y="316"/>
                      <a:pt x="67" y="382"/>
                      <a:pt x="194" y="382"/>
                    </a:cubicBezTo>
                    <a:cubicBezTo>
                      <a:pt x="321" y="382"/>
                      <a:pt x="382" y="316"/>
                      <a:pt x="382" y="189"/>
                    </a:cubicBezTo>
                    <a:cubicBezTo>
                      <a:pt x="382" y="62"/>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22"/>
              <p:cNvSpPr/>
              <p:nvPr/>
            </p:nvSpPr>
            <p:spPr>
              <a:xfrm>
                <a:off x="1332213" y="4029330"/>
                <a:ext cx="20717" cy="20771"/>
              </a:xfrm>
              <a:custGeom>
                <a:avLst/>
                <a:gdLst/>
                <a:ahLst/>
                <a:cxnLst/>
                <a:rect l="l" t="t" r="r" b="b"/>
                <a:pathLst>
                  <a:path w="382" h="383" extrusionOk="0">
                    <a:moveTo>
                      <a:pt x="193" y="0"/>
                    </a:moveTo>
                    <a:cubicBezTo>
                      <a:pt x="66" y="0"/>
                      <a:pt x="0" y="128"/>
                      <a:pt x="0" y="194"/>
                    </a:cubicBezTo>
                    <a:cubicBezTo>
                      <a:pt x="0" y="321"/>
                      <a:pt x="66" y="382"/>
                      <a:pt x="193" y="382"/>
                    </a:cubicBezTo>
                    <a:cubicBezTo>
                      <a:pt x="255" y="382"/>
                      <a:pt x="382" y="321"/>
                      <a:pt x="382" y="194"/>
                    </a:cubicBezTo>
                    <a:cubicBezTo>
                      <a:pt x="382" y="128"/>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2"/>
              <p:cNvSpPr/>
              <p:nvPr/>
            </p:nvSpPr>
            <p:spPr>
              <a:xfrm>
                <a:off x="1332213" y="4091426"/>
                <a:ext cx="20717" cy="20771"/>
              </a:xfrm>
              <a:custGeom>
                <a:avLst/>
                <a:gdLst/>
                <a:ahLst/>
                <a:cxnLst/>
                <a:rect l="l" t="t" r="r" b="b"/>
                <a:pathLst>
                  <a:path w="382" h="383" extrusionOk="0">
                    <a:moveTo>
                      <a:pt x="193" y="1"/>
                    </a:moveTo>
                    <a:cubicBezTo>
                      <a:pt x="66" y="1"/>
                      <a:pt x="0" y="67"/>
                      <a:pt x="0" y="194"/>
                    </a:cubicBezTo>
                    <a:cubicBezTo>
                      <a:pt x="0" y="255"/>
                      <a:pt x="66" y="383"/>
                      <a:pt x="193" y="383"/>
                    </a:cubicBezTo>
                    <a:cubicBezTo>
                      <a:pt x="255" y="383"/>
                      <a:pt x="382" y="255"/>
                      <a:pt x="382" y="194"/>
                    </a:cubicBezTo>
                    <a:cubicBezTo>
                      <a:pt x="382" y="67"/>
                      <a:pt x="255" y="1"/>
                      <a:pt x="193"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22"/>
              <p:cNvSpPr/>
              <p:nvPr/>
            </p:nvSpPr>
            <p:spPr>
              <a:xfrm>
                <a:off x="1332213" y="4150268"/>
                <a:ext cx="20717" cy="20771"/>
              </a:xfrm>
              <a:custGeom>
                <a:avLst/>
                <a:gdLst/>
                <a:ahLst/>
                <a:cxnLst/>
                <a:rect l="l" t="t" r="r" b="b"/>
                <a:pathLst>
                  <a:path w="382" h="383" extrusionOk="0">
                    <a:moveTo>
                      <a:pt x="193" y="0"/>
                    </a:moveTo>
                    <a:cubicBezTo>
                      <a:pt x="66" y="0"/>
                      <a:pt x="0" y="61"/>
                      <a:pt x="0" y="189"/>
                    </a:cubicBezTo>
                    <a:cubicBezTo>
                      <a:pt x="0" y="316"/>
                      <a:pt x="66" y="382"/>
                      <a:pt x="193" y="382"/>
                    </a:cubicBezTo>
                    <a:cubicBezTo>
                      <a:pt x="255" y="382"/>
                      <a:pt x="382" y="316"/>
                      <a:pt x="382" y="189"/>
                    </a:cubicBezTo>
                    <a:cubicBezTo>
                      <a:pt x="382" y="61"/>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22"/>
              <p:cNvSpPr/>
              <p:nvPr/>
            </p:nvSpPr>
            <p:spPr>
              <a:xfrm>
                <a:off x="1332213" y="4208784"/>
                <a:ext cx="20717" cy="20771"/>
              </a:xfrm>
              <a:custGeom>
                <a:avLst/>
                <a:gdLst/>
                <a:ahLst/>
                <a:cxnLst/>
                <a:rect l="l" t="t" r="r" b="b"/>
                <a:pathLst>
                  <a:path w="382" h="383" extrusionOk="0">
                    <a:moveTo>
                      <a:pt x="193" y="1"/>
                    </a:moveTo>
                    <a:cubicBezTo>
                      <a:pt x="66" y="1"/>
                      <a:pt x="0" y="128"/>
                      <a:pt x="0" y="194"/>
                    </a:cubicBezTo>
                    <a:cubicBezTo>
                      <a:pt x="0" y="321"/>
                      <a:pt x="66" y="382"/>
                      <a:pt x="193" y="382"/>
                    </a:cubicBezTo>
                    <a:cubicBezTo>
                      <a:pt x="255" y="382"/>
                      <a:pt x="382" y="321"/>
                      <a:pt x="382" y="194"/>
                    </a:cubicBezTo>
                    <a:cubicBezTo>
                      <a:pt x="382" y="128"/>
                      <a:pt x="255" y="1"/>
                      <a:pt x="193"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22"/>
              <p:cNvSpPr/>
              <p:nvPr/>
            </p:nvSpPr>
            <p:spPr>
              <a:xfrm>
                <a:off x="1332213" y="4270934"/>
                <a:ext cx="20717" cy="20717"/>
              </a:xfrm>
              <a:custGeom>
                <a:avLst/>
                <a:gdLst/>
                <a:ahLst/>
                <a:cxnLst/>
                <a:rect l="l" t="t" r="r" b="b"/>
                <a:pathLst>
                  <a:path w="382" h="382" extrusionOk="0">
                    <a:moveTo>
                      <a:pt x="193" y="0"/>
                    </a:moveTo>
                    <a:cubicBezTo>
                      <a:pt x="66" y="0"/>
                      <a:pt x="0" y="66"/>
                      <a:pt x="0" y="194"/>
                    </a:cubicBezTo>
                    <a:cubicBezTo>
                      <a:pt x="0" y="255"/>
                      <a:pt x="66" y="382"/>
                      <a:pt x="193" y="382"/>
                    </a:cubicBezTo>
                    <a:cubicBezTo>
                      <a:pt x="255" y="382"/>
                      <a:pt x="382" y="255"/>
                      <a:pt x="382" y="194"/>
                    </a:cubicBezTo>
                    <a:cubicBezTo>
                      <a:pt x="382" y="66"/>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22"/>
              <p:cNvSpPr/>
              <p:nvPr/>
            </p:nvSpPr>
            <p:spPr>
              <a:xfrm>
                <a:off x="1332213" y="4329722"/>
                <a:ext cx="20717" cy="20771"/>
              </a:xfrm>
              <a:custGeom>
                <a:avLst/>
                <a:gdLst/>
                <a:ahLst/>
                <a:cxnLst/>
                <a:rect l="l" t="t" r="r" b="b"/>
                <a:pathLst>
                  <a:path w="382" h="383" extrusionOk="0">
                    <a:moveTo>
                      <a:pt x="193" y="0"/>
                    </a:moveTo>
                    <a:cubicBezTo>
                      <a:pt x="66" y="0"/>
                      <a:pt x="0" y="62"/>
                      <a:pt x="0" y="189"/>
                    </a:cubicBezTo>
                    <a:cubicBezTo>
                      <a:pt x="0" y="316"/>
                      <a:pt x="66" y="382"/>
                      <a:pt x="193" y="382"/>
                    </a:cubicBezTo>
                    <a:cubicBezTo>
                      <a:pt x="255" y="382"/>
                      <a:pt x="382" y="316"/>
                      <a:pt x="382" y="189"/>
                    </a:cubicBezTo>
                    <a:cubicBezTo>
                      <a:pt x="382" y="62"/>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2"/>
              <p:cNvSpPr/>
              <p:nvPr/>
            </p:nvSpPr>
            <p:spPr>
              <a:xfrm>
                <a:off x="1266755" y="4029330"/>
                <a:ext cx="20771" cy="20771"/>
              </a:xfrm>
              <a:custGeom>
                <a:avLst/>
                <a:gdLst/>
                <a:ahLst/>
                <a:cxnLst/>
                <a:rect l="l" t="t" r="r" b="b"/>
                <a:pathLst>
                  <a:path w="383" h="383" extrusionOk="0">
                    <a:moveTo>
                      <a:pt x="189" y="0"/>
                    </a:moveTo>
                    <a:cubicBezTo>
                      <a:pt x="62" y="0"/>
                      <a:pt x="0" y="128"/>
                      <a:pt x="0" y="194"/>
                    </a:cubicBezTo>
                    <a:cubicBezTo>
                      <a:pt x="0" y="321"/>
                      <a:pt x="62" y="382"/>
                      <a:pt x="189" y="382"/>
                    </a:cubicBezTo>
                    <a:cubicBezTo>
                      <a:pt x="316" y="382"/>
                      <a:pt x="382" y="321"/>
                      <a:pt x="382" y="194"/>
                    </a:cubicBezTo>
                    <a:cubicBezTo>
                      <a:pt x="382" y="128"/>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2"/>
              <p:cNvSpPr/>
              <p:nvPr/>
            </p:nvSpPr>
            <p:spPr>
              <a:xfrm>
                <a:off x="1266755" y="4091426"/>
                <a:ext cx="20771" cy="20771"/>
              </a:xfrm>
              <a:custGeom>
                <a:avLst/>
                <a:gdLst/>
                <a:ahLst/>
                <a:cxnLst/>
                <a:rect l="l" t="t" r="r" b="b"/>
                <a:pathLst>
                  <a:path w="383" h="383" extrusionOk="0">
                    <a:moveTo>
                      <a:pt x="189" y="1"/>
                    </a:moveTo>
                    <a:cubicBezTo>
                      <a:pt x="62" y="1"/>
                      <a:pt x="0" y="67"/>
                      <a:pt x="0" y="194"/>
                    </a:cubicBezTo>
                    <a:cubicBezTo>
                      <a:pt x="0" y="255"/>
                      <a:pt x="62" y="383"/>
                      <a:pt x="189" y="383"/>
                    </a:cubicBezTo>
                    <a:cubicBezTo>
                      <a:pt x="316" y="383"/>
                      <a:pt x="382" y="255"/>
                      <a:pt x="382" y="194"/>
                    </a:cubicBezTo>
                    <a:cubicBezTo>
                      <a:pt x="382" y="67"/>
                      <a:pt x="316" y="1"/>
                      <a:pt x="18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22"/>
              <p:cNvSpPr/>
              <p:nvPr/>
            </p:nvSpPr>
            <p:spPr>
              <a:xfrm>
                <a:off x="1266755" y="4150268"/>
                <a:ext cx="20771" cy="20771"/>
              </a:xfrm>
              <a:custGeom>
                <a:avLst/>
                <a:gdLst/>
                <a:ahLst/>
                <a:cxnLst/>
                <a:rect l="l" t="t" r="r" b="b"/>
                <a:pathLst>
                  <a:path w="383" h="383" extrusionOk="0">
                    <a:moveTo>
                      <a:pt x="189" y="0"/>
                    </a:moveTo>
                    <a:cubicBezTo>
                      <a:pt x="62" y="0"/>
                      <a:pt x="0" y="61"/>
                      <a:pt x="0" y="189"/>
                    </a:cubicBezTo>
                    <a:cubicBezTo>
                      <a:pt x="0" y="316"/>
                      <a:pt x="62" y="382"/>
                      <a:pt x="189" y="382"/>
                    </a:cubicBezTo>
                    <a:cubicBezTo>
                      <a:pt x="316" y="382"/>
                      <a:pt x="382" y="316"/>
                      <a:pt x="382" y="189"/>
                    </a:cubicBezTo>
                    <a:cubicBezTo>
                      <a:pt x="382" y="61"/>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22"/>
              <p:cNvSpPr/>
              <p:nvPr/>
            </p:nvSpPr>
            <p:spPr>
              <a:xfrm>
                <a:off x="1266755" y="4208784"/>
                <a:ext cx="20771" cy="20771"/>
              </a:xfrm>
              <a:custGeom>
                <a:avLst/>
                <a:gdLst/>
                <a:ahLst/>
                <a:cxnLst/>
                <a:rect l="l" t="t" r="r" b="b"/>
                <a:pathLst>
                  <a:path w="383" h="383" extrusionOk="0">
                    <a:moveTo>
                      <a:pt x="189" y="1"/>
                    </a:moveTo>
                    <a:cubicBezTo>
                      <a:pt x="62" y="1"/>
                      <a:pt x="0" y="128"/>
                      <a:pt x="0" y="194"/>
                    </a:cubicBezTo>
                    <a:cubicBezTo>
                      <a:pt x="0" y="321"/>
                      <a:pt x="62" y="382"/>
                      <a:pt x="189" y="382"/>
                    </a:cubicBezTo>
                    <a:cubicBezTo>
                      <a:pt x="316" y="382"/>
                      <a:pt x="382" y="321"/>
                      <a:pt x="382" y="194"/>
                    </a:cubicBezTo>
                    <a:cubicBezTo>
                      <a:pt x="382" y="128"/>
                      <a:pt x="316" y="1"/>
                      <a:pt x="18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22"/>
              <p:cNvSpPr/>
              <p:nvPr/>
            </p:nvSpPr>
            <p:spPr>
              <a:xfrm>
                <a:off x="1266755" y="4270934"/>
                <a:ext cx="20771" cy="20717"/>
              </a:xfrm>
              <a:custGeom>
                <a:avLst/>
                <a:gdLst/>
                <a:ahLst/>
                <a:cxnLst/>
                <a:rect l="l" t="t" r="r" b="b"/>
                <a:pathLst>
                  <a:path w="383" h="382" extrusionOk="0">
                    <a:moveTo>
                      <a:pt x="189" y="0"/>
                    </a:moveTo>
                    <a:cubicBezTo>
                      <a:pt x="62" y="0"/>
                      <a:pt x="0" y="66"/>
                      <a:pt x="0" y="194"/>
                    </a:cubicBezTo>
                    <a:cubicBezTo>
                      <a:pt x="0" y="255"/>
                      <a:pt x="62" y="382"/>
                      <a:pt x="189" y="382"/>
                    </a:cubicBezTo>
                    <a:cubicBezTo>
                      <a:pt x="316" y="382"/>
                      <a:pt x="382" y="255"/>
                      <a:pt x="382" y="194"/>
                    </a:cubicBezTo>
                    <a:cubicBezTo>
                      <a:pt x="382" y="66"/>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22"/>
              <p:cNvSpPr/>
              <p:nvPr/>
            </p:nvSpPr>
            <p:spPr>
              <a:xfrm>
                <a:off x="1266755" y="4329722"/>
                <a:ext cx="20771" cy="20771"/>
              </a:xfrm>
              <a:custGeom>
                <a:avLst/>
                <a:gdLst/>
                <a:ahLst/>
                <a:cxnLst/>
                <a:rect l="l" t="t" r="r" b="b"/>
                <a:pathLst>
                  <a:path w="383" h="383" extrusionOk="0">
                    <a:moveTo>
                      <a:pt x="189" y="0"/>
                    </a:moveTo>
                    <a:cubicBezTo>
                      <a:pt x="62" y="0"/>
                      <a:pt x="0" y="62"/>
                      <a:pt x="0" y="189"/>
                    </a:cubicBezTo>
                    <a:cubicBezTo>
                      <a:pt x="0" y="316"/>
                      <a:pt x="62" y="382"/>
                      <a:pt x="189" y="382"/>
                    </a:cubicBezTo>
                    <a:cubicBezTo>
                      <a:pt x="316" y="382"/>
                      <a:pt x="382" y="316"/>
                      <a:pt x="382" y="189"/>
                    </a:cubicBezTo>
                    <a:cubicBezTo>
                      <a:pt x="382" y="62"/>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3" name="Google Shape;743;p22"/>
            <p:cNvGrpSpPr/>
            <p:nvPr/>
          </p:nvGrpSpPr>
          <p:grpSpPr>
            <a:xfrm rot="10800000">
              <a:off x="-954045" y="-1365284"/>
              <a:ext cx="1620553" cy="3132038"/>
              <a:chOff x="4128125" y="488675"/>
              <a:chExt cx="1462857" cy="2827259"/>
            </a:xfrm>
          </p:grpSpPr>
          <p:sp>
            <p:nvSpPr>
              <p:cNvPr id="744" name="Google Shape;744;p22"/>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22"/>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22"/>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22"/>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22"/>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9" name="Google Shape;749;p22"/>
            <p:cNvSpPr/>
            <p:nvPr/>
          </p:nvSpPr>
          <p:spPr>
            <a:xfrm rot="10800000">
              <a:off x="1961954" y="4"/>
              <a:ext cx="1361846" cy="678809"/>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22"/>
            <p:cNvSpPr/>
            <p:nvPr/>
          </p:nvSpPr>
          <p:spPr>
            <a:xfrm>
              <a:off x="7981875" y="2830146"/>
              <a:ext cx="438564" cy="98777"/>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22"/>
            <p:cNvSpPr/>
            <p:nvPr/>
          </p:nvSpPr>
          <p:spPr>
            <a:xfrm rot="5400000">
              <a:off x="-22922" y="4115362"/>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22"/>
            <p:cNvSpPr/>
            <p:nvPr/>
          </p:nvSpPr>
          <p:spPr>
            <a:xfrm flipH="1">
              <a:off x="4982042" y="4611467"/>
              <a:ext cx="507337" cy="114266"/>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22"/>
            <p:cNvSpPr/>
            <p:nvPr/>
          </p:nvSpPr>
          <p:spPr>
            <a:xfrm flipH="1">
              <a:off x="8234036" y="4507576"/>
              <a:ext cx="186397" cy="186451"/>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only ">
  <p:cSld name="CUSTOM_18">
    <p:spTree>
      <p:nvGrpSpPr>
        <p:cNvPr id="1" name="Shape 754"/>
        <p:cNvGrpSpPr/>
        <p:nvPr/>
      </p:nvGrpSpPr>
      <p:grpSpPr>
        <a:xfrm>
          <a:off x="0" y="0"/>
          <a:ext cx="0" cy="0"/>
          <a:chOff x="0" y="0"/>
          <a:chExt cx="0" cy="0"/>
        </a:xfrm>
      </p:grpSpPr>
      <p:grpSp>
        <p:nvGrpSpPr>
          <p:cNvPr id="755" name="Google Shape;755;p23"/>
          <p:cNvGrpSpPr/>
          <p:nvPr/>
        </p:nvGrpSpPr>
        <p:grpSpPr>
          <a:xfrm flipH="1">
            <a:off x="-1612156" y="-11597"/>
            <a:ext cx="10771895" cy="5175273"/>
            <a:chOff x="-24656" y="-11597"/>
            <a:chExt cx="10771895" cy="5175273"/>
          </a:xfrm>
        </p:grpSpPr>
        <p:grpSp>
          <p:nvGrpSpPr>
            <p:cNvPr id="756" name="Google Shape;756;p23"/>
            <p:cNvGrpSpPr/>
            <p:nvPr/>
          </p:nvGrpSpPr>
          <p:grpSpPr>
            <a:xfrm rot="10800000" flipH="1">
              <a:off x="1586944" y="-11597"/>
              <a:ext cx="7564864" cy="813016"/>
              <a:chOff x="-704229" y="4094158"/>
              <a:chExt cx="9859069" cy="1059581"/>
            </a:xfrm>
          </p:grpSpPr>
          <p:sp>
            <p:nvSpPr>
              <p:cNvPr id="757" name="Google Shape;757;p23"/>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23"/>
              <p:cNvSpPr/>
              <p:nvPr/>
            </p:nvSpPr>
            <p:spPr>
              <a:xfrm>
                <a:off x="-704229" y="4715656"/>
                <a:ext cx="878894" cy="438083"/>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9" name="Google Shape;759;p23"/>
              <p:cNvGrpSpPr/>
              <p:nvPr/>
            </p:nvGrpSpPr>
            <p:grpSpPr>
              <a:xfrm>
                <a:off x="8877683" y="4245446"/>
                <a:ext cx="177866" cy="385129"/>
                <a:chOff x="8877683" y="4321646"/>
                <a:chExt cx="177866" cy="385129"/>
              </a:xfrm>
            </p:grpSpPr>
            <p:sp>
              <p:nvSpPr>
                <p:cNvPr id="760" name="Google Shape;760;p23"/>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23"/>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3"/>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23"/>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23"/>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3"/>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23"/>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23"/>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23"/>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23"/>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23"/>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23"/>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23"/>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23"/>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23"/>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23"/>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23"/>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23"/>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78" name="Google Shape;778;p23"/>
            <p:cNvGrpSpPr/>
            <p:nvPr/>
          </p:nvGrpSpPr>
          <p:grpSpPr>
            <a:xfrm rot="10800000" flipH="1">
              <a:off x="8690637" y="4456057"/>
              <a:ext cx="451002" cy="707619"/>
              <a:chOff x="8703849" y="7849"/>
              <a:chExt cx="451002" cy="707619"/>
            </a:xfrm>
          </p:grpSpPr>
          <p:sp>
            <p:nvSpPr>
              <p:cNvPr id="779" name="Google Shape;779;p23"/>
              <p:cNvSpPr/>
              <p:nvPr/>
            </p:nvSpPr>
            <p:spPr>
              <a:xfrm>
                <a:off x="8803155" y="7849"/>
                <a:ext cx="351696" cy="707619"/>
              </a:xfrm>
              <a:custGeom>
                <a:avLst/>
                <a:gdLst/>
                <a:ahLst/>
                <a:cxnLst/>
                <a:rect l="l" t="t" r="r" b="b"/>
                <a:pathLst>
                  <a:path w="5408" h="10881" extrusionOk="0">
                    <a:moveTo>
                      <a:pt x="5407" y="1"/>
                    </a:moveTo>
                    <a:cubicBezTo>
                      <a:pt x="2419" y="1"/>
                      <a:pt x="1" y="2419"/>
                      <a:pt x="1" y="5407"/>
                    </a:cubicBezTo>
                    <a:cubicBezTo>
                      <a:pt x="1" y="8462"/>
                      <a:pt x="2419" y="10880"/>
                      <a:pt x="5407" y="10880"/>
                    </a:cubicBezTo>
                    <a:lnTo>
                      <a:pt x="54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23"/>
              <p:cNvSpPr/>
              <p:nvPr/>
            </p:nvSpPr>
            <p:spPr>
              <a:xfrm>
                <a:off x="9063744" y="239629"/>
                <a:ext cx="24907" cy="24907"/>
              </a:xfrm>
              <a:custGeom>
                <a:avLst/>
                <a:gdLst/>
                <a:ahLst/>
                <a:cxnLst/>
                <a:rect l="l" t="t" r="r" b="b"/>
                <a:pathLst>
                  <a:path w="383" h="383" extrusionOk="0">
                    <a:moveTo>
                      <a:pt x="194" y="0"/>
                    </a:moveTo>
                    <a:cubicBezTo>
                      <a:pt x="67" y="0"/>
                      <a:pt x="0" y="128"/>
                      <a:pt x="0" y="189"/>
                    </a:cubicBezTo>
                    <a:cubicBezTo>
                      <a:pt x="0" y="316"/>
                      <a:pt x="67"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23"/>
              <p:cNvSpPr/>
              <p:nvPr/>
            </p:nvSpPr>
            <p:spPr>
              <a:xfrm>
                <a:off x="8993573" y="239629"/>
                <a:ext cx="24842" cy="24907"/>
              </a:xfrm>
              <a:custGeom>
                <a:avLst/>
                <a:gdLst/>
                <a:ahLst/>
                <a:cxnLst/>
                <a:rect l="l" t="t" r="r" b="b"/>
                <a:pathLst>
                  <a:path w="382" h="383" extrusionOk="0">
                    <a:moveTo>
                      <a:pt x="188" y="0"/>
                    </a:moveTo>
                    <a:cubicBezTo>
                      <a:pt x="61" y="0"/>
                      <a:pt x="0" y="128"/>
                      <a:pt x="0" y="189"/>
                    </a:cubicBezTo>
                    <a:cubicBezTo>
                      <a:pt x="0" y="316"/>
                      <a:pt x="61" y="382"/>
                      <a:pt x="188" y="382"/>
                    </a:cubicBezTo>
                    <a:cubicBezTo>
                      <a:pt x="255" y="382"/>
                      <a:pt x="382" y="316"/>
                      <a:pt x="382" y="189"/>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23"/>
              <p:cNvSpPr/>
              <p:nvPr/>
            </p:nvSpPr>
            <p:spPr>
              <a:xfrm>
                <a:off x="8919044" y="239629"/>
                <a:ext cx="24907" cy="24907"/>
              </a:xfrm>
              <a:custGeom>
                <a:avLst/>
                <a:gdLst/>
                <a:ahLst/>
                <a:cxnLst/>
                <a:rect l="l" t="t" r="r" b="b"/>
                <a:pathLst>
                  <a:path w="383" h="383" extrusionOk="0">
                    <a:moveTo>
                      <a:pt x="189" y="0"/>
                    </a:moveTo>
                    <a:cubicBezTo>
                      <a:pt x="128" y="0"/>
                      <a:pt x="1" y="128"/>
                      <a:pt x="1" y="189"/>
                    </a:cubicBezTo>
                    <a:cubicBezTo>
                      <a:pt x="1"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23"/>
              <p:cNvSpPr/>
              <p:nvPr/>
            </p:nvSpPr>
            <p:spPr>
              <a:xfrm>
                <a:off x="8848548" y="239629"/>
                <a:ext cx="24842" cy="24907"/>
              </a:xfrm>
              <a:custGeom>
                <a:avLst/>
                <a:gdLst/>
                <a:ahLst/>
                <a:cxnLst/>
                <a:rect l="l" t="t" r="r" b="b"/>
                <a:pathLst>
                  <a:path w="382" h="383" extrusionOk="0">
                    <a:moveTo>
                      <a:pt x="194" y="0"/>
                    </a:moveTo>
                    <a:cubicBezTo>
                      <a:pt x="66" y="0"/>
                      <a:pt x="0" y="128"/>
                      <a:pt x="0" y="189"/>
                    </a:cubicBezTo>
                    <a:cubicBezTo>
                      <a:pt x="0" y="316"/>
                      <a:pt x="66"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3"/>
              <p:cNvSpPr/>
              <p:nvPr/>
            </p:nvSpPr>
            <p:spPr>
              <a:xfrm>
                <a:off x="8778312" y="239629"/>
                <a:ext cx="24907" cy="24907"/>
              </a:xfrm>
              <a:custGeom>
                <a:avLst/>
                <a:gdLst/>
                <a:ahLst/>
                <a:cxnLst/>
                <a:rect l="l" t="t" r="r" b="b"/>
                <a:pathLst>
                  <a:path w="383" h="383" extrusionOk="0">
                    <a:moveTo>
                      <a:pt x="189" y="0"/>
                    </a:moveTo>
                    <a:cubicBezTo>
                      <a:pt x="62" y="0"/>
                      <a:pt x="1" y="128"/>
                      <a:pt x="1" y="189"/>
                    </a:cubicBezTo>
                    <a:cubicBezTo>
                      <a:pt x="1" y="316"/>
                      <a:pt x="62" y="382"/>
                      <a:pt x="189" y="382"/>
                    </a:cubicBezTo>
                    <a:cubicBezTo>
                      <a:pt x="255" y="382"/>
                      <a:pt x="383" y="316"/>
                      <a:pt x="383" y="189"/>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23"/>
              <p:cNvSpPr/>
              <p:nvPr/>
            </p:nvSpPr>
            <p:spPr>
              <a:xfrm>
                <a:off x="8703849" y="239629"/>
                <a:ext cx="24907" cy="24907"/>
              </a:xfrm>
              <a:custGeom>
                <a:avLst/>
                <a:gdLst/>
                <a:ahLst/>
                <a:cxnLst/>
                <a:rect l="l" t="t" r="r" b="b"/>
                <a:pathLst>
                  <a:path w="383" h="383" extrusionOk="0">
                    <a:moveTo>
                      <a:pt x="189" y="0"/>
                    </a:moveTo>
                    <a:cubicBezTo>
                      <a:pt x="128" y="0"/>
                      <a:pt x="0" y="128"/>
                      <a:pt x="0" y="189"/>
                    </a:cubicBezTo>
                    <a:cubicBezTo>
                      <a:pt x="0"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23"/>
              <p:cNvSpPr/>
              <p:nvPr/>
            </p:nvSpPr>
            <p:spPr>
              <a:xfrm>
                <a:off x="9063744" y="165100"/>
                <a:ext cx="24907" cy="24907"/>
              </a:xfrm>
              <a:custGeom>
                <a:avLst/>
                <a:gdLst/>
                <a:ahLst/>
                <a:cxnLst/>
                <a:rect l="l" t="t" r="r" b="b"/>
                <a:pathLst>
                  <a:path w="383" h="383" extrusionOk="0">
                    <a:moveTo>
                      <a:pt x="194" y="1"/>
                    </a:moveTo>
                    <a:cubicBezTo>
                      <a:pt x="67" y="1"/>
                      <a:pt x="0" y="62"/>
                      <a:pt x="0" y="189"/>
                    </a:cubicBezTo>
                    <a:cubicBezTo>
                      <a:pt x="0" y="317"/>
                      <a:pt x="67"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23"/>
              <p:cNvSpPr/>
              <p:nvPr/>
            </p:nvSpPr>
            <p:spPr>
              <a:xfrm>
                <a:off x="8993573" y="165100"/>
                <a:ext cx="24842" cy="24907"/>
              </a:xfrm>
              <a:custGeom>
                <a:avLst/>
                <a:gdLst/>
                <a:ahLst/>
                <a:cxnLst/>
                <a:rect l="l" t="t" r="r" b="b"/>
                <a:pathLst>
                  <a:path w="382" h="383" extrusionOk="0">
                    <a:moveTo>
                      <a:pt x="188" y="1"/>
                    </a:moveTo>
                    <a:cubicBezTo>
                      <a:pt x="61" y="1"/>
                      <a:pt x="0" y="62"/>
                      <a:pt x="0" y="189"/>
                    </a:cubicBezTo>
                    <a:cubicBezTo>
                      <a:pt x="0" y="317"/>
                      <a:pt x="61" y="383"/>
                      <a:pt x="188" y="383"/>
                    </a:cubicBezTo>
                    <a:cubicBezTo>
                      <a:pt x="255" y="383"/>
                      <a:pt x="382" y="317"/>
                      <a:pt x="382" y="189"/>
                    </a:cubicBezTo>
                    <a:cubicBezTo>
                      <a:pt x="382" y="62"/>
                      <a:pt x="255" y="1"/>
                      <a:pt x="188"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23"/>
              <p:cNvSpPr/>
              <p:nvPr/>
            </p:nvSpPr>
            <p:spPr>
              <a:xfrm>
                <a:off x="8919044" y="165100"/>
                <a:ext cx="24907" cy="24907"/>
              </a:xfrm>
              <a:custGeom>
                <a:avLst/>
                <a:gdLst/>
                <a:ahLst/>
                <a:cxnLst/>
                <a:rect l="l" t="t" r="r" b="b"/>
                <a:pathLst>
                  <a:path w="383" h="383" extrusionOk="0">
                    <a:moveTo>
                      <a:pt x="189" y="1"/>
                    </a:moveTo>
                    <a:cubicBezTo>
                      <a:pt x="128" y="1"/>
                      <a:pt x="1" y="62"/>
                      <a:pt x="1" y="189"/>
                    </a:cubicBezTo>
                    <a:cubicBezTo>
                      <a:pt x="1"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23"/>
              <p:cNvSpPr/>
              <p:nvPr/>
            </p:nvSpPr>
            <p:spPr>
              <a:xfrm>
                <a:off x="8848548" y="165100"/>
                <a:ext cx="24842" cy="24907"/>
              </a:xfrm>
              <a:custGeom>
                <a:avLst/>
                <a:gdLst/>
                <a:ahLst/>
                <a:cxnLst/>
                <a:rect l="l" t="t" r="r" b="b"/>
                <a:pathLst>
                  <a:path w="382" h="383" extrusionOk="0">
                    <a:moveTo>
                      <a:pt x="194" y="1"/>
                    </a:moveTo>
                    <a:cubicBezTo>
                      <a:pt x="66" y="1"/>
                      <a:pt x="0" y="62"/>
                      <a:pt x="0" y="189"/>
                    </a:cubicBezTo>
                    <a:cubicBezTo>
                      <a:pt x="0" y="317"/>
                      <a:pt x="66"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3"/>
              <p:cNvSpPr/>
              <p:nvPr/>
            </p:nvSpPr>
            <p:spPr>
              <a:xfrm>
                <a:off x="8778312" y="165100"/>
                <a:ext cx="24907" cy="24907"/>
              </a:xfrm>
              <a:custGeom>
                <a:avLst/>
                <a:gdLst/>
                <a:ahLst/>
                <a:cxnLst/>
                <a:rect l="l" t="t" r="r" b="b"/>
                <a:pathLst>
                  <a:path w="383" h="383" extrusionOk="0">
                    <a:moveTo>
                      <a:pt x="189" y="1"/>
                    </a:moveTo>
                    <a:cubicBezTo>
                      <a:pt x="62" y="1"/>
                      <a:pt x="1" y="62"/>
                      <a:pt x="1" y="189"/>
                    </a:cubicBezTo>
                    <a:cubicBezTo>
                      <a:pt x="1" y="317"/>
                      <a:pt x="62" y="383"/>
                      <a:pt x="189" y="383"/>
                    </a:cubicBezTo>
                    <a:cubicBezTo>
                      <a:pt x="255" y="383"/>
                      <a:pt x="383" y="317"/>
                      <a:pt x="383" y="189"/>
                    </a:cubicBezTo>
                    <a:cubicBezTo>
                      <a:pt x="383" y="62"/>
                      <a:pt x="255"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3"/>
              <p:cNvSpPr/>
              <p:nvPr/>
            </p:nvSpPr>
            <p:spPr>
              <a:xfrm>
                <a:off x="8703849" y="165100"/>
                <a:ext cx="24907" cy="24907"/>
              </a:xfrm>
              <a:custGeom>
                <a:avLst/>
                <a:gdLst/>
                <a:ahLst/>
                <a:cxnLst/>
                <a:rect l="l" t="t" r="r" b="b"/>
                <a:pathLst>
                  <a:path w="383" h="383" extrusionOk="0">
                    <a:moveTo>
                      <a:pt x="189" y="1"/>
                    </a:moveTo>
                    <a:cubicBezTo>
                      <a:pt x="128" y="1"/>
                      <a:pt x="0" y="62"/>
                      <a:pt x="0" y="189"/>
                    </a:cubicBezTo>
                    <a:cubicBezTo>
                      <a:pt x="0"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23"/>
              <p:cNvSpPr/>
              <p:nvPr/>
            </p:nvSpPr>
            <p:spPr>
              <a:xfrm>
                <a:off x="9063744" y="86344"/>
                <a:ext cx="24907" cy="24907"/>
              </a:xfrm>
              <a:custGeom>
                <a:avLst/>
                <a:gdLst/>
                <a:ahLst/>
                <a:cxnLst/>
                <a:rect l="l" t="t" r="r" b="b"/>
                <a:pathLst>
                  <a:path w="383" h="383" extrusionOk="0">
                    <a:moveTo>
                      <a:pt x="194" y="0"/>
                    </a:moveTo>
                    <a:cubicBezTo>
                      <a:pt x="67" y="0"/>
                      <a:pt x="0" y="128"/>
                      <a:pt x="0" y="194"/>
                    </a:cubicBezTo>
                    <a:cubicBezTo>
                      <a:pt x="0" y="321"/>
                      <a:pt x="67"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3"/>
              <p:cNvSpPr/>
              <p:nvPr/>
            </p:nvSpPr>
            <p:spPr>
              <a:xfrm>
                <a:off x="8993573" y="86344"/>
                <a:ext cx="24842" cy="24907"/>
              </a:xfrm>
              <a:custGeom>
                <a:avLst/>
                <a:gdLst/>
                <a:ahLst/>
                <a:cxnLst/>
                <a:rect l="l" t="t" r="r" b="b"/>
                <a:pathLst>
                  <a:path w="382" h="383" extrusionOk="0">
                    <a:moveTo>
                      <a:pt x="188" y="0"/>
                    </a:moveTo>
                    <a:cubicBezTo>
                      <a:pt x="61" y="0"/>
                      <a:pt x="0" y="128"/>
                      <a:pt x="0" y="194"/>
                    </a:cubicBezTo>
                    <a:cubicBezTo>
                      <a:pt x="0" y="321"/>
                      <a:pt x="61" y="382"/>
                      <a:pt x="188" y="382"/>
                    </a:cubicBezTo>
                    <a:cubicBezTo>
                      <a:pt x="255" y="382"/>
                      <a:pt x="382" y="321"/>
                      <a:pt x="382" y="194"/>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3"/>
              <p:cNvSpPr/>
              <p:nvPr/>
            </p:nvSpPr>
            <p:spPr>
              <a:xfrm>
                <a:off x="8919044" y="86344"/>
                <a:ext cx="24907" cy="24907"/>
              </a:xfrm>
              <a:custGeom>
                <a:avLst/>
                <a:gdLst/>
                <a:ahLst/>
                <a:cxnLst/>
                <a:rect l="l" t="t" r="r" b="b"/>
                <a:pathLst>
                  <a:path w="383" h="383" extrusionOk="0">
                    <a:moveTo>
                      <a:pt x="189" y="0"/>
                    </a:moveTo>
                    <a:cubicBezTo>
                      <a:pt x="128" y="0"/>
                      <a:pt x="1" y="128"/>
                      <a:pt x="1" y="194"/>
                    </a:cubicBezTo>
                    <a:cubicBezTo>
                      <a:pt x="1"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23"/>
              <p:cNvSpPr/>
              <p:nvPr/>
            </p:nvSpPr>
            <p:spPr>
              <a:xfrm>
                <a:off x="8848548" y="86344"/>
                <a:ext cx="24842" cy="24907"/>
              </a:xfrm>
              <a:custGeom>
                <a:avLst/>
                <a:gdLst/>
                <a:ahLst/>
                <a:cxnLst/>
                <a:rect l="l" t="t" r="r" b="b"/>
                <a:pathLst>
                  <a:path w="382" h="383" extrusionOk="0">
                    <a:moveTo>
                      <a:pt x="194" y="0"/>
                    </a:moveTo>
                    <a:cubicBezTo>
                      <a:pt x="66" y="0"/>
                      <a:pt x="0" y="128"/>
                      <a:pt x="0" y="194"/>
                    </a:cubicBezTo>
                    <a:cubicBezTo>
                      <a:pt x="0" y="321"/>
                      <a:pt x="66"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3"/>
              <p:cNvSpPr/>
              <p:nvPr/>
            </p:nvSpPr>
            <p:spPr>
              <a:xfrm>
                <a:off x="8778312" y="86344"/>
                <a:ext cx="24907" cy="24907"/>
              </a:xfrm>
              <a:custGeom>
                <a:avLst/>
                <a:gdLst/>
                <a:ahLst/>
                <a:cxnLst/>
                <a:rect l="l" t="t" r="r" b="b"/>
                <a:pathLst>
                  <a:path w="383" h="383" extrusionOk="0">
                    <a:moveTo>
                      <a:pt x="189" y="0"/>
                    </a:moveTo>
                    <a:cubicBezTo>
                      <a:pt x="62" y="0"/>
                      <a:pt x="1" y="128"/>
                      <a:pt x="1" y="194"/>
                    </a:cubicBezTo>
                    <a:cubicBezTo>
                      <a:pt x="1" y="321"/>
                      <a:pt x="62" y="382"/>
                      <a:pt x="189" y="382"/>
                    </a:cubicBezTo>
                    <a:cubicBezTo>
                      <a:pt x="255" y="382"/>
                      <a:pt x="383" y="321"/>
                      <a:pt x="383" y="194"/>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3"/>
              <p:cNvSpPr/>
              <p:nvPr/>
            </p:nvSpPr>
            <p:spPr>
              <a:xfrm>
                <a:off x="8703849" y="86344"/>
                <a:ext cx="24907" cy="24907"/>
              </a:xfrm>
              <a:custGeom>
                <a:avLst/>
                <a:gdLst/>
                <a:ahLst/>
                <a:cxnLst/>
                <a:rect l="l" t="t" r="r" b="b"/>
                <a:pathLst>
                  <a:path w="383" h="383" extrusionOk="0">
                    <a:moveTo>
                      <a:pt x="189" y="0"/>
                    </a:moveTo>
                    <a:cubicBezTo>
                      <a:pt x="128" y="0"/>
                      <a:pt x="0" y="128"/>
                      <a:pt x="0" y="194"/>
                    </a:cubicBezTo>
                    <a:cubicBezTo>
                      <a:pt x="0"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8" name="Google Shape;798;p23"/>
            <p:cNvSpPr/>
            <p:nvPr/>
          </p:nvSpPr>
          <p:spPr>
            <a:xfrm rot="10800000" flipH="1">
              <a:off x="214293" y="3630893"/>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3"/>
            <p:cNvSpPr/>
            <p:nvPr/>
          </p:nvSpPr>
          <p:spPr>
            <a:xfrm rot="10800000" flipH="1">
              <a:off x="8743350" y="1490731"/>
              <a:ext cx="118095" cy="118061"/>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3"/>
            <p:cNvSpPr/>
            <p:nvPr/>
          </p:nvSpPr>
          <p:spPr>
            <a:xfrm rot="10800000" flipH="1">
              <a:off x="8572037" y="721778"/>
              <a:ext cx="259479" cy="259479"/>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3"/>
            <p:cNvSpPr/>
            <p:nvPr/>
          </p:nvSpPr>
          <p:spPr>
            <a:xfrm rot="10800000" flipH="1">
              <a:off x="-24656" y="4388654"/>
              <a:ext cx="307336" cy="30733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2" name="Google Shape;802;p23"/>
            <p:cNvGrpSpPr/>
            <p:nvPr/>
          </p:nvGrpSpPr>
          <p:grpSpPr>
            <a:xfrm rot="-5400000" flipH="1">
              <a:off x="9157321" y="1530308"/>
              <a:ext cx="1084270" cy="2095564"/>
              <a:chOff x="4128125" y="488675"/>
              <a:chExt cx="1462857" cy="2827259"/>
            </a:xfrm>
          </p:grpSpPr>
          <p:sp>
            <p:nvSpPr>
              <p:cNvPr id="803" name="Google Shape;803;p23"/>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3"/>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23"/>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23"/>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23"/>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8" name="Google Shape;808;p23"/>
            <p:cNvSpPr/>
            <p:nvPr/>
          </p:nvSpPr>
          <p:spPr>
            <a:xfrm rot="10800000" flipH="1">
              <a:off x="252132" y="566307"/>
              <a:ext cx="118109" cy="118135"/>
            </a:xfrm>
            <a:custGeom>
              <a:avLst/>
              <a:gdLst/>
              <a:ahLst/>
              <a:cxnLst/>
              <a:rect l="l" t="t" r="r" b="b"/>
              <a:pathLst>
                <a:path w="22845" h="22850" extrusionOk="0">
                  <a:moveTo>
                    <a:pt x="11389" y="5092"/>
                  </a:moveTo>
                  <a:cubicBezTo>
                    <a:pt x="14892" y="5092"/>
                    <a:pt x="17753" y="7892"/>
                    <a:pt x="17753" y="11395"/>
                  </a:cubicBezTo>
                  <a:cubicBezTo>
                    <a:pt x="17753" y="14892"/>
                    <a:pt x="14892" y="17692"/>
                    <a:pt x="11389" y="17692"/>
                  </a:cubicBezTo>
                  <a:cubicBezTo>
                    <a:pt x="7892" y="17692"/>
                    <a:pt x="5092" y="14892"/>
                    <a:pt x="5092" y="11395"/>
                  </a:cubicBezTo>
                  <a:cubicBezTo>
                    <a:pt x="5092" y="7892"/>
                    <a:pt x="7892" y="5092"/>
                    <a:pt x="11389" y="5092"/>
                  </a:cubicBezTo>
                  <a:close/>
                  <a:moveTo>
                    <a:pt x="11389" y="1"/>
                  </a:moveTo>
                  <a:cubicBezTo>
                    <a:pt x="5092" y="1"/>
                    <a:pt x="1" y="5092"/>
                    <a:pt x="1" y="11395"/>
                  </a:cubicBezTo>
                  <a:cubicBezTo>
                    <a:pt x="1" y="17692"/>
                    <a:pt x="5092" y="22850"/>
                    <a:pt x="11389" y="22850"/>
                  </a:cubicBezTo>
                  <a:cubicBezTo>
                    <a:pt x="17692" y="22850"/>
                    <a:pt x="22845" y="17692"/>
                    <a:pt x="22845" y="11395"/>
                  </a:cubicBezTo>
                  <a:cubicBezTo>
                    <a:pt x="22845" y="5092"/>
                    <a:pt x="17692" y="1"/>
                    <a:pt x="11389"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9" name="Google Shape;809;p23"/>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2">
  <p:cSld name="CUSTOM_18_1">
    <p:spTree>
      <p:nvGrpSpPr>
        <p:cNvPr id="1" name="Shape 810"/>
        <p:cNvGrpSpPr/>
        <p:nvPr/>
      </p:nvGrpSpPr>
      <p:grpSpPr>
        <a:xfrm>
          <a:off x="0" y="0"/>
          <a:ext cx="0" cy="0"/>
          <a:chOff x="0" y="0"/>
          <a:chExt cx="0" cy="0"/>
        </a:xfrm>
      </p:grpSpPr>
      <p:sp>
        <p:nvSpPr>
          <p:cNvPr id="811" name="Google Shape;811;p24"/>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812" name="Google Shape;812;p24"/>
          <p:cNvGrpSpPr/>
          <p:nvPr/>
        </p:nvGrpSpPr>
        <p:grpSpPr>
          <a:xfrm>
            <a:off x="-32476" y="238536"/>
            <a:ext cx="9176465" cy="4925135"/>
            <a:chOff x="-32476" y="238536"/>
            <a:chExt cx="9176465" cy="4925135"/>
          </a:xfrm>
        </p:grpSpPr>
        <p:grpSp>
          <p:nvGrpSpPr>
            <p:cNvPr id="813" name="Google Shape;813;p24"/>
            <p:cNvGrpSpPr/>
            <p:nvPr/>
          </p:nvGrpSpPr>
          <p:grpSpPr>
            <a:xfrm flipH="1">
              <a:off x="-32476" y="4350659"/>
              <a:ext cx="813012" cy="813012"/>
              <a:chOff x="8095266" y="4094158"/>
              <a:chExt cx="1059575" cy="1059575"/>
            </a:xfrm>
          </p:grpSpPr>
          <p:sp>
            <p:nvSpPr>
              <p:cNvPr id="814" name="Google Shape;814;p24"/>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5" name="Google Shape;815;p24"/>
              <p:cNvGrpSpPr/>
              <p:nvPr/>
            </p:nvGrpSpPr>
            <p:grpSpPr>
              <a:xfrm>
                <a:off x="8877683" y="4245446"/>
                <a:ext cx="177866" cy="385129"/>
                <a:chOff x="8877683" y="4321646"/>
                <a:chExt cx="177866" cy="385129"/>
              </a:xfrm>
            </p:grpSpPr>
            <p:sp>
              <p:nvSpPr>
                <p:cNvPr id="816" name="Google Shape;816;p24"/>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24"/>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24"/>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24"/>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24"/>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24"/>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4"/>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24"/>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24"/>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4"/>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24"/>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24"/>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24"/>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24"/>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24"/>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24"/>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24"/>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24"/>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34" name="Google Shape;834;p24"/>
            <p:cNvSpPr/>
            <p:nvPr/>
          </p:nvSpPr>
          <p:spPr>
            <a:xfrm flipH="1">
              <a:off x="8836653" y="456088"/>
              <a:ext cx="307336" cy="30733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24"/>
            <p:cNvSpPr/>
            <p:nvPr/>
          </p:nvSpPr>
          <p:spPr>
            <a:xfrm flipH="1">
              <a:off x="8749091" y="238536"/>
              <a:ext cx="118109" cy="118134"/>
            </a:xfrm>
            <a:custGeom>
              <a:avLst/>
              <a:gdLst/>
              <a:ahLst/>
              <a:cxnLst/>
              <a:rect l="l" t="t" r="r" b="b"/>
              <a:pathLst>
                <a:path w="22845" h="22850" extrusionOk="0">
                  <a:moveTo>
                    <a:pt x="11389" y="5092"/>
                  </a:moveTo>
                  <a:cubicBezTo>
                    <a:pt x="14892" y="5092"/>
                    <a:pt x="17753" y="7892"/>
                    <a:pt x="17753" y="11395"/>
                  </a:cubicBezTo>
                  <a:cubicBezTo>
                    <a:pt x="17753" y="14892"/>
                    <a:pt x="14892" y="17692"/>
                    <a:pt x="11389" y="17692"/>
                  </a:cubicBezTo>
                  <a:cubicBezTo>
                    <a:pt x="7892" y="17692"/>
                    <a:pt x="5092" y="14892"/>
                    <a:pt x="5092" y="11395"/>
                  </a:cubicBezTo>
                  <a:cubicBezTo>
                    <a:pt x="5092" y="7892"/>
                    <a:pt x="7892" y="5092"/>
                    <a:pt x="11389" y="5092"/>
                  </a:cubicBezTo>
                  <a:close/>
                  <a:moveTo>
                    <a:pt x="11389" y="1"/>
                  </a:moveTo>
                  <a:cubicBezTo>
                    <a:pt x="5092" y="1"/>
                    <a:pt x="1" y="5092"/>
                    <a:pt x="1" y="11395"/>
                  </a:cubicBezTo>
                  <a:cubicBezTo>
                    <a:pt x="1" y="17692"/>
                    <a:pt x="5092" y="22850"/>
                    <a:pt x="11389" y="22850"/>
                  </a:cubicBezTo>
                  <a:cubicBezTo>
                    <a:pt x="17692" y="22850"/>
                    <a:pt x="22845" y="17692"/>
                    <a:pt x="22845" y="11395"/>
                  </a:cubicBezTo>
                  <a:cubicBezTo>
                    <a:pt x="22845" y="5092"/>
                    <a:pt x="17692" y="1"/>
                    <a:pt x="11389"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24"/>
            <p:cNvSpPr/>
            <p:nvPr/>
          </p:nvSpPr>
          <p:spPr>
            <a:xfrm flipH="1">
              <a:off x="287816" y="1014922"/>
              <a:ext cx="259479" cy="259479"/>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24"/>
            <p:cNvSpPr/>
            <p:nvPr/>
          </p:nvSpPr>
          <p:spPr>
            <a:xfrm flipH="1">
              <a:off x="283286" y="763436"/>
              <a:ext cx="118095" cy="118061"/>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24"/>
            <p:cNvSpPr/>
            <p:nvPr/>
          </p:nvSpPr>
          <p:spPr>
            <a:xfrm flipH="1">
              <a:off x="288362" y="3285047"/>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24"/>
            <p:cNvSpPr/>
            <p:nvPr/>
          </p:nvSpPr>
          <p:spPr>
            <a:xfrm flipH="1">
              <a:off x="288345" y="232767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3">
  <p:cSld name="CUSTOM_18_1_1">
    <p:spTree>
      <p:nvGrpSpPr>
        <p:cNvPr id="1" name="Shape 840"/>
        <p:cNvGrpSpPr/>
        <p:nvPr/>
      </p:nvGrpSpPr>
      <p:grpSpPr>
        <a:xfrm>
          <a:off x="0" y="0"/>
          <a:ext cx="0" cy="0"/>
          <a:chOff x="0" y="0"/>
          <a:chExt cx="0" cy="0"/>
        </a:xfrm>
      </p:grpSpPr>
      <p:grpSp>
        <p:nvGrpSpPr>
          <p:cNvPr id="841" name="Google Shape;841;p25"/>
          <p:cNvGrpSpPr/>
          <p:nvPr/>
        </p:nvGrpSpPr>
        <p:grpSpPr>
          <a:xfrm>
            <a:off x="-12" y="-5864"/>
            <a:ext cx="9165027" cy="8385686"/>
            <a:chOff x="-12" y="-5864"/>
            <a:chExt cx="9165027" cy="8385686"/>
          </a:xfrm>
        </p:grpSpPr>
        <p:grpSp>
          <p:nvGrpSpPr>
            <p:cNvPr id="842" name="Google Shape;842;p25"/>
            <p:cNvGrpSpPr/>
            <p:nvPr/>
          </p:nvGrpSpPr>
          <p:grpSpPr>
            <a:xfrm>
              <a:off x="8352003" y="4350804"/>
              <a:ext cx="813012" cy="813012"/>
              <a:chOff x="8095266" y="4094158"/>
              <a:chExt cx="1059575" cy="1059575"/>
            </a:xfrm>
          </p:grpSpPr>
          <p:sp>
            <p:nvSpPr>
              <p:cNvPr id="843" name="Google Shape;843;p25"/>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44" name="Google Shape;844;p25"/>
              <p:cNvGrpSpPr/>
              <p:nvPr/>
            </p:nvGrpSpPr>
            <p:grpSpPr>
              <a:xfrm>
                <a:off x="8877683" y="4245446"/>
                <a:ext cx="177866" cy="385129"/>
                <a:chOff x="8877683" y="4321646"/>
                <a:chExt cx="177866" cy="385129"/>
              </a:xfrm>
            </p:grpSpPr>
            <p:sp>
              <p:nvSpPr>
                <p:cNvPr id="845" name="Google Shape;845;p25"/>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25"/>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25"/>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25"/>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25"/>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25"/>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25"/>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25"/>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25"/>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25"/>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25"/>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25"/>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25"/>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25"/>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25"/>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25"/>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25"/>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25"/>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63" name="Google Shape;863;p25"/>
            <p:cNvSpPr/>
            <p:nvPr/>
          </p:nvSpPr>
          <p:spPr>
            <a:xfrm>
              <a:off x="227514" y="2370792"/>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25"/>
            <p:cNvSpPr/>
            <p:nvPr/>
          </p:nvSpPr>
          <p:spPr>
            <a:xfrm>
              <a:off x="227499" y="1413417"/>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25"/>
            <p:cNvSpPr/>
            <p:nvPr/>
          </p:nvSpPr>
          <p:spPr>
            <a:xfrm>
              <a:off x="8613019" y="280516"/>
              <a:ext cx="259479" cy="259479"/>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25"/>
            <p:cNvSpPr/>
            <p:nvPr/>
          </p:nvSpPr>
          <p:spPr>
            <a:xfrm>
              <a:off x="6" y="3869958"/>
              <a:ext cx="307336" cy="30733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25"/>
            <p:cNvSpPr/>
            <p:nvPr/>
          </p:nvSpPr>
          <p:spPr>
            <a:xfrm>
              <a:off x="4220287" y="-5864"/>
              <a:ext cx="693634" cy="345190"/>
            </a:xfrm>
            <a:custGeom>
              <a:avLst/>
              <a:gdLst/>
              <a:ahLst/>
              <a:cxnLst/>
              <a:rect l="l" t="t" r="r" b="b"/>
              <a:pathLst>
                <a:path w="12790" h="6365" extrusionOk="0">
                  <a:moveTo>
                    <a:pt x="1" y="1"/>
                  </a:moveTo>
                  <a:cubicBezTo>
                    <a:pt x="1" y="892"/>
                    <a:pt x="189" y="1716"/>
                    <a:pt x="510" y="2480"/>
                  </a:cubicBezTo>
                  <a:cubicBezTo>
                    <a:pt x="953" y="3626"/>
                    <a:pt x="1783" y="4583"/>
                    <a:pt x="2801" y="5280"/>
                  </a:cubicBezTo>
                  <a:cubicBezTo>
                    <a:pt x="3819" y="5983"/>
                    <a:pt x="5092" y="6365"/>
                    <a:pt x="6365" y="6365"/>
                  </a:cubicBezTo>
                  <a:cubicBezTo>
                    <a:pt x="7256" y="6365"/>
                    <a:pt x="8081" y="6171"/>
                    <a:pt x="8844" y="5855"/>
                  </a:cubicBezTo>
                  <a:cubicBezTo>
                    <a:pt x="9990" y="5407"/>
                    <a:pt x="11008" y="4583"/>
                    <a:pt x="11710" y="3564"/>
                  </a:cubicBezTo>
                  <a:cubicBezTo>
                    <a:pt x="12347" y="2546"/>
                    <a:pt x="12790" y="1273"/>
                    <a:pt x="12790" y="1"/>
                  </a:cubicBezTo>
                  <a:lnTo>
                    <a:pt x="10499" y="1"/>
                  </a:lnTo>
                  <a:cubicBezTo>
                    <a:pt x="10499" y="571"/>
                    <a:pt x="10372" y="1080"/>
                    <a:pt x="10183" y="1589"/>
                  </a:cubicBezTo>
                  <a:cubicBezTo>
                    <a:pt x="9862" y="2292"/>
                    <a:pt x="9353" y="2928"/>
                    <a:pt x="8656" y="3371"/>
                  </a:cubicBezTo>
                  <a:cubicBezTo>
                    <a:pt x="8019" y="3819"/>
                    <a:pt x="7256" y="4074"/>
                    <a:pt x="6365" y="4074"/>
                  </a:cubicBezTo>
                  <a:cubicBezTo>
                    <a:pt x="5789" y="4074"/>
                    <a:pt x="5280" y="3946"/>
                    <a:pt x="4771" y="3753"/>
                  </a:cubicBezTo>
                  <a:cubicBezTo>
                    <a:pt x="4074" y="3437"/>
                    <a:pt x="3437" y="2928"/>
                    <a:pt x="2989" y="2292"/>
                  </a:cubicBezTo>
                  <a:cubicBezTo>
                    <a:pt x="2546" y="1589"/>
                    <a:pt x="2292" y="825"/>
                    <a:pt x="22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68" name="Google Shape;868;p25"/>
            <p:cNvGrpSpPr/>
            <p:nvPr/>
          </p:nvGrpSpPr>
          <p:grpSpPr>
            <a:xfrm>
              <a:off x="3588526" y="4597233"/>
              <a:ext cx="1957156" cy="3782590"/>
              <a:chOff x="5833129" y="748224"/>
              <a:chExt cx="1462857" cy="2827259"/>
            </a:xfrm>
          </p:grpSpPr>
          <p:sp>
            <p:nvSpPr>
              <p:cNvPr id="869" name="Google Shape;869;p25"/>
              <p:cNvSpPr/>
              <p:nvPr/>
            </p:nvSpPr>
            <p:spPr>
              <a:xfrm>
                <a:off x="5833129" y="748224"/>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25"/>
              <p:cNvSpPr/>
              <p:nvPr/>
            </p:nvSpPr>
            <p:spPr>
              <a:xfrm>
                <a:off x="5944193" y="859287"/>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25"/>
              <p:cNvSpPr/>
              <p:nvPr/>
            </p:nvSpPr>
            <p:spPr>
              <a:xfrm>
                <a:off x="6048952" y="963949"/>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25"/>
              <p:cNvSpPr/>
              <p:nvPr/>
            </p:nvSpPr>
            <p:spPr>
              <a:xfrm>
                <a:off x="6154098" y="1069193"/>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25"/>
              <p:cNvSpPr/>
              <p:nvPr/>
            </p:nvSpPr>
            <p:spPr>
              <a:xfrm>
                <a:off x="6258760" y="1173854"/>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4" name="Google Shape;874;p25"/>
            <p:cNvSpPr/>
            <p:nvPr/>
          </p:nvSpPr>
          <p:spPr>
            <a:xfrm>
              <a:off x="-12" y="531265"/>
              <a:ext cx="450993" cy="448295"/>
            </a:xfrm>
            <a:custGeom>
              <a:avLst/>
              <a:gdLst/>
              <a:ahLst/>
              <a:cxnLst/>
              <a:rect l="l" t="t" r="r" b="b"/>
              <a:pathLst>
                <a:path w="11202" h="11135" extrusionOk="0">
                  <a:moveTo>
                    <a:pt x="8528" y="1"/>
                  </a:moveTo>
                  <a:cubicBezTo>
                    <a:pt x="8528" y="255"/>
                    <a:pt x="8528" y="510"/>
                    <a:pt x="8401" y="764"/>
                  </a:cubicBezTo>
                  <a:cubicBezTo>
                    <a:pt x="8274" y="1080"/>
                    <a:pt x="8019" y="1401"/>
                    <a:pt x="7704" y="1589"/>
                  </a:cubicBezTo>
                  <a:cubicBezTo>
                    <a:pt x="7510" y="1716"/>
                    <a:pt x="7383" y="1783"/>
                    <a:pt x="7194" y="1844"/>
                  </a:cubicBezTo>
                  <a:cubicBezTo>
                    <a:pt x="7001" y="1910"/>
                    <a:pt x="6813" y="1971"/>
                    <a:pt x="6558" y="1971"/>
                  </a:cubicBezTo>
                  <a:cubicBezTo>
                    <a:pt x="5983" y="1971"/>
                    <a:pt x="5346" y="2098"/>
                    <a:pt x="4776" y="2292"/>
                  </a:cubicBezTo>
                  <a:cubicBezTo>
                    <a:pt x="3946" y="2674"/>
                    <a:pt x="3249" y="3244"/>
                    <a:pt x="2801" y="4007"/>
                  </a:cubicBezTo>
                  <a:cubicBezTo>
                    <a:pt x="2546" y="4328"/>
                    <a:pt x="2358" y="4771"/>
                    <a:pt x="2164" y="5153"/>
                  </a:cubicBezTo>
                  <a:cubicBezTo>
                    <a:pt x="2037" y="5601"/>
                    <a:pt x="1976" y="6110"/>
                    <a:pt x="1976" y="6553"/>
                  </a:cubicBezTo>
                  <a:cubicBezTo>
                    <a:pt x="1976" y="6808"/>
                    <a:pt x="1910" y="7062"/>
                    <a:pt x="1849" y="7317"/>
                  </a:cubicBezTo>
                  <a:cubicBezTo>
                    <a:pt x="1655" y="7698"/>
                    <a:pt x="1401" y="7953"/>
                    <a:pt x="1085" y="8208"/>
                  </a:cubicBezTo>
                  <a:cubicBezTo>
                    <a:pt x="958" y="8274"/>
                    <a:pt x="764" y="8401"/>
                    <a:pt x="576" y="8462"/>
                  </a:cubicBezTo>
                  <a:cubicBezTo>
                    <a:pt x="383" y="8462"/>
                    <a:pt x="194" y="8528"/>
                    <a:pt x="1" y="8528"/>
                  </a:cubicBezTo>
                  <a:lnTo>
                    <a:pt x="1" y="11135"/>
                  </a:lnTo>
                  <a:cubicBezTo>
                    <a:pt x="637" y="11135"/>
                    <a:pt x="1273" y="11008"/>
                    <a:pt x="1783" y="10819"/>
                  </a:cubicBezTo>
                  <a:cubicBezTo>
                    <a:pt x="2612" y="10437"/>
                    <a:pt x="3310" y="9862"/>
                    <a:pt x="3819" y="9099"/>
                  </a:cubicBezTo>
                  <a:cubicBezTo>
                    <a:pt x="4074" y="8783"/>
                    <a:pt x="4267" y="8335"/>
                    <a:pt x="4394" y="7892"/>
                  </a:cubicBezTo>
                  <a:cubicBezTo>
                    <a:pt x="4522" y="7510"/>
                    <a:pt x="4583" y="7001"/>
                    <a:pt x="4583" y="6553"/>
                  </a:cubicBezTo>
                  <a:cubicBezTo>
                    <a:pt x="4583" y="6298"/>
                    <a:pt x="4649" y="6044"/>
                    <a:pt x="4776" y="5789"/>
                  </a:cubicBezTo>
                  <a:cubicBezTo>
                    <a:pt x="4903" y="5407"/>
                    <a:pt x="5158" y="5153"/>
                    <a:pt x="5474" y="4898"/>
                  </a:cubicBezTo>
                  <a:cubicBezTo>
                    <a:pt x="5667" y="4837"/>
                    <a:pt x="5794" y="4710"/>
                    <a:pt x="5983" y="4644"/>
                  </a:cubicBezTo>
                  <a:cubicBezTo>
                    <a:pt x="6176" y="4583"/>
                    <a:pt x="6365" y="4583"/>
                    <a:pt x="6558" y="4583"/>
                  </a:cubicBezTo>
                  <a:cubicBezTo>
                    <a:pt x="7194" y="4583"/>
                    <a:pt x="7831" y="4455"/>
                    <a:pt x="8401" y="4201"/>
                  </a:cubicBezTo>
                  <a:cubicBezTo>
                    <a:pt x="9231" y="3880"/>
                    <a:pt x="9928" y="3310"/>
                    <a:pt x="10376" y="2546"/>
                  </a:cubicBezTo>
                  <a:cubicBezTo>
                    <a:pt x="10631" y="2164"/>
                    <a:pt x="10819" y="1783"/>
                    <a:pt x="11013" y="1335"/>
                  </a:cubicBezTo>
                  <a:cubicBezTo>
                    <a:pt x="11140" y="892"/>
                    <a:pt x="11201" y="444"/>
                    <a:pt x="1120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5" name="Google Shape;875;p25"/>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4">
  <p:cSld name="CUSTOM_18_1_1_1">
    <p:spTree>
      <p:nvGrpSpPr>
        <p:cNvPr id="1" name="Shape 876"/>
        <p:cNvGrpSpPr/>
        <p:nvPr/>
      </p:nvGrpSpPr>
      <p:grpSpPr>
        <a:xfrm>
          <a:off x="0" y="0"/>
          <a:ext cx="0" cy="0"/>
          <a:chOff x="0" y="0"/>
          <a:chExt cx="0" cy="0"/>
        </a:xfrm>
      </p:grpSpPr>
      <p:sp>
        <p:nvSpPr>
          <p:cNvPr id="877" name="Google Shape;877;p26"/>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dk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878" name="Google Shape;878;p26"/>
          <p:cNvGrpSpPr/>
          <p:nvPr/>
        </p:nvGrpSpPr>
        <p:grpSpPr>
          <a:xfrm>
            <a:off x="-24656" y="-11597"/>
            <a:ext cx="10771895" cy="5175273"/>
            <a:chOff x="-24656" y="-11597"/>
            <a:chExt cx="10771895" cy="5175273"/>
          </a:xfrm>
        </p:grpSpPr>
        <p:grpSp>
          <p:nvGrpSpPr>
            <p:cNvPr id="879" name="Google Shape;879;p26"/>
            <p:cNvGrpSpPr/>
            <p:nvPr/>
          </p:nvGrpSpPr>
          <p:grpSpPr>
            <a:xfrm rot="10800000" flipH="1">
              <a:off x="1586944" y="-11597"/>
              <a:ext cx="7564864" cy="813016"/>
              <a:chOff x="-704229" y="4094158"/>
              <a:chExt cx="9859069" cy="1059581"/>
            </a:xfrm>
          </p:grpSpPr>
          <p:sp>
            <p:nvSpPr>
              <p:cNvPr id="880" name="Google Shape;880;p26"/>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26"/>
              <p:cNvSpPr/>
              <p:nvPr/>
            </p:nvSpPr>
            <p:spPr>
              <a:xfrm>
                <a:off x="-704229" y="4715656"/>
                <a:ext cx="878894" cy="438083"/>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26"/>
              <p:cNvSpPr/>
              <p:nvPr/>
            </p:nvSpPr>
            <p:spPr>
              <a:xfrm>
                <a:off x="3838471" y="4785118"/>
                <a:ext cx="592994" cy="133549"/>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83" name="Google Shape;883;p26"/>
              <p:cNvGrpSpPr/>
              <p:nvPr/>
            </p:nvGrpSpPr>
            <p:grpSpPr>
              <a:xfrm>
                <a:off x="8877683" y="4245446"/>
                <a:ext cx="177866" cy="385129"/>
                <a:chOff x="8877683" y="4321646"/>
                <a:chExt cx="177866" cy="385129"/>
              </a:xfrm>
            </p:grpSpPr>
            <p:sp>
              <p:nvSpPr>
                <p:cNvPr id="884" name="Google Shape;884;p26"/>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26"/>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26"/>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26"/>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6"/>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26"/>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6"/>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26"/>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6"/>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26"/>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26"/>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26"/>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26"/>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26"/>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26"/>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26"/>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6"/>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26"/>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02" name="Google Shape;902;p26"/>
            <p:cNvGrpSpPr/>
            <p:nvPr/>
          </p:nvGrpSpPr>
          <p:grpSpPr>
            <a:xfrm rot="10800000" flipH="1">
              <a:off x="8690637" y="4456057"/>
              <a:ext cx="451002" cy="707619"/>
              <a:chOff x="8703849" y="7849"/>
              <a:chExt cx="451002" cy="707619"/>
            </a:xfrm>
          </p:grpSpPr>
          <p:sp>
            <p:nvSpPr>
              <p:cNvPr id="903" name="Google Shape;903;p26"/>
              <p:cNvSpPr/>
              <p:nvPr/>
            </p:nvSpPr>
            <p:spPr>
              <a:xfrm>
                <a:off x="8803155" y="7849"/>
                <a:ext cx="351696" cy="707619"/>
              </a:xfrm>
              <a:custGeom>
                <a:avLst/>
                <a:gdLst/>
                <a:ahLst/>
                <a:cxnLst/>
                <a:rect l="l" t="t" r="r" b="b"/>
                <a:pathLst>
                  <a:path w="5408" h="10881" extrusionOk="0">
                    <a:moveTo>
                      <a:pt x="5407" y="1"/>
                    </a:moveTo>
                    <a:cubicBezTo>
                      <a:pt x="2419" y="1"/>
                      <a:pt x="1" y="2419"/>
                      <a:pt x="1" y="5407"/>
                    </a:cubicBezTo>
                    <a:cubicBezTo>
                      <a:pt x="1" y="8462"/>
                      <a:pt x="2419" y="10880"/>
                      <a:pt x="5407" y="10880"/>
                    </a:cubicBezTo>
                    <a:lnTo>
                      <a:pt x="54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26"/>
              <p:cNvSpPr/>
              <p:nvPr/>
            </p:nvSpPr>
            <p:spPr>
              <a:xfrm>
                <a:off x="9063744" y="239629"/>
                <a:ext cx="24907" cy="24907"/>
              </a:xfrm>
              <a:custGeom>
                <a:avLst/>
                <a:gdLst/>
                <a:ahLst/>
                <a:cxnLst/>
                <a:rect l="l" t="t" r="r" b="b"/>
                <a:pathLst>
                  <a:path w="383" h="383" extrusionOk="0">
                    <a:moveTo>
                      <a:pt x="194" y="0"/>
                    </a:moveTo>
                    <a:cubicBezTo>
                      <a:pt x="67" y="0"/>
                      <a:pt x="0" y="128"/>
                      <a:pt x="0" y="189"/>
                    </a:cubicBezTo>
                    <a:cubicBezTo>
                      <a:pt x="0" y="316"/>
                      <a:pt x="67"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26"/>
              <p:cNvSpPr/>
              <p:nvPr/>
            </p:nvSpPr>
            <p:spPr>
              <a:xfrm>
                <a:off x="8993573" y="239629"/>
                <a:ext cx="24842" cy="24907"/>
              </a:xfrm>
              <a:custGeom>
                <a:avLst/>
                <a:gdLst/>
                <a:ahLst/>
                <a:cxnLst/>
                <a:rect l="l" t="t" r="r" b="b"/>
                <a:pathLst>
                  <a:path w="382" h="383" extrusionOk="0">
                    <a:moveTo>
                      <a:pt x="188" y="0"/>
                    </a:moveTo>
                    <a:cubicBezTo>
                      <a:pt x="61" y="0"/>
                      <a:pt x="0" y="128"/>
                      <a:pt x="0" y="189"/>
                    </a:cubicBezTo>
                    <a:cubicBezTo>
                      <a:pt x="0" y="316"/>
                      <a:pt x="61" y="382"/>
                      <a:pt x="188" y="382"/>
                    </a:cubicBezTo>
                    <a:cubicBezTo>
                      <a:pt x="255" y="382"/>
                      <a:pt x="382" y="316"/>
                      <a:pt x="382" y="189"/>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26"/>
              <p:cNvSpPr/>
              <p:nvPr/>
            </p:nvSpPr>
            <p:spPr>
              <a:xfrm>
                <a:off x="8919044" y="239629"/>
                <a:ext cx="24907" cy="24907"/>
              </a:xfrm>
              <a:custGeom>
                <a:avLst/>
                <a:gdLst/>
                <a:ahLst/>
                <a:cxnLst/>
                <a:rect l="l" t="t" r="r" b="b"/>
                <a:pathLst>
                  <a:path w="383" h="383" extrusionOk="0">
                    <a:moveTo>
                      <a:pt x="189" y="0"/>
                    </a:moveTo>
                    <a:cubicBezTo>
                      <a:pt x="128" y="0"/>
                      <a:pt x="1" y="128"/>
                      <a:pt x="1" y="189"/>
                    </a:cubicBezTo>
                    <a:cubicBezTo>
                      <a:pt x="1"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26"/>
              <p:cNvSpPr/>
              <p:nvPr/>
            </p:nvSpPr>
            <p:spPr>
              <a:xfrm>
                <a:off x="8848548" y="239629"/>
                <a:ext cx="24842" cy="24907"/>
              </a:xfrm>
              <a:custGeom>
                <a:avLst/>
                <a:gdLst/>
                <a:ahLst/>
                <a:cxnLst/>
                <a:rect l="l" t="t" r="r" b="b"/>
                <a:pathLst>
                  <a:path w="382" h="383" extrusionOk="0">
                    <a:moveTo>
                      <a:pt x="194" y="0"/>
                    </a:moveTo>
                    <a:cubicBezTo>
                      <a:pt x="66" y="0"/>
                      <a:pt x="0" y="128"/>
                      <a:pt x="0" y="189"/>
                    </a:cubicBezTo>
                    <a:cubicBezTo>
                      <a:pt x="0" y="316"/>
                      <a:pt x="66"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26"/>
              <p:cNvSpPr/>
              <p:nvPr/>
            </p:nvSpPr>
            <p:spPr>
              <a:xfrm>
                <a:off x="8778312" y="239629"/>
                <a:ext cx="24907" cy="24907"/>
              </a:xfrm>
              <a:custGeom>
                <a:avLst/>
                <a:gdLst/>
                <a:ahLst/>
                <a:cxnLst/>
                <a:rect l="l" t="t" r="r" b="b"/>
                <a:pathLst>
                  <a:path w="383" h="383" extrusionOk="0">
                    <a:moveTo>
                      <a:pt x="189" y="0"/>
                    </a:moveTo>
                    <a:cubicBezTo>
                      <a:pt x="62" y="0"/>
                      <a:pt x="1" y="128"/>
                      <a:pt x="1" y="189"/>
                    </a:cubicBezTo>
                    <a:cubicBezTo>
                      <a:pt x="1" y="316"/>
                      <a:pt x="62" y="382"/>
                      <a:pt x="189" y="382"/>
                    </a:cubicBezTo>
                    <a:cubicBezTo>
                      <a:pt x="255" y="382"/>
                      <a:pt x="383" y="316"/>
                      <a:pt x="383" y="189"/>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26"/>
              <p:cNvSpPr/>
              <p:nvPr/>
            </p:nvSpPr>
            <p:spPr>
              <a:xfrm>
                <a:off x="8703849" y="239629"/>
                <a:ext cx="24907" cy="24907"/>
              </a:xfrm>
              <a:custGeom>
                <a:avLst/>
                <a:gdLst/>
                <a:ahLst/>
                <a:cxnLst/>
                <a:rect l="l" t="t" r="r" b="b"/>
                <a:pathLst>
                  <a:path w="383" h="383" extrusionOk="0">
                    <a:moveTo>
                      <a:pt x="189" y="0"/>
                    </a:moveTo>
                    <a:cubicBezTo>
                      <a:pt x="128" y="0"/>
                      <a:pt x="0" y="128"/>
                      <a:pt x="0" y="189"/>
                    </a:cubicBezTo>
                    <a:cubicBezTo>
                      <a:pt x="0"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26"/>
              <p:cNvSpPr/>
              <p:nvPr/>
            </p:nvSpPr>
            <p:spPr>
              <a:xfrm>
                <a:off x="9063744" y="165100"/>
                <a:ext cx="24907" cy="24907"/>
              </a:xfrm>
              <a:custGeom>
                <a:avLst/>
                <a:gdLst/>
                <a:ahLst/>
                <a:cxnLst/>
                <a:rect l="l" t="t" r="r" b="b"/>
                <a:pathLst>
                  <a:path w="383" h="383" extrusionOk="0">
                    <a:moveTo>
                      <a:pt x="194" y="1"/>
                    </a:moveTo>
                    <a:cubicBezTo>
                      <a:pt x="67" y="1"/>
                      <a:pt x="0" y="62"/>
                      <a:pt x="0" y="189"/>
                    </a:cubicBezTo>
                    <a:cubicBezTo>
                      <a:pt x="0" y="317"/>
                      <a:pt x="67"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26"/>
              <p:cNvSpPr/>
              <p:nvPr/>
            </p:nvSpPr>
            <p:spPr>
              <a:xfrm>
                <a:off x="8993573" y="165100"/>
                <a:ext cx="24842" cy="24907"/>
              </a:xfrm>
              <a:custGeom>
                <a:avLst/>
                <a:gdLst/>
                <a:ahLst/>
                <a:cxnLst/>
                <a:rect l="l" t="t" r="r" b="b"/>
                <a:pathLst>
                  <a:path w="382" h="383" extrusionOk="0">
                    <a:moveTo>
                      <a:pt x="188" y="1"/>
                    </a:moveTo>
                    <a:cubicBezTo>
                      <a:pt x="61" y="1"/>
                      <a:pt x="0" y="62"/>
                      <a:pt x="0" y="189"/>
                    </a:cubicBezTo>
                    <a:cubicBezTo>
                      <a:pt x="0" y="317"/>
                      <a:pt x="61" y="383"/>
                      <a:pt x="188" y="383"/>
                    </a:cubicBezTo>
                    <a:cubicBezTo>
                      <a:pt x="255" y="383"/>
                      <a:pt x="382" y="317"/>
                      <a:pt x="382" y="189"/>
                    </a:cubicBezTo>
                    <a:cubicBezTo>
                      <a:pt x="382" y="62"/>
                      <a:pt x="255" y="1"/>
                      <a:pt x="188"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26"/>
              <p:cNvSpPr/>
              <p:nvPr/>
            </p:nvSpPr>
            <p:spPr>
              <a:xfrm>
                <a:off x="8919044" y="165100"/>
                <a:ext cx="24907" cy="24907"/>
              </a:xfrm>
              <a:custGeom>
                <a:avLst/>
                <a:gdLst/>
                <a:ahLst/>
                <a:cxnLst/>
                <a:rect l="l" t="t" r="r" b="b"/>
                <a:pathLst>
                  <a:path w="383" h="383" extrusionOk="0">
                    <a:moveTo>
                      <a:pt x="189" y="1"/>
                    </a:moveTo>
                    <a:cubicBezTo>
                      <a:pt x="128" y="1"/>
                      <a:pt x="1" y="62"/>
                      <a:pt x="1" y="189"/>
                    </a:cubicBezTo>
                    <a:cubicBezTo>
                      <a:pt x="1"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26"/>
              <p:cNvSpPr/>
              <p:nvPr/>
            </p:nvSpPr>
            <p:spPr>
              <a:xfrm>
                <a:off x="8848548" y="165100"/>
                <a:ext cx="24842" cy="24907"/>
              </a:xfrm>
              <a:custGeom>
                <a:avLst/>
                <a:gdLst/>
                <a:ahLst/>
                <a:cxnLst/>
                <a:rect l="l" t="t" r="r" b="b"/>
                <a:pathLst>
                  <a:path w="382" h="383" extrusionOk="0">
                    <a:moveTo>
                      <a:pt x="194" y="1"/>
                    </a:moveTo>
                    <a:cubicBezTo>
                      <a:pt x="66" y="1"/>
                      <a:pt x="0" y="62"/>
                      <a:pt x="0" y="189"/>
                    </a:cubicBezTo>
                    <a:cubicBezTo>
                      <a:pt x="0" y="317"/>
                      <a:pt x="66"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26"/>
              <p:cNvSpPr/>
              <p:nvPr/>
            </p:nvSpPr>
            <p:spPr>
              <a:xfrm>
                <a:off x="8778312" y="165100"/>
                <a:ext cx="24907" cy="24907"/>
              </a:xfrm>
              <a:custGeom>
                <a:avLst/>
                <a:gdLst/>
                <a:ahLst/>
                <a:cxnLst/>
                <a:rect l="l" t="t" r="r" b="b"/>
                <a:pathLst>
                  <a:path w="383" h="383" extrusionOk="0">
                    <a:moveTo>
                      <a:pt x="189" y="1"/>
                    </a:moveTo>
                    <a:cubicBezTo>
                      <a:pt x="62" y="1"/>
                      <a:pt x="1" y="62"/>
                      <a:pt x="1" y="189"/>
                    </a:cubicBezTo>
                    <a:cubicBezTo>
                      <a:pt x="1" y="317"/>
                      <a:pt x="62" y="383"/>
                      <a:pt x="189" y="383"/>
                    </a:cubicBezTo>
                    <a:cubicBezTo>
                      <a:pt x="255" y="383"/>
                      <a:pt x="383" y="317"/>
                      <a:pt x="383" y="189"/>
                    </a:cubicBezTo>
                    <a:cubicBezTo>
                      <a:pt x="383" y="62"/>
                      <a:pt x="255"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26"/>
              <p:cNvSpPr/>
              <p:nvPr/>
            </p:nvSpPr>
            <p:spPr>
              <a:xfrm>
                <a:off x="8703849" y="165100"/>
                <a:ext cx="24907" cy="24907"/>
              </a:xfrm>
              <a:custGeom>
                <a:avLst/>
                <a:gdLst/>
                <a:ahLst/>
                <a:cxnLst/>
                <a:rect l="l" t="t" r="r" b="b"/>
                <a:pathLst>
                  <a:path w="383" h="383" extrusionOk="0">
                    <a:moveTo>
                      <a:pt x="189" y="1"/>
                    </a:moveTo>
                    <a:cubicBezTo>
                      <a:pt x="128" y="1"/>
                      <a:pt x="0" y="62"/>
                      <a:pt x="0" y="189"/>
                    </a:cubicBezTo>
                    <a:cubicBezTo>
                      <a:pt x="0"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26"/>
              <p:cNvSpPr/>
              <p:nvPr/>
            </p:nvSpPr>
            <p:spPr>
              <a:xfrm>
                <a:off x="9063744" y="86344"/>
                <a:ext cx="24907" cy="24907"/>
              </a:xfrm>
              <a:custGeom>
                <a:avLst/>
                <a:gdLst/>
                <a:ahLst/>
                <a:cxnLst/>
                <a:rect l="l" t="t" r="r" b="b"/>
                <a:pathLst>
                  <a:path w="383" h="383" extrusionOk="0">
                    <a:moveTo>
                      <a:pt x="194" y="0"/>
                    </a:moveTo>
                    <a:cubicBezTo>
                      <a:pt x="67" y="0"/>
                      <a:pt x="0" y="128"/>
                      <a:pt x="0" y="194"/>
                    </a:cubicBezTo>
                    <a:cubicBezTo>
                      <a:pt x="0" y="321"/>
                      <a:pt x="67"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26"/>
              <p:cNvSpPr/>
              <p:nvPr/>
            </p:nvSpPr>
            <p:spPr>
              <a:xfrm>
                <a:off x="8993573" y="86344"/>
                <a:ext cx="24842" cy="24907"/>
              </a:xfrm>
              <a:custGeom>
                <a:avLst/>
                <a:gdLst/>
                <a:ahLst/>
                <a:cxnLst/>
                <a:rect l="l" t="t" r="r" b="b"/>
                <a:pathLst>
                  <a:path w="382" h="383" extrusionOk="0">
                    <a:moveTo>
                      <a:pt x="188" y="0"/>
                    </a:moveTo>
                    <a:cubicBezTo>
                      <a:pt x="61" y="0"/>
                      <a:pt x="0" y="128"/>
                      <a:pt x="0" y="194"/>
                    </a:cubicBezTo>
                    <a:cubicBezTo>
                      <a:pt x="0" y="321"/>
                      <a:pt x="61" y="382"/>
                      <a:pt x="188" y="382"/>
                    </a:cubicBezTo>
                    <a:cubicBezTo>
                      <a:pt x="255" y="382"/>
                      <a:pt x="382" y="321"/>
                      <a:pt x="382" y="194"/>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26"/>
              <p:cNvSpPr/>
              <p:nvPr/>
            </p:nvSpPr>
            <p:spPr>
              <a:xfrm>
                <a:off x="8919044" y="86344"/>
                <a:ext cx="24907" cy="24907"/>
              </a:xfrm>
              <a:custGeom>
                <a:avLst/>
                <a:gdLst/>
                <a:ahLst/>
                <a:cxnLst/>
                <a:rect l="l" t="t" r="r" b="b"/>
                <a:pathLst>
                  <a:path w="383" h="383" extrusionOk="0">
                    <a:moveTo>
                      <a:pt x="189" y="0"/>
                    </a:moveTo>
                    <a:cubicBezTo>
                      <a:pt x="128" y="0"/>
                      <a:pt x="1" y="128"/>
                      <a:pt x="1" y="194"/>
                    </a:cubicBezTo>
                    <a:cubicBezTo>
                      <a:pt x="1"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26"/>
              <p:cNvSpPr/>
              <p:nvPr/>
            </p:nvSpPr>
            <p:spPr>
              <a:xfrm>
                <a:off x="8848548" y="86344"/>
                <a:ext cx="24842" cy="24907"/>
              </a:xfrm>
              <a:custGeom>
                <a:avLst/>
                <a:gdLst/>
                <a:ahLst/>
                <a:cxnLst/>
                <a:rect l="l" t="t" r="r" b="b"/>
                <a:pathLst>
                  <a:path w="382" h="383" extrusionOk="0">
                    <a:moveTo>
                      <a:pt x="194" y="0"/>
                    </a:moveTo>
                    <a:cubicBezTo>
                      <a:pt x="66" y="0"/>
                      <a:pt x="0" y="128"/>
                      <a:pt x="0" y="194"/>
                    </a:cubicBezTo>
                    <a:cubicBezTo>
                      <a:pt x="0" y="321"/>
                      <a:pt x="66"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26"/>
              <p:cNvSpPr/>
              <p:nvPr/>
            </p:nvSpPr>
            <p:spPr>
              <a:xfrm>
                <a:off x="8778312" y="86344"/>
                <a:ext cx="24907" cy="24907"/>
              </a:xfrm>
              <a:custGeom>
                <a:avLst/>
                <a:gdLst/>
                <a:ahLst/>
                <a:cxnLst/>
                <a:rect l="l" t="t" r="r" b="b"/>
                <a:pathLst>
                  <a:path w="383" h="383" extrusionOk="0">
                    <a:moveTo>
                      <a:pt x="189" y="0"/>
                    </a:moveTo>
                    <a:cubicBezTo>
                      <a:pt x="62" y="0"/>
                      <a:pt x="1" y="128"/>
                      <a:pt x="1" y="194"/>
                    </a:cubicBezTo>
                    <a:cubicBezTo>
                      <a:pt x="1" y="321"/>
                      <a:pt x="62" y="382"/>
                      <a:pt x="189" y="382"/>
                    </a:cubicBezTo>
                    <a:cubicBezTo>
                      <a:pt x="255" y="382"/>
                      <a:pt x="383" y="321"/>
                      <a:pt x="383" y="194"/>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26"/>
              <p:cNvSpPr/>
              <p:nvPr/>
            </p:nvSpPr>
            <p:spPr>
              <a:xfrm>
                <a:off x="8703849" y="86344"/>
                <a:ext cx="24907" cy="24907"/>
              </a:xfrm>
              <a:custGeom>
                <a:avLst/>
                <a:gdLst/>
                <a:ahLst/>
                <a:cxnLst/>
                <a:rect l="l" t="t" r="r" b="b"/>
                <a:pathLst>
                  <a:path w="383" h="383" extrusionOk="0">
                    <a:moveTo>
                      <a:pt x="189" y="0"/>
                    </a:moveTo>
                    <a:cubicBezTo>
                      <a:pt x="128" y="0"/>
                      <a:pt x="0" y="128"/>
                      <a:pt x="0" y="194"/>
                    </a:cubicBezTo>
                    <a:cubicBezTo>
                      <a:pt x="0"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2" name="Google Shape;922;p26"/>
            <p:cNvSpPr/>
            <p:nvPr/>
          </p:nvSpPr>
          <p:spPr>
            <a:xfrm rot="10800000" flipH="1">
              <a:off x="214293" y="3630893"/>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26"/>
            <p:cNvSpPr/>
            <p:nvPr/>
          </p:nvSpPr>
          <p:spPr>
            <a:xfrm rot="10800000" flipH="1">
              <a:off x="8743350" y="1490731"/>
              <a:ext cx="118095" cy="118061"/>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26"/>
            <p:cNvSpPr/>
            <p:nvPr/>
          </p:nvSpPr>
          <p:spPr>
            <a:xfrm rot="10800000" flipH="1">
              <a:off x="8572037" y="721778"/>
              <a:ext cx="259479" cy="259479"/>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26"/>
            <p:cNvSpPr/>
            <p:nvPr/>
          </p:nvSpPr>
          <p:spPr>
            <a:xfrm rot="10800000" flipH="1">
              <a:off x="-24656" y="4388654"/>
              <a:ext cx="307336" cy="30733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6" name="Google Shape;926;p26"/>
            <p:cNvGrpSpPr/>
            <p:nvPr/>
          </p:nvGrpSpPr>
          <p:grpSpPr>
            <a:xfrm rot="-5400000" flipH="1">
              <a:off x="9157321" y="1530308"/>
              <a:ext cx="1084270" cy="2095564"/>
              <a:chOff x="4128125" y="488675"/>
              <a:chExt cx="1462857" cy="2827259"/>
            </a:xfrm>
          </p:grpSpPr>
          <p:sp>
            <p:nvSpPr>
              <p:cNvPr id="927" name="Google Shape;927;p26"/>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26"/>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26"/>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26"/>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26"/>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2" name="Google Shape;932;p26"/>
            <p:cNvSpPr/>
            <p:nvPr/>
          </p:nvSpPr>
          <p:spPr>
            <a:xfrm rot="10800000" flipH="1">
              <a:off x="252132" y="566307"/>
              <a:ext cx="118109" cy="118135"/>
            </a:xfrm>
            <a:custGeom>
              <a:avLst/>
              <a:gdLst/>
              <a:ahLst/>
              <a:cxnLst/>
              <a:rect l="l" t="t" r="r" b="b"/>
              <a:pathLst>
                <a:path w="22845" h="22850" extrusionOk="0">
                  <a:moveTo>
                    <a:pt x="11389" y="5092"/>
                  </a:moveTo>
                  <a:cubicBezTo>
                    <a:pt x="14892" y="5092"/>
                    <a:pt x="17753" y="7892"/>
                    <a:pt x="17753" y="11395"/>
                  </a:cubicBezTo>
                  <a:cubicBezTo>
                    <a:pt x="17753" y="14892"/>
                    <a:pt x="14892" y="17692"/>
                    <a:pt x="11389" y="17692"/>
                  </a:cubicBezTo>
                  <a:cubicBezTo>
                    <a:pt x="7892" y="17692"/>
                    <a:pt x="5092" y="14892"/>
                    <a:pt x="5092" y="11395"/>
                  </a:cubicBezTo>
                  <a:cubicBezTo>
                    <a:pt x="5092" y="7892"/>
                    <a:pt x="7892" y="5092"/>
                    <a:pt x="11389" y="5092"/>
                  </a:cubicBezTo>
                  <a:close/>
                  <a:moveTo>
                    <a:pt x="11389" y="1"/>
                  </a:moveTo>
                  <a:cubicBezTo>
                    <a:pt x="5092" y="1"/>
                    <a:pt x="1" y="5092"/>
                    <a:pt x="1" y="11395"/>
                  </a:cubicBezTo>
                  <a:cubicBezTo>
                    <a:pt x="1" y="17692"/>
                    <a:pt x="5092" y="22850"/>
                    <a:pt x="11389" y="22850"/>
                  </a:cubicBezTo>
                  <a:cubicBezTo>
                    <a:pt x="17692" y="22850"/>
                    <a:pt x="22845" y="17692"/>
                    <a:pt x="22845" y="11395"/>
                  </a:cubicBezTo>
                  <a:cubicBezTo>
                    <a:pt x="22845" y="5092"/>
                    <a:pt x="17692" y="1"/>
                    <a:pt x="11389"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hree columns">
  <p:cSld name="CUSTOM_38">
    <p:spTree>
      <p:nvGrpSpPr>
        <p:cNvPr id="1" name="Shape 933"/>
        <p:cNvGrpSpPr/>
        <p:nvPr/>
      </p:nvGrpSpPr>
      <p:grpSpPr>
        <a:xfrm>
          <a:off x="0" y="0"/>
          <a:ext cx="0" cy="0"/>
          <a:chOff x="0" y="0"/>
          <a:chExt cx="0" cy="0"/>
        </a:xfrm>
      </p:grpSpPr>
      <p:grpSp>
        <p:nvGrpSpPr>
          <p:cNvPr id="934" name="Google Shape;934;p27"/>
          <p:cNvGrpSpPr/>
          <p:nvPr/>
        </p:nvGrpSpPr>
        <p:grpSpPr>
          <a:xfrm flipH="1">
            <a:off x="-1627906" y="-11597"/>
            <a:ext cx="10771895" cy="5175273"/>
            <a:chOff x="-11444" y="-11597"/>
            <a:chExt cx="10771895" cy="5175273"/>
          </a:xfrm>
        </p:grpSpPr>
        <p:grpSp>
          <p:nvGrpSpPr>
            <p:cNvPr id="935" name="Google Shape;935;p27"/>
            <p:cNvGrpSpPr/>
            <p:nvPr/>
          </p:nvGrpSpPr>
          <p:grpSpPr>
            <a:xfrm>
              <a:off x="1600156" y="4350659"/>
              <a:ext cx="7564864" cy="813016"/>
              <a:chOff x="-704229" y="4094158"/>
              <a:chExt cx="9859069" cy="1059581"/>
            </a:xfrm>
          </p:grpSpPr>
          <p:sp>
            <p:nvSpPr>
              <p:cNvPr id="936" name="Google Shape;936;p27"/>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27"/>
              <p:cNvSpPr/>
              <p:nvPr/>
            </p:nvSpPr>
            <p:spPr>
              <a:xfrm>
                <a:off x="-704229" y="4715656"/>
                <a:ext cx="878894" cy="438083"/>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38" name="Google Shape;938;p27"/>
              <p:cNvGrpSpPr/>
              <p:nvPr/>
            </p:nvGrpSpPr>
            <p:grpSpPr>
              <a:xfrm>
                <a:off x="8877683" y="4245446"/>
                <a:ext cx="177866" cy="385129"/>
                <a:chOff x="8877683" y="4321646"/>
                <a:chExt cx="177866" cy="385129"/>
              </a:xfrm>
            </p:grpSpPr>
            <p:sp>
              <p:nvSpPr>
                <p:cNvPr id="939" name="Google Shape;939;p27"/>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27"/>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27"/>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27"/>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27"/>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27"/>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27"/>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27"/>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7"/>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27"/>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7"/>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7"/>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7"/>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27"/>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7"/>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27"/>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27"/>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27"/>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57" name="Google Shape;957;p27"/>
            <p:cNvGrpSpPr/>
            <p:nvPr/>
          </p:nvGrpSpPr>
          <p:grpSpPr>
            <a:xfrm>
              <a:off x="8703849" y="-11597"/>
              <a:ext cx="451002" cy="707619"/>
              <a:chOff x="8703849" y="7849"/>
              <a:chExt cx="451002" cy="707619"/>
            </a:xfrm>
          </p:grpSpPr>
          <p:sp>
            <p:nvSpPr>
              <p:cNvPr id="958" name="Google Shape;958;p27"/>
              <p:cNvSpPr/>
              <p:nvPr/>
            </p:nvSpPr>
            <p:spPr>
              <a:xfrm>
                <a:off x="8803155" y="7849"/>
                <a:ext cx="351696" cy="707619"/>
              </a:xfrm>
              <a:custGeom>
                <a:avLst/>
                <a:gdLst/>
                <a:ahLst/>
                <a:cxnLst/>
                <a:rect l="l" t="t" r="r" b="b"/>
                <a:pathLst>
                  <a:path w="5408" h="10881" extrusionOk="0">
                    <a:moveTo>
                      <a:pt x="5407" y="1"/>
                    </a:moveTo>
                    <a:cubicBezTo>
                      <a:pt x="2419" y="1"/>
                      <a:pt x="1" y="2419"/>
                      <a:pt x="1" y="5407"/>
                    </a:cubicBezTo>
                    <a:cubicBezTo>
                      <a:pt x="1" y="8462"/>
                      <a:pt x="2419" y="10880"/>
                      <a:pt x="5407" y="10880"/>
                    </a:cubicBezTo>
                    <a:lnTo>
                      <a:pt x="540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27"/>
              <p:cNvSpPr/>
              <p:nvPr/>
            </p:nvSpPr>
            <p:spPr>
              <a:xfrm>
                <a:off x="9063744" y="239629"/>
                <a:ext cx="24907" cy="24907"/>
              </a:xfrm>
              <a:custGeom>
                <a:avLst/>
                <a:gdLst/>
                <a:ahLst/>
                <a:cxnLst/>
                <a:rect l="l" t="t" r="r" b="b"/>
                <a:pathLst>
                  <a:path w="383" h="383" extrusionOk="0">
                    <a:moveTo>
                      <a:pt x="194" y="0"/>
                    </a:moveTo>
                    <a:cubicBezTo>
                      <a:pt x="67" y="0"/>
                      <a:pt x="0" y="128"/>
                      <a:pt x="0" y="189"/>
                    </a:cubicBezTo>
                    <a:cubicBezTo>
                      <a:pt x="0" y="316"/>
                      <a:pt x="67"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27"/>
              <p:cNvSpPr/>
              <p:nvPr/>
            </p:nvSpPr>
            <p:spPr>
              <a:xfrm>
                <a:off x="8993573" y="239629"/>
                <a:ext cx="24842" cy="24907"/>
              </a:xfrm>
              <a:custGeom>
                <a:avLst/>
                <a:gdLst/>
                <a:ahLst/>
                <a:cxnLst/>
                <a:rect l="l" t="t" r="r" b="b"/>
                <a:pathLst>
                  <a:path w="382" h="383" extrusionOk="0">
                    <a:moveTo>
                      <a:pt x="188" y="0"/>
                    </a:moveTo>
                    <a:cubicBezTo>
                      <a:pt x="61" y="0"/>
                      <a:pt x="0" y="128"/>
                      <a:pt x="0" y="189"/>
                    </a:cubicBezTo>
                    <a:cubicBezTo>
                      <a:pt x="0" y="316"/>
                      <a:pt x="61" y="382"/>
                      <a:pt x="188" y="382"/>
                    </a:cubicBezTo>
                    <a:cubicBezTo>
                      <a:pt x="255" y="382"/>
                      <a:pt x="382" y="316"/>
                      <a:pt x="382" y="189"/>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27"/>
              <p:cNvSpPr/>
              <p:nvPr/>
            </p:nvSpPr>
            <p:spPr>
              <a:xfrm>
                <a:off x="8919044" y="239629"/>
                <a:ext cx="24907" cy="24907"/>
              </a:xfrm>
              <a:custGeom>
                <a:avLst/>
                <a:gdLst/>
                <a:ahLst/>
                <a:cxnLst/>
                <a:rect l="l" t="t" r="r" b="b"/>
                <a:pathLst>
                  <a:path w="383" h="383" extrusionOk="0">
                    <a:moveTo>
                      <a:pt x="189" y="0"/>
                    </a:moveTo>
                    <a:cubicBezTo>
                      <a:pt x="128" y="0"/>
                      <a:pt x="1" y="128"/>
                      <a:pt x="1" y="189"/>
                    </a:cubicBezTo>
                    <a:cubicBezTo>
                      <a:pt x="1"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27"/>
              <p:cNvSpPr/>
              <p:nvPr/>
            </p:nvSpPr>
            <p:spPr>
              <a:xfrm>
                <a:off x="8848548" y="239629"/>
                <a:ext cx="24842" cy="24907"/>
              </a:xfrm>
              <a:custGeom>
                <a:avLst/>
                <a:gdLst/>
                <a:ahLst/>
                <a:cxnLst/>
                <a:rect l="l" t="t" r="r" b="b"/>
                <a:pathLst>
                  <a:path w="382" h="383" extrusionOk="0">
                    <a:moveTo>
                      <a:pt x="194" y="0"/>
                    </a:moveTo>
                    <a:cubicBezTo>
                      <a:pt x="66" y="0"/>
                      <a:pt x="0" y="128"/>
                      <a:pt x="0" y="189"/>
                    </a:cubicBezTo>
                    <a:cubicBezTo>
                      <a:pt x="0" y="316"/>
                      <a:pt x="66"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27"/>
              <p:cNvSpPr/>
              <p:nvPr/>
            </p:nvSpPr>
            <p:spPr>
              <a:xfrm>
                <a:off x="8778312" y="239629"/>
                <a:ext cx="24907" cy="24907"/>
              </a:xfrm>
              <a:custGeom>
                <a:avLst/>
                <a:gdLst/>
                <a:ahLst/>
                <a:cxnLst/>
                <a:rect l="l" t="t" r="r" b="b"/>
                <a:pathLst>
                  <a:path w="383" h="383" extrusionOk="0">
                    <a:moveTo>
                      <a:pt x="189" y="0"/>
                    </a:moveTo>
                    <a:cubicBezTo>
                      <a:pt x="62" y="0"/>
                      <a:pt x="1" y="128"/>
                      <a:pt x="1" y="189"/>
                    </a:cubicBezTo>
                    <a:cubicBezTo>
                      <a:pt x="1" y="316"/>
                      <a:pt x="62" y="382"/>
                      <a:pt x="189" y="382"/>
                    </a:cubicBezTo>
                    <a:cubicBezTo>
                      <a:pt x="255" y="382"/>
                      <a:pt x="383" y="316"/>
                      <a:pt x="383" y="189"/>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27"/>
              <p:cNvSpPr/>
              <p:nvPr/>
            </p:nvSpPr>
            <p:spPr>
              <a:xfrm>
                <a:off x="8703849" y="239629"/>
                <a:ext cx="24907" cy="24907"/>
              </a:xfrm>
              <a:custGeom>
                <a:avLst/>
                <a:gdLst/>
                <a:ahLst/>
                <a:cxnLst/>
                <a:rect l="l" t="t" r="r" b="b"/>
                <a:pathLst>
                  <a:path w="383" h="383" extrusionOk="0">
                    <a:moveTo>
                      <a:pt x="189" y="0"/>
                    </a:moveTo>
                    <a:cubicBezTo>
                      <a:pt x="128" y="0"/>
                      <a:pt x="0" y="128"/>
                      <a:pt x="0" y="189"/>
                    </a:cubicBezTo>
                    <a:cubicBezTo>
                      <a:pt x="0"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27"/>
              <p:cNvSpPr/>
              <p:nvPr/>
            </p:nvSpPr>
            <p:spPr>
              <a:xfrm>
                <a:off x="9063744" y="165100"/>
                <a:ext cx="24907" cy="24907"/>
              </a:xfrm>
              <a:custGeom>
                <a:avLst/>
                <a:gdLst/>
                <a:ahLst/>
                <a:cxnLst/>
                <a:rect l="l" t="t" r="r" b="b"/>
                <a:pathLst>
                  <a:path w="383" h="383" extrusionOk="0">
                    <a:moveTo>
                      <a:pt x="194" y="1"/>
                    </a:moveTo>
                    <a:cubicBezTo>
                      <a:pt x="67" y="1"/>
                      <a:pt x="0" y="62"/>
                      <a:pt x="0" y="189"/>
                    </a:cubicBezTo>
                    <a:cubicBezTo>
                      <a:pt x="0" y="317"/>
                      <a:pt x="67"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27"/>
              <p:cNvSpPr/>
              <p:nvPr/>
            </p:nvSpPr>
            <p:spPr>
              <a:xfrm>
                <a:off x="8993573" y="165100"/>
                <a:ext cx="24842" cy="24907"/>
              </a:xfrm>
              <a:custGeom>
                <a:avLst/>
                <a:gdLst/>
                <a:ahLst/>
                <a:cxnLst/>
                <a:rect l="l" t="t" r="r" b="b"/>
                <a:pathLst>
                  <a:path w="382" h="383" extrusionOk="0">
                    <a:moveTo>
                      <a:pt x="188" y="1"/>
                    </a:moveTo>
                    <a:cubicBezTo>
                      <a:pt x="61" y="1"/>
                      <a:pt x="0" y="62"/>
                      <a:pt x="0" y="189"/>
                    </a:cubicBezTo>
                    <a:cubicBezTo>
                      <a:pt x="0" y="317"/>
                      <a:pt x="61" y="383"/>
                      <a:pt x="188" y="383"/>
                    </a:cubicBezTo>
                    <a:cubicBezTo>
                      <a:pt x="255" y="383"/>
                      <a:pt x="382" y="317"/>
                      <a:pt x="382" y="189"/>
                    </a:cubicBezTo>
                    <a:cubicBezTo>
                      <a:pt x="382" y="62"/>
                      <a:pt x="255" y="1"/>
                      <a:pt x="188"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27"/>
              <p:cNvSpPr/>
              <p:nvPr/>
            </p:nvSpPr>
            <p:spPr>
              <a:xfrm>
                <a:off x="8919044" y="165100"/>
                <a:ext cx="24907" cy="24907"/>
              </a:xfrm>
              <a:custGeom>
                <a:avLst/>
                <a:gdLst/>
                <a:ahLst/>
                <a:cxnLst/>
                <a:rect l="l" t="t" r="r" b="b"/>
                <a:pathLst>
                  <a:path w="383" h="383" extrusionOk="0">
                    <a:moveTo>
                      <a:pt x="189" y="1"/>
                    </a:moveTo>
                    <a:cubicBezTo>
                      <a:pt x="128" y="1"/>
                      <a:pt x="1" y="62"/>
                      <a:pt x="1" y="189"/>
                    </a:cubicBezTo>
                    <a:cubicBezTo>
                      <a:pt x="1"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27"/>
              <p:cNvSpPr/>
              <p:nvPr/>
            </p:nvSpPr>
            <p:spPr>
              <a:xfrm>
                <a:off x="8848548" y="165100"/>
                <a:ext cx="24842" cy="24907"/>
              </a:xfrm>
              <a:custGeom>
                <a:avLst/>
                <a:gdLst/>
                <a:ahLst/>
                <a:cxnLst/>
                <a:rect l="l" t="t" r="r" b="b"/>
                <a:pathLst>
                  <a:path w="382" h="383" extrusionOk="0">
                    <a:moveTo>
                      <a:pt x="194" y="1"/>
                    </a:moveTo>
                    <a:cubicBezTo>
                      <a:pt x="66" y="1"/>
                      <a:pt x="0" y="62"/>
                      <a:pt x="0" y="189"/>
                    </a:cubicBezTo>
                    <a:cubicBezTo>
                      <a:pt x="0" y="317"/>
                      <a:pt x="66"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27"/>
              <p:cNvSpPr/>
              <p:nvPr/>
            </p:nvSpPr>
            <p:spPr>
              <a:xfrm>
                <a:off x="8778312" y="165100"/>
                <a:ext cx="24907" cy="24907"/>
              </a:xfrm>
              <a:custGeom>
                <a:avLst/>
                <a:gdLst/>
                <a:ahLst/>
                <a:cxnLst/>
                <a:rect l="l" t="t" r="r" b="b"/>
                <a:pathLst>
                  <a:path w="383" h="383" extrusionOk="0">
                    <a:moveTo>
                      <a:pt x="189" y="1"/>
                    </a:moveTo>
                    <a:cubicBezTo>
                      <a:pt x="62" y="1"/>
                      <a:pt x="1" y="62"/>
                      <a:pt x="1" y="189"/>
                    </a:cubicBezTo>
                    <a:cubicBezTo>
                      <a:pt x="1" y="317"/>
                      <a:pt x="62" y="383"/>
                      <a:pt x="189" y="383"/>
                    </a:cubicBezTo>
                    <a:cubicBezTo>
                      <a:pt x="255" y="383"/>
                      <a:pt x="383" y="317"/>
                      <a:pt x="383" y="189"/>
                    </a:cubicBezTo>
                    <a:cubicBezTo>
                      <a:pt x="383" y="62"/>
                      <a:pt x="255"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27"/>
              <p:cNvSpPr/>
              <p:nvPr/>
            </p:nvSpPr>
            <p:spPr>
              <a:xfrm>
                <a:off x="8703849" y="165100"/>
                <a:ext cx="24907" cy="24907"/>
              </a:xfrm>
              <a:custGeom>
                <a:avLst/>
                <a:gdLst/>
                <a:ahLst/>
                <a:cxnLst/>
                <a:rect l="l" t="t" r="r" b="b"/>
                <a:pathLst>
                  <a:path w="383" h="383" extrusionOk="0">
                    <a:moveTo>
                      <a:pt x="189" y="1"/>
                    </a:moveTo>
                    <a:cubicBezTo>
                      <a:pt x="128" y="1"/>
                      <a:pt x="0" y="62"/>
                      <a:pt x="0" y="189"/>
                    </a:cubicBezTo>
                    <a:cubicBezTo>
                      <a:pt x="0"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27"/>
              <p:cNvSpPr/>
              <p:nvPr/>
            </p:nvSpPr>
            <p:spPr>
              <a:xfrm>
                <a:off x="9063744" y="86344"/>
                <a:ext cx="24907" cy="24907"/>
              </a:xfrm>
              <a:custGeom>
                <a:avLst/>
                <a:gdLst/>
                <a:ahLst/>
                <a:cxnLst/>
                <a:rect l="l" t="t" r="r" b="b"/>
                <a:pathLst>
                  <a:path w="383" h="383" extrusionOk="0">
                    <a:moveTo>
                      <a:pt x="194" y="0"/>
                    </a:moveTo>
                    <a:cubicBezTo>
                      <a:pt x="67" y="0"/>
                      <a:pt x="0" y="128"/>
                      <a:pt x="0" y="194"/>
                    </a:cubicBezTo>
                    <a:cubicBezTo>
                      <a:pt x="0" y="321"/>
                      <a:pt x="67"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27"/>
              <p:cNvSpPr/>
              <p:nvPr/>
            </p:nvSpPr>
            <p:spPr>
              <a:xfrm>
                <a:off x="8993573" y="86344"/>
                <a:ext cx="24842" cy="24907"/>
              </a:xfrm>
              <a:custGeom>
                <a:avLst/>
                <a:gdLst/>
                <a:ahLst/>
                <a:cxnLst/>
                <a:rect l="l" t="t" r="r" b="b"/>
                <a:pathLst>
                  <a:path w="382" h="383" extrusionOk="0">
                    <a:moveTo>
                      <a:pt x="188" y="0"/>
                    </a:moveTo>
                    <a:cubicBezTo>
                      <a:pt x="61" y="0"/>
                      <a:pt x="0" y="128"/>
                      <a:pt x="0" y="194"/>
                    </a:cubicBezTo>
                    <a:cubicBezTo>
                      <a:pt x="0" y="321"/>
                      <a:pt x="61" y="382"/>
                      <a:pt x="188" y="382"/>
                    </a:cubicBezTo>
                    <a:cubicBezTo>
                      <a:pt x="255" y="382"/>
                      <a:pt x="382" y="321"/>
                      <a:pt x="382" y="194"/>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27"/>
              <p:cNvSpPr/>
              <p:nvPr/>
            </p:nvSpPr>
            <p:spPr>
              <a:xfrm>
                <a:off x="8919044" y="86344"/>
                <a:ext cx="24907" cy="24907"/>
              </a:xfrm>
              <a:custGeom>
                <a:avLst/>
                <a:gdLst/>
                <a:ahLst/>
                <a:cxnLst/>
                <a:rect l="l" t="t" r="r" b="b"/>
                <a:pathLst>
                  <a:path w="383" h="383" extrusionOk="0">
                    <a:moveTo>
                      <a:pt x="189" y="0"/>
                    </a:moveTo>
                    <a:cubicBezTo>
                      <a:pt x="128" y="0"/>
                      <a:pt x="1" y="128"/>
                      <a:pt x="1" y="194"/>
                    </a:cubicBezTo>
                    <a:cubicBezTo>
                      <a:pt x="1"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27"/>
              <p:cNvSpPr/>
              <p:nvPr/>
            </p:nvSpPr>
            <p:spPr>
              <a:xfrm>
                <a:off x="8848548" y="86344"/>
                <a:ext cx="24842" cy="24907"/>
              </a:xfrm>
              <a:custGeom>
                <a:avLst/>
                <a:gdLst/>
                <a:ahLst/>
                <a:cxnLst/>
                <a:rect l="l" t="t" r="r" b="b"/>
                <a:pathLst>
                  <a:path w="382" h="383" extrusionOk="0">
                    <a:moveTo>
                      <a:pt x="194" y="0"/>
                    </a:moveTo>
                    <a:cubicBezTo>
                      <a:pt x="66" y="0"/>
                      <a:pt x="0" y="128"/>
                      <a:pt x="0" y="194"/>
                    </a:cubicBezTo>
                    <a:cubicBezTo>
                      <a:pt x="0" y="321"/>
                      <a:pt x="66"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27"/>
              <p:cNvSpPr/>
              <p:nvPr/>
            </p:nvSpPr>
            <p:spPr>
              <a:xfrm>
                <a:off x="8778312" y="86344"/>
                <a:ext cx="24907" cy="24907"/>
              </a:xfrm>
              <a:custGeom>
                <a:avLst/>
                <a:gdLst/>
                <a:ahLst/>
                <a:cxnLst/>
                <a:rect l="l" t="t" r="r" b="b"/>
                <a:pathLst>
                  <a:path w="383" h="383" extrusionOk="0">
                    <a:moveTo>
                      <a:pt x="189" y="0"/>
                    </a:moveTo>
                    <a:cubicBezTo>
                      <a:pt x="62" y="0"/>
                      <a:pt x="1" y="128"/>
                      <a:pt x="1" y="194"/>
                    </a:cubicBezTo>
                    <a:cubicBezTo>
                      <a:pt x="1" y="321"/>
                      <a:pt x="62" y="382"/>
                      <a:pt x="189" y="382"/>
                    </a:cubicBezTo>
                    <a:cubicBezTo>
                      <a:pt x="255" y="382"/>
                      <a:pt x="383" y="321"/>
                      <a:pt x="383" y="194"/>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27"/>
              <p:cNvSpPr/>
              <p:nvPr/>
            </p:nvSpPr>
            <p:spPr>
              <a:xfrm>
                <a:off x="8703849" y="86344"/>
                <a:ext cx="24907" cy="24907"/>
              </a:xfrm>
              <a:custGeom>
                <a:avLst/>
                <a:gdLst/>
                <a:ahLst/>
                <a:cxnLst/>
                <a:rect l="l" t="t" r="r" b="b"/>
                <a:pathLst>
                  <a:path w="383" h="383" extrusionOk="0">
                    <a:moveTo>
                      <a:pt x="189" y="0"/>
                    </a:moveTo>
                    <a:cubicBezTo>
                      <a:pt x="128" y="0"/>
                      <a:pt x="0" y="128"/>
                      <a:pt x="0" y="194"/>
                    </a:cubicBezTo>
                    <a:cubicBezTo>
                      <a:pt x="0"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7" name="Google Shape;977;p27"/>
            <p:cNvSpPr/>
            <p:nvPr/>
          </p:nvSpPr>
          <p:spPr>
            <a:xfrm>
              <a:off x="227519" y="2370647"/>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27"/>
            <p:cNvSpPr/>
            <p:nvPr/>
          </p:nvSpPr>
          <p:spPr>
            <a:xfrm>
              <a:off x="227505" y="141327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27"/>
            <p:cNvSpPr/>
            <p:nvPr/>
          </p:nvSpPr>
          <p:spPr>
            <a:xfrm>
              <a:off x="2892530" y="4855593"/>
              <a:ext cx="107896" cy="107927"/>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27"/>
            <p:cNvSpPr/>
            <p:nvPr/>
          </p:nvSpPr>
          <p:spPr>
            <a:xfrm>
              <a:off x="8756562" y="3543286"/>
              <a:ext cx="118095" cy="118061"/>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27"/>
            <p:cNvSpPr/>
            <p:nvPr/>
          </p:nvSpPr>
          <p:spPr>
            <a:xfrm>
              <a:off x="8585249" y="4170822"/>
              <a:ext cx="259479" cy="259479"/>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27"/>
            <p:cNvSpPr/>
            <p:nvPr/>
          </p:nvSpPr>
          <p:spPr>
            <a:xfrm>
              <a:off x="-11444" y="456088"/>
              <a:ext cx="307336" cy="30733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27"/>
            <p:cNvSpPr/>
            <p:nvPr/>
          </p:nvSpPr>
          <p:spPr>
            <a:xfrm>
              <a:off x="2570967" y="-6008"/>
              <a:ext cx="693634" cy="345190"/>
            </a:xfrm>
            <a:custGeom>
              <a:avLst/>
              <a:gdLst/>
              <a:ahLst/>
              <a:cxnLst/>
              <a:rect l="l" t="t" r="r" b="b"/>
              <a:pathLst>
                <a:path w="12790" h="6365" extrusionOk="0">
                  <a:moveTo>
                    <a:pt x="1" y="1"/>
                  </a:moveTo>
                  <a:cubicBezTo>
                    <a:pt x="1" y="892"/>
                    <a:pt x="189" y="1716"/>
                    <a:pt x="510" y="2480"/>
                  </a:cubicBezTo>
                  <a:cubicBezTo>
                    <a:pt x="953" y="3626"/>
                    <a:pt x="1783" y="4583"/>
                    <a:pt x="2801" y="5280"/>
                  </a:cubicBezTo>
                  <a:cubicBezTo>
                    <a:pt x="3819" y="5983"/>
                    <a:pt x="5092" y="6365"/>
                    <a:pt x="6365" y="6365"/>
                  </a:cubicBezTo>
                  <a:cubicBezTo>
                    <a:pt x="7256" y="6365"/>
                    <a:pt x="8081" y="6171"/>
                    <a:pt x="8844" y="5855"/>
                  </a:cubicBezTo>
                  <a:cubicBezTo>
                    <a:pt x="9990" y="5407"/>
                    <a:pt x="11008" y="4583"/>
                    <a:pt x="11710" y="3564"/>
                  </a:cubicBezTo>
                  <a:cubicBezTo>
                    <a:pt x="12347" y="2546"/>
                    <a:pt x="12790" y="1273"/>
                    <a:pt x="12790" y="1"/>
                  </a:cubicBezTo>
                  <a:lnTo>
                    <a:pt x="10499" y="1"/>
                  </a:lnTo>
                  <a:cubicBezTo>
                    <a:pt x="10499" y="571"/>
                    <a:pt x="10372" y="1080"/>
                    <a:pt x="10183" y="1589"/>
                  </a:cubicBezTo>
                  <a:cubicBezTo>
                    <a:pt x="9862" y="2292"/>
                    <a:pt x="9353" y="2928"/>
                    <a:pt x="8656" y="3371"/>
                  </a:cubicBezTo>
                  <a:cubicBezTo>
                    <a:pt x="8019" y="3819"/>
                    <a:pt x="7256" y="4074"/>
                    <a:pt x="6365" y="4074"/>
                  </a:cubicBezTo>
                  <a:cubicBezTo>
                    <a:pt x="5789" y="4074"/>
                    <a:pt x="5280" y="3946"/>
                    <a:pt x="4771" y="3753"/>
                  </a:cubicBezTo>
                  <a:cubicBezTo>
                    <a:pt x="4074" y="3437"/>
                    <a:pt x="3437" y="2928"/>
                    <a:pt x="2989" y="2292"/>
                  </a:cubicBezTo>
                  <a:cubicBezTo>
                    <a:pt x="2546" y="1589"/>
                    <a:pt x="2292" y="825"/>
                    <a:pt x="22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4" name="Google Shape;984;p27"/>
            <p:cNvGrpSpPr/>
            <p:nvPr/>
          </p:nvGrpSpPr>
          <p:grpSpPr>
            <a:xfrm rot="-5400000">
              <a:off x="9170533" y="1526206"/>
              <a:ext cx="1084270" cy="2095564"/>
              <a:chOff x="4128125" y="488675"/>
              <a:chExt cx="1462857" cy="2827259"/>
            </a:xfrm>
          </p:grpSpPr>
          <p:sp>
            <p:nvSpPr>
              <p:cNvPr id="985" name="Google Shape;985;p27"/>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27"/>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27"/>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27"/>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27"/>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0" name="Google Shape;990;p27"/>
            <p:cNvSpPr/>
            <p:nvPr/>
          </p:nvSpPr>
          <p:spPr>
            <a:xfrm>
              <a:off x="265344" y="4467636"/>
              <a:ext cx="118109" cy="118135"/>
            </a:xfrm>
            <a:custGeom>
              <a:avLst/>
              <a:gdLst/>
              <a:ahLst/>
              <a:cxnLst/>
              <a:rect l="l" t="t" r="r" b="b"/>
              <a:pathLst>
                <a:path w="22845" h="22850" extrusionOk="0">
                  <a:moveTo>
                    <a:pt x="11389" y="5092"/>
                  </a:moveTo>
                  <a:cubicBezTo>
                    <a:pt x="14892" y="5092"/>
                    <a:pt x="17753" y="7892"/>
                    <a:pt x="17753" y="11395"/>
                  </a:cubicBezTo>
                  <a:cubicBezTo>
                    <a:pt x="17753" y="14892"/>
                    <a:pt x="14892" y="17692"/>
                    <a:pt x="11389" y="17692"/>
                  </a:cubicBezTo>
                  <a:cubicBezTo>
                    <a:pt x="7892" y="17692"/>
                    <a:pt x="5092" y="14892"/>
                    <a:pt x="5092" y="11395"/>
                  </a:cubicBezTo>
                  <a:cubicBezTo>
                    <a:pt x="5092" y="7892"/>
                    <a:pt x="7892" y="5092"/>
                    <a:pt x="11389" y="5092"/>
                  </a:cubicBezTo>
                  <a:close/>
                  <a:moveTo>
                    <a:pt x="11389" y="1"/>
                  </a:moveTo>
                  <a:cubicBezTo>
                    <a:pt x="5092" y="1"/>
                    <a:pt x="1" y="5092"/>
                    <a:pt x="1" y="11395"/>
                  </a:cubicBezTo>
                  <a:cubicBezTo>
                    <a:pt x="1" y="17692"/>
                    <a:pt x="5092" y="22850"/>
                    <a:pt x="11389" y="22850"/>
                  </a:cubicBezTo>
                  <a:cubicBezTo>
                    <a:pt x="17692" y="22850"/>
                    <a:pt x="22845" y="17692"/>
                    <a:pt x="22845" y="11395"/>
                  </a:cubicBezTo>
                  <a:cubicBezTo>
                    <a:pt x="22845" y="5092"/>
                    <a:pt x="17692" y="1"/>
                    <a:pt x="11389"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1" name="Google Shape;991;p27"/>
          <p:cNvSpPr txBox="1">
            <a:spLocks noGrp="1"/>
          </p:cNvSpPr>
          <p:nvPr>
            <p:ph type="subTitle" idx="1"/>
          </p:nvPr>
        </p:nvSpPr>
        <p:spPr>
          <a:xfrm>
            <a:off x="6194700" y="3189995"/>
            <a:ext cx="2226600" cy="273000"/>
          </a:xfrm>
          <a:prstGeom prst="rect">
            <a:avLst/>
          </a:prstGeom>
          <a:noFill/>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algn="ctr" rtl="0">
              <a:spcBef>
                <a:spcPts val="0"/>
              </a:spcBef>
              <a:spcAft>
                <a:spcPts val="0"/>
              </a:spcAft>
              <a:buClr>
                <a:schemeClr val="dk2"/>
              </a:buClr>
              <a:buSzPts val="1200"/>
              <a:buNone/>
              <a:defRPr sz="1200">
                <a:solidFill>
                  <a:schemeClr val="dk2"/>
                </a:solidFill>
              </a:defRPr>
            </a:lvl2pPr>
            <a:lvl3pPr lvl="2" algn="ctr" rtl="0">
              <a:spcBef>
                <a:spcPts val="0"/>
              </a:spcBef>
              <a:spcAft>
                <a:spcPts val="0"/>
              </a:spcAft>
              <a:buClr>
                <a:schemeClr val="dk2"/>
              </a:buClr>
              <a:buSzPts val="1200"/>
              <a:buNone/>
              <a:defRPr sz="1200">
                <a:solidFill>
                  <a:schemeClr val="dk2"/>
                </a:solidFill>
              </a:defRPr>
            </a:lvl3pPr>
            <a:lvl4pPr lvl="3" algn="ctr" rtl="0">
              <a:spcBef>
                <a:spcPts val="0"/>
              </a:spcBef>
              <a:spcAft>
                <a:spcPts val="0"/>
              </a:spcAft>
              <a:buClr>
                <a:schemeClr val="dk2"/>
              </a:buClr>
              <a:buSzPts val="1200"/>
              <a:buNone/>
              <a:defRPr sz="1200">
                <a:solidFill>
                  <a:schemeClr val="dk2"/>
                </a:solidFill>
              </a:defRPr>
            </a:lvl4pPr>
            <a:lvl5pPr lvl="4" algn="ctr" rtl="0">
              <a:spcBef>
                <a:spcPts val="0"/>
              </a:spcBef>
              <a:spcAft>
                <a:spcPts val="0"/>
              </a:spcAft>
              <a:buClr>
                <a:schemeClr val="dk2"/>
              </a:buClr>
              <a:buSzPts val="1200"/>
              <a:buNone/>
              <a:defRPr sz="1200">
                <a:solidFill>
                  <a:schemeClr val="dk2"/>
                </a:solidFill>
              </a:defRPr>
            </a:lvl5pPr>
            <a:lvl6pPr lvl="5" algn="ctr" rtl="0">
              <a:spcBef>
                <a:spcPts val="0"/>
              </a:spcBef>
              <a:spcAft>
                <a:spcPts val="0"/>
              </a:spcAft>
              <a:buClr>
                <a:schemeClr val="dk2"/>
              </a:buClr>
              <a:buSzPts val="1200"/>
              <a:buNone/>
              <a:defRPr sz="1200">
                <a:solidFill>
                  <a:schemeClr val="dk2"/>
                </a:solidFill>
              </a:defRPr>
            </a:lvl6pPr>
            <a:lvl7pPr lvl="6" algn="ctr" rtl="0">
              <a:spcBef>
                <a:spcPts val="0"/>
              </a:spcBef>
              <a:spcAft>
                <a:spcPts val="0"/>
              </a:spcAft>
              <a:buClr>
                <a:schemeClr val="dk2"/>
              </a:buClr>
              <a:buSzPts val="1200"/>
              <a:buNone/>
              <a:defRPr sz="1200">
                <a:solidFill>
                  <a:schemeClr val="dk2"/>
                </a:solidFill>
              </a:defRPr>
            </a:lvl7pPr>
            <a:lvl8pPr lvl="7" algn="ctr" rtl="0">
              <a:spcBef>
                <a:spcPts val="0"/>
              </a:spcBef>
              <a:spcAft>
                <a:spcPts val="0"/>
              </a:spcAft>
              <a:buClr>
                <a:schemeClr val="dk2"/>
              </a:buClr>
              <a:buSzPts val="1200"/>
              <a:buNone/>
              <a:defRPr sz="1200">
                <a:solidFill>
                  <a:schemeClr val="dk2"/>
                </a:solidFill>
              </a:defRPr>
            </a:lvl8pPr>
            <a:lvl9pPr lvl="8" algn="ctr" rtl="0">
              <a:spcBef>
                <a:spcPts val="0"/>
              </a:spcBef>
              <a:spcAft>
                <a:spcPts val="0"/>
              </a:spcAft>
              <a:buClr>
                <a:schemeClr val="dk2"/>
              </a:buClr>
              <a:buSzPts val="1200"/>
              <a:buNone/>
              <a:defRPr sz="1200">
                <a:solidFill>
                  <a:schemeClr val="dk2"/>
                </a:solidFill>
              </a:defRPr>
            </a:lvl9pPr>
          </a:lstStyle>
          <a:p>
            <a:endParaRPr/>
          </a:p>
        </p:txBody>
      </p:sp>
      <p:sp>
        <p:nvSpPr>
          <p:cNvPr id="992" name="Google Shape;992;p27"/>
          <p:cNvSpPr txBox="1">
            <a:spLocks noGrp="1"/>
          </p:cNvSpPr>
          <p:nvPr>
            <p:ph type="subTitle" idx="2"/>
          </p:nvPr>
        </p:nvSpPr>
        <p:spPr>
          <a:xfrm>
            <a:off x="6194700" y="3459136"/>
            <a:ext cx="22266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000"/>
              <a:buNone/>
              <a:defRPr sz="1400">
                <a:solidFill>
                  <a:schemeClr val="dk1"/>
                </a:solidFill>
              </a:defRPr>
            </a:lvl1pPr>
            <a:lvl2pPr lvl="1" algn="ctr" rtl="0">
              <a:lnSpc>
                <a:spcPct val="115000"/>
              </a:lnSpc>
              <a:spcBef>
                <a:spcPts val="0"/>
              </a:spcBef>
              <a:spcAft>
                <a:spcPts val="0"/>
              </a:spcAft>
              <a:buSzPts val="1000"/>
              <a:buNone/>
              <a:defRPr sz="1000"/>
            </a:lvl2pPr>
            <a:lvl3pPr lvl="2" algn="ctr" rtl="0">
              <a:lnSpc>
                <a:spcPct val="115000"/>
              </a:lnSpc>
              <a:spcBef>
                <a:spcPts val="0"/>
              </a:spcBef>
              <a:spcAft>
                <a:spcPts val="0"/>
              </a:spcAft>
              <a:buSzPts val="1000"/>
              <a:buNone/>
              <a:defRPr sz="1000"/>
            </a:lvl3pPr>
            <a:lvl4pPr lvl="3" algn="ctr" rtl="0">
              <a:lnSpc>
                <a:spcPct val="115000"/>
              </a:lnSpc>
              <a:spcBef>
                <a:spcPts val="0"/>
              </a:spcBef>
              <a:spcAft>
                <a:spcPts val="0"/>
              </a:spcAft>
              <a:buSzPts val="1000"/>
              <a:buNone/>
              <a:defRPr sz="1000"/>
            </a:lvl4pPr>
            <a:lvl5pPr lvl="4" algn="ctr" rtl="0">
              <a:lnSpc>
                <a:spcPct val="115000"/>
              </a:lnSpc>
              <a:spcBef>
                <a:spcPts val="0"/>
              </a:spcBef>
              <a:spcAft>
                <a:spcPts val="0"/>
              </a:spcAft>
              <a:buSzPts val="1000"/>
              <a:buNone/>
              <a:defRPr sz="1000"/>
            </a:lvl5pPr>
            <a:lvl6pPr lvl="5" algn="ctr" rtl="0">
              <a:lnSpc>
                <a:spcPct val="115000"/>
              </a:lnSpc>
              <a:spcBef>
                <a:spcPts val="0"/>
              </a:spcBef>
              <a:spcAft>
                <a:spcPts val="0"/>
              </a:spcAft>
              <a:buSzPts val="1000"/>
              <a:buNone/>
              <a:defRPr sz="1000"/>
            </a:lvl6pPr>
            <a:lvl7pPr lvl="6" algn="ctr" rtl="0">
              <a:lnSpc>
                <a:spcPct val="115000"/>
              </a:lnSpc>
              <a:spcBef>
                <a:spcPts val="0"/>
              </a:spcBef>
              <a:spcAft>
                <a:spcPts val="0"/>
              </a:spcAft>
              <a:buSzPts val="1000"/>
              <a:buNone/>
              <a:defRPr sz="1000"/>
            </a:lvl7pPr>
            <a:lvl8pPr lvl="7" algn="ctr" rtl="0">
              <a:lnSpc>
                <a:spcPct val="115000"/>
              </a:lnSpc>
              <a:spcBef>
                <a:spcPts val="0"/>
              </a:spcBef>
              <a:spcAft>
                <a:spcPts val="0"/>
              </a:spcAft>
              <a:buSzPts val="1000"/>
              <a:buNone/>
              <a:defRPr sz="1000"/>
            </a:lvl8pPr>
            <a:lvl9pPr lvl="8" algn="ctr" rtl="0">
              <a:lnSpc>
                <a:spcPct val="115000"/>
              </a:lnSpc>
              <a:spcBef>
                <a:spcPts val="0"/>
              </a:spcBef>
              <a:spcAft>
                <a:spcPts val="0"/>
              </a:spcAft>
              <a:buSzPts val="1000"/>
              <a:buNone/>
              <a:defRPr sz="1000"/>
            </a:lvl9pPr>
          </a:lstStyle>
          <a:p>
            <a:endParaRPr/>
          </a:p>
        </p:txBody>
      </p:sp>
      <p:sp>
        <p:nvSpPr>
          <p:cNvPr id="993" name="Google Shape;993;p27"/>
          <p:cNvSpPr txBox="1">
            <a:spLocks noGrp="1"/>
          </p:cNvSpPr>
          <p:nvPr>
            <p:ph type="subTitle" idx="3"/>
          </p:nvPr>
        </p:nvSpPr>
        <p:spPr>
          <a:xfrm>
            <a:off x="3463600" y="3189995"/>
            <a:ext cx="2226600" cy="273000"/>
          </a:xfrm>
          <a:prstGeom prst="rect">
            <a:avLst/>
          </a:prstGeom>
          <a:noFill/>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algn="ctr" rtl="0">
              <a:spcBef>
                <a:spcPts val="0"/>
              </a:spcBef>
              <a:spcAft>
                <a:spcPts val="0"/>
              </a:spcAft>
              <a:buClr>
                <a:schemeClr val="dk2"/>
              </a:buClr>
              <a:buSzPts val="1200"/>
              <a:buNone/>
              <a:defRPr sz="1200">
                <a:solidFill>
                  <a:schemeClr val="dk2"/>
                </a:solidFill>
              </a:defRPr>
            </a:lvl2pPr>
            <a:lvl3pPr lvl="2" algn="ctr" rtl="0">
              <a:spcBef>
                <a:spcPts val="0"/>
              </a:spcBef>
              <a:spcAft>
                <a:spcPts val="0"/>
              </a:spcAft>
              <a:buClr>
                <a:schemeClr val="dk2"/>
              </a:buClr>
              <a:buSzPts val="1200"/>
              <a:buNone/>
              <a:defRPr sz="1200">
                <a:solidFill>
                  <a:schemeClr val="dk2"/>
                </a:solidFill>
              </a:defRPr>
            </a:lvl3pPr>
            <a:lvl4pPr lvl="3" algn="ctr" rtl="0">
              <a:spcBef>
                <a:spcPts val="0"/>
              </a:spcBef>
              <a:spcAft>
                <a:spcPts val="0"/>
              </a:spcAft>
              <a:buClr>
                <a:schemeClr val="dk2"/>
              </a:buClr>
              <a:buSzPts val="1200"/>
              <a:buNone/>
              <a:defRPr sz="1200">
                <a:solidFill>
                  <a:schemeClr val="dk2"/>
                </a:solidFill>
              </a:defRPr>
            </a:lvl4pPr>
            <a:lvl5pPr lvl="4" algn="ctr" rtl="0">
              <a:spcBef>
                <a:spcPts val="0"/>
              </a:spcBef>
              <a:spcAft>
                <a:spcPts val="0"/>
              </a:spcAft>
              <a:buClr>
                <a:schemeClr val="dk2"/>
              </a:buClr>
              <a:buSzPts val="1200"/>
              <a:buNone/>
              <a:defRPr sz="1200">
                <a:solidFill>
                  <a:schemeClr val="dk2"/>
                </a:solidFill>
              </a:defRPr>
            </a:lvl5pPr>
            <a:lvl6pPr lvl="5" algn="ctr" rtl="0">
              <a:spcBef>
                <a:spcPts val="0"/>
              </a:spcBef>
              <a:spcAft>
                <a:spcPts val="0"/>
              </a:spcAft>
              <a:buClr>
                <a:schemeClr val="dk2"/>
              </a:buClr>
              <a:buSzPts val="1200"/>
              <a:buNone/>
              <a:defRPr sz="1200">
                <a:solidFill>
                  <a:schemeClr val="dk2"/>
                </a:solidFill>
              </a:defRPr>
            </a:lvl6pPr>
            <a:lvl7pPr lvl="6" algn="ctr" rtl="0">
              <a:spcBef>
                <a:spcPts val="0"/>
              </a:spcBef>
              <a:spcAft>
                <a:spcPts val="0"/>
              </a:spcAft>
              <a:buClr>
                <a:schemeClr val="dk2"/>
              </a:buClr>
              <a:buSzPts val="1200"/>
              <a:buNone/>
              <a:defRPr sz="1200">
                <a:solidFill>
                  <a:schemeClr val="dk2"/>
                </a:solidFill>
              </a:defRPr>
            </a:lvl7pPr>
            <a:lvl8pPr lvl="7" algn="ctr" rtl="0">
              <a:spcBef>
                <a:spcPts val="0"/>
              </a:spcBef>
              <a:spcAft>
                <a:spcPts val="0"/>
              </a:spcAft>
              <a:buClr>
                <a:schemeClr val="dk2"/>
              </a:buClr>
              <a:buSzPts val="1200"/>
              <a:buNone/>
              <a:defRPr sz="1200">
                <a:solidFill>
                  <a:schemeClr val="dk2"/>
                </a:solidFill>
              </a:defRPr>
            </a:lvl8pPr>
            <a:lvl9pPr lvl="8" algn="ctr" rtl="0">
              <a:spcBef>
                <a:spcPts val="0"/>
              </a:spcBef>
              <a:spcAft>
                <a:spcPts val="0"/>
              </a:spcAft>
              <a:buClr>
                <a:schemeClr val="dk2"/>
              </a:buClr>
              <a:buSzPts val="1200"/>
              <a:buNone/>
              <a:defRPr sz="1200">
                <a:solidFill>
                  <a:schemeClr val="dk2"/>
                </a:solidFill>
              </a:defRPr>
            </a:lvl9pPr>
          </a:lstStyle>
          <a:p>
            <a:endParaRPr/>
          </a:p>
        </p:txBody>
      </p:sp>
      <p:sp>
        <p:nvSpPr>
          <p:cNvPr id="994" name="Google Shape;994;p27"/>
          <p:cNvSpPr txBox="1">
            <a:spLocks noGrp="1"/>
          </p:cNvSpPr>
          <p:nvPr>
            <p:ph type="subTitle" idx="4"/>
          </p:nvPr>
        </p:nvSpPr>
        <p:spPr>
          <a:xfrm>
            <a:off x="3463600" y="3459136"/>
            <a:ext cx="22266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000"/>
              <a:buNone/>
              <a:defRPr sz="1400">
                <a:solidFill>
                  <a:schemeClr val="dk1"/>
                </a:solidFill>
              </a:defRPr>
            </a:lvl1pPr>
            <a:lvl2pPr lvl="1" algn="ctr" rtl="0">
              <a:lnSpc>
                <a:spcPct val="115000"/>
              </a:lnSpc>
              <a:spcBef>
                <a:spcPts val="0"/>
              </a:spcBef>
              <a:spcAft>
                <a:spcPts val="0"/>
              </a:spcAft>
              <a:buSzPts val="1000"/>
              <a:buNone/>
              <a:defRPr sz="1000"/>
            </a:lvl2pPr>
            <a:lvl3pPr lvl="2" algn="ctr" rtl="0">
              <a:lnSpc>
                <a:spcPct val="115000"/>
              </a:lnSpc>
              <a:spcBef>
                <a:spcPts val="0"/>
              </a:spcBef>
              <a:spcAft>
                <a:spcPts val="0"/>
              </a:spcAft>
              <a:buSzPts val="1000"/>
              <a:buNone/>
              <a:defRPr sz="1000"/>
            </a:lvl3pPr>
            <a:lvl4pPr lvl="3" algn="ctr" rtl="0">
              <a:lnSpc>
                <a:spcPct val="115000"/>
              </a:lnSpc>
              <a:spcBef>
                <a:spcPts val="0"/>
              </a:spcBef>
              <a:spcAft>
                <a:spcPts val="0"/>
              </a:spcAft>
              <a:buSzPts val="1000"/>
              <a:buNone/>
              <a:defRPr sz="1000"/>
            </a:lvl4pPr>
            <a:lvl5pPr lvl="4" algn="ctr" rtl="0">
              <a:lnSpc>
                <a:spcPct val="115000"/>
              </a:lnSpc>
              <a:spcBef>
                <a:spcPts val="0"/>
              </a:spcBef>
              <a:spcAft>
                <a:spcPts val="0"/>
              </a:spcAft>
              <a:buSzPts val="1000"/>
              <a:buNone/>
              <a:defRPr sz="1000"/>
            </a:lvl5pPr>
            <a:lvl6pPr lvl="5" algn="ctr" rtl="0">
              <a:lnSpc>
                <a:spcPct val="115000"/>
              </a:lnSpc>
              <a:spcBef>
                <a:spcPts val="0"/>
              </a:spcBef>
              <a:spcAft>
                <a:spcPts val="0"/>
              </a:spcAft>
              <a:buSzPts val="1000"/>
              <a:buNone/>
              <a:defRPr sz="1000"/>
            </a:lvl6pPr>
            <a:lvl7pPr lvl="6" algn="ctr" rtl="0">
              <a:lnSpc>
                <a:spcPct val="115000"/>
              </a:lnSpc>
              <a:spcBef>
                <a:spcPts val="0"/>
              </a:spcBef>
              <a:spcAft>
                <a:spcPts val="0"/>
              </a:spcAft>
              <a:buSzPts val="1000"/>
              <a:buNone/>
              <a:defRPr sz="1000"/>
            </a:lvl7pPr>
            <a:lvl8pPr lvl="7" algn="ctr" rtl="0">
              <a:lnSpc>
                <a:spcPct val="115000"/>
              </a:lnSpc>
              <a:spcBef>
                <a:spcPts val="0"/>
              </a:spcBef>
              <a:spcAft>
                <a:spcPts val="0"/>
              </a:spcAft>
              <a:buSzPts val="1000"/>
              <a:buNone/>
              <a:defRPr sz="1000"/>
            </a:lvl8pPr>
            <a:lvl9pPr lvl="8" algn="ctr" rtl="0">
              <a:lnSpc>
                <a:spcPct val="115000"/>
              </a:lnSpc>
              <a:spcBef>
                <a:spcPts val="0"/>
              </a:spcBef>
              <a:spcAft>
                <a:spcPts val="0"/>
              </a:spcAft>
              <a:buSzPts val="1000"/>
              <a:buNone/>
              <a:defRPr sz="1000"/>
            </a:lvl9pPr>
          </a:lstStyle>
          <a:p>
            <a:endParaRPr/>
          </a:p>
        </p:txBody>
      </p:sp>
      <p:sp>
        <p:nvSpPr>
          <p:cNvPr id="995" name="Google Shape;995;p27"/>
          <p:cNvSpPr txBox="1">
            <a:spLocks noGrp="1"/>
          </p:cNvSpPr>
          <p:nvPr>
            <p:ph type="subTitle" idx="5"/>
          </p:nvPr>
        </p:nvSpPr>
        <p:spPr>
          <a:xfrm>
            <a:off x="732500" y="3189995"/>
            <a:ext cx="2226600" cy="273000"/>
          </a:xfrm>
          <a:prstGeom prst="rect">
            <a:avLst/>
          </a:prstGeom>
          <a:noFill/>
        </p:spPr>
        <p:txBody>
          <a:bodyPr spcFirstLastPara="1" wrap="square" lIns="91425" tIns="91425" rIns="91425" bIns="91425" anchor="ctr" anchorCtr="0">
            <a:noAutofit/>
          </a:bodyPr>
          <a:lstStyle>
            <a:lvl1pPr lvl="0" algn="ctr" rtl="0">
              <a:lnSpc>
                <a:spcPct val="80000"/>
              </a:lnSpc>
              <a:spcBef>
                <a:spcPts val="0"/>
              </a:spcBef>
              <a:spcAft>
                <a:spcPts val="0"/>
              </a:spcAft>
              <a:buClr>
                <a:schemeClr val="dk2"/>
              </a:buClr>
              <a:buSzPts val="1200"/>
              <a:buNone/>
              <a:defRPr sz="1800">
                <a:solidFill>
                  <a:schemeClr val="dk2"/>
                </a:solidFill>
                <a:latin typeface="Patua One"/>
                <a:ea typeface="Patua One"/>
                <a:cs typeface="Patua One"/>
                <a:sym typeface="Patua One"/>
              </a:defRPr>
            </a:lvl1pPr>
            <a:lvl2pPr lvl="1" algn="ctr" rtl="0">
              <a:spcBef>
                <a:spcPts val="0"/>
              </a:spcBef>
              <a:spcAft>
                <a:spcPts val="0"/>
              </a:spcAft>
              <a:buClr>
                <a:schemeClr val="dk2"/>
              </a:buClr>
              <a:buSzPts val="1200"/>
              <a:buNone/>
              <a:defRPr sz="1200">
                <a:solidFill>
                  <a:schemeClr val="dk2"/>
                </a:solidFill>
              </a:defRPr>
            </a:lvl2pPr>
            <a:lvl3pPr lvl="2" algn="ctr" rtl="0">
              <a:spcBef>
                <a:spcPts val="0"/>
              </a:spcBef>
              <a:spcAft>
                <a:spcPts val="0"/>
              </a:spcAft>
              <a:buClr>
                <a:schemeClr val="dk2"/>
              </a:buClr>
              <a:buSzPts val="1200"/>
              <a:buNone/>
              <a:defRPr sz="1200">
                <a:solidFill>
                  <a:schemeClr val="dk2"/>
                </a:solidFill>
              </a:defRPr>
            </a:lvl3pPr>
            <a:lvl4pPr lvl="3" algn="ctr" rtl="0">
              <a:spcBef>
                <a:spcPts val="0"/>
              </a:spcBef>
              <a:spcAft>
                <a:spcPts val="0"/>
              </a:spcAft>
              <a:buClr>
                <a:schemeClr val="dk2"/>
              </a:buClr>
              <a:buSzPts val="1200"/>
              <a:buNone/>
              <a:defRPr sz="1200">
                <a:solidFill>
                  <a:schemeClr val="dk2"/>
                </a:solidFill>
              </a:defRPr>
            </a:lvl4pPr>
            <a:lvl5pPr lvl="4" algn="ctr" rtl="0">
              <a:spcBef>
                <a:spcPts val="0"/>
              </a:spcBef>
              <a:spcAft>
                <a:spcPts val="0"/>
              </a:spcAft>
              <a:buClr>
                <a:schemeClr val="dk2"/>
              </a:buClr>
              <a:buSzPts val="1200"/>
              <a:buNone/>
              <a:defRPr sz="1200">
                <a:solidFill>
                  <a:schemeClr val="dk2"/>
                </a:solidFill>
              </a:defRPr>
            </a:lvl5pPr>
            <a:lvl6pPr lvl="5" algn="ctr" rtl="0">
              <a:spcBef>
                <a:spcPts val="0"/>
              </a:spcBef>
              <a:spcAft>
                <a:spcPts val="0"/>
              </a:spcAft>
              <a:buClr>
                <a:schemeClr val="dk2"/>
              </a:buClr>
              <a:buSzPts val="1200"/>
              <a:buNone/>
              <a:defRPr sz="1200">
                <a:solidFill>
                  <a:schemeClr val="dk2"/>
                </a:solidFill>
              </a:defRPr>
            </a:lvl6pPr>
            <a:lvl7pPr lvl="6" algn="ctr" rtl="0">
              <a:spcBef>
                <a:spcPts val="0"/>
              </a:spcBef>
              <a:spcAft>
                <a:spcPts val="0"/>
              </a:spcAft>
              <a:buClr>
                <a:schemeClr val="dk2"/>
              </a:buClr>
              <a:buSzPts val="1200"/>
              <a:buNone/>
              <a:defRPr sz="1200">
                <a:solidFill>
                  <a:schemeClr val="dk2"/>
                </a:solidFill>
              </a:defRPr>
            </a:lvl7pPr>
            <a:lvl8pPr lvl="7" algn="ctr" rtl="0">
              <a:spcBef>
                <a:spcPts val="0"/>
              </a:spcBef>
              <a:spcAft>
                <a:spcPts val="0"/>
              </a:spcAft>
              <a:buClr>
                <a:schemeClr val="dk2"/>
              </a:buClr>
              <a:buSzPts val="1200"/>
              <a:buNone/>
              <a:defRPr sz="1200">
                <a:solidFill>
                  <a:schemeClr val="dk2"/>
                </a:solidFill>
              </a:defRPr>
            </a:lvl8pPr>
            <a:lvl9pPr lvl="8" algn="ctr" rtl="0">
              <a:spcBef>
                <a:spcPts val="0"/>
              </a:spcBef>
              <a:spcAft>
                <a:spcPts val="0"/>
              </a:spcAft>
              <a:buClr>
                <a:schemeClr val="dk2"/>
              </a:buClr>
              <a:buSzPts val="1200"/>
              <a:buNone/>
              <a:defRPr sz="1200">
                <a:solidFill>
                  <a:schemeClr val="dk2"/>
                </a:solidFill>
              </a:defRPr>
            </a:lvl9pPr>
          </a:lstStyle>
          <a:p>
            <a:endParaRPr/>
          </a:p>
        </p:txBody>
      </p:sp>
      <p:sp>
        <p:nvSpPr>
          <p:cNvPr id="996" name="Google Shape;996;p27"/>
          <p:cNvSpPr txBox="1">
            <a:spLocks noGrp="1"/>
          </p:cNvSpPr>
          <p:nvPr>
            <p:ph type="subTitle" idx="6"/>
          </p:nvPr>
        </p:nvSpPr>
        <p:spPr>
          <a:xfrm>
            <a:off x="732500" y="3459136"/>
            <a:ext cx="22266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000"/>
              <a:buNone/>
              <a:defRPr sz="1400">
                <a:solidFill>
                  <a:schemeClr val="dk1"/>
                </a:solidFill>
              </a:defRPr>
            </a:lvl1pPr>
            <a:lvl2pPr lvl="1" algn="ctr" rtl="0">
              <a:lnSpc>
                <a:spcPct val="115000"/>
              </a:lnSpc>
              <a:spcBef>
                <a:spcPts val="0"/>
              </a:spcBef>
              <a:spcAft>
                <a:spcPts val="0"/>
              </a:spcAft>
              <a:buSzPts val="1000"/>
              <a:buNone/>
              <a:defRPr sz="1000"/>
            </a:lvl2pPr>
            <a:lvl3pPr lvl="2" algn="ctr" rtl="0">
              <a:lnSpc>
                <a:spcPct val="115000"/>
              </a:lnSpc>
              <a:spcBef>
                <a:spcPts val="0"/>
              </a:spcBef>
              <a:spcAft>
                <a:spcPts val="0"/>
              </a:spcAft>
              <a:buSzPts val="1000"/>
              <a:buNone/>
              <a:defRPr sz="1000"/>
            </a:lvl3pPr>
            <a:lvl4pPr lvl="3" algn="ctr" rtl="0">
              <a:lnSpc>
                <a:spcPct val="115000"/>
              </a:lnSpc>
              <a:spcBef>
                <a:spcPts val="0"/>
              </a:spcBef>
              <a:spcAft>
                <a:spcPts val="0"/>
              </a:spcAft>
              <a:buSzPts val="1000"/>
              <a:buNone/>
              <a:defRPr sz="1000"/>
            </a:lvl4pPr>
            <a:lvl5pPr lvl="4" algn="ctr" rtl="0">
              <a:lnSpc>
                <a:spcPct val="115000"/>
              </a:lnSpc>
              <a:spcBef>
                <a:spcPts val="0"/>
              </a:spcBef>
              <a:spcAft>
                <a:spcPts val="0"/>
              </a:spcAft>
              <a:buSzPts val="1000"/>
              <a:buNone/>
              <a:defRPr sz="1000"/>
            </a:lvl5pPr>
            <a:lvl6pPr lvl="5" algn="ctr" rtl="0">
              <a:lnSpc>
                <a:spcPct val="115000"/>
              </a:lnSpc>
              <a:spcBef>
                <a:spcPts val="0"/>
              </a:spcBef>
              <a:spcAft>
                <a:spcPts val="0"/>
              </a:spcAft>
              <a:buSzPts val="1000"/>
              <a:buNone/>
              <a:defRPr sz="1000"/>
            </a:lvl6pPr>
            <a:lvl7pPr lvl="6" algn="ctr" rtl="0">
              <a:lnSpc>
                <a:spcPct val="115000"/>
              </a:lnSpc>
              <a:spcBef>
                <a:spcPts val="0"/>
              </a:spcBef>
              <a:spcAft>
                <a:spcPts val="0"/>
              </a:spcAft>
              <a:buSzPts val="1000"/>
              <a:buNone/>
              <a:defRPr sz="1000"/>
            </a:lvl7pPr>
            <a:lvl8pPr lvl="7" algn="ctr" rtl="0">
              <a:lnSpc>
                <a:spcPct val="115000"/>
              </a:lnSpc>
              <a:spcBef>
                <a:spcPts val="0"/>
              </a:spcBef>
              <a:spcAft>
                <a:spcPts val="0"/>
              </a:spcAft>
              <a:buSzPts val="1000"/>
              <a:buNone/>
              <a:defRPr sz="1000"/>
            </a:lvl8pPr>
            <a:lvl9pPr lvl="8" algn="ctr" rtl="0">
              <a:lnSpc>
                <a:spcPct val="115000"/>
              </a:lnSpc>
              <a:spcBef>
                <a:spcPts val="0"/>
              </a:spcBef>
              <a:spcAft>
                <a:spcPts val="0"/>
              </a:spcAft>
              <a:buSzPts val="1000"/>
              <a:buNone/>
              <a:defRPr sz="1000"/>
            </a:lvl9pPr>
          </a:lstStyle>
          <a:p>
            <a:endParaRPr/>
          </a:p>
        </p:txBody>
      </p:sp>
      <p:sp>
        <p:nvSpPr>
          <p:cNvPr id="997" name="Google Shape;997;p27"/>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Numbers and text">
  <p:cSld name="CUSTOM_41">
    <p:spTree>
      <p:nvGrpSpPr>
        <p:cNvPr id="1" name="Shape 998"/>
        <p:cNvGrpSpPr/>
        <p:nvPr/>
      </p:nvGrpSpPr>
      <p:grpSpPr>
        <a:xfrm>
          <a:off x="0" y="0"/>
          <a:ext cx="0" cy="0"/>
          <a:chOff x="0" y="0"/>
          <a:chExt cx="0" cy="0"/>
        </a:xfrm>
      </p:grpSpPr>
      <p:sp>
        <p:nvSpPr>
          <p:cNvPr id="999" name="Google Shape;999;p28"/>
          <p:cNvSpPr txBox="1">
            <a:spLocks noGrp="1"/>
          </p:cNvSpPr>
          <p:nvPr>
            <p:ph type="subTitle" idx="1"/>
          </p:nvPr>
        </p:nvSpPr>
        <p:spPr>
          <a:xfrm>
            <a:off x="3340050" y="3721258"/>
            <a:ext cx="2476800" cy="367800"/>
          </a:xfrm>
          <a:prstGeom prst="rect">
            <a:avLst/>
          </a:prstGeom>
        </p:spPr>
        <p:txBody>
          <a:bodyPr spcFirstLastPara="1" wrap="square" lIns="91425" tIns="91425" rIns="91425" bIns="91425" anchor="ctr" anchorCtr="0">
            <a:noAutofit/>
          </a:bodyPr>
          <a:lstStyle>
            <a:lvl1pPr marR="38100" lvl="0" algn="ctr" rtl="0">
              <a:spcBef>
                <a:spcPts val="0"/>
              </a:spcBef>
              <a:spcAft>
                <a:spcPts val="0"/>
              </a:spcAft>
              <a:buClr>
                <a:srgbClr val="F3F3F3"/>
              </a:buClr>
              <a:buSzPts val="1200"/>
              <a:buNone/>
              <a:defRPr sz="1400"/>
            </a:lvl1pPr>
            <a:lvl2pPr lvl="1" rtl="0">
              <a:lnSpc>
                <a:spcPct val="100000"/>
              </a:lnSpc>
              <a:spcBef>
                <a:spcPts val="0"/>
              </a:spcBef>
              <a:spcAft>
                <a:spcPts val="0"/>
              </a:spcAft>
              <a:buClr>
                <a:srgbClr val="F3F3F3"/>
              </a:buClr>
              <a:buSzPts val="1200"/>
              <a:buNone/>
              <a:defRPr sz="1200" b="1">
                <a:solidFill>
                  <a:srgbClr val="F3F3F3"/>
                </a:solidFill>
              </a:defRPr>
            </a:lvl2pPr>
            <a:lvl3pPr lvl="2" rtl="0">
              <a:lnSpc>
                <a:spcPct val="100000"/>
              </a:lnSpc>
              <a:spcBef>
                <a:spcPts val="0"/>
              </a:spcBef>
              <a:spcAft>
                <a:spcPts val="0"/>
              </a:spcAft>
              <a:buClr>
                <a:srgbClr val="F3F3F3"/>
              </a:buClr>
              <a:buSzPts val="1200"/>
              <a:buNone/>
              <a:defRPr sz="1200" b="1">
                <a:solidFill>
                  <a:srgbClr val="F3F3F3"/>
                </a:solidFill>
              </a:defRPr>
            </a:lvl3pPr>
            <a:lvl4pPr lvl="3" rtl="0">
              <a:lnSpc>
                <a:spcPct val="100000"/>
              </a:lnSpc>
              <a:spcBef>
                <a:spcPts val="0"/>
              </a:spcBef>
              <a:spcAft>
                <a:spcPts val="0"/>
              </a:spcAft>
              <a:buClr>
                <a:srgbClr val="F3F3F3"/>
              </a:buClr>
              <a:buSzPts val="1200"/>
              <a:buNone/>
              <a:defRPr sz="1200" b="1">
                <a:solidFill>
                  <a:srgbClr val="F3F3F3"/>
                </a:solidFill>
              </a:defRPr>
            </a:lvl4pPr>
            <a:lvl5pPr lvl="4" rtl="0">
              <a:lnSpc>
                <a:spcPct val="100000"/>
              </a:lnSpc>
              <a:spcBef>
                <a:spcPts val="0"/>
              </a:spcBef>
              <a:spcAft>
                <a:spcPts val="0"/>
              </a:spcAft>
              <a:buClr>
                <a:srgbClr val="F3F3F3"/>
              </a:buClr>
              <a:buSzPts val="1200"/>
              <a:buNone/>
              <a:defRPr sz="1200" b="1">
                <a:solidFill>
                  <a:srgbClr val="F3F3F3"/>
                </a:solidFill>
              </a:defRPr>
            </a:lvl5pPr>
            <a:lvl6pPr lvl="5" rtl="0">
              <a:lnSpc>
                <a:spcPct val="100000"/>
              </a:lnSpc>
              <a:spcBef>
                <a:spcPts val="0"/>
              </a:spcBef>
              <a:spcAft>
                <a:spcPts val="0"/>
              </a:spcAft>
              <a:buClr>
                <a:srgbClr val="F3F3F3"/>
              </a:buClr>
              <a:buSzPts val="1200"/>
              <a:buNone/>
              <a:defRPr sz="1200" b="1">
                <a:solidFill>
                  <a:srgbClr val="F3F3F3"/>
                </a:solidFill>
              </a:defRPr>
            </a:lvl6pPr>
            <a:lvl7pPr lvl="6" rtl="0">
              <a:lnSpc>
                <a:spcPct val="100000"/>
              </a:lnSpc>
              <a:spcBef>
                <a:spcPts val="0"/>
              </a:spcBef>
              <a:spcAft>
                <a:spcPts val="0"/>
              </a:spcAft>
              <a:buClr>
                <a:srgbClr val="F3F3F3"/>
              </a:buClr>
              <a:buSzPts val="1200"/>
              <a:buNone/>
              <a:defRPr sz="1200" b="1">
                <a:solidFill>
                  <a:srgbClr val="F3F3F3"/>
                </a:solidFill>
              </a:defRPr>
            </a:lvl7pPr>
            <a:lvl8pPr lvl="7" rtl="0">
              <a:lnSpc>
                <a:spcPct val="100000"/>
              </a:lnSpc>
              <a:spcBef>
                <a:spcPts val="0"/>
              </a:spcBef>
              <a:spcAft>
                <a:spcPts val="0"/>
              </a:spcAft>
              <a:buClr>
                <a:srgbClr val="F3F3F3"/>
              </a:buClr>
              <a:buSzPts val="1200"/>
              <a:buNone/>
              <a:defRPr sz="1200" b="1">
                <a:solidFill>
                  <a:srgbClr val="F3F3F3"/>
                </a:solidFill>
              </a:defRPr>
            </a:lvl8pPr>
            <a:lvl9pPr lvl="8" rtl="0">
              <a:lnSpc>
                <a:spcPct val="100000"/>
              </a:lnSpc>
              <a:spcBef>
                <a:spcPts val="0"/>
              </a:spcBef>
              <a:spcAft>
                <a:spcPts val="0"/>
              </a:spcAft>
              <a:buClr>
                <a:srgbClr val="F3F3F3"/>
              </a:buClr>
              <a:buSzPts val="1200"/>
              <a:buNone/>
              <a:defRPr sz="1200" b="1">
                <a:solidFill>
                  <a:srgbClr val="F3F3F3"/>
                </a:solidFill>
              </a:defRPr>
            </a:lvl9pPr>
          </a:lstStyle>
          <a:p>
            <a:endParaRPr/>
          </a:p>
        </p:txBody>
      </p:sp>
      <p:sp>
        <p:nvSpPr>
          <p:cNvPr id="1000" name="Google Shape;1000;p28"/>
          <p:cNvSpPr txBox="1">
            <a:spLocks noGrp="1"/>
          </p:cNvSpPr>
          <p:nvPr>
            <p:ph type="title" hasCustomPrompt="1"/>
          </p:nvPr>
        </p:nvSpPr>
        <p:spPr>
          <a:xfrm>
            <a:off x="3340050" y="3182200"/>
            <a:ext cx="2476800" cy="57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F3F3F3"/>
              </a:buClr>
              <a:buSzPts val="4800"/>
              <a:buNone/>
              <a:defRPr sz="3000">
                <a:solidFill>
                  <a:schemeClr val="dk2"/>
                </a:solidFill>
              </a:defRPr>
            </a:lvl1pPr>
            <a:lvl2pPr lvl="1" rtl="0">
              <a:spcBef>
                <a:spcPts val="0"/>
              </a:spcBef>
              <a:spcAft>
                <a:spcPts val="0"/>
              </a:spcAft>
              <a:buClr>
                <a:srgbClr val="F3F3F3"/>
              </a:buClr>
              <a:buSzPts val="4800"/>
              <a:buNone/>
              <a:defRPr sz="4800">
                <a:solidFill>
                  <a:srgbClr val="F3F3F3"/>
                </a:solidFill>
              </a:defRPr>
            </a:lvl2pPr>
            <a:lvl3pPr lvl="2" rtl="0">
              <a:spcBef>
                <a:spcPts val="0"/>
              </a:spcBef>
              <a:spcAft>
                <a:spcPts val="0"/>
              </a:spcAft>
              <a:buClr>
                <a:srgbClr val="F3F3F3"/>
              </a:buClr>
              <a:buSzPts val="4800"/>
              <a:buNone/>
              <a:defRPr sz="4800">
                <a:solidFill>
                  <a:srgbClr val="F3F3F3"/>
                </a:solidFill>
              </a:defRPr>
            </a:lvl3pPr>
            <a:lvl4pPr lvl="3" rtl="0">
              <a:spcBef>
                <a:spcPts val="0"/>
              </a:spcBef>
              <a:spcAft>
                <a:spcPts val="0"/>
              </a:spcAft>
              <a:buClr>
                <a:srgbClr val="F3F3F3"/>
              </a:buClr>
              <a:buSzPts val="4800"/>
              <a:buNone/>
              <a:defRPr sz="4800">
                <a:solidFill>
                  <a:srgbClr val="F3F3F3"/>
                </a:solidFill>
              </a:defRPr>
            </a:lvl4pPr>
            <a:lvl5pPr lvl="4" rtl="0">
              <a:spcBef>
                <a:spcPts val="0"/>
              </a:spcBef>
              <a:spcAft>
                <a:spcPts val="0"/>
              </a:spcAft>
              <a:buClr>
                <a:srgbClr val="F3F3F3"/>
              </a:buClr>
              <a:buSzPts val="4800"/>
              <a:buNone/>
              <a:defRPr sz="4800">
                <a:solidFill>
                  <a:srgbClr val="F3F3F3"/>
                </a:solidFill>
              </a:defRPr>
            </a:lvl5pPr>
            <a:lvl6pPr lvl="5" rtl="0">
              <a:spcBef>
                <a:spcPts val="0"/>
              </a:spcBef>
              <a:spcAft>
                <a:spcPts val="0"/>
              </a:spcAft>
              <a:buClr>
                <a:srgbClr val="F3F3F3"/>
              </a:buClr>
              <a:buSzPts val="4800"/>
              <a:buNone/>
              <a:defRPr sz="4800">
                <a:solidFill>
                  <a:srgbClr val="F3F3F3"/>
                </a:solidFill>
              </a:defRPr>
            </a:lvl6pPr>
            <a:lvl7pPr lvl="6" rtl="0">
              <a:spcBef>
                <a:spcPts val="0"/>
              </a:spcBef>
              <a:spcAft>
                <a:spcPts val="0"/>
              </a:spcAft>
              <a:buClr>
                <a:srgbClr val="F3F3F3"/>
              </a:buClr>
              <a:buSzPts val="4800"/>
              <a:buNone/>
              <a:defRPr sz="4800">
                <a:solidFill>
                  <a:srgbClr val="F3F3F3"/>
                </a:solidFill>
              </a:defRPr>
            </a:lvl7pPr>
            <a:lvl8pPr lvl="7" rtl="0">
              <a:spcBef>
                <a:spcPts val="0"/>
              </a:spcBef>
              <a:spcAft>
                <a:spcPts val="0"/>
              </a:spcAft>
              <a:buClr>
                <a:srgbClr val="F3F3F3"/>
              </a:buClr>
              <a:buSzPts val="4800"/>
              <a:buNone/>
              <a:defRPr sz="4800">
                <a:solidFill>
                  <a:srgbClr val="F3F3F3"/>
                </a:solidFill>
              </a:defRPr>
            </a:lvl8pPr>
            <a:lvl9pPr lvl="8" rtl="0">
              <a:spcBef>
                <a:spcPts val="0"/>
              </a:spcBef>
              <a:spcAft>
                <a:spcPts val="0"/>
              </a:spcAft>
              <a:buClr>
                <a:srgbClr val="F3F3F3"/>
              </a:buClr>
              <a:buSzPts val="4800"/>
              <a:buNone/>
              <a:defRPr sz="4800">
                <a:solidFill>
                  <a:srgbClr val="F3F3F3"/>
                </a:solidFill>
              </a:defRPr>
            </a:lvl9pPr>
          </a:lstStyle>
          <a:p>
            <a:r>
              <a:t>xx%</a:t>
            </a:r>
          </a:p>
        </p:txBody>
      </p:sp>
      <p:sp>
        <p:nvSpPr>
          <p:cNvPr id="1001" name="Google Shape;1001;p28"/>
          <p:cNvSpPr txBox="1">
            <a:spLocks noGrp="1"/>
          </p:cNvSpPr>
          <p:nvPr>
            <p:ph type="subTitle" idx="2"/>
          </p:nvPr>
        </p:nvSpPr>
        <p:spPr>
          <a:xfrm>
            <a:off x="630325" y="2331725"/>
            <a:ext cx="2557500" cy="367800"/>
          </a:xfrm>
          <a:prstGeom prst="rect">
            <a:avLst/>
          </a:prstGeom>
        </p:spPr>
        <p:txBody>
          <a:bodyPr spcFirstLastPara="1" wrap="square" lIns="91425" tIns="91425" rIns="91425" bIns="91425" anchor="ctr" anchorCtr="0">
            <a:noAutofit/>
          </a:bodyPr>
          <a:lstStyle>
            <a:lvl1pPr marR="38100" lvl="0" algn="ctr" rtl="0">
              <a:spcBef>
                <a:spcPts val="0"/>
              </a:spcBef>
              <a:spcAft>
                <a:spcPts val="0"/>
              </a:spcAft>
              <a:buClr>
                <a:srgbClr val="F3F3F3"/>
              </a:buClr>
              <a:buSzPts val="1200"/>
              <a:buNone/>
              <a:defRPr sz="1400"/>
            </a:lvl1pPr>
            <a:lvl2pPr lvl="1" rtl="0">
              <a:lnSpc>
                <a:spcPct val="100000"/>
              </a:lnSpc>
              <a:spcBef>
                <a:spcPts val="0"/>
              </a:spcBef>
              <a:spcAft>
                <a:spcPts val="0"/>
              </a:spcAft>
              <a:buClr>
                <a:srgbClr val="F3F3F3"/>
              </a:buClr>
              <a:buSzPts val="1200"/>
              <a:buNone/>
              <a:defRPr sz="1200" b="1">
                <a:solidFill>
                  <a:srgbClr val="F3F3F3"/>
                </a:solidFill>
              </a:defRPr>
            </a:lvl2pPr>
            <a:lvl3pPr lvl="2" rtl="0">
              <a:lnSpc>
                <a:spcPct val="100000"/>
              </a:lnSpc>
              <a:spcBef>
                <a:spcPts val="0"/>
              </a:spcBef>
              <a:spcAft>
                <a:spcPts val="0"/>
              </a:spcAft>
              <a:buClr>
                <a:srgbClr val="F3F3F3"/>
              </a:buClr>
              <a:buSzPts val="1200"/>
              <a:buNone/>
              <a:defRPr sz="1200" b="1">
                <a:solidFill>
                  <a:srgbClr val="F3F3F3"/>
                </a:solidFill>
              </a:defRPr>
            </a:lvl3pPr>
            <a:lvl4pPr lvl="3" rtl="0">
              <a:lnSpc>
                <a:spcPct val="100000"/>
              </a:lnSpc>
              <a:spcBef>
                <a:spcPts val="0"/>
              </a:spcBef>
              <a:spcAft>
                <a:spcPts val="0"/>
              </a:spcAft>
              <a:buClr>
                <a:srgbClr val="F3F3F3"/>
              </a:buClr>
              <a:buSzPts val="1200"/>
              <a:buNone/>
              <a:defRPr sz="1200" b="1">
                <a:solidFill>
                  <a:srgbClr val="F3F3F3"/>
                </a:solidFill>
              </a:defRPr>
            </a:lvl4pPr>
            <a:lvl5pPr lvl="4" rtl="0">
              <a:lnSpc>
                <a:spcPct val="100000"/>
              </a:lnSpc>
              <a:spcBef>
                <a:spcPts val="0"/>
              </a:spcBef>
              <a:spcAft>
                <a:spcPts val="0"/>
              </a:spcAft>
              <a:buClr>
                <a:srgbClr val="F3F3F3"/>
              </a:buClr>
              <a:buSzPts val="1200"/>
              <a:buNone/>
              <a:defRPr sz="1200" b="1">
                <a:solidFill>
                  <a:srgbClr val="F3F3F3"/>
                </a:solidFill>
              </a:defRPr>
            </a:lvl5pPr>
            <a:lvl6pPr lvl="5" rtl="0">
              <a:lnSpc>
                <a:spcPct val="100000"/>
              </a:lnSpc>
              <a:spcBef>
                <a:spcPts val="0"/>
              </a:spcBef>
              <a:spcAft>
                <a:spcPts val="0"/>
              </a:spcAft>
              <a:buClr>
                <a:srgbClr val="F3F3F3"/>
              </a:buClr>
              <a:buSzPts val="1200"/>
              <a:buNone/>
              <a:defRPr sz="1200" b="1">
                <a:solidFill>
                  <a:srgbClr val="F3F3F3"/>
                </a:solidFill>
              </a:defRPr>
            </a:lvl6pPr>
            <a:lvl7pPr lvl="6" rtl="0">
              <a:lnSpc>
                <a:spcPct val="100000"/>
              </a:lnSpc>
              <a:spcBef>
                <a:spcPts val="0"/>
              </a:spcBef>
              <a:spcAft>
                <a:spcPts val="0"/>
              </a:spcAft>
              <a:buClr>
                <a:srgbClr val="F3F3F3"/>
              </a:buClr>
              <a:buSzPts val="1200"/>
              <a:buNone/>
              <a:defRPr sz="1200" b="1">
                <a:solidFill>
                  <a:srgbClr val="F3F3F3"/>
                </a:solidFill>
              </a:defRPr>
            </a:lvl7pPr>
            <a:lvl8pPr lvl="7" rtl="0">
              <a:lnSpc>
                <a:spcPct val="100000"/>
              </a:lnSpc>
              <a:spcBef>
                <a:spcPts val="0"/>
              </a:spcBef>
              <a:spcAft>
                <a:spcPts val="0"/>
              </a:spcAft>
              <a:buClr>
                <a:srgbClr val="F3F3F3"/>
              </a:buClr>
              <a:buSzPts val="1200"/>
              <a:buNone/>
              <a:defRPr sz="1200" b="1">
                <a:solidFill>
                  <a:srgbClr val="F3F3F3"/>
                </a:solidFill>
              </a:defRPr>
            </a:lvl8pPr>
            <a:lvl9pPr lvl="8" rtl="0">
              <a:lnSpc>
                <a:spcPct val="100000"/>
              </a:lnSpc>
              <a:spcBef>
                <a:spcPts val="0"/>
              </a:spcBef>
              <a:spcAft>
                <a:spcPts val="0"/>
              </a:spcAft>
              <a:buClr>
                <a:srgbClr val="F3F3F3"/>
              </a:buClr>
              <a:buSzPts val="1200"/>
              <a:buNone/>
              <a:defRPr sz="1200" b="1">
                <a:solidFill>
                  <a:srgbClr val="F3F3F3"/>
                </a:solidFill>
              </a:defRPr>
            </a:lvl9pPr>
          </a:lstStyle>
          <a:p>
            <a:endParaRPr/>
          </a:p>
        </p:txBody>
      </p:sp>
      <p:sp>
        <p:nvSpPr>
          <p:cNvPr id="1002" name="Google Shape;1002;p28"/>
          <p:cNvSpPr txBox="1">
            <a:spLocks noGrp="1"/>
          </p:cNvSpPr>
          <p:nvPr>
            <p:ph type="title" idx="3" hasCustomPrompt="1"/>
          </p:nvPr>
        </p:nvSpPr>
        <p:spPr>
          <a:xfrm>
            <a:off x="630325" y="1792675"/>
            <a:ext cx="2557500" cy="57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F3F3F3"/>
              </a:buClr>
              <a:buSzPts val="4800"/>
              <a:buNone/>
              <a:defRPr sz="3000">
                <a:solidFill>
                  <a:schemeClr val="dk2"/>
                </a:solidFill>
              </a:defRPr>
            </a:lvl1pPr>
            <a:lvl2pPr lvl="1" rtl="0">
              <a:spcBef>
                <a:spcPts val="0"/>
              </a:spcBef>
              <a:spcAft>
                <a:spcPts val="0"/>
              </a:spcAft>
              <a:buClr>
                <a:srgbClr val="F3F3F3"/>
              </a:buClr>
              <a:buSzPts val="4800"/>
              <a:buNone/>
              <a:defRPr sz="4800">
                <a:solidFill>
                  <a:srgbClr val="F3F3F3"/>
                </a:solidFill>
              </a:defRPr>
            </a:lvl2pPr>
            <a:lvl3pPr lvl="2" rtl="0">
              <a:spcBef>
                <a:spcPts val="0"/>
              </a:spcBef>
              <a:spcAft>
                <a:spcPts val="0"/>
              </a:spcAft>
              <a:buClr>
                <a:srgbClr val="F3F3F3"/>
              </a:buClr>
              <a:buSzPts val="4800"/>
              <a:buNone/>
              <a:defRPr sz="4800">
                <a:solidFill>
                  <a:srgbClr val="F3F3F3"/>
                </a:solidFill>
              </a:defRPr>
            </a:lvl3pPr>
            <a:lvl4pPr lvl="3" rtl="0">
              <a:spcBef>
                <a:spcPts val="0"/>
              </a:spcBef>
              <a:spcAft>
                <a:spcPts val="0"/>
              </a:spcAft>
              <a:buClr>
                <a:srgbClr val="F3F3F3"/>
              </a:buClr>
              <a:buSzPts val="4800"/>
              <a:buNone/>
              <a:defRPr sz="4800">
                <a:solidFill>
                  <a:srgbClr val="F3F3F3"/>
                </a:solidFill>
              </a:defRPr>
            </a:lvl4pPr>
            <a:lvl5pPr lvl="4" rtl="0">
              <a:spcBef>
                <a:spcPts val="0"/>
              </a:spcBef>
              <a:spcAft>
                <a:spcPts val="0"/>
              </a:spcAft>
              <a:buClr>
                <a:srgbClr val="F3F3F3"/>
              </a:buClr>
              <a:buSzPts val="4800"/>
              <a:buNone/>
              <a:defRPr sz="4800">
                <a:solidFill>
                  <a:srgbClr val="F3F3F3"/>
                </a:solidFill>
              </a:defRPr>
            </a:lvl5pPr>
            <a:lvl6pPr lvl="5" rtl="0">
              <a:spcBef>
                <a:spcPts val="0"/>
              </a:spcBef>
              <a:spcAft>
                <a:spcPts val="0"/>
              </a:spcAft>
              <a:buClr>
                <a:srgbClr val="F3F3F3"/>
              </a:buClr>
              <a:buSzPts val="4800"/>
              <a:buNone/>
              <a:defRPr sz="4800">
                <a:solidFill>
                  <a:srgbClr val="F3F3F3"/>
                </a:solidFill>
              </a:defRPr>
            </a:lvl6pPr>
            <a:lvl7pPr lvl="6" rtl="0">
              <a:spcBef>
                <a:spcPts val="0"/>
              </a:spcBef>
              <a:spcAft>
                <a:spcPts val="0"/>
              </a:spcAft>
              <a:buClr>
                <a:srgbClr val="F3F3F3"/>
              </a:buClr>
              <a:buSzPts val="4800"/>
              <a:buNone/>
              <a:defRPr sz="4800">
                <a:solidFill>
                  <a:srgbClr val="F3F3F3"/>
                </a:solidFill>
              </a:defRPr>
            </a:lvl7pPr>
            <a:lvl8pPr lvl="7" rtl="0">
              <a:spcBef>
                <a:spcPts val="0"/>
              </a:spcBef>
              <a:spcAft>
                <a:spcPts val="0"/>
              </a:spcAft>
              <a:buClr>
                <a:srgbClr val="F3F3F3"/>
              </a:buClr>
              <a:buSzPts val="4800"/>
              <a:buNone/>
              <a:defRPr sz="4800">
                <a:solidFill>
                  <a:srgbClr val="F3F3F3"/>
                </a:solidFill>
              </a:defRPr>
            </a:lvl8pPr>
            <a:lvl9pPr lvl="8" rtl="0">
              <a:spcBef>
                <a:spcPts val="0"/>
              </a:spcBef>
              <a:spcAft>
                <a:spcPts val="0"/>
              </a:spcAft>
              <a:buClr>
                <a:srgbClr val="F3F3F3"/>
              </a:buClr>
              <a:buSzPts val="4800"/>
              <a:buNone/>
              <a:defRPr sz="4800">
                <a:solidFill>
                  <a:srgbClr val="F3F3F3"/>
                </a:solidFill>
              </a:defRPr>
            </a:lvl9pPr>
          </a:lstStyle>
          <a:p>
            <a:r>
              <a:t>xx%</a:t>
            </a:r>
          </a:p>
        </p:txBody>
      </p:sp>
      <p:sp>
        <p:nvSpPr>
          <p:cNvPr id="1003" name="Google Shape;1003;p28"/>
          <p:cNvSpPr txBox="1">
            <a:spLocks noGrp="1"/>
          </p:cNvSpPr>
          <p:nvPr>
            <p:ph type="subTitle" idx="4"/>
          </p:nvPr>
        </p:nvSpPr>
        <p:spPr>
          <a:xfrm>
            <a:off x="6076125" y="2331732"/>
            <a:ext cx="2476800" cy="367800"/>
          </a:xfrm>
          <a:prstGeom prst="rect">
            <a:avLst/>
          </a:prstGeom>
        </p:spPr>
        <p:txBody>
          <a:bodyPr spcFirstLastPara="1" wrap="square" lIns="91425" tIns="91425" rIns="91425" bIns="91425" anchor="ctr" anchorCtr="0">
            <a:noAutofit/>
          </a:bodyPr>
          <a:lstStyle>
            <a:lvl1pPr marR="38100" lvl="0" algn="ctr" rtl="0">
              <a:spcBef>
                <a:spcPts val="0"/>
              </a:spcBef>
              <a:spcAft>
                <a:spcPts val="0"/>
              </a:spcAft>
              <a:buClr>
                <a:srgbClr val="F3F3F3"/>
              </a:buClr>
              <a:buSzPts val="1200"/>
              <a:buNone/>
              <a:defRPr sz="1400"/>
            </a:lvl1pPr>
            <a:lvl2pPr lvl="1" rtl="0">
              <a:lnSpc>
                <a:spcPct val="100000"/>
              </a:lnSpc>
              <a:spcBef>
                <a:spcPts val="0"/>
              </a:spcBef>
              <a:spcAft>
                <a:spcPts val="0"/>
              </a:spcAft>
              <a:buClr>
                <a:srgbClr val="F3F3F3"/>
              </a:buClr>
              <a:buSzPts val="1200"/>
              <a:buNone/>
              <a:defRPr sz="1200" b="1">
                <a:solidFill>
                  <a:srgbClr val="F3F3F3"/>
                </a:solidFill>
              </a:defRPr>
            </a:lvl2pPr>
            <a:lvl3pPr lvl="2" rtl="0">
              <a:lnSpc>
                <a:spcPct val="100000"/>
              </a:lnSpc>
              <a:spcBef>
                <a:spcPts val="0"/>
              </a:spcBef>
              <a:spcAft>
                <a:spcPts val="0"/>
              </a:spcAft>
              <a:buClr>
                <a:srgbClr val="F3F3F3"/>
              </a:buClr>
              <a:buSzPts val="1200"/>
              <a:buNone/>
              <a:defRPr sz="1200" b="1">
                <a:solidFill>
                  <a:srgbClr val="F3F3F3"/>
                </a:solidFill>
              </a:defRPr>
            </a:lvl3pPr>
            <a:lvl4pPr lvl="3" rtl="0">
              <a:lnSpc>
                <a:spcPct val="100000"/>
              </a:lnSpc>
              <a:spcBef>
                <a:spcPts val="0"/>
              </a:spcBef>
              <a:spcAft>
                <a:spcPts val="0"/>
              </a:spcAft>
              <a:buClr>
                <a:srgbClr val="F3F3F3"/>
              </a:buClr>
              <a:buSzPts val="1200"/>
              <a:buNone/>
              <a:defRPr sz="1200" b="1">
                <a:solidFill>
                  <a:srgbClr val="F3F3F3"/>
                </a:solidFill>
              </a:defRPr>
            </a:lvl4pPr>
            <a:lvl5pPr lvl="4" rtl="0">
              <a:lnSpc>
                <a:spcPct val="100000"/>
              </a:lnSpc>
              <a:spcBef>
                <a:spcPts val="0"/>
              </a:spcBef>
              <a:spcAft>
                <a:spcPts val="0"/>
              </a:spcAft>
              <a:buClr>
                <a:srgbClr val="F3F3F3"/>
              </a:buClr>
              <a:buSzPts val="1200"/>
              <a:buNone/>
              <a:defRPr sz="1200" b="1">
                <a:solidFill>
                  <a:srgbClr val="F3F3F3"/>
                </a:solidFill>
              </a:defRPr>
            </a:lvl5pPr>
            <a:lvl6pPr lvl="5" rtl="0">
              <a:lnSpc>
                <a:spcPct val="100000"/>
              </a:lnSpc>
              <a:spcBef>
                <a:spcPts val="0"/>
              </a:spcBef>
              <a:spcAft>
                <a:spcPts val="0"/>
              </a:spcAft>
              <a:buClr>
                <a:srgbClr val="F3F3F3"/>
              </a:buClr>
              <a:buSzPts val="1200"/>
              <a:buNone/>
              <a:defRPr sz="1200" b="1">
                <a:solidFill>
                  <a:srgbClr val="F3F3F3"/>
                </a:solidFill>
              </a:defRPr>
            </a:lvl6pPr>
            <a:lvl7pPr lvl="6" rtl="0">
              <a:lnSpc>
                <a:spcPct val="100000"/>
              </a:lnSpc>
              <a:spcBef>
                <a:spcPts val="0"/>
              </a:spcBef>
              <a:spcAft>
                <a:spcPts val="0"/>
              </a:spcAft>
              <a:buClr>
                <a:srgbClr val="F3F3F3"/>
              </a:buClr>
              <a:buSzPts val="1200"/>
              <a:buNone/>
              <a:defRPr sz="1200" b="1">
                <a:solidFill>
                  <a:srgbClr val="F3F3F3"/>
                </a:solidFill>
              </a:defRPr>
            </a:lvl7pPr>
            <a:lvl8pPr lvl="7" rtl="0">
              <a:lnSpc>
                <a:spcPct val="100000"/>
              </a:lnSpc>
              <a:spcBef>
                <a:spcPts val="0"/>
              </a:spcBef>
              <a:spcAft>
                <a:spcPts val="0"/>
              </a:spcAft>
              <a:buClr>
                <a:srgbClr val="F3F3F3"/>
              </a:buClr>
              <a:buSzPts val="1200"/>
              <a:buNone/>
              <a:defRPr sz="1200" b="1">
                <a:solidFill>
                  <a:srgbClr val="F3F3F3"/>
                </a:solidFill>
              </a:defRPr>
            </a:lvl8pPr>
            <a:lvl9pPr lvl="8" rtl="0">
              <a:lnSpc>
                <a:spcPct val="100000"/>
              </a:lnSpc>
              <a:spcBef>
                <a:spcPts val="0"/>
              </a:spcBef>
              <a:spcAft>
                <a:spcPts val="0"/>
              </a:spcAft>
              <a:buClr>
                <a:srgbClr val="F3F3F3"/>
              </a:buClr>
              <a:buSzPts val="1200"/>
              <a:buNone/>
              <a:defRPr sz="1200" b="1">
                <a:solidFill>
                  <a:srgbClr val="F3F3F3"/>
                </a:solidFill>
              </a:defRPr>
            </a:lvl9pPr>
          </a:lstStyle>
          <a:p>
            <a:endParaRPr/>
          </a:p>
        </p:txBody>
      </p:sp>
      <p:sp>
        <p:nvSpPr>
          <p:cNvPr id="1004" name="Google Shape;1004;p28"/>
          <p:cNvSpPr txBox="1">
            <a:spLocks noGrp="1"/>
          </p:cNvSpPr>
          <p:nvPr>
            <p:ph type="title" idx="5" hasCustomPrompt="1"/>
          </p:nvPr>
        </p:nvSpPr>
        <p:spPr>
          <a:xfrm>
            <a:off x="6076125" y="1792675"/>
            <a:ext cx="2476800" cy="57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F3F3F3"/>
              </a:buClr>
              <a:buSzPts val="4800"/>
              <a:buNone/>
              <a:defRPr sz="3000">
                <a:solidFill>
                  <a:schemeClr val="dk2"/>
                </a:solidFill>
              </a:defRPr>
            </a:lvl1pPr>
            <a:lvl2pPr lvl="1" rtl="0">
              <a:spcBef>
                <a:spcPts val="0"/>
              </a:spcBef>
              <a:spcAft>
                <a:spcPts val="0"/>
              </a:spcAft>
              <a:buClr>
                <a:srgbClr val="F3F3F3"/>
              </a:buClr>
              <a:buSzPts val="4800"/>
              <a:buNone/>
              <a:defRPr sz="4800">
                <a:solidFill>
                  <a:srgbClr val="F3F3F3"/>
                </a:solidFill>
              </a:defRPr>
            </a:lvl2pPr>
            <a:lvl3pPr lvl="2" rtl="0">
              <a:spcBef>
                <a:spcPts val="0"/>
              </a:spcBef>
              <a:spcAft>
                <a:spcPts val="0"/>
              </a:spcAft>
              <a:buClr>
                <a:srgbClr val="F3F3F3"/>
              </a:buClr>
              <a:buSzPts val="4800"/>
              <a:buNone/>
              <a:defRPr sz="4800">
                <a:solidFill>
                  <a:srgbClr val="F3F3F3"/>
                </a:solidFill>
              </a:defRPr>
            </a:lvl3pPr>
            <a:lvl4pPr lvl="3" rtl="0">
              <a:spcBef>
                <a:spcPts val="0"/>
              </a:spcBef>
              <a:spcAft>
                <a:spcPts val="0"/>
              </a:spcAft>
              <a:buClr>
                <a:srgbClr val="F3F3F3"/>
              </a:buClr>
              <a:buSzPts val="4800"/>
              <a:buNone/>
              <a:defRPr sz="4800">
                <a:solidFill>
                  <a:srgbClr val="F3F3F3"/>
                </a:solidFill>
              </a:defRPr>
            </a:lvl4pPr>
            <a:lvl5pPr lvl="4" rtl="0">
              <a:spcBef>
                <a:spcPts val="0"/>
              </a:spcBef>
              <a:spcAft>
                <a:spcPts val="0"/>
              </a:spcAft>
              <a:buClr>
                <a:srgbClr val="F3F3F3"/>
              </a:buClr>
              <a:buSzPts val="4800"/>
              <a:buNone/>
              <a:defRPr sz="4800">
                <a:solidFill>
                  <a:srgbClr val="F3F3F3"/>
                </a:solidFill>
              </a:defRPr>
            </a:lvl5pPr>
            <a:lvl6pPr lvl="5" rtl="0">
              <a:spcBef>
                <a:spcPts val="0"/>
              </a:spcBef>
              <a:spcAft>
                <a:spcPts val="0"/>
              </a:spcAft>
              <a:buClr>
                <a:srgbClr val="F3F3F3"/>
              </a:buClr>
              <a:buSzPts val="4800"/>
              <a:buNone/>
              <a:defRPr sz="4800">
                <a:solidFill>
                  <a:srgbClr val="F3F3F3"/>
                </a:solidFill>
              </a:defRPr>
            </a:lvl6pPr>
            <a:lvl7pPr lvl="6" rtl="0">
              <a:spcBef>
                <a:spcPts val="0"/>
              </a:spcBef>
              <a:spcAft>
                <a:spcPts val="0"/>
              </a:spcAft>
              <a:buClr>
                <a:srgbClr val="F3F3F3"/>
              </a:buClr>
              <a:buSzPts val="4800"/>
              <a:buNone/>
              <a:defRPr sz="4800">
                <a:solidFill>
                  <a:srgbClr val="F3F3F3"/>
                </a:solidFill>
              </a:defRPr>
            </a:lvl7pPr>
            <a:lvl8pPr lvl="7" rtl="0">
              <a:spcBef>
                <a:spcPts val="0"/>
              </a:spcBef>
              <a:spcAft>
                <a:spcPts val="0"/>
              </a:spcAft>
              <a:buClr>
                <a:srgbClr val="F3F3F3"/>
              </a:buClr>
              <a:buSzPts val="4800"/>
              <a:buNone/>
              <a:defRPr sz="4800">
                <a:solidFill>
                  <a:srgbClr val="F3F3F3"/>
                </a:solidFill>
              </a:defRPr>
            </a:lvl8pPr>
            <a:lvl9pPr lvl="8" rtl="0">
              <a:spcBef>
                <a:spcPts val="0"/>
              </a:spcBef>
              <a:spcAft>
                <a:spcPts val="0"/>
              </a:spcAft>
              <a:buClr>
                <a:srgbClr val="F3F3F3"/>
              </a:buClr>
              <a:buSzPts val="4800"/>
              <a:buNone/>
              <a:defRPr sz="4800">
                <a:solidFill>
                  <a:srgbClr val="F3F3F3"/>
                </a:solidFill>
              </a:defRPr>
            </a:lvl9pPr>
          </a:lstStyle>
          <a:p>
            <a:r>
              <a:t>xx%</a:t>
            </a:r>
          </a:p>
        </p:txBody>
      </p:sp>
      <p:sp>
        <p:nvSpPr>
          <p:cNvPr id="1005" name="Google Shape;1005;p28"/>
          <p:cNvSpPr txBox="1">
            <a:spLocks noGrp="1"/>
          </p:cNvSpPr>
          <p:nvPr>
            <p:ph type="ctrTitle" idx="6"/>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grpSp>
        <p:nvGrpSpPr>
          <p:cNvPr id="1006" name="Google Shape;1006;p28"/>
          <p:cNvGrpSpPr/>
          <p:nvPr/>
        </p:nvGrpSpPr>
        <p:grpSpPr>
          <a:xfrm>
            <a:off x="227514" y="-11464"/>
            <a:ext cx="8916478" cy="4982859"/>
            <a:chOff x="227514" y="-11464"/>
            <a:chExt cx="8916478" cy="4982859"/>
          </a:xfrm>
        </p:grpSpPr>
        <p:sp>
          <p:nvSpPr>
            <p:cNvPr id="1007" name="Google Shape;1007;p28"/>
            <p:cNvSpPr/>
            <p:nvPr/>
          </p:nvSpPr>
          <p:spPr>
            <a:xfrm rot="10800000" flipH="1">
              <a:off x="8084417" y="-11464"/>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28"/>
            <p:cNvSpPr/>
            <p:nvPr/>
          </p:nvSpPr>
          <p:spPr>
            <a:xfrm rot="10800000">
              <a:off x="289530" y="867582"/>
              <a:ext cx="107945" cy="107913"/>
            </a:xfrm>
            <a:custGeom>
              <a:avLst/>
              <a:gdLst/>
              <a:ahLst/>
              <a:cxnLst/>
              <a:rect l="l" t="t" r="r" b="b"/>
              <a:pathLst>
                <a:path w="3438" h="3437" extrusionOk="0">
                  <a:moveTo>
                    <a:pt x="831" y="0"/>
                  </a:moveTo>
                  <a:lnTo>
                    <a:pt x="1" y="825"/>
                  </a:lnTo>
                  <a:lnTo>
                    <a:pt x="892" y="1716"/>
                  </a:lnTo>
                  <a:lnTo>
                    <a:pt x="1" y="2673"/>
                  </a:lnTo>
                  <a:lnTo>
                    <a:pt x="831" y="3437"/>
                  </a:lnTo>
                  <a:lnTo>
                    <a:pt x="1722" y="2546"/>
                  </a:lnTo>
                  <a:lnTo>
                    <a:pt x="2674" y="3437"/>
                  </a:lnTo>
                  <a:lnTo>
                    <a:pt x="3437" y="2673"/>
                  </a:lnTo>
                  <a:lnTo>
                    <a:pt x="2546" y="1716"/>
                  </a:lnTo>
                  <a:lnTo>
                    <a:pt x="3437" y="825"/>
                  </a:lnTo>
                  <a:lnTo>
                    <a:pt x="2674" y="0"/>
                  </a:lnTo>
                  <a:lnTo>
                    <a:pt x="1722" y="891"/>
                  </a:lnTo>
                  <a:lnTo>
                    <a:pt x="831" y="0"/>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28"/>
            <p:cNvSpPr/>
            <p:nvPr/>
          </p:nvSpPr>
          <p:spPr>
            <a:xfrm rot="10800000">
              <a:off x="8735325" y="985169"/>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28"/>
            <p:cNvSpPr/>
            <p:nvPr/>
          </p:nvSpPr>
          <p:spPr>
            <a:xfrm rot="10800000">
              <a:off x="8722608" y="486348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28"/>
            <p:cNvSpPr/>
            <p:nvPr/>
          </p:nvSpPr>
          <p:spPr>
            <a:xfrm rot="10800000">
              <a:off x="250302" y="4745002"/>
              <a:ext cx="186397" cy="186451"/>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28"/>
            <p:cNvSpPr/>
            <p:nvPr/>
          </p:nvSpPr>
          <p:spPr>
            <a:xfrm rot="10800000">
              <a:off x="8683356" y="4504248"/>
              <a:ext cx="186451" cy="186397"/>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28"/>
            <p:cNvSpPr/>
            <p:nvPr/>
          </p:nvSpPr>
          <p:spPr>
            <a:xfrm>
              <a:off x="227514" y="2370792"/>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hanks">
  <p:cSld name="CUSTOM_44">
    <p:spTree>
      <p:nvGrpSpPr>
        <p:cNvPr id="1" name="Shape 1014"/>
        <p:cNvGrpSpPr/>
        <p:nvPr/>
      </p:nvGrpSpPr>
      <p:grpSpPr>
        <a:xfrm>
          <a:off x="0" y="0"/>
          <a:ext cx="0" cy="0"/>
          <a:chOff x="0" y="0"/>
          <a:chExt cx="0" cy="0"/>
        </a:xfrm>
      </p:grpSpPr>
      <p:sp>
        <p:nvSpPr>
          <p:cNvPr id="1015" name="Google Shape;1015;p29"/>
          <p:cNvSpPr txBox="1">
            <a:spLocks noGrp="1"/>
          </p:cNvSpPr>
          <p:nvPr>
            <p:ph type="ctrTitle"/>
          </p:nvPr>
        </p:nvSpPr>
        <p:spPr>
          <a:xfrm flipH="1">
            <a:off x="720000" y="540000"/>
            <a:ext cx="3852000" cy="989700"/>
          </a:xfrm>
          <a:prstGeom prst="rect">
            <a:avLst/>
          </a:prstGeom>
        </p:spPr>
        <p:txBody>
          <a:bodyPr spcFirstLastPara="1" wrap="square" lIns="91425" tIns="91425" rIns="91425" bIns="91425" anchor="b" anchorCtr="0">
            <a:noAutofit/>
          </a:bodyPr>
          <a:lstStyle>
            <a:lvl1pPr lvl="0" rtl="0">
              <a:lnSpc>
                <a:spcPct val="80000"/>
              </a:lnSpc>
              <a:spcBef>
                <a:spcPts val="0"/>
              </a:spcBef>
              <a:spcAft>
                <a:spcPts val="0"/>
              </a:spcAft>
              <a:buSzPts val="3000"/>
              <a:buNone/>
              <a:defRPr sz="7200">
                <a:solidFill>
                  <a:schemeClr val="dk2"/>
                </a:solidFill>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1016" name="Google Shape;1016;p29"/>
          <p:cNvSpPr txBox="1">
            <a:spLocks noGrp="1"/>
          </p:cNvSpPr>
          <p:nvPr>
            <p:ph type="subTitle" idx="1"/>
          </p:nvPr>
        </p:nvSpPr>
        <p:spPr>
          <a:xfrm flipH="1">
            <a:off x="720000" y="1487875"/>
            <a:ext cx="3132000" cy="39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b="1"/>
            </a:lvl2pPr>
            <a:lvl3pPr lvl="2" algn="ctr" rtl="0">
              <a:lnSpc>
                <a:spcPct val="100000"/>
              </a:lnSpc>
              <a:spcBef>
                <a:spcPts val="0"/>
              </a:spcBef>
              <a:spcAft>
                <a:spcPts val="0"/>
              </a:spcAft>
              <a:buSzPts val="1200"/>
              <a:buNone/>
              <a:defRPr sz="1200" b="1"/>
            </a:lvl3pPr>
            <a:lvl4pPr lvl="3" algn="ctr" rtl="0">
              <a:lnSpc>
                <a:spcPct val="100000"/>
              </a:lnSpc>
              <a:spcBef>
                <a:spcPts val="0"/>
              </a:spcBef>
              <a:spcAft>
                <a:spcPts val="0"/>
              </a:spcAft>
              <a:buSzPts val="1200"/>
              <a:buNone/>
              <a:defRPr sz="1200" b="1"/>
            </a:lvl4pPr>
            <a:lvl5pPr lvl="4" algn="ctr" rtl="0">
              <a:lnSpc>
                <a:spcPct val="100000"/>
              </a:lnSpc>
              <a:spcBef>
                <a:spcPts val="0"/>
              </a:spcBef>
              <a:spcAft>
                <a:spcPts val="0"/>
              </a:spcAft>
              <a:buSzPts val="1200"/>
              <a:buNone/>
              <a:defRPr sz="1200" b="1"/>
            </a:lvl5pPr>
            <a:lvl6pPr lvl="5" algn="ctr" rtl="0">
              <a:lnSpc>
                <a:spcPct val="100000"/>
              </a:lnSpc>
              <a:spcBef>
                <a:spcPts val="0"/>
              </a:spcBef>
              <a:spcAft>
                <a:spcPts val="0"/>
              </a:spcAft>
              <a:buSzPts val="1200"/>
              <a:buNone/>
              <a:defRPr sz="1200" b="1"/>
            </a:lvl6pPr>
            <a:lvl7pPr lvl="6" algn="ctr" rtl="0">
              <a:lnSpc>
                <a:spcPct val="100000"/>
              </a:lnSpc>
              <a:spcBef>
                <a:spcPts val="0"/>
              </a:spcBef>
              <a:spcAft>
                <a:spcPts val="0"/>
              </a:spcAft>
              <a:buSzPts val="1200"/>
              <a:buNone/>
              <a:defRPr sz="1200" b="1"/>
            </a:lvl7pPr>
            <a:lvl8pPr lvl="7" algn="ctr" rtl="0">
              <a:lnSpc>
                <a:spcPct val="100000"/>
              </a:lnSpc>
              <a:spcBef>
                <a:spcPts val="0"/>
              </a:spcBef>
              <a:spcAft>
                <a:spcPts val="0"/>
              </a:spcAft>
              <a:buSzPts val="1200"/>
              <a:buNone/>
              <a:defRPr sz="1200" b="1"/>
            </a:lvl8pPr>
            <a:lvl9pPr lvl="8" algn="ctr" rtl="0">
              <a:lnSpc>
                <a:spcPct val="100000"/>
              </a:lnSpc>
              <a:spcBef>
                <a:spcPts val="0"/>
              </a:spcBef>
              <a:spcAft>
                <a:spcPts val="0"/>
              </a:spcAft>
              <a:buSzPts val="1200"/>
              <a:buNone/>
              <a:defRPr sz="1200" b="1"/>
            </a:lvl9pPr>
          </a:lstStyle>
          <a:p>
            <a:endParaRPr/>
          </a:p>
        </p:txBody>
      </p:sp>
      <p:sp>
        <p:nvSpPr>
          <p:cNvPr id="1017" name="Google Shape;1017;p29"/>
          <p:cNvSpPr txBox="1"/>
          <p:nvPr/>
        </p:nvSpPr>
        <p:spPr>
          <a:xfrm>
            <a:off x="720000" y="3423475"/>
            <a:ext cx="3132000" cy="811500"/>
          </a:xfrm>
          <a:prstGeom prst="rect">
            <a:avLst/>
          </a:prstGeom>
          <a:noFill/>
          <a:ln>
            <a:noFill/>
          </a:ln>
        </p:spPr>
        <p:txBody>
          <a:bodyPr spcFirstLastPara="1" wrap="square" lIns="91425" tIns="91425" rIns="91425" bIns="91425" anchor="t" anchorCtr="0">
            <a:noAutofit/>
          </a:bodyPr>
          <a:lstStyle/>
          <a:p>
            <a:pPr marL="0" lvl="0" indent="0" algn="l" rtl="0">
              <a:lnSpc>
                <a:spcPct val="114000"/>
              </a:lnSpc>
              <a:spcBef>
                <a:spcPts val="0"/>
              </a:spcBef>
              <a:spcAft>
                <a:spcPts val="0"/>
              </a:spcAft>
              <a:buNone/>
            </a:pPr>
            <a:r>
              <a:rPr lang="en" sz="1100" b="1">
                <a:solidFill>
                  <a:schemeClr val="dk1"/>
                </a:solidFill>
                <a:latin typeface="Nunito Sans"/>
                <a:ea typeface="Nunito Sans"/>
                <a:cs typeface="Nunito Sans"/>
                <a:sym typeface="Nunito Sans"/>
              </a:rPr>
              <a:t>CREDITS: </a:t>
            </a:r>
            <a:endParaRPr sz="1100" b="1">
              <a:solidFill>
                <a:schemeClr val="dk1"/>
              </a:solidFill>
              <a:latin typeface="Nunito Sans"/>
              <a:ea typeface="Nunito Sans"/>
              <a:cs typeface="Nunito Sans"/>
              <a:sym typeface="Nunito Sans"/>
            </a:endParaRPr>
          </a:p>
          <a:p>
            <a:pPr marL="0" lvl="0" indent="0" algn="l" rtl="0">
              <a:lnSpc>
                <a:spcPct val="114000"/>
              </a:lnSpc>
              <a:spcBef>
                <a:spcPts val="0"/>
              </a:spcBef>
              <a:spcAft>
                <a:spcPts val="0"/>
              </a:spcAft>
              <a:buClr>
                <a:schemeClr val="dk1"/>
              </a:buClr>
              <a:buSzPts val="1100"/>
              <a:buFont typeface="Arial"/>
              <a:buNone/>
            </a:pPr>
            <a:r>
              <a:rPr lang="en" sz="1100">
                <a:solidFill>
                  <a:schemeClr val="dk1"/>
                </a:solidFill>
                <a:latin typeface="Nunito Sans"/>
                <a:ea typeface="Nunito Sans"/>
                <a:cs typeface="Nunito Sans"/>
                <a:sym typeface="Nunito Sans"/>
              </a:rPr>
              <a:t>This presentation template was created by </a:t>
            </a:r>
            <a:r>
              <a:rPr lang="en" sz="1100" b="1">
                <a:solidFill>
                  <a:schemeClr val="dk1"/>
                </a:solidFill>
                <a:uFill>
                  <a:noFill/>
                </a:uFill>
                <a:latin typeface="Nunito Sans"/>
                <a:ea typeface="Nunito Sans"/>
                <a:cs typeface="Nunito Sans"/>
                <a:sym typeface="Nunito Sans"/>
                <a:hlinkClick r:id="rId2">
                  <a:extLst>
                    <a:ext uri="{A12FA001-AC4F-418D-AE19-62706E023703}">
                      <ahyp:hlinkClr xmlns:ahyp="http://schemas.microsoft.com/office/drawing/2018/hyperlinkcolor" xmlns="" val="tx"/>
                    </a:ext>
                  </a:extLst>
                </a:hlinkClick>
              </a:rPr>
              <a:t>Slidesgo</a:t>
            </a:r>
            <a:r>
              <a:rPr lang="en" sz="1100">
                <a:solidFill>
                  <a:schemeClr val="dk1"/>
                </a:solidFill>
                <a:latin typeface="Nunito Sans"/>
                <a:ea typeface="Nunito Sans"/>
                <a:cs typeface="Nunito Sans"/>
                <a:sym typeface="Nunito Sans"/>
              </a:rPr>
              <a:t>, including icons by </a:t>
            </a:r>
            <a:r>
              <a:rPr lang="en" sz="1100" b="1">
                <a:solidFill>
                  <a:schemeClr val="dk1"/>
                </a:solidFill>
                <a:uFill>
                  <a:noFill/>
                </a:uFill>
                <a:latin typeface="Nunito Sans"/>
                <a:ea typeface="Nunito Sans"/>
                <a:cs typeface="Nunito Sans"/>
                <a:sym typeface="Nunito Sans"/>
                <a:hlinkClick r:id="rId3">
                  <a:extLst>
                    <a:ext uri="{A12FA001-AC4F-418D-AE19-62706E023703}">
                      <ahyp:hlinkClr xmlns:ahyp="http://schemas.microsoft.com/office/drawing/2018/hyperlinkcolor" xmlns="" val="tx"/>
                    </a:ext>
                  </a:extLst>
                </a:hlinkClick>
              </a:rPr>
              <a:t>Flaticon</a:t>
            </a:r>
            <a:r>
              <a:rPr lang="en" sz="1100">
                <a:solidFill>
                  <a:schemeClr val="dk1"/>
                </a:solidFill>
                <a:latin typeface="Nunito Sans"/>
                <a:ea typeface="Nunito Sans"/>
                <a:cs typeface="Nunito Sans"/>
                <a:sym typeface="Nunito Sans"/>
              </a:rPr>
              <a:t>, infographics &amp; images by </a:t>
            </a:r>
            <a:r>
              <a:rPr lang="en" sz="1100" b="1">
                <a:solidFill>
                  <a:schemeClr val="dk1"/>
                </a:solidFill>
                <a:uFill>
                  <a:noFill/>
                </a:uFill>
                <a:latin typeface="Nunito Sans"/>
                <a:ea typeface="Nunito Sans"/>
                <a:cs typeface="Nunito Sans"/>
                <a:sym typeface="Nunito Sans"/>
                <a:hlinkClick r:id="rId4">
                  <a:extLst>
                    <a:ext uri="{A12FA001-AC4F-418D-AE19-62706E023703}">
                      <ahyp:hlinkClr xmlns:ahyp="http://schemas.microsoft.com/office/drawing/2018/hyperlinkcolor" xmlns="" val="tx"/>
                    </a:ext>
                  </a:extLst>
                </a:hlinkClick>
              </a:rPr>
              <a:t>Freepik</a:t>
            </a:r>
            <a:r>
              <a:rPr lang="en" sz="1100">
                <a:solidFill>
                  <a:schemeClr val="dk1"/>
                </a:solidFill>
                <a:latin typeface="Nunito Sans"/>
                <a:ea typeface="Nunito Sans"/>
                <a:cs typeface="Nunito Sans"/>
                <a:sym typeface="Nunito Sans"/>
              </a:rPr>
              <a:t> </a:t>
            </a:r>
            <a:endParaRPr sz="1100">
              <a:solidFill>
                <a:schemeClr val="dk1"/>
              </a:solidFill>
              <a:latin typeface="Nunito Sans"/>
              <a:ea typeface="Nunito Sans"/>
              <a:cs typeface="Nunito Sans"/>
              <a:sym typeface="Nunito Sans"/>
            </a:endParaRPr>
          </a:p>
        </p:txBody>
      </p:sp>
      <p:sp>
        <p:nvSpPr>
          <p:cNvPr id="1018" name="Google Shape;1018;p29"/>
          <p:cNvSpPr txBox="1">
            <a:spLocks noGrp="1"/>
          </p:cNvSpPr>
          <p:nvPr>
            <p:ph type="subTitle" idx="2"/>
          </p:nvPr>
        </p:nvSpPr>
        <p:spPr>
          <a:xfrm flipH="1">
            <a:off x="720000" y="2104350"/>
            <a:ext cx="3132000" cy="770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sz="1200" b="1"/>
            </a:lvl2pPr>
            <a:lvl3pPr lvl="2" algn="ctr" rtl="0">
              <a:lnSpc>
                <a:spcPct val="100000"/>
              </a:lnSpc>
              <a:spcBef>
                <a:spcPts val="0"/>
              </a:spcBef>
              <a:spcAft>
                <a:spcPts val="0"/>
              </a:spcAft>
              <a:buSzPts val="1200"/>
              <a:buNone/>
              <a:defRPr sz="1200" b="1"/>
            </a:lvl3pPr>
            <a:lvl4pPr lvl="3" algn="ctr" rtl="0">
              <a:lnSpc>
                <a:spcPct val="100000"/>
              </a:lnSpc>
              <a:spcBef>
                <a:spcPts val="0"/>
              </a:spcBef>
              <a:spcAft>
                <a:spcPts val="0"/>
              </a:spcAft>
              <a:buSzPts val="1200"/>
              <a:buNone/>
              <a:defRPr sz="1200" b="1"/>
            </a:lvl4pPr>
            <a:lvl5pPr lvl="4" algn="ctr" rtl="0">
              <a:lnSpc>
                <a:spcPct val="100000"/>
              </a:lnSpc>
              <a:spcBef>
                <a:spcPts val="0"/>
              </a:spcBef>
              <a:spcAft>
                <a:spcPts val="0"/>
              </a:spcAft>
              <a:buSzPts val="1200"/>
              <a:buNone/>
              <a:defRPr sz="1200" b="1"/>
            </a:lvl5pPr>
            <a:lvl6pPr lvl="5" algn="ctr" rtl="0">
              <a:lnSpc>
                <a:spcPct val="100000"/>
              </a:lnSpc>
              <a:spcBef>
                <a:spcPts val="0"/>
              </a:spcBef>
              <a:spcAft>
                <a:spcPts val="0"/>
              </a:spcAft>
              <a:buSzPts val="1200"/>
              <a:buNone/>
              <a:defRPr sz="1200" b="1"/>
            </a:lvl6pPr>
            <a:lvl7pPr lvl="6" algn="ctr" rtl="0">
              <a:lnSpc>
                <a:spcPct val="100000"/>
              </a:lnSpc>
              <a:spcBef>
                <a:spcPts val="0"/>
              </a:spcBef>
              <a:spcAft>
                <a:spcPts val="0"/>
              </a:spcAft>
              <a:buSzPts val="1200"/>
              <a:buNone/>
              <a:defRPr sz="1200" b="1"/>
            </a:lvl7pPr>
            <a:lvl8pPr lvl="7" algn="ctr" rtl="0">
              <a:lnSpc>
                <a:spcPct val="100000"/>
              </a:lnSpc>
              <a:spcBef>
                <a:spcPts val="0"/>
              </a:spcBef>
              <a:spcAft>
                <a:spcPts val="0"/>
              </a:spcAft>
              <a:buSzPts val="1200"/>
              <a:buNone/>
              <a:defRPr sz="1200" b="1"/>
            </a:lvl8pPr>
            <a:lvl9pPr lvl="8" algn="ctr" rtl="0">
              <a:lnSpc>
                <a:spcPct val="100000"/>
              </a:lnSpc>
              <a:spcBef>
                <a:spcPts val="0"/>
              </a:spcBef>
              <a:spcAft>
                <a:spcPts val="0"/>
              </a:spcAft>
              <a:buSzPts val="1200"/>
              <a:buNone/>
              <a:defRPr sz="1200" b="1"/>
            </a:lvl9pPr>
          </a:lstStyle>
          <a:p>
            <a:endParaRPr/>
          </a:p>
        </p:txBody>
      </p:sp>
      <p:sp>
        <p:nvSpPr>
          <p:cNvPr id="1019" name="Google Shape;1019;p29"/>
          <p:cNvSpPr/>
          <p:nvPr/>
        </p:nvSpPr>
        <p:spPr>
          <a:xfrm>
            <a:off x="8556777" y="2808350"/>
            <a:ext cx="169504" cy="169554"/>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29"/>
          <p:cNvSpPr/>
          <p:nvPr/>
        </p:nvSpPr>
        <p:spPr>
          <a:xfrm>
            <a:off x="5744401" y="1"/>
            <a:ext cx="393604" cy="393604"/>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29"/>
          <p:cNvSpPr/>
          <p:nvPr/>
        </p:nvSpPr>
        <p:spPr>
          <a:xfrm>
            <a:off x="-25" y="3056910"/>
            <a:ext cx="329394" cy="329394"/>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2" name="Google Shape;1022;p29"/>
          <p:cNvGrpSpPr/>
          <p:nvPr/>
        </p:nvGrpSpPr>
        <p:grpSpPr>
          <a:xfrm>
            <a:off x="3786930" y="4704714"/>
            <a:ext cx="1591003" cy="3074927"/>
            <a:chOff x="4128125" y="488675"/>
            <a:chExt cx="1462857" cy="2827259"/>
          </a:xfrm>
        </p:grpSpPr>
        <p:sp>
          <p:nvSpPr>
            <p:cNvPr id="1023" name="Google Shape;1023;p29"/>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29"/>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29"/>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29"/>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29"/>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28" name="Google Shape;1028;p29"/>
          <p:cNvGrpSpPr/>
          <p:nvPr/>
        </p:nvGrpSpPr>
        <p:grpSpPr>
          <a:xfrm rot="10800000">
            <a:off x="6857992" y="-2592034"/>
            <a:ext cx="1620553" cy="3132038"/>
            <a:chOff x="4128125" y="488675"/>
            <a:chExt cx="1462857" cy="2827259"/>
          </a:xfrm>
        </p:grpSpPr>
        <p:sp>
          <p:nvSpPr>
            <p:cNvPr id="1029" name="Google Shape;1029;p29"/>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29"/>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29"/>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29"/>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29"/>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4" name="Google Shape;1034;p29"/>
          <p:cNvSpPr/>
          <p:nvPr/>
        </p:nvSpPr>
        <p:spPr>
          <a:xfrm>
            <a:off x="8750401" y="2292901"/>
            <a:ext cx="393604" cy="393604"/>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ackground">
  <p:cSld name="CUSTOM_34_1_1_1">
    <p:spTree>
      <p:nvGrpSpPr>
        <p:cNvPr id="1" name="Shape 1035"/>
        <p:cNvGrpSpPr/>
        <p:nvPr/>
      </p:nvGrpSpPr>
      <p:grpSpPr>
        <a:xfrm>
          <a:off x="0" y="0"/>
          <a:ext cx="0" cy="0"/>
          <a:chOff x="0" y="0"/>
          <a:chExt cx="0" cy="0"/>
        </a:xfrm>
      </p:grpSpPr>
      <p:grpSp>
        <p:nvGrpSpPr>
          <p:cNvPr id="1036" name="Google Shape;1036;p30"/>
          <p:cNvGrpSpPr/>
          <p:nvPr/>
        </p:nvGrpSpPr>
        <p:grpSpPr>
          <a:xfrm flipH="1">
            <a:off x="-1617918" y="-11597"/>
            <a:ext cx="10760450" cy="8044026"/>
            <a:chOff x="0" y="-11597"/>
            <a:chExt cx="10760450" cy="8044026"/>
          </a:xfrm>
        </p:grpSpPr>
        <p:sp>
          <p:nvSpPr>
            <p:cNvPr id="1037" name="Google Shape;1037;p30"/>
            <p:cNvSpPr/>
            <p:nvPr/>
          </p:nvSpPr>
          <p:spPr>
            <a:xfrm>
              <a:off x="0" y="1"/>
              <a:ext cx="1166731" cy="1163744"/>
            </a:xfrm>
            <a:custGeom>
              <a:avLst/>
              <a:gdLst/>
              <a:ahLst/>
              <a:cxnLst/>
              <a:rect l="l" t="t" r="r" b="b"/>
              <a:pathLst>
                <a:path w="25777" h="25711" extrusionOk="0">
                  <a:moveTo>
                    <a:pt x="0" y="1"/>
                  </a:moveTo>
                  <a:lnTo>
                    <a:pt x="0" y="25711"/>
                  </a:lnTo>
                  <a:lnTo>
                    <a:pt x="2577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8" name="Google Shape;1038;p30"/>
            <p:cNvGrpSpPr/>
            <p:nvPr/>
          </p:nvGrpSpPr>
          <p:grpSpPr>
            <a:xfrm>
              <a:off x="7583546" y="4350659"/>
              <a:ext cx="1581474" cy="813017"/>
              <a:chOff x="7093751" y="4094158"/>
              <a:chExt cx="2061089" cy="1059582"/>
            </a:xfrm>
          </p:grpSpPr>
          <p:sp>
            <p:nvSpPr>
              <p:cNvPr id="1039" name="Google Shape;1039;p30"/>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30"/>
              <p:cNvSpPr/>
              <p:nvPr/>
            </p:nvSpPr>
            <p:spPr>
              <a:xfrm>
                <a:off x="7399994" y="4474931"/>
                <a:ext cx="1361846" cy="678809"/>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30"/>
              <p:cNvSpPr/>
              <p:nvPr/>
            </p:nvSpPr>
            <p:spPr>
              <a:xfrm>
                <a:off x="7093751" y="4582562"/>
                <a:ext cx="918844" cy="206933"/>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2" name="Google Shape;1042;p30"/>
              <p:cNvGrpSpPr/>
              <p:nvPr/>
            </p:nvGrpSpPr>
            <p:grpSpPr>
              <a:xfrm>
                <a:off x="8877683" y="4245446"/>
                <a:ext cx="177866" cy="385129"/>
                <a:chOff x="8877683" y="4321646"/>
                <a:chExt cx="177866" cy="385129"/>
              </a:xfrm>
            </p:grpSpPr>
            <p:sp>
              <p:nvSpPr>
                <p:cNvPr id="1043" name="Google Shape;1043;p30"/>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30"/>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30"/>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30"/>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30"/>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30"/>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30"/>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30"/>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30"/>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30"/>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30"/>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30"/>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30"/>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30"/>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30"/>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30"/>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30"/>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30"/>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61" name="Google Shape;1061;p30"/>
            <p:cNvGrpSpPr/>
            <p:nvPr/>
          </p:nvGrpSpPr>
          <p:grpSpPr>
            <a:xfrm>
              <a:off x="8703849" y="-11597"/>
              <a:ext cx="451002" cy="1311854"/>
              <a:chOff x="8703849" y="7849"/>
              <a:chExt cx="451002" cy="1311854"/>
            </a:xfrm>
          </p:grpSpPr>
          <p:sp>
            <p:nvSpPr>
              <p:cNvPr id="1062" name="Google Shape;1062;p30"/>
              <p:cNvSpPr/>
              <p:nvPr/>
            </p:nvSpPr>
            <p:spPr>
              <a:xfrm>
                <a:off x="8803155" y="7849"/>
                <a:ext cx="351696" cy="707619"/>
              </a:xfrm>
              <a:custGeom>
                <a:avLst/>
                <a:gdLst/>
                <a:ahLst/>
                <a:cxnLst/>
                <a:rect l="l" t="t" r="r" b="b"/>
                <a:pathLst>
                  <a:path w="5408" h="10881" extrusionOk="0">
                    <a:moveTo>
                      <a:pt x="5407" y="1"/>
                    </a:moveTo>
                    <a:cubicBezTo>
                      <a:pt x="2419" y="1"/>
                      <a:pt x="1" y="2419"/>
                      <a:pt x="1" y="5407"/>
                    </a:cubicBezTo>
                    <a:cubicBezTo>
                      <a:pt x="1" y="8462"/>
                      <a:pt x="2419" y="10880"/>
                      <a:pt x="5407" y="10880"/>
                    </a:cubicBezTo>
                    <a:lnTo>
                      <a:pt x="540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30"/>
              <p:cNvSpPr/>
              <p:nvPr/>
            </p:nvSpPr>
            <p:spPr>
              <a:xfrm>
                <a:off x="9063744" y="239629"/>
                <a:ext cx="24907" cy="24907"/>
              </a:xfrm>
              <a:custGeom>
                <a:avLst/>
                <a:gdLst/>
                <a:ahLst/>
                <a:cxnLst/>
                <a:rect l="l" t="t" r="r" b="b"/>
                <a:pathLst>
                  <a:path w="383" h="383" extrusionOk="0">
                    <a:moveTo>
                      <a:pt x="194" y="0"/>
                    </a:moveTo>
                    <a:cubicBezTo>
                      <a:pt x="67" y="0"/>
                      <a:pt x="0" y="128"/>
                      <a:pt x="0" y="189"/>
                    </a:cubicBezTo>
                    <a:cubicBezTo>
                      <a:pt x="0" y="316"/>
                      <a:pt x="67"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30"/>
              <p:cNvSpPr/>
              <p:nvPr/>
            </p:nvSpPr>
            <p:spPr>
              <a:xfrm>
                <a:off x="8993573" y="239629"/>
                <a:ext cx="24842" cy="24907"/>
              </a:xfrm>
              <a:custGeom>
                <a:avLst/>
                <a:gdLst/>
                <a:ahLst/>
                <a:cxnLst/>
                <a:rect l="l" t="t" r="r" b="b"/>
                <a:pathLst>
                  <a:path w="382" h="383" extrusionOk="0">
                    <a:moveTo>
                      <a:pt x="188" y="0"/>
                    </a:moveTo>
                    <a:cubicBezTo>
                      <a:pt x="61" y="0"/>
                      <a:pt x="0" y="128"/>
                      <a:pt x="0" y="189"/>
                    </a:cubicBezTo>
                    <a:cubicBezTo>
                      <a:pt x="0" y="316"/>
                      <a:pt x="61" y="382"/>
                      <a:pt x="188" y="382"/>
                    </a:cubicBezTo>
                    <a:cubicBezTo>
                      <a:pt x="255" y="382"/>
                      <a:pt x="382" y="316"/>
                      <a:pt x="382" y="189"/>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30"/>
              <p:cNvSpPr/>
              <p:nvPr/>
            </p:nvSpPr>
            <p:spPr>
              <a:xfrm>
                <a:off x="8919044" y="239629"/>
                <a:ext cx="24907" cy="24907"/>
              </a:xfrm>
              <a:custGeom>
                <a:avLst/>
                <a:gdLst/>
                <a:ahLst/>
                <a:cxnLst/>
                <a:rect l="l" t="t" r="r" b="b"/>
                <a:pathLst>
                  <a:path w="383" h="383" extrusionOk="0">
                    <a:moveTo>
                      <a:pt x="189" y="0"/>
                    </a:moveTo>
                    <a:cubicBezTo>
                      <a:pt x="128" y="0"/>
                      <a:pt x="1" y="128"/>
                      <a:pt x="1" y="189"/>
                    </a:cubicBezTo>
                    <a:cubicBezTo>
                      <a:pt x="1"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30"/>
              <p:cNvSpPr/>
              <p:nvPr/>
            </p:nvSpPr>
            <p:spPr>
              <a:xfrm>
                <a:off x="8848548" y="239629"/>
                <a:ext cx="24842" cy="24907"/>
              </a:xfrm>
              <a:custGeom>
                <a:avLst/>
                <a:gdLst/>
                <a:ahLst/>
                <a:cxnLst/>
                <a:rect l="l" t="t" r="r" b="b"/>
                <a:pathLst>
                  <a:path w="382" h="383" extrusionOk="0">
                    <a:moveTo>
                      <a:pt x="194" y="0"/>
                    </a:moveTo>
                    <a:cubicBezTo>
                      <a:pt x="66" y="0"/>
                      <a:pt x="0" y="128"/>
                      <a:pt x="0" y="189"/>
                    </a:cubicBezTo>
                    <a:cubicBezTo>
                      <a:pt x="0" y="316"/>
                      <a:pt x="66"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30"/>
              <p:cNvSpPr/>
              <p:nvPr/>
            </p:nvSpPr>
            <p:spPr>
              <a:xfrm>
                <a:off x="8778312" y="239629"/>
                <a:ext cx="24907" cy="24907"/>
              </a:xfrm>
              <a:custGeom>
                <a:avLst/>
                <a:gdLst/>
                <a:ahLst/>
                <a:cxnLst/>
                <a:rect l="l" t="t" r="r" b="b"/>
                <a:pathLst>
                  <a:path w="383" h="383" extrusionOk="0">
                    <a:moveTo>
                      <a:pt x="189" y="0"/>
                    </a:moveTo>
                    <a:cubicBezTo>
                      <a:pt x="62" y="0"/>
                      <a:pt x="1" y="128"/>
                      <a:pt x="1" y="189"/>
                    </a:cubicBezTo>
                    <a:cubicBezTo>
                      <a:pt x="1" y="316"/>
                      <a:pt x="62" y="382"/>
                      <a:pt x="189" y="382"/>
                    </a:cubicBezTo>
                    <a:cubicBezTo>
                      <a:pt x="255" y="382"/>
                      <a:pt x="383" y="316"/>
                      <a:pt x="383" y="189"/>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30"/>
              <p:cNvSpPr/>
              <p:nvPr/>
            </p:nvSpPr>
            <p:spPr>
              <a:xfrm>
                <a:off x="8703849" y="239629"/>
                <a:ext cx="24907" cy="24907"/>
              </a:xfrm>
              <a:custGeom>
                <a:avLst/>
                <a:gdLst/>
                <a:ahLst/>
                <a:cxnLst/>
                <a:rect l="l" t="t" r="r" b="b"/>
                <a:pathLst>
                  <a:path w="383" h="383" extrusionOk="0">
                    <a:moveTo>
                      <a:pt x="189" y="0"/>
                    </a:moveTo>
                    <a:cubicBezTo>
                      <a:pt x="128" y="0"/>
                      <a:pt x="0" y="128"/>
                      <a:pt x="0" y="189"/>
                    </a:cubicBezTo>
                    <a:cubicBezTo>
                      <a:pt x="0"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30"/>
              <p:cNvSpPr/>
              <p:nvPr/>
            </p:nvSpPr>
            <p:spPr>
              <a:xfrm>
                <a:off x="9063744" y="165100"/>
                <a:ext cx="24907" cy="24907"/>
              </a:xfrm>
              <a:custGeom>
                <a:avLst/>
                <a:gdLst/>
                <a:ahLst/>
                <a:cxnLst/>
                <a:rect l="l" t="t" r="r" b="b"/>
                <a:pathLst>
                  <a:path w="383" h="383" extrusionOk="0">
                    <a:moveTo>
                      <a:pt x="194" y="1"/>
                    </a:moveTo>
                    <a:cubicBezTo>
                      <a:pt x="67" y="1"/>
                      <a:pt x="0" y="62"/>
                      <a:pt x="0" y="189"/>
                    </a:cubicBezTo>
                    <a:cubicBezTo>
                      <a:pt x="0" y="317"/>
                      <a:pt x="67"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30"/>
              <p:cNvSpPr/>
              <p:nvPr/>
            </p:nvSpPr>
            <p:spPr>
              <a:xfrm>
                <a:off x="8993573" y="165100"/>
                <a:ext cx="24842" cy="24907"/>
              </a:xfrm>
              <a:custGeom>
                <a:avLst/>
                <a:gdLst/>
                <a:ahLst/>
                <a:cxnLst/>
                <a:rect l="l" t="t" r="r" b="b"/>
                <a:pathLst>
                  <a:path w="382" h="383" extrusionOk="0">
                    <a:moveTo>
                      <a:pt x="188" y="1"/>
                    </a:moveTo>
                    <a:cubicBezTo>
                      <a:pt x="61" y="1"/>
                      <a:pt x="0" y="62"/>
                      <a:pt x="0" y="189"/>
                    </a:cubicBezTo>
                    <a:cubicBezTo>
                      <a:pt x="0" y="317"/>
                      <a:pt x="61" y="383"/>
                      <a:pt x="188" y="383"/>
                    </a:cubicBezTo>
                    <a:cubicBezTo>
                      <a:pt x="255" y="383"/>
                      <a:pt x="382" y="317"/>
                      <a:pt x="382" y="189"/>
                    </a:cubicBezTo>
                    <a:cubicBezTo>
                      <a:pt x="382" y="62"/>
                      <a:pt x="255" y="1"/>
                      <a:pt x="188"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30"/>
              <p:cNvSpPr/>
              <p:nvPr/>
            </p:nvSpPr>
            <p:spPr>
              <a:xfrm>
                <a:off x="8919044" y="165100"/>
                <a:ext cx="24907" cy="24907"/>
              </a:xfrm>
              <a:custGeom>
                <a:avLst/>
                <a:gdLst/>
                <a:ahLst/>
                <a:cxnLst/>
                <a:rect l="l" t="t" r="r" b="b"/>
                <a:pathLst>
                  <a:path w="383" h="383" extrusionOk="0">
                    <a:moveTo>
                      <a:pt x="189" y="1"/>
                    </a:moveTo>
                    <a:cubicBezTo>
                      <a:pt x="128" y="1"/>
                      <a:pt x="1" y="62"/>
                      <a:pt x="1" y="189"/>
                    </a:cubicBezTo>
                    <a:cubicBezTo>
                      <a:pt x="1"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30"/>
              <p:cNvSpPr/>
              <p:nvPr/>
            </p:nvSpPr>
            <p:spPr>
              <a:xfrm>
                <a:off x="8848548" y="165100"/>
                <a:ext cx="24842" cy="24907"/>
              </a:xfrm>
              <a:custGeom>
                <a:avLst/>
                <a:gdLst/>
                <a:ahLst/>
                <a:cxnLst/>
                <a:rect l="l" t="t" r="r" b="b"/>
                <a:pathLst>
                  <a:path w="382" h="383" extrusionOk="0">
                    <a:moveTo>
                      <a:pt x="194" y="1"/>
                    </a:moveTo>
                    <a:cubicBezTo>
                      <a:pt x="66" y="1"/>
                      <a:pt x="0" y="62"/>
                      <a:pt x="0" y="189"/>
                    </a:cubicBezTo>
                    <a:cubicBezTo>
                      <a:pt x="0" y="317"/>
                      <a:pt x="66"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30"/>
              <p:cNvSpPr/>
              <p:nvPr/>
            </p:nvSpPr>
            <p:spPr>
              <a:xfrm>
                <a:off x="8778312" y="165100"/>
                <a:ext cx="24907" cy="24907"/>
              </a:xfrm>
              <a:custGeom>
                <a:avLst/>
                <a:gdLst/>
                <a:ahLst/>
                <a:cxnLst/>
                <a:rect l="l" t="t" r="r" b="b"/>
                <a:pathLst>
                  <a:path w="383" h="383" extrusionOk="0">
                    <a:moveTo>
                      <a:pt x="189" y="1"/>
                    </a:moveTo>
                    <a:cubicBezTo>
                      <a:pt x="62" y="1"/>
                      <a:pt x="1" y="62"/>
                      <a:pt x="1" y="189"/>
                    </a:cubicBezTo>
                    <a:cubicBezTo>
                      <a:pt x="1" y="317"/>
                      <a:pt x="62" y="383"/>
                      <a:pt x="189" y="383"/>
                    </a:cubicBezTo>
                    <a:cubicBezTo>
                      <a:pt x="255" y="383"/>
                      <a:pt x="383" y="317"/>
                      <a:pt x="383" y="189"/>
                    </a:cubicBezTo>
                    <a:cubicBezTo>
                      <a:pt x="383" y="62"/>
                      <a:pt x="255"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30"/>
              <p:cNvSpPr/>
              <p:nvPr/>
            </p:nvSpPr>
            <p:spPr>
              <a:xfrm>
                <a:off x="8703849" y="165100"/>
                <a:ext cx="24907" cy="24907"/>
              </a:xfrm>
              <a:custGeom>
                <a:avLst/>
                <a:gdLst/>
                <a:ahLst/>
                <a:cxnLst/>
                <a:rect l="l" t="t" r="r" b="b"/>
                <a:pathLst>
                  <a:path w="383" h="383" extrusionOk="0">
                    <a:moveTo>
                      <a:pt x="189" y="1"/>
                    </a:moveTo>
                    <a:cubicBezTo>
                      <a:pt x="128" y="1"/>
                      <a:pt x="0" y="62"/>
                      <a:pt x="0" y="189"/>
                    </a:cubicBezTo>
                    <a:cubicBezTo>
                      <a:pt x="0"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30"/>
              <p:cNvSpPr/>
              <p:nvPr/>
            </p:nvSpPr>
            <p:spPr>
              <a:xfrm>
                <a:off x="9063744" y="86344"/>
                <a:ext cx="24907" cy="24907"/>
              </a:xfrm>
              <a:custGeom>
                <a:avLst/>
                <a:gdLst/>
                <a:ahLst/>
                <a:cxnLst/>
                <a:rect l="l" t="t" r="r" b="b"/>
                <a:pathLst>
                  <a:path w="383" h="383" extrusionOk="0">
                    <a:moveTo>
                      <a:pt x="194" y="0"/>
                    </a:moveTo>
                    <a:cubicBezTo>
                      <a:pt x="67" y="0"/>
                      <a:pt x="0" y="128"/>
                      <a:pt x="0" y="194"/>
                    </a:cubicBezTo>
                    <a:cubicBezTo>
                      <a:pt x="0" y="321"/>
                      <a:pt x="67"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30"/>
              <p:cNvSpPr/>
              <p:nvPr/>
            </p:nvSpPr>
            <p:spPr>
              <a:xfrm>
                <a:off x="8993573" y="86344"/>
                <a:ext cx="24842" cy="24907"/>
              </a:xfrm>
              <a:custGeom>
                <a:avLst/>
                <a:gdLst/>
                <a:ahLst/>
                <a:cxnLst/>
                <a:rect l="l" t="t" r="r" b="b"/>
                <a:pathLst>
                  <a:path w="382" h="383" extrusionOk="0">
                    <a:moveTo>
                      <a:pt x="188" y="0"/>
                    </a:moveTo>
                    <a:cubicBezTo>
                      <a:pt x="61" y="0"/>
                      <a:pt x="0" y="128"/>
                      <a:pt x="0" y="194"/>
                    </a:cubicBezTo>
                    <a:cubicBezTo>
                      <a:pt x="0" y="321"/>
                      <a:pt x="61" y="382"/>
                      <a:pt x="188" y="382"/>
                    </a:cubicBezTo>
                    <a:cubicBezTo>
                      <a:pt x="255" y="382"/>
                      <a:pt x="382" y="321"/>
                      <a:pt x="382" y="194"/>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30"/>
              <p:cNvSpPr/>
              <p:nvPr/>
            </p:nvSpPr>
            <p:spPr>
              <a:xfrm>
                <a:off x="8919044" y="86344"/>
                <a:ext cx="24907" cy="24907"/>
              </a:xfrm>
              <a:custGeom>
                <a:avLst/>
                <a:gdLst/>
                <a:ahLst/>
                <a:cxnLst/>
                <a:rect l="l" t="t" r="r" b="b"/>
                <a:pathLst>
                  <a:path w="383" h="383" extrusionOk="0">
                    <a:moveTo>
                      <a:pt x="189" y="0"/>
                    </a:moveTo>
                    <a:cubicBezTo>
                      <a:pt x="128" y="0"/>
                      <a:pt x="1" y="128"/>
                      <a:pt x="1" y="194"/>
                    </a:cubicBezTo>
                    <a:cubicBezTo>
                      <a:pt x="1"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30"/>
              <p:cNvSpPr/>
              <p:nvPr/>
            </p:nvSpPr>
            <p:spPr>
              <a:xfrm>
                <a:off x="8848548" y="86344"/>
                <a:ext cx="24842" cy="24907"/>
              </a:xfrm>
              <a:custGeom>
                <a:avLst/>
                <a:gdLst/>
                <a:ahLst/>
                <a:cxnLst/>
                <a:rect l="l" t="t" r="r" b="b"/>
                <a:pathLst>
                  <a:path w="382" h="383" extrusionOk="0">
                    <a:moveTo>
                      <a:pt x="194" y="0"/>
                    </a:moveTo>
                    <a:cubicBezTo>
                      <a:pt x="66" y="0"/>
                      <a:pt x="0" y="128"/>
                      <a:pt x="0" y="194"/>
                    </a:cubicBezTo>
                    <a:cubicBezTo>
                      <a:pt x="0" y="321"/>
                      <a:pt x="66"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30"/>
              <p:cNvSpPr/>
              <p:nvPr/>
            </p:nvSpPr>
            <p:spPr>
              <a:xfrm>
                <a:off x="8778312" y="86344"/>
                <a:ext cx="24907" cy="24907"/>
              </a:xfrm>
              <a:custGeom>
                <a:avLst/>
                <a:gdLst/>
                <a:ahLst/>
                <a:cxnLst/>
                <a:rect l="l" t="t" r="r" b="b"/>
                <a:pathLst>
                  <a:path w="383" h="383" extrusionOk="0">
                    <a:moveTo>
                      <a:pt x="189" y="0"/>
                    </a:moveTo>
                    <a:cubicBezTo>
                      <a:pt x="62" y="0"/>
                      <a:pt x="1" y="128"/>
                      <a:pt x="1" y="194"/>
                    </a:cubicBezTo>
                    <a:cubicBezTo>
                      <a:pt x="1" y="321"/>
                      <a:pt x="62" y="382"/>
                      <a:pt x="189" y="382"/>
                    </a:cubicBezTo>
                    <a:cubicBezTo>
                      <a:pt x="255" y="382"/>
                      <a:pt x="383" y="321"/>
                      <a:pt x="383" y="194"/>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30"/>
              <p:cNvSpPr/>
              <p:nvPr/>
            </p:nvSpPr>
            <p:spPr>
              <a:xfrm>
                <a:off x="8703849" y="86344"/>
                <a:ext cx="24907" cy="24907"/>
              </a:xfrm>
              <a:custGeom>
                <a:avLst/>
                <a:gdLst/>
                <a:ahLst/>
                <a:cxnLst/>
                <a:rect l="l" t="t" r="r" b="b"/>
                <a:pathLst>
                  <a:path w="383" h="383" extrusionOk="0">
                    <a:moveTo>
                      <a:pt x="189" y="0"/>
                    </a:moveTo>
                    <a:cubicBezTo>
                      <a:pt x="128" y="0"/>
                      <a:pt x="0" y="128"/>
                      <a:pt x="0" y="194"/>
                    </a:cubicBezTo>
                    <a:cubicBezTo>
                      <a:pt x="0"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30"/>
              <p:cNvSpPr/>
              <p:nvPr/>
            </p:nvSpPr>
            <p:spPr>
              <a:xfrm>
                <a:off x="8703849" y="400847"/>
                <a:ext cx="223517" cy="223582"/>
              </a:xfrm>
              <a:custGeom>
                <a:avLst/>
                <a:gdLst/>
                <a:ahLst/>
                <a:cxnLst/>
                <a:rect l="l" t="t" r="r" b="b"/>
                <a:pathLst>
                  <a:path w="3437" h="3438" extrusionOk="0">
                    <a:moveTo>
                      <a:pt x="1716" y="1"/>
                    </a:moveTo>
                    <a:cubicBezTo>
                      <a:pt x="764" y="1"/>
                      <a:pt x="0" y="765"/>
                      <a:pt x="0" y="1722"/>
                    </a:cubicBezTo>
                    <a:cubicBezTo>
                      <a:pt x="0" y="2674"/>
                      <a:pt x="764" y="3437"/>
                      <a:pt x="1716" y="3437"/>
                    </a:cubicBezTo>
                    <a:cubicBezTo>
                      <a:pt x="2673" y="3437"/>
                      <a:pt x="3437" y="2674"/>
                      <a:pt x="3437" y="1722"/>
                    </a:cubicBezTo>
                    <a:cubicBezTo>
                      <a:pt x="3437" y="765"/>
                      <a:pt x="2673" y="1"/>
                      <a:pt x="171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30"/>
              <p:cNvSpPr/>
              <p:nvPr/>
            </p:nvSpPr>
            <p:spPr>
              <a:xfrm>
                <a:off x="8745210" y="1005141"/>
                <a:ext cx="409640" cy="314562"/>
              </a:xfrm>
              <a:custGeom>
                <a:avLst/>
                <a:gdLst/>
                <a:ahLst/>
                <a:cxnLst/>
                <a:rect l="l" t="t" r="r" b="b"/>
                <a:pathLst>
                  <a:path w="6299" h="4837" extrusionOk="0">
                    <a:moveTo>
                      <a:pt x="1" y="0"/>
                    </a:moveTo>
                    <a:cubicBezTo>
                      <a:pt x="1" y="637"/>
                      <a:pt x="128" y="1273"/>
                      <a:pt x="383" y="1848"/>
                    </a:cubicBezTo>
                    <a:cubicBezTo>
                      <a:pt x="698" y="2739"/>
                      <a:pt x="1335" y="3503"/>
                      <a:pt x="2098" y="4012"/>
                    </a:cubicBezTo>
                    <a:cubicBezTo>
                      <a:pt x="2480" y="4266"/>
                      <a:pt x="2928" y="4455"/>
                      <a:pt x="3371" y="4648"/>
                    </a:cubicBezTo>
                    <a:cubicBezTo>
                      <a:pt x="3880" y="4776"/>
                      <a:pt x="4328" y="4837"/>
                      <a:pt x="4837" y="4837"/>
                    </a:cubicBezTo>
                    <a:lnTo>
                      <a:pt x="6298" y="4837"/>
                    </a:lnTo>
                    <a:lnTo>
                      <a:pt x="6298" y="2230"/>
                    </a:lnTo>
                    <a:lnTo>
                      <a:pt x="4837" y="2230"/>
                    </a:lnTo>
                    <a:cubicBezTo>
                      <a:pt x="4517" y="2230"/>
                      <a:pt x="4262" y="2164"/>
                      <a:pt x="3946" y="2037"/>
                    </a:cubicBezTo>
                    <a:cubicBezTo>
                      <a:pt x="3565" y="1848"/>
                      <a:pt x="3244" y="1594"/>
                      <a:pt x="2989" y="1212"/>
                    </a:cubicBezTo>
                    <a:cubicBezTo>
                      <a:pt x="2862" y="1018"/>
                      <a:pt x="2735" y="830"/>
                      <a:pt x="2674" y="637"/>
                    </a:cubicBezTo>
                    <a:cubicBezTo>
                      <a:pt x="2607" y="448"/>
                      <a:pt x="2607" y="194"/>
                      <a:pt x="260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83" name="Google Shape;1083;p30"/>
            <p:cNvSpPr/>
            <p:nvPr/>
          </p:nvSpPr>
          <p:spPr>
            <a:xfrm>
              <a:off x="227519" y="2370647"/>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30"/>
            <p:cNvSpPr/>
            <p:nvPr/>
          </p:nvSpPr>
          <p:spPr>
            <a:xfrm>
              <a:off x="227505" y="141327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30"/>
            <p:cNvSpPr/>
            <p:nvPr/>
          </p:nvSpPr>
          <p:spPr>
            <a:xfrm>
              <a:off x="3502130" y="4703193"/>
              <a:ext cx="107896" cy="107927"/>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30"/>
            <p:cNvSpPr/>
            <p:nvPr/>
          </p:nvSpPr>
          <p:spPr>
            <a:xfrm>
              <a:off x="8844725" y="3543286"/>
              <a:ext cx="118095" cy="118061"/>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30"/>
            <p:cNvSpPr/>
            <p:nvPr/>
          </p:nvSpPr>
          <p:spPr>
            <a:xfrm>
              <a:off x="8585249" y="3641747"/>
              <a:ext cx="259479" cy="259479"/>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30"/>
            <p:cNvSpPr/>
            <p:nvPr/>
          </p:nvSpPr>
          <p:spPr>
            <a:xfrm>
              <a:off x="11" y="3869813"/>
              <a:ext cx="307336" cy="30733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30"/>
            <p:cNvSpPr/>
            <p:nvPr/>
          </p:nvSpPr>
          <p:spPr>
            <a:xfrm>
              <a:off x="2570967" y="-6008"/>
              <a:ext cx="693634" cy="345190"/>
            </a:xfrm>
            <a:custGeom>
              <a:avLst/>
              <a:gdLst/>
              <a:ahLst/>
              <a:cxnLst/>
              <a:rect l="l" t="t" r="r" b="b"/>
              <a:pathLst>
                <a:path w="12790" h="6365" extrusionOk="0">
                  <a:moveTo>
                    <a:pt x="1" y="1"/>
                  </a:moveTo>
                  <a:cubicBezTo>
                    <a:pt x="1" y="892"/>
                    <a:pt x="189" y="1716"/>
                    <a:pt x="510" y="2480"/>
                  </a:cubicBezTo>
                  <a:cubicBezTo>
                    <a:pt x="953" y="3626"/>
                    <a:pt x="1783" y="4583"/>
                    <a:pt x="2801" y="5280"/>
                  </a:cubicBezTo>
                  <a:cubicBezTo>
                    <a:pt x="3819" y="5983"/>
                    <a:pt x="5092" y="6365"/>
                    <a:pt x="6365" y="6365"/>
                  </a:cubicBezTo>
                  <a:cubicBezTo>
                    <a:pt x="7256" y="6365"/>
                    <a:pt x="8081" y="6171"/>
                    <a:pt x="8844" y="5855"/>
                  </a:cubicBezTo>
                  <a:cubicBezTo>
                    <a:pt x="9990" y="5407"/>
                    <a:pt x="11008" y="4583"/>
                    <a:pt x="11710" y="3564"/>
                  </a:cubicBezTo>
                  <a:cubicBezTo>
                    <a:pt x="12347" y="2546"/>
                    <a:pt x="12790" y="1273"/>
                    <a:pt x="12790" y="1"/>
                  </a:cubicBezTo>
                  <a:lnTo>
                    <a:pt x="10499" y="1"/>
                  </a:lnTo>
                  <a:cubicBezTo>
                    <a:pt x="10499" y="571"/>
                    <a:pt x="10372" y="1080"/>
                    <a:pt x="10183" y="1589"/>
                  </a:cubicBezTo>
                  <a:cubicBezTo>
                    <a:pt x="9862" y="2292"/>
                    <a:pt x="9353" y="2928"/>
                    <a:pt x="8656" y="3371"/>
                  </a:cubicBezTo>
                  <a:cubicBezTo>
                    <a:pt x="8019" y="3819"/>
                    <a:pt x="7256" y="4074"/>
                    <a:pt x="6365" y="4074"/>
                  </a:cubicBezTo>
                  <a:cubicBezTo>
                    <a:pt x="5789" y="4074"/>
                    <a:pt x="5280" y="3946"/>
                    <a:pt x="4771" y="3753"/>
                  </a:cubicBezTo>
                  <a:cubicBezTo>
                    <a:pt x="4074" y="3437"/>
                    <a:pt x="3437" y="2928"/>
                    <a:pt x="2989" y="2292"/>
                  </a:cubicBezTo>
                  <a:cubicBezTo>
                    <a:pt x="2546" y="1589"/>
                    <a:pt x="2292" y="825"/>
                    <a:pt x="22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90" name="Google Shape;1090;p30"/>
            <p:cNvGrpSpPr/>
            <p:nvPr/>
          </p:nvGrpSpPr>
          <p:grpSpPr>
            <a:xfrm rot="-5400000">
              <a:off x="9170533" y="1526206"/>
              <a:ext cx="1084270" cy="2095564"/>
              <a:chOff x="4128125" y="488675"/>
              <a:chExt cx="1462857" cy="2827259"/>
            </a:xfrm>
          </p:grpSpPr>
          <p:sp>
            <p:nvSpPr>
              <p:cNvPr id="1091" name="Google Shape;1091;p30"/>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30"/>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30"/>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30"/>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30"/>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96" name="Google Shape;1096;p30"/>
            <p:cNvSpPr/>
            <p:nvPr/>
          </p:nvSpPr>
          <p:spPr>
            <a:xfrm>
              <a:off x="566450" y="4401727"/>
              <a:ext cx="307094" cy="307161"/>
            </a:xfrm>
            <a:custGeom>
              <a:avLst/>
              <a:gdLst/>
              <a:ahLst/>
              <a:cxnLst/>
              <a:rect l="l" t="t" r="r" b="b"/>
              <a:pathLst>
                <a:path w="22845" h="22850" extrusionOk="0">
                  <a:moveTo>
                    <a:pt x="11389" y="5092"/>
                  </a:moveTo>
                  <a:cubicBezTo>
                    <a:pt x="14892" y="5092"/>
                    <a:pt x="17753" y="7892"/>
                    <a:pt x="17753" y="11395"/>
                  </a:cubicBezTo>
                  <a:cubicBezTo>
                    <a:pt x="17753" y="14892"/>
                    <a:pt x="14892" y="17692"/>
                    <a:pt x="11389" y="17692"/>
                  </a:cubicBezTo>
                  <a:cubicBezTo>
                    <a:pt x="7892" y="17692"/>
                    <a:pt x="5092" y="14892"/>
                    <a:pt x="5092" y="11395"/>
                  </a:cubicBezTo>
                  <a:cubicBezTo>
                    <a:pt x="5092" y="7892"/>
                    <a:pt x="7892" y="5092"/>
                    <a:pt x="11389" y="5092"/>
                  </a:cubicBezTo>
                  <a:close/>
                  <a:moveTo>
                    <a:pt x="11389" y="1"/>
                  </a:moveTo>
                  <a:cubicBezTo>
                    <a:pt x="5092" y="1"/>
                    <a:pt x="1" y="5092"/>
                    <a:pt x="1" y="11395"/>
                  </a:cubicBezTo>
                  <a:cubicBezTo>
                    <a:pt x="1" y="17692"/>
                    <a:pt x="5092" y="22850"/>
                    <a:pt x="11389" y="22850"/>
                  </a:cubicBezTo>
                  <a:cubicBezTo>
                    <a:pt x="17692" y="22850"/>
                    <a:pt x="22845" y="17692"/>
                    <a:pt x="22845" y="11395"/>
                  </a:cubicBezTo>
                  <a:cubicBezTo>
                    <a:pt x="22845" y="5092"/>
                    <a:pt x="17692" y="1"/>
                    <a:pt x="11389"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97" name="Google Shape;1097;p30"/>
            <p:cNvGrpSpPr/>
            <p:nvPr/>
          </p:nvGrpSpPr>
          <p:grpSpPr>
            <a:xfrm>
              <a:off x="1307406" y="4249838"/>
              <a:ext cx="1957156" cy="3782590"/>
              <a:chOff x="4128125" y="488675"/>
              <a:chExt cx="1462857" cy="2827259"/>
            </a:xfrm>
          </p:grpSpPr>
          <p:sp>
            <p:nvSpPr>
              <p:cNvPr id="1098" name="Google Shape;1098;p30"/>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30"/>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30"/>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30"/>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30"/>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9"/>
        <p:cNvGrpSpPr/>
        <p:nvPr/>
      </p:nvGrpSpPr>
      <p:grpSpPr>
        <a:xfrm>
          <a:off x="0" y="0"/>
          <a:ext cx="0" cy="0"/>
          <a:chOff x="0" y="0"/>
          <a:chExt cx="0" cy="0"/>
        </a:xfrm>
      </p:grpSpPr>
      <p:sp>
        <p:nvSpPr>
          <p:cNvPr id="140" name="Google Shape;140;p4"/>
          <p:cNvSpPr txBox="1">
            <a:spLocks noGrp="1"/>
          </p:cNvSpPr>
          <p:nvPr>
            <p:ph type="body" idx="1"/>
          </p:nvPr>
        </p:nvSpPr>
        <p:spPr>
          <a:xfrm>
            <a:off x="720000" y="1250025"/>
            <a:ext cx="7752600" cy="33507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AutoNum type="arabicPeriod"/>
              <a:defRPr sz="1100">
                <a:latin typeface="Nunito Sans"/>
                <a:ea typeface="Nunito Sans"/>
                <a:cs typeface="Nunito Sans"/>
                <a:sym typeface="Nunito Sans"/>
              </a:defRPr>
            </a:lvl1pPr>
            <a:lvl2pPr marL="914400" lvl="1" indent="-317500" rtl="0">
              <a:lnSpc>
                <a:spcPct val="115000"/>
              </a:lnSpc>
              <a:spcBef>
                <a:spcPts val="0"/>
              </a:spcBef>
              <a:spcAft>
                <a:spcPts val="0"/>
              </a:spcAft>
              <a:buSzPts val="1400"/>
              <a:buAutoNum type="alphaLcPeriod"/>
              <a:defRPr/>
            </a:lvl2pPr>
            <a:lvl3pPr marL="1371600" lvl="2" indent="-317500" rtl="0">
              <a:lnSpc>
                <a:spcPct val="115000"/>
              </a:lnSpc>
              <a:spcBef>
                <a:spcPts val="0"/>
              </a:spcBef>
              <a:spcAft>
                <a:spcPts val="0"/>
              </a:spcAft>
              <a:buSzPts val="1400"/>
              <a:buAutoNum type="romanLcPeriod"/>
              <a:defRPr/>
            </a:lvl3pPr>
            <a:lvl4pPr marL="1828800" lvl="3" indent="-317500" rtl="0">
              <a:lnSpc>
                <a:spcPct val="115000"/>
              </a:lnSpc>
              <a:spcBef>
                <a:spcPts val="0"/>
              </a:spcBef>
              <a:spcAft>
                <a:spcPts val="0"/>
              </a:spcAft>
              <a:buSzPts val="1400"/>
              <a:buAutoNum type="arabicPeriod"/>
              <a:defRPr/>
            </a:lvl4pPr>
            <a:lvl5pPr marL="2286000" lvl="4" indent="-317500" rtl="0">
              <a:lnSpc>
                <a:spcPct val="115000"/>
              </a:lnSpc>
              <a:spcBef>
                <a:spcPts val="0"/>
              </a:spcBef>
              <a:spcAft>
                <a:spcPts val="0"/>
              </a:spcAft>
              <a:buSzPts val="1400"/>
              <a:buAutoNum type="alphaLcPeriod"/>
              <a:defRPr/>
            </a:lvl5pPr>
            <a:lvl6pPr marL="2743200" lvl="5" indent="-317500" rtl="0">
              <a:lnSpc>
                <a:spcPct val="115000"/>
              </a:lnSpc>
              <a:spcBef>
                <a:spcPts val="0"/>
              </a:spcBef>
              <a:spcAft>
                <a:spcPts val="0"/>
              </a:spcAft>
              <a:buSzPts val="1400"/>
              <a:buAutoNum type="romanLcPeriod"/>
              <a:defRPr/>
            </a:lvl6pPr>
            <a:lvl7pPr marL="3200400" lvl="6" indent="-317500" rtl="0">
              <a:lnSpc>
                <a:spcPct val="115000"/>
              </a:lnSpc>
              <a:spcBef>
                <a:spcPts val="0"/>
              </a:spcBef>
              <a:spcAft>
                <a:spcPts val="0"/>
              </a:spcAft>
              <a:buSzPts val="1400"/>
              <a:buAutoNum type="arabicPeriod"/>
              <a:defRPr/>
            </a:lvl7pPr>
            <a:lvl8pPr marL="3657600" lvl="7" indent="-317500" rtl="0">
              <a:lnSpc>
                <a:spcPct val="115000"/>
              </a:lnSpc>
              <a:spcBef>
                <a:spcPts val="0"/>
              </a:spcBef>
              <a:spcAft>
                <a:spcPts val="0"/>
              </a:spcAft>
              <a:buSzPts val="1400"/>
              <a:buAutoNum type="alphaLcPeriod"/>
              <a:defRPr/>
            </a:lvl8pPr>
            <a:lvl9pPr marL="4114800" lvl="8" indent="-317500" rtl="0">
              <a:lnSpc>
                <a:spcPct val="115000"/>
              </a:lnSpc>
              <a:spcBef>
                <a:spcPts val="0"/>
              </a:spcBef>
              <a:spcAft>
                <a:spcPts val="0"/>
              </a:spcAft>
              <a:buSzPts val="1400"/>
              <a:buAutoNum type="romanLcPeriod"/>
              <a:defRPr/>
            </a:lvl9pPr>
          </a:lstStyle>
          <a:p>
            <a:endParaRPr/>
          </a:p>
        </p:txBody>
      </p:sp>
      <p:sp>
        <p:nvSpPr>
          <p:cNvPr id="141" name="Google Shape;141;p4"/>
          <p:cNvSpPr txBox="1">
            <a:spLocks noGrp="1"/>
          </p:cNvSpPr>
          <p:nvPr>
            <p:ph type="ctrTitle"/>
          </p:nvPr>
        </p:nvSpPr>
        <p:spPr>
          <a:xfrm>
            <a:off x="720000" y="540000"/>
            <a:ext cx="7752600" cy="502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42" name="Google Shape;142;p4"/>
          <p:cNvGrpSpPr/>
          <p:nvPr/>
        </p:nvGrpSpPr>
        <p:grpSpPr>
          <a:xfrm flipH="1">
            <a:off x="-1627906" y="-11597"/>
            <a:ext cx="10771895" cy="5175273"/>
            <a:chOff x="-11444" y="-11597"/>
            <a:chExt cx="10771895" cy="5175273"/>
          </a:xfrm>
        </p:grpSpPr>
        <p:grpSp>
          <p:nvGrpSpPr>
            <p:cNvPr id="143" name="Google Shape;143;p4"/>
            <p:cNvGrpSpPr/>
            <p:nvPr/>
          </p:nvGrpSpPr>
          <p:grpSpPr>
            <a:xfrm>
              <a:off x="1600156" y="4350659"/>
              <a:ext cx="7564864" cy="813016"/>
              <a:chOff x="-704229" y="4094158"/>
              <a:chExt cx="9859069" cy="1059581"/>
            </a:xfrm>
          </p:grpSpPr>
          <p:sp>
            <p:nvSpPr>
              <p:cNvPr id="144" name="Google Shape;144;p4"/>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4"/>
              <p:cNvSpPr/>
              <p:nvPr/>
            </p:nvSpPr>
            <p:spPr>
              <a:xfrm>
                <a:off x="-704229" y="4715656"/>
                <a:ext cx="878894" cy="438083"/>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6" name="Google Shape;146;p4"/>
              <p:cNvGrpSpPr/>
              <p:nvPr/>
            </p:nvGrpSpPr>
            <p:grpSpPr>
              <a:xfrm>
                <a:off x="8877683" y="4245446"/>
                <a:ext cx="177866" cy="385129"/>
                <a:chOff x="8877683" y="4321646"/>
                <a:chExt cx="177866" cy="385129"/>
              </a:xfrm>
            </p:grpSpPr>
            <p:sp>
              <p:nvSpPr>
                <p:cNvPr id="147" name="Google Shape;147;p4"/>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4"/>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4"/>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4"/>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4"/>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4"/>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4"/>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4"/>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4"/>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4"/>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4"/>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4"/>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4"/>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4"/>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4"/>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4"/>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4"/>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4"/>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65" name="Google Shape;165;p4"/>
            <p:cNvGrpSpPr/>
            <p:nvPr/>
          </p:nvGrpSpPr>
          <p:grpSpPr>
            <a:xfrm>
              <a:off x="8703849" y="-11597"/>
              <a:ext cx="451002" cy="707619"/>
              <a:chOff x="8703849" y="7849"/>
              <a:chExt cx="451002" cy="707619"/>
            </a:xfrm>
          </p:grpSpPr>
          <p:sp>
            <p:nvSpPr>
              <p:cNvPr id="166" name="Google Shape;166;p4"/>
              <p:cNvSpPr/>
              <p:nvPr/>
            </p:nvSpPr>
            <p:spPr>
              <a:xfrm>
                <a:off x="8803155" y="7849"/>
                <a:ext cx="351696" cy="707619"/>
              </a:xfrm>
              <a:custGeom>
                <a:avLst/>
                <a:gdLst/>
                <a:ahLst/>
                <a:cxnLst/>
                <a:rect l="l" t="t" r="r" b="b"/>
                <a:pathLst>
                  <a:path w="5408" h="10881" extrusionOk="0">
                    <a:moveTo>
                      <a:pt x="5407" y="1"/>
                    </a:moveTo>
                    <a:cubicBezTo>
                      <a:pt x="2419" y="1"/>
                      <a:pt x="1" y="2419"/>
                      <a:pt x="1" y="5407"/>
                    </a:cubicBezTo>
                    <a:cubicBezTo>
                      <a:pt x="1" y="8462"/>
                      <a:pt x="2419" y="10880"/>
                      <a:pt x="5407" y="10880"/>
                    </a:cubicBezTo>
                    <a:lnTo>
                      <a:pt x="54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4"/>
              <p:cNvSpPr/>
              <p:nvPr/>
            </p:nvSpPr>
            <p:spPr>
              <a:xfrm>
                <a:off x="9063744" y="239629"/>
                <a:ext cx="24907" cy="24907"/>
              </a:xfrm>
              <a:custGeom>
                <a:avLst/>
                <a:gdLst/>
                <a:ahLst/>
                <a:cxnLst/>
                <a:rect l="l" t="t" r="r" b="b"/>
                <a:pathLst>
                  <a:path w="383" h="383" extrusionOk="0">
                    <a:moveTo>
                      <a:pt x="194" y="0"/>
                    </a:moveTo>
                    <a:cubicBezTo>
                      <a:pt x="67" y="0"/>
                      <a:pt x="0" y="128"/>
                      <a:pt x="0" y="189"/>
                    </a:cubicBezTo>
                    <a:cubicBezTo>
                      <a:pt x="0" y="316"/>
                      <a:pt x="67"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4"/>
              <p:cNvSpPr/>
              <p:nvPr/>
            </p:nvSpPr>
            <p:spPr>
              <a:xfrm>
                <a:off x="8993573" y="239629"/>
                <a:ext cx="24842" cy="24907"/>
              </a:xfrm>
              <a:custGeom>
                <a:avLst/>
                <a:gdLst/>
                <a:ahLst/>
                <a:cxnLst/>
                <a:rect l="l" t="t" r="r" b="b"/>
                <a:pathLst>
                  <a:path w="382" h="383" extrusionOk="0">
                    <a:moveTo>
                      <a:pt x="188" y="0"/>
                    </a:moveTo>
                    <a:cubicBezTo>
                      <a:pt x="61" y="0"/>
                      <a:pt x="0" y="128"/>
                      <a:pt x="0" y="189"/>
                    </a:cubicBezTo>
                    <a:cubicBezTo>
                      <a:pt x="0" y="316"/>
                      <a:pt x="61" y="382"/>
                      <a:pt x="188" y="382"/>
                    </a:cubicBezTo>
                    <a:cubicBezTo>
                      <a:pt x="255" y="382"/>
                      <a:pt x="382" y="316"/>
                      <a:pt x="382" y="189"/>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4"/>
              <p:cNvSpPr/>
              <p:nvPr/>
            </p:nvSpPr>
            <p:spPr>
              <a:xfrm>
                <a:off x="8919044" y="239629"/>
                <a:ext cx="24907" cy="24907"/>
              </a:xfrm>
              <a:custGeom>
                <a:avLst/>
                <a:gdLst/>
                <a:ahLst/>
                <a:cxnLst/>
                <a:rect l="l" t="t" r="r" b="b"/>
                <a:pathLst>
                  <a:path w="383" h="383" extrusionOk="0">
                    <a:moveTo>
                      <a:pt x="189" y="0"/>
                    </a:moveTo>
                    <a:cubicBezTo>
                      <a:pt x="128" y="0"/>
                      <a:pt x="1" y="128"/>
                      <a:pt x="1" y="189"/>
                    </a:cubicBezTo>
                    <a:cubicBezTo>
                      <a:pt x="1"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4"/>
              <p:cNvSpPr/>
              <p:nvPr/>
            </p:nvSpPr>
            <p:spPr>
              <a:xfrm>
                <a:off x="8848548" y="239629"/>
                <a:ext cx="24842" cy="24907"/>
              </a:xfrm>
              <a:custGeom>
                <a:avLst/>
                <a:gdLst/>
                <a:ahLst/>
                <a:cxnLst/>
                <a:rect l="l" t="t" r="r" b="b"/>
                <a:pathLst>
                  <a:path w="382" h="383" extrusionOk="0">
                    <a:moveTo>
                      <a:pt x="194" y="0"/>
                    </a:moveTo>
                    <a:cubicBezTo>
                      <a:pt x="66" y="0"/>
                      <a:pt x="0" y="128"/>
                      <a:pt x="0" y="189"/>
                    </a:cubicBezTo>
                    <a:cubicBezTo>
                      <a:pt x="0" y="316"/>
                      <a:pt x="66" y="382"/>
                      <a:pt x="194" y="382"/>
                    </a:cubicBezTo>
                    <a:cubicBezTo>
                      <a:pt x="321" y="382"/>
                      <a:pt x="382" y="316"/>
                      <a:pt x="382" y="189"/>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4"/>
              <p:cNvSpPr/>
              <p:nvPr/>
            </p:nvSpPr>
            <p:spPr>
              <a:xfrm>
                <a:off x="8778312" y="239629"/>
                <a:ext cx="24907" cy="24907"/>
              </a:xfrm>
              <a:custGeom>
                <a:avLst/>
                <a:gdLst/>
                <a:ahLst/>
                <a:cxnLst/>
                <a:rect l="l" t="t" r="r" b="b"/>
                <a:pathLst>
                  <a:path w="383" h="383" extrusionOk="0">
                    <a:moveTo>
                      <a:pt x="189" y="0"/>
                    </a:moveTo>
                    <a:cubicBezTo>
                      <a:pt x="62" y="0"/>
                      <a:pt x="1" y="128"/>
                      <a:pt x="1" y="189"/>
                    </a:cubicBezTo>
                    <a:cubicBezTo>
                      <a:pt x="1" y="316"/>
                      <a:pt x="62" y="382"/>
                      <a:pt x="189" y="382"/>
                    </a:cubicBezTo>
                    <a:cubicBezTo>
                      <a:pt x="255" y="382"/>
                      <a:pt x="383" y="316"/>
                      <a:pt x="383" y="189"/>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4"/>
              <p:cNvSpPr/>
              <p:nvPr/>
            </p:nvSpPr>
            <p:spPr>
              <a:xfrm>
                <a:off x="8703849" y="239629"/>
                <a:ext cx="24907" cy="24907"/>
              </a:xfrm>
              <a:custGeom>
                <a:avLst/>
                <a:gdLst/>
                <a:ahLst/>
                <a:cxnLst/>
                <a:rect l="l" t="t" r="r" b="b"/>
                <a:pathLst>
                  <a:path w="383" h="383" extrusionOk="0">
                    <a:moveTo>
                      <a:pt x="189" y="0"/>
                    </a:moveTo>
                    <a:cubicBezTo>
                      <a:pt x="128" y="0"/>
                      <a:pt x="0" y="128"/>
                      <a:pt x="0" y="189"/>
                    </a:cubicBezTo>
                    <a:cubicBezTo>
                      <a:pt x="0" y="316"/>
                      <a:pt x="128" y="382"/>
                      <a:pt x="189" y="382"/>
                    </a:cubicBezTo>
                    <a:cubicBezTo>
                      <a:pt x="316" y="382"/>
                      <a:pt x="382" y="316"/>
                      <a:pt x="382" y="189"/>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4"/>
              <p:cNvSpPr/>
              <p:nvPr/>
            </p:nvSpPr>
            <p:spPr>
              <a:xfrm>
                <a:off x="9063744" y="165100"/>
                <a:ext cx="24907" cy="24907"/>
              </a:xfrm>
              <a:custGeom>
                <a:avLst/>
                <a:gdLst/>
                <a:ahLst/>
                <a:cxnLst/>
                <a:rect l="l" t="t" r="r" b="b"/>
                <a:pathLst>
                  <a:path w="383" h="383" extrusionOk="0">
                    <a:moveTo>
                      <a:pt x="194" y="1"/>
                    </a:moveTo>
                    <a:cubicBezTo>
                      <a:pt x="67" y="1"/>
                      <a:pt x="0" y="62"/>
                      <a:pt x="0" y="189"/>
                    </a:cubicBezTo>
                    <a:cubicBezTo>
                      <a:pt x="0" y="317"/>
                      <a:pt x="67"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4"/>
              <p:cNvSpPr/>
              <p:nvPr/>
            </p:nvSpPr>
            <p:spPr>
              <a:xfrm>
                <a:off x="8993573" y="165100"/>
                <a:ext cx="24842" cy="24907"/>
              </a:xfrm>
              <a:custGeom>
                <a:avLst/>
                <a:gdLst/>
                <a:ahLst/>
                <a:cxnLst/>
                <a:rect l="l" t="t" r="r" b="b"/>
                <a:pathLst>
                  <a:path w="382" h="383" extrusionOk="0">
                    <a:moveTo>
                      <a:pt x="188" y="1"/>
                    </a:moveTo>
                    <a:cubicBezTo>
                      <a:pt x="61" y="1"/>
                      <a:pt x="0" y="62"/>
                      <a:pt x="0" y="189"/>
                    </a:cubicBezTo>
                    <a:cubicBezTo>
                      <a:pt x="0" y="317"/>
                      <a:pt x="61" y="383"/>
                      <a:pt x="188" y="383"/>
                    </a:cubicBezTo>
                    <a:cubicBezTo>
                      <a:pt x="255" y="383"/>
                      <a:pt x="382" y="317"/>
                      <a:pt x="382" y="189"/>
                    </a:cubicBezTo>
                    <a:cubicBezTo>
                      <a:pt x="382" y="62"/>
                      <a:pt x="255" y="1"/>
                      <a:pt x="188"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4"/>
              <p:cNvSpPr/>
              <p:nvPr/>
            </p:nvSpPr>
            <p:spPr>
              <a:xfrm>
                <a:off x="8919044" y="165100"/>
                <a:ext cx="24907" cy="24907"/>
              </a:xfrm>
              <a:custGeom>
                <a:avLst/>
                <a:gdLst/>
                <a:ahLst/>
                <a:cxnLst/>
                <a:rect l="l" t="t" r="r" b="b"/>
                <a:pathLst>
                  <a:path w="383" h="383" extrusionOk="0">
                    <a:moveTo>
                      <a:pt x="189" y="1"/>
                    </a:moveTo>
                    <a:cubicBezTo>
                      <a:pt x="128" y="1"/>
                      <a:pt x="1" y="62"/>
                      <a:pt x="1" y="189"/>
                    </a:cubicBezTo>
                    <a:cubicBezTo>
                      <a:pt x="1"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4"/>
              <p:cNvSpPr/>
              <p:nvPr/>
            </p:nvSpPr>
            <p:spPr>
              <a:xfrm>
                <a:off x="8848548" y="165100"/>
                <a:ext cx="24842" cy="24907"/>
              </a:xfrm>
              <a:custGeom>
                <a:avLst/>
                <a:gdLst/>
                <a:ahLst/>
                <a:cxnLst/>
                <a:rect l="l" t="t" r="r" b="b"/>
                <a:pathLst>
                  <a:path w="382" h="383" extrusionOk="0">
                    <a:moveTo>
                      <a:pt x="194" y="1"/>
                    </a:moveTo>
                    <a:cubicBezTo>
                      <a:pt x="66" y="1"/>
                      <a:pt x="0" y="62"/>
                      <a:pt x="0" y="189"/>
                    </a:cubicBezTo>
                    <a:cubicBezTo>
                      <a:pt x="0" y="317"/>
                      <a:pt x="66" y="383"/>
                      <a:pt x="194" y="383"/>
                    </a:cubicBezTo>
                    <a:cubicBezTo>
                      <a:pt x="321" y="383"/>
                      <a:pt x="382" y="317"/>
                      <a:pt x="382" y="189"/>
                    </a:cubicBezTo>
                    <a:cubicBezTo>
                      <a:pt x="382" y="62"/>
                      <a:pt x="321" y="1"/>
                      <a:pt x="194"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4"/>
              <p:cNvSpPr/>
              <p:nvPr/>
            </p:nvSpPr>
            <p:spPr>
              <a:xfrm>
                <a:off x="8778312" y="165100"/>
                <a:ext cx="24907" cy="24907"/>
              </a:xfrm>
              <a:custGeom>
                <a:avLst/>
                <a:gdLst/>
                <a:ahLst/>
                <a:cxnLst/>
                <a:rect l="l" t="t" r="r" b="b"/>
                <a:pathLst>
                  <a:path w="383" h="383" extrusionOk="0">
                    <a:moveTo>
                      <a:pt x="189" y="1"/>
                    </a:moveTo>
                    <a:cubicBezTo>
                      <a:pt x="62" y="1"/>
                      <a:pt x="1" y="62"/>
                      <a:pt x="1" y="189"/>
                    </a:cubicBezTo>
                    <a:cubicBezTo>
                      <a:pt x="1" y="317"/>
                      <a:pt x="62" y="383"/>
                      <a:pt x="189" y="383"/>
                    </a:cubicBezTo>
                    <a:cubicBezTo>
                      <a:pt x="255" y="383"/>
                      <a:pt x="383" y="317"/>
                      <a:pt x="383" y="189"/>
                    </a:cubicBezTo>
                    <a:cubicBezTo>
                      <a:pt x="383" y="62"/>
                      <a:pt x="255"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4"/>
              <p:cNvSpPr/>
              <p:nvPr/>
            </p:nvSpPr>
            <p:spPr>
              <a:xfrm>
                <a:off x="8703849" y="165100"/>
                <a:ext cx="24907" cy="24907"/>
              </a:xfrm>
              <a:custGeom>
                <a:avLst/>
                <a:gdLst/>
                <a:ahLst/>
                <a:cxnLst/>
                <a:rect l="l" t="t" r="r" b="b"/>
                <a:pathLst>
                  <a:path w="383" h="383" extrusionOk="0">
                    <a:moveTo>
                      <a:pt x="189" y="1"/>
                    </a:moveTo>
                    <a:cubicBezTo>
                      <a:pt x="128" y="1"/>
                      <a:pt x="0" y="62"/>
                      <a:pt x="0" y="189"/>
                    </a:cubicBezTo>
                    <a:cubicBezTo>
                      <a:pt x="0" y="317"/>
                      <a:pt x="128" y="383"/>
                      <a:pt x="189" y="383"/>
                    </a:cubicBezTo>
                    <a:cubicBezTo>
                      <a:pt x="316" y="383"/>
                      <a:pt x="382" y="317"/>
                      <a:pt x="382" y="189"/>
                    </a:cubicBezTo>
                    <a:cubicBezTo>
                      <a:pt x="382" y="62"/>
                      <a:pt x="316" y="1"/>
                      <a:pt x="189" y="1"/>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4"/>
              <p:cNvSpPr/>
              <p:nvPr/>
            </p:nvSpPr>
            <p:spPr>
              <a:xfrm>
                <a:off x="9063744" y="86344"/>
                <a:ext cx="24907" cy="24907"/>
              </a:xfrm>
              <a:custGeom>
                <a:avLst/>
                <a:gdLst/>
                <a:ahLst/>
                <a:cxnLst/>
                <a:rect l="l" t="t" r="r" b="b"/>
                <a:pathLst>
                  <a:path w="383" h="383" extrusionOk="0">
                    <a:moveTo>
                      <a:pt x="194" y="0"/>
                    </a:moveTo>
                    <a:cubicBezTo>
                      <a:pt x="67" y="0"/>
                      <a:pt x="0" y="128"/>
                      <a:pt x="0" y="194"/>
                    </a:cubicBezTo>
                    <a:cubicBezTo>
                      <a:pt x="0" y="321"/>
                      <a:pt x="67"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4"/>
              <p:cNvSpPr/>
              <p:nvPr/>
            </p:nvSpPr>
            <p:spPr>
              <a:xfrm>
                <a:off x="8993573" y="86344"/>
                <a:ext cx="24842" cy="24907"/>
              </a:xfrm>
              <a:custGeom>
                <a:avLst/>
                <a:gdLst/>
                <a:ahLst/>
                <a:cxnLst/>
                <a:rect l="l" t="t" r="r" b="b"/>
                <a:pathLst>
                  <a:path w="382" h="383" extrusionOk="0">
                    <a:moveTo>
                      <a:pt x="188" y="0"/>
                    </a:moveTo>
                    <a:cubicBezTo>
                      <a:pt x="61" y="0"/>
                      <a:pt x="0" y="128"/>
                      <a:pt x="0" y="194"/>
                    </a:cubicBezTo>
                    <a:cubicBezTo>
                      <a:pt x="0" y="321"/>
                      <a:pt x="61" y="382"/>
                      <a:pt x="188" y="382"/>
                    </a:cubicBezTo>
                    <a:cubicBezTo>
                      <a:pt x="255" y="382"/>
                      <a:pt x="382" y="321"/>
                      <a:pt x="382" y="194"/>
                    </a:cubicBezTo>
                    <a:cubicBezTo>
                      <a:pt x="382" y="128"/>
                      <a:pt x="255" y="0"/>
                      <a:pt x="188"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4"/>
              <p:cNvSpPr/>
              <p:nvPr/>
            </p:nvSpPr>
            <p:spPr>
              <a:xfrm>
                <a:off x="8919044" y="86344"/>
                <a:ext cx="24907" cy="24907"/>
              </a:xfrm>
              <a:custGeom>
                <a:avLst/>
                <a:gdLst/>
                <a:ahLst/>
                <a:cxnLst/>
                <a:rect l="l" t="t" r="r" b="b"/>
                <a:pathLst>
                  <a:path w="383" h="383" extrusionOk="0">
                    <a:moveTo>
                      <a:pt x="189" y="0"/>
                    </a:moveTo>
                    <a:cubicBezTo>
                      <a:pt x="128" y="0"/>
                      <a:pt x="1" y="128"/>
                      <a:pt x="1" y="194"/>
                    </a:cubicBezTo>
                    <a:cubicBezTo>
                      <a:pt x="1"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4"/>
              <p:cNvSpPr/>
              <p:nvPr/>
            </p:nvSpPr>
            <p:spPr>
              <a:xfrm>
                <a:off x="8848548" y="86344"/>
                <a:ext cx="24842" cy="24907"/>
              </a:xfrm>
              <a:custGeom>
                <a:avLst/>
                <a:gdLst/>
                <a:ahLst/>
                <a:cxnLst/>
                <a:rect l="l" t="t" r="r" b="b"/>
                <a:pathLst>
                  <a:path w="382" h="383" extrusionOk="0">
                    <a:moveTo>
                      <a:pt x="194" y="0"/>
                    </a:moveTo>
                    <a:cubicBezTo>
                      <a:pt x="66" y="0"/>
                      <a:pt x="0" y="128"/>
                      <a:pt x="0" y="194"/>
                    </a:cubicBezTo>
                    <a:cubicBezTo>
                      <a:pt x="0" y="321"/>
                      <a:pt x="66" y="382"/>
                      <a:pt x="194" y="382"/>
                    </a:cubicBezTo>
                    <a:cubicBezTo>
                      <a:pt x="321" y="382"/>
                      <a:pt x="382" y="321"/>
                      <a:pt x="382" y="194"/>
                    </a:cubicBezTo>
                    <a:cubicBezTo>
                      <a:pt x="382" y="128"/>
                      <a:pt x="321" y="0"/>
                      <a:pt x="194"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4"/>
              <p:cNvSpPr/>
              <p:nvPr/>
            </p:nvSpPr>
            <p:spPr>
              <a:xfrm>
                <a:off x="8778312" y="86344"/>
                <a:ext cx="24907" cy="24907"/>
              </a:xfrm>
              <a:custGeom>
                <a:avLst/>
                <a:gdLst/>
                <a:ahLst/>
                <a:cxnLst/>
                <a:rect l="l" t="t" r="r" b="b"/>
                <a:pathLst>
                  <a:path w="383" h="383" extrusionOk="0">
                    <a:moveTo>
                      <a:pt x="189" y="0"/>
                    </a:moveTo>
                    <a:cubicBezTo>
                      <a:pt x="62" y="0"/>
                      <a:pt x="1" y="128"/>
                      <a:pt x="1" y="194"/>
                    </a:cubicBezTo>
                    <a:cubicBezTo>
                      <a:pt x="1" y="321"/>
                      <a:pt x="62" y="382"/>
                      <a:pt x="189" y="382"/>
                    </a:cubicBezTo>
                    <a:cubicBezTo>
                      <a:pt x="255" y="382"/>
                      <a:pt x="383" y="321"/>
                      <a:pt x="383" y="194"/>
                    </a:cubicBezTo>
                    <a:cubicBezTo>
                      <a:pt x="383" y="128"/>
                      <a:pt x="255"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4"/>
              <p:cNvSpPr/>
              <p:nvPr/>
            </p:nvSpPr>
            <p:spPr>
              <a:xfrm>
                <a:off x="8703849" y="86344"/>
                <a:ext cx="24907" cy="24907"/>
              </a:xfrm>
              <a:custGeom>
                <a:avLst/>
                <a:gdLst/>
                <a:ahLst/>
                <a:cxnLst/>
                <a:rect l="l" t="t" r="r" b="b"/>
                <a:pathLst>
                  <a:path w="383" h="383" extrusionOk="0">
                    <a:moveTo>
                      <a:pt x="189" y="0"/>
                    </a:moveTo>
                    <a:cubicBezTo>
                      <a:pt x="128" y="0"/>
                      <a:pt x="0" y="128"/>
                      <a:pt x="0" y="194"/>
                    </a:cubicBezTo>
                    <a:cubicBezTo>
                      <a:pt x="0" y="321"/>
                      <a:pt x="128" y="382"/>
                      <a:pt x="189" y="382"/>
                    </a:cubicBezTo>
                    <a:cubicBezTo>
                      <a:pt x="316" y="382"/>
                      <a:pt x="382" y="321"/>
                      <a:pt x="382" y="194"/>
                    </a:cubicBezTo>
                    <a:cubicBezTo>
                      <a:pt x="382" y="128"/>
                      <a:pt x="316" y="0"/>
                      <a:pt x="189" y="0"/>
                    </a:cubicBezTo>
                    <a:close/>
                  </a:path>
                </a:pathLst>
              </a:custGeom>
              <a:solidFill>
                <a:srgbClr val="E8D3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4"/>
              <p:cNvSpPr/>
              <p:nvPr/>
            </p:nvSpPr>
            <p:spPr>
              <a:xfrm>
                <a:off x="8703849" y="400847"/>
                <a:ext cx="223517" cy="223582"/>
              </a:xfrm>
              <a:custGeom>
                <a:avLst/>
                <a:gdLst/>
                <a:ahLst/>
                <a:cxnLst/>
                <a:rect l="l" t="t" r="r" b="b"/>
                <a:pathLst>
                  <a:path w="3437" h="3438" extrusionOk="0">
                    <a:moveTo>
                      <a:pt x="1716" y="1"/>
                    </a:moveTo>
                    <a:cubicBezTo>
                      <a:pt x="764" y="1"/>
                      <a:pt x="0" y="765"/>
                      <a:pt x="0" y="1722"/>
                    </a:cubicBezTo>
                    <a:cubicBezTo>
                      <a:pt x="0" y="2674"/>
                      <a:pt x="764" y="3437"/>
                      <a:pt x="1716" y="3437"/>
                    </a:cubicBezTo>
                    <a:cubicBezTo>
                      <a:pt x="2673" y="3437"/>
                      <a:pt x="3437" y="2674"/>
                      <a:pt x="3437" y="1722"/>
                    </a:cubicBezTo>
                    <a:cubicBezTo>
                      <a:pt x="3437" y="765"/>
                      <a:pt x="2673" y="1"/>
                      <a:pt x="17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 name="Google Shape;186;p4"/>
            <p:cNvSpPr/>
            <p:nvPr/>
          </p:nvSpPr>
          <p:spPr>
            <a:xfrm>
              <a:off x="227519" y="2370647"/>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4"/>
            <p:cNvSpPr/>
            <p:nvPr/>
          </p:nvSpPr>
          <p:spPr>
            <a:xfrm>
              <a:off x="227505" y="141327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4"/>
            <p:cNvSpPr/>
            <p:nvPr/>
          </p:nvSpPr>
          <p:spPr>
            <a:xfrm>
              <a:off x="2892530" y="4855593"/>
              <a:ext cx="107896" cy="107927"/>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4"/>
            <p:cNvSpPr/>
            <p:nvPr/>
          </p:nvSpPr>
          <p:spPr>
            <a:xfrm>
              <a:off x="8756562" y="3543286"/>
              <a:ext cx="118095" cy="118061"/>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4"/>
            <p:cNvSpPr/>
            <p:nvPr/>
          </p:nvSpPr>
          <p:spPr>
            <a:xfrm>
              <a:off x="8585249" y="4170822"/>
              <a:ext cx="259479" cy="259479"/>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4"/>
            <p:cNvSpPr/>
            <p:nvPr/>
          </p:nvSpPr>
          <p:spPr>
            <a:xfrm>
              <a:off x="-11444" y="456088"/>
              <a:ext cx="307336" cy="30733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4"/>
            <p:cNvSpPr/>
            <p:nvPr/>
          </p:nvSpPr>
          <p:spPr>
            <a:xfrm>
              <a:off x="2570967" y="-6008"/>
              <a:ext cx="693634" cy="345190"/>
            </a:xfrm>
            <a:custGeom>
              <a:avLst/>
              <a:gdLst/>
              <a:ahLst/>
              <a:cxnLst/>
              <a:rect l="l" t="t" r="r" b="b"/>
              <a:pathLst>
                <a:path w="12790" h="6365" extrusionOk="0">
                  <a:moveTo>
                    <a:pt x="1" y="1"/>
                  </a:moveTo>
                  <a:cubicBezTo>
                    <a:pt x="1" y="892"/>
                    <a:pt x="189" y="1716"/>
                    <a:pt x="510" y="2480"/>
                  </a:cubicBezTo>
                  <a:cubicBezTo>
                    <a:pt x="953" y="3626"/>
                    <a:pt x="1783" y="4583"/>
                    <a:pt x="2801" y="5280"/>
                  </a:cubicBezTo>
                  <a:cubicBezTo>
                    <a:pt x="3819" y="5983"/>
                    <a:pt x="5092" y="6365"/>
                    <a:pt x="6365" y="6365"/>
                  </a:cubicBezTo>
                  <a:cubicBezTo>
                    <a:pt x="7256" y="6365"/>
                    <a:pt x="8081" y="6171"/>
                    <a:pt x="8844" y="5855"/>
                  </a:cubicBezTo>
                  <a:cubicBezTo>
                    <a:pt x="9990" y="5407"/>
                    <a:pt x="11008" y="4583"/>
                    <a:pt x="11710" y="3564"/>
                  </a:cubicBezTo>
                  <a:cubicBezTo>
                    <a:pt x="12347" y="2546"/>
                    <a:pt x="12790" y="1273"/>
                    <a:pt x="12790" y="1"/>
                  </a:cubicBezTo>
                  <a:lnTo>
                    <a:pt x="10499" y="1"/>
                  </a:lnTo>
                  <a:cubicBezTo>
                    <a:pt x="10499" y="571"/>
                    <a:pt x="10372" y="1080"/>
                    <a:pt x="10183" y="1589"/>
                  </a:cubicBezTo>
                  <a:cubicBezTo>
                    <a:pt x="9862" y="2292"/>
                    <a:pt x="9353" y="2928"/>
                    <a:pt x="8656" y="3371"/>
                  </a:cubicBezTo>
                  <a:cubicBezTo>
                    <a:pt x="8019" y="3819"/>
                    <a:pt x="7256" y="4074"/>
                    <a:pt x="6365" y="4074"/>
                  </a:cubicBezTo>
                  <a:cubicBezTo>
                    <a:pt x="5789" y="4074"/>
                    <a:pt x="5280" y="3946"/>
                    <a:pt x="4771" y="3753"/>
                  </a:cubicBezTo>
                  <a:cubicBezTo>
                    <a:pt x="4074" y="3437"/>
                    <a:pt x="3437" y="2928"/>
                    <a:pt x="2989" y="2292"/>
                  </a:cubicBezTo>
                  <a:cubicBezTo>
                    <a:pt x="2546" y="1589"/>
                    <a:pt x="2292" y="825"/>
                    <a:pt x="22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3" name="Google Shape;193;p4"/>
            <p:cNvGrpSpPr/>
            <p:nvPr/>
          </p:nvGrpSpPr>
          <p:grpSpPr>
            <a:xfrm rot="-5400000">
              <a:off x="9170533" y="1526206"/>
              <a:ext cx="1084270" cy="2095564"/>
              <a:chOff x="4128125" y="488675"/>
              <a:chExt cx="1462857" cy="2827259"/>
            </a:xfrm>
          </p:grpSpPr>
          <p:sp>
            <p:nvSpPr>
              <p:cNvPr id="194" name="Google Shape;194;p4"/>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4"/>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4"/>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4"/>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4"/>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9" name="Google Shape;199;p4"/>
            <p:cNvSpPr/>
            <p:nvPr/>
          </p:nvSpPr>
          <p:spPr>
            <a:xfrm>
              <a:off x="265344" y="4467636"/>
              <a:ext cx="118109" cy="118135"/>
            </a:xfrm>
            <a:custGeom>
              <a:avLst/>
              <a:gdLst/>
              <a:ahLst/>
              <a:cxnLst/>
              <a:rect l="l" t="t" r="r" b="b"/>
              <a:pathLst>
                <a:path w="22845" h="22850" extrusionOk="0">
                  <a:moveTo>
                    <a:pt x="11389" y="5092"/>
                  </a:moveTo>
                  <a:cubicBezTo>
                    <a:pt x="14892" y="5092"/>
                    <a:pt x="17753" y="7892"/>
                    <a:pt x="17753" y="11395"/>
                  </a:cubicBezTo>
                  <a:cubicBezTo>
                    <a:pt x="17753" y="14892"/>
                    <a:pt x="14892" y="17692"/>
                    <a:pt x="11389" y="17692"/>
                  </a:cubicBezTo>
                  <a:cubicBezTo>
                    <a:pt x="7892" y="17692"/>
                    <a:pt x="5092" y="14892"/>
                    <a:pt x="5092" y="11395"/>
                  </a:cubicBezTo>
                  <a:cubicBezTo>
                    <a:pt x="5092" y="7892"/>
                    <a:pt x="7892" y="5092"/>
                    <a:pt x="11389" y="5092"/>
                  </a:cubicBezTo>
                  <a:close/>
                  <a:moveTo>
                    <a:pt x="11389" y="1"/>
                  </a:moveTo>
                  <a:cubicBezTo>
                    <a:pt x="5092" y="1"/>
                    <a:pt x="1" y="5092"/>
                    <a:pt x="1" y="11395"/>
                  </a:cubicBezTo>
                  <a:cubicBezTo>
                    <a:pt x="1" y="17692"/>
                    <a:pt x="5092" y="22850"/>
                    <a:pt x="11389" y="22850"/>
                  </a:cubicBezTo>
                  <a:cubicBezTo>
                    <a:pt x="17692" y="22850"/>
                    <a:pt x="22845" y="17692"/>
                    <a:pt x="22845" y="11395"/>
                  </a:cubicBezTo>
                  <a:cubicBezTo>
                    <a:pt x="22845" y="5092"/>
                    <a:pt x="17692" y="1"/>
                    <a:pt x="11389"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ackground 2">
  <p:cSld name="CUSTOM_34_1_1_1_1">
    <p:spTree>
      <p:nvGrpSpPr>
        <p:cNvPr id="1" name="Shape 1103"/>
        <p:cNvGrpSpPr/>
        <p:nvPr/>
      </p:nvGrpSpPr>
      <p:grpSpPr>
        <a:xfrm>
          <a:off x="0" y="0"/>
          <a:ext cx="0" cy="0"/>
          <a:chOff x="0" y="0"/>
          <a:chExt cx="0" cy="0"/>
        </a:xfrm>
      </p:grpSpPr>
      <p:sp>
        <p:nvSpPr>
          <p:cNvPr id="1104" name="Google Shape;1104;p31"/>
          <p:cNvSpPr txBox="1">
            <a:spLocks noGrp="1"/>
          </p:cNvSpPr>
          <p:nvPr>
            <p:ph type="sldNum" idx="12"/>
          </p:nvPr>
        </p:nvSpPr>
        <p:spPr>
          <a:xfrm rot="10800000" flipH="1">
            <a:off x="8556784" y="-9580"/>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
        <p:nvSpPr>
          <p:cNvPr id="1105" name="Google Shape;1105;p31"/>
          <p:cNvSpPr txBox="1"/>
          <p:nvPr/>
        </p:nvSpPr>
        <p:spPr>
          <a:xfrm rot="10800000" flipH="1">
            <a:off x="8556784" y="-9580"/>
            <a:ext cx="548700" cy="393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sz="1300" b="1">
                <a:solidFill>
                  <a:srgbClr val="252C40"/>
                </a:solidFill>
                <a:latin typeface="Josefin Sans"/>
                <a:ea typeface="Josefin Sans"/>
                <a:cs typeface="Josefin Sans"/>
                <a:sym typeface="Josefin Sans"/>
              </a:rPr>
              <a:t>‹#›</a:t>
            </a:fld>
            <a:endParaRPr sz="1300" b="1">
              <a:solidFill>
                <a:srgbClr val="252C40"/>
              </a:solidFill>
              <a:latin typeface="Josefin Sans"/>
              <a:ea typeface="Josefin Sans"/>
              <a:cs typeface="Josefin Sans"/>
              <a:sym typeface="Josefin Sans"/>
            </a:endParaRPr>
          </a:p>
        </p:txBody>
      </p:sp>
      <p:grpSp>
        <p:nvGrpSpPr>
          <p:cNvPr id="1106" name="Google Shape;1106;p31"/>
          <p:cNvGrpSpPr/>
          <p:nvPr/>
        </p:nvGrpSpPr>
        <p:grpSpPr>
          <a:xfrm rot="10800000" flipH="1">
            <a:off x="4571999" y="-29592"/>
            <a:ext cx="4592564" cy="1059582"/>
            <a:chOff x="4571999" y="4103882"/>
            <a:chExt cx="4592564" cy="1059582"/>
          </a:xfrm>
        </p:grpSpPr>
        <p:sp>
          <p:nvSpPr>
            <p:cNvPr id="1107" name="Google Shape;1107;p31"/>
            <p:cNvSpPr/>
            <p:nvPr/>
          </p:nvSpPr>
          <p:spPr>
            <a:xfrm>
              <a:off x="8104989" y="4103882"/>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31"/>
            <p:cNvSpPr/>
            <p:nvPr/>
          </p:nvSpPr>
          <p:spPr>
            <a:xfrm>
              <a:off x="7409717" y="4484654"/>
              <a:ext cx="1361846" cy="678809"/>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31"/>
            <p:cNvSpPr/>
            <p:nvPr/>
          </p:nvSpPr>
          <p:spPr>
            <a:xfrm>
              <a:off x="4571999" y="4592285"/>
              <a:ext cx="918844" cy="206933"/>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0" name="Google Shape;1110;p31"/>
            <p:cNvGrpSpPr/>
            <p:nvPr/>
          </p:nvGrpSpPr>
          <p:grpSpPr>
            <a:xfrm>
              <a:off x="8887406" y="4255169"/>
              <a:ext cx="177866" cy="385129"/>
              <a:chOff x="8877683" y="4321646"/>
              <a:chExt cx="177866" cy="385129"/>
            </a:xfrm>
          </p:grpSpPr>
          <p:sp>
            <p:nvSpPr>
              <p:cNvPr id="1111" name="Google Shape;1111;p31"/>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31"/>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31"/>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31"/>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31"/>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31"/>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31"/>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31"/>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31"/>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31"/>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31"/>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31"/>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31"/>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31"/>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31"/>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31"/>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31"/>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31"/>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29" name="Google Shape;1129;p31"/>
          <p:cNvSpPr/>
          <p:nvPr/>
        </p:nvSpPr>
        <p:spPr>
          <a:xfrm rot="10800000" flipH="1">
            <a:off x="2365677" y="4424318"/>
            <a:ext cx="169504" cy="169554"/>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31"/>
          <p:cNvSpPr/>
          <p:nvPr/>
        </p:nvSpPr>
        <p:spPr>
          <a:xfrm rot="10800000" flipH="1">
            <a:off x="3957854" y="4455040"/>
            <a:ext cx="678827" cy="678827"/>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31" name="Google Shape;1131;p31"/>
          <p:cNvGrpSpPr/>
          <p:nvPr/>
        </p:nvGrpSpPr>
        <p:grpSpPr>
          <a:xfrm rot="10800000" flipH="1">
            <a:off x="189622" y="3419710"/>
            <a:ext cx="249156" cy="539522"/>
            <a:chOff x="1266755" y="4029330"/>
            <a:chExt cx="148325" cy="321163"/>
          </a:xfrm>
        </p:grpSpPr>
        <p:sp>
          <p:nvSpPr>
            <p:cNvPr id="1132" name="Google Shape;1132;p31"/>
            <p:cNvSpPr/>
            <p:nvPr/>
          </p:nvSpPr>
          <p:spPr>
            <a:xfrm>
              <a:off x="1394309" y="4029330"/>
              <a:ext cx="20771" cy="20771"/>
            </a:xfrm>
            <a:custGeom>
              <a:avLst/>
              <a:gdLst/>
              <a:ahLst/>
              <a:cxnLst/>
              <a:rect l="l" t="t" r="r" b="b"/>
              <a:pathLst>
                <a:path w="383" h="383" extrusionOk="0">
                  <a:moveTo>
                    <a:pt x="194" y="0"/>
                  </a:moveTo>
                  <a:cubicBezTo>
                    <a:pt x="67" y="0"/>
                    <a:pt x="1" y="128"/>
                    <a:pt x="1" y="194"/>
                  </a:cubicBezTo>
                  <a:cubicBezTo>
                    <a:pt x="1" y="321"/>
                    <a:pt x="67" y="382"/>
                    <a:pt x="194" y="382"/>
                  </a:cubicBezTo>
                  <a:cubicBezTo>
                    <a:pt x="321" y="382"/>
                    <a:pt x="382" y="321"/>
                    <a:pt x="382" y="194"/>
                  </a:cubicBezTo>
                  <a:cubicBezTo>
                    <a:pt x="382" y="128"/>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31"/>
            <p:cNvSpPr/>
            <p:nvPr/>
          </p:nvSpPr>
          <p:spPr>
            <a:xfrm>
              <a:off x="1394309" y="4091426"/>
              <a:ext cx="20771" cy="20771"/>
            </a:xfrm>
            <a:custGeom>
              <a:avLst/>
              <a:gdLst/>
              <a:ahLst/>
              <a:cxnLst/>
              <a:rect l="l" t="t" r="r" b="b"/>
              <a:pathLst>
                <a:path w="383" h="383" extrusionOk="0">
                  <a:moveTo>
                    <a:pt x="194" y="1"/>
                  </a:moveTo>
                  <a:cubicBezTo>
                    <a:pt x="67" y="1"/>
                    <a:pt x="1" y="67"/>
                    <a:pt x="1" y="194"/>
                  </a:cubicBezTo>
                  <a:cubicBezTo>
                    <a:pt x="1" y="255"/>
                    <a:pt x="67" y="383"/>
                    <a:pt x="194" y="383"/>
                  </a:cubicBezTo>
                  <a:cubicBezTo>
                    <a:pt x="321" y="383"/>
                    <a:pt x="382" y="255"/>
                    <a:pt x="382" y="194"/>
                  </a:cubicBezTo>
                  <a:cubicBezTo>
                    <a:pt x="382" y="67"/>
                    <a:pt x="321" y="1"/>
                    <a:pt x="194"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31"/>
            <p:cNvSpPr/>
            <p:nvPr/>
          </p:nvSpPr>
          <p:spPr>
            <a:xfrm>
              <a:off x="1394309" y="4150268"/>
              <a:ext cx="20771" cy="20771"/>
            </a:xfrm>
            <a:custGeom>
              <a:avLst/>
              <a:gdLst/>
              <a:ahLst/>
              <a:cxnLst/>
              <a:rect l="l" t="t" r="r" b="b"/>
              <a:pathLst>
                <a:path w="383" h="383" extrusionOk="0">
                  <a:moveTo>
                    <a:pt x="194" y="0"/>
                  </a:moveTo>
                  <a:cubicBezTo>
                    <a:pt x="67" y="0"/>
                    <a:pt x="1" y="61"/>
                    <a:pt x="1" y="189"/>
                  </a:cubicBezTo>
                  <a:cubicBezTo>
                    <a:pt x="1" y="316"/>
                    <a:pt x="67" y="382"/>
                    <a:pt x="194" y="382"/>
                  </a:cubicBezTo>
                  <a:cubicBezTo>
                    <a:pt x="321" y="382"/>
                    <a:pt x="382" y="316"/>
                    <a:pt x="382" y="189"/>
                  </a:cubicBezTo>
                  <a:cubicBezTo>
                    <a:pt x="382" y="61"/>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31"/>
            <p:cNvSpPr/>
            <p:nvPr/>
          </p:nvSpPr>
          <p:spPr>
            <a:xfrm>
              <a:off x="1394309" y="4208784"/>
              <a:ext cx="20771" cy="20771"/>
            </a:xfrm>
            <a:custGeom>
              <a:avLst/>
              <a:gdLst/>
              <a:ahLst/>
              <a:cxnLst/>
              <a:rect l="l" t="t" r="r" b="b"/>
              <a:pathLst>
                <a:path w="383" h="383" extrusionOk="0">
                  <a:moveTo>
                    <a:pt x="194" y="1"/>
                  </a:moveTo>
                  <a:cubicBezTo>
                    <a:pt x="67" y="1"/>
                    <a:pt x="1" y="128"/>
                    <a:pt x="1" y="194"/>
                  </a:cubicBezTo>
                  <a:cubicBezTo>
                    <a:pt x="1" y="321"/>
                    <a:pt x="67" y="382"/>
                    <a:pt x="194" y="382"/>
                  </a:cubicBezTo>
                  <a:cubicBezTo>
                    <a:pt x="321" y="382"/>
                    <a:pt x="382" y="321"/>
                    <a:pt x="382" y="194"/>
                  </a:cubicBezTo>
                  <a:cubicBezTo>
                    <a:pt x="382" y="128"/>
                    <a:pt x="321" y="1"/>
                    <a:pt x="194"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31"/>
            <p:cNvSpPr/>
            <p:nvPr/>
          </p:nvSpPr>
          <p:spPr>
            <a:xfrm>
              <a:off x="1394309" y="4270934"/>
              <a:ext cx="20771" cy="20717"/>
            </a:xfrm>
            <a:custGeom>
              <a:avLst/>
              <a:gdLst/>
              <a:ahLst/>
              <a:cxnLst/>
              <a:rect l="l" t="t" r="r" b="b"/>
              <a:pathLst>
                <a:path w="383" h="382" extrusionOk="0">
                  <a:moveTo>
                    <a:pt x="194" y="0"/>
                  </a:moveTo>
                  <a:cubicBezTo>
                    <a:pt x="67" y="0"/>
                    <a:pt x="1" y="66"/>
                    <a:pt x="1" y="194"/>
                  </a:cubicBezTo>
                  <a:cubicBezTo>
                    <a:pt x="1" y="255"/>
                    <a:pt x="67" y="382"/>
                    <a:pt x="194" y="382"/>
                  </a:cubicBezTo>
                  <a:cubicBezTo>
                    <a:pt x="321" y="382"/>
                    <a:pt x="382" y="255"/>
                    <a:pt x="382" y="194"/>
                  </a:cubicBezTo>
                  <a:cubicBezTo>
                    <a:pt x="382" y="66"/>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31"/>
            <p:cNvSpPr/>
            <p:nvPr/>
          </p:nvSpPr>
          <p:spPr>
            <a:xfrm>
              <a:off x="1394309" y="4329722"/>
              <a:ext cx="20771" cy="20771"/>
            </a:xfrm>
            <a:custGeom>
              <a:avLst/>
              <a:gdLst/>
              <a:ahLst/>
              <a:cxnLst/>
              <a:rect l="l" t="t" r="r" b="b"/>
              <a:pathLst>
                <a:path w="383" h="383" extrusionOk="0">
                  <a:moveTo>
                    <a:pt x="194" y="0"/>
                  </a:moveTo>
                  <a:cubicBezTo>
                    <a:pt x="67" y="0"/>
                    <a:pt x="1" y="62"/>
                    <a:pt x="1" y="189"/>
                  </a:cubicBezTo>
                  <a:cubicBezTo>
                    <a:pt x="1" y="316"/>
                    <a:pt x="67" y="382"/>
                    <a:pt x="194" y="382"/>
                  </a:cubicBezTo>
                  <a:cubicBezTo>
                    <a:pt x="321" y="382"/>
                    <a:pt x="382" y="316"/>
                    <a:pt x="382" y="189"/>
                  </a:cubicBezTo>
                  <a:cubicBezTo>
                    <a:pt x="382" y="62"/>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31"/>
            <p:cNvSpPr/>
            <p:nvPr/>
          </p:nvSpPr>
          <p:spPr>
            <a:xfrm>
              <a:off x="1332213" y="4029330"/>
              <a:ext cx="20717" cy="20771"/>
            </a:xfrm>
            <a:custGeom>
              <a:avLst/>
              <a:gdLst/>
              <a:ahLst/>
              <a:cxnLst/>
              <a:rect l="l" t="t" r="r" b="b"/>
              <a:pathLst>
                <a:path w="382" h="383" extrusionOk="0">
                  <a:moveTo>
                    <a:pt x="193" y="0"/>
                  </a:moveTo>
                  <a:cubicBezTo>
                    <a:pt x="66" y="0"/>
                    <a:pt x="0" y="128"/>
                    <a:pt x="0" y="194"/>
                  </a:cubicBezTo>
                  <a:cubicBezTo>
                    <a:pt x="0" y="321"/>
                    <a:pt x="66" y="382"/>
                    <a:pt x="193" y="382"/>
                  </a:cubicBezTo>
                  <a:cubicBezTo>
                    <a:pt x="255" y="382"/>
                    <a:pt x="382" y="321"/>
                    <a:pt x="382" y="194"/>
                  </a:cubicBezTo>
                  <a:cubicBezTo>
                    <a:pt x="382" y="128"/>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31"/>
            <p:cNvSpPr/>
            <p:nvPr/>
          </p:nvSpPr>
          <p:spPr>
            <a:xfrm>
              <a:off x="1332213" y="4091426"/>
              <a:ext cx="20717" cy="20771"/>
            </a:xfrm>
            <a:custGeom>
              <a:avLst/>
              <a:gdLst/>
              <a:ahLst/>
              <a:cxnLst/>
              <a:rect l="l" t="t" r="r" b="b"/>
              <a:pathLst>
                <a:path w="382" h="383" extrusionOk="0">
                  <a:moveTo>
                    <a:pt x="193" y="1"/>
                  </a:moveTo>
                  <a:cubicBezTo>
                    <a:pt x="66" y="1"/>
                    <a:pt x="0" y="67"/>
                    <a:pt x="0" y="194"/>
                  </a:cubicBezTo>
                  <a:cubicBezTo>
                    <a:pt x="0" y="255"/>
                    <a:pt x="66" y="383"/>
                    <a:pt x="193" y="383"/>
                  </a:cubicBezTo>
                  <a:cubicBezTo>
                    <a:pt x="255" y="383"/>
                    <a:pt x="382" y="255"/>
                    <a:pt x="382" y="194"/>
                  </a:cubicBezTo>
                  <a:cubicBezTo>
                    <a:pt x="382" y="67"/>
                    <a:pt x="255" y="1"/>
                    <a:pt x="193"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31"/>
            <p:cNvSpPr/>
            <p:nvPr/>
          </p:nvSpPr>
          <p:spPr>
            <a:xfrm>
              <a:off x="1332213" y="4150268"/>
              <a:ext cx="20717" cy="20771"/>
            </a:xfrm>
            <a:custGeom>
              <a:avLst/>
              <a:gdLst/>
              <a:ahLst/>
              <a:cxnLst/>
              <a:rect l="l" t="t" r="r" b="b"/>
              <a:pathLst>
                <a:path w="382" h="383" extrusionOk="0">
                  <a:moveTo>
                    <a:pt x="193" y="0"/>
                  </a:moveTo>
                  <a:cubicBezTo>
                    <a:pt x="66" y="0"/>
                    <a:pt x="0" y="61"/>
                    <a:pt x="0" y="189"/>
                  </a:cubicBezTo>
                  <a:cubicBezTo>
                    <a:pt x="0" y="316"/>
                    <a:pt x="66" y="382"/>
                    <a:pt x="193" y="382"/>
                  </a:cubicBezTo>
                  <a:cubicBezTo>
                    <a:pt x="255" y="382"/>
                    <a:pt x="382" y="316"/>
                    <a:pt x="382" y="189"/>
                  </a:cubicBezTo>
                  <a:cubicBezTo>
                    <a:pt x="382" y="61"/>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31"/>
            <p:cNvSpPr/>
            <p:nvPr/>
          </p:nvSpPr>
          <p:spPr>
            <a:xfrm>
              <a:off x="1332213" y="4208784"/>
              <a:ext cx="20717" cy="20771"/>
            </a:xfrm>
            <a:custGeom>
              <a:avLst/>
              <a:gdLst/>
              <a:ahLst/>
              <a:cxnLst/>
              <a:rect l="l" t="t" r="r" b="b"/>
              <a:pathLst>
                <a:path w="382" h="383" extrusionOk="0">
                  <a:moveTo>
                    <a:pt x="193" y="1"/>
                  </a:moveTo>
                  <a:cubicBezTo>
                    <a:pt x="66" y="1"/>
                    <a:pt x="0" y="128"/>
                    <a:pt x="0" y="194"/>
                  </a:cubicBezTo>
                  <a:cubicBezTo>
                    <a:pt x="0" y="321"/>
                    <a:pt x="66" y="382"/>
                    <a:pt x="193" y="382"/>
                  </a:cubicBezTo>
                  <a:cubicBezTo>
                    <a:pt x="255" y="382"/>
                    <a:pt x="382" y="321"/>
                    <a:pt x="382" y="194"/>
                  </a:cubicBezTo>
                  <a:cubicBezTo>
                    <a:pt x="382" y="128"/>
                    <a:pt x="255" y="1"/>
                    <a:pt x="193"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31"/>
            <p:cNvSpPr/>
            <p:nvPr/>
          </p:nvSpPr>
          <p:spPr>
            <a:xfrm>
              <a:off x="1332213" y="4270934"/>
              <a:ext cx="20717" cy="20717"/>
            </a:xfrm>
            <a:custGeom>
              <a:avLst/>
              <a:gdLst/>
              <a:ahLst/>
              <a:cxnLst/>
              <a:rect l="l" t="t" r="r" b="b"/>
              <a:pathLst>
                <a:path w="382" h="382" extrusionOk="0">
                  <a:moveTo>
                    <a:pt x="193" y="0"/>
                  </a:moveTo>
                  <a:cubicBezTo>
                    <a:pt x="66" y="0"/>
                    <a:pt x="0" y="66"/>
                    <a:pt x="0" y="194"/>
                  </a:cubicBezTo>
                  <a:cubicBezTo>
                    <a:pt x="0" y="255"/>
                    <a:pt x="66" y="382"/>
                    <a:pt x="193" y="382"/>
                  </a:cubicBezTo>
                  <a:cubicBezTo>
                    <a:pt x="255" y="382"/>
                    <a:pt x="382" y="255"/>
                    <a:pt x="382" y="194"/>
                  </a:cubicBezTo>
                  <a:cubicBezTo>
                    <a:pt x="382" y="66"/>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31"/>
            <p:cNvSpPr/>
            <p:nvPr/>
          </p:nvSpPr>
          <p:spPr>
            <a:xfrm>
              <a:off x="1332213" y="4329722"/>
              <a:ext cx="20717" cy="20771"/>
            </a:xfrm>
            <a:custGeom>
              <a:avLst/>
              <a:gdLst/>
              <a:ahLst/>
              <a:cxnLst/>
              <a:rect l="l" t="t" r="r" b="b"/>
              <a:pathLst>
                <a:path w="382" h="383" extrusionOk="0">
                  <a:moveTo>
                    <a:pt x="193" y="0"/>
                  </a:moveTo>
                  <a:cubicBezTo>
                    <a:pt x="66" y="0"/>
                    <a:pt x="0" y="62"/>
                    <a:pt x="0" y="189"/>
                  </a:cubicBezTo>
                  <a:cubicBezTo>
                    <a:pt x="0" y="316"/>
                    <a:pt x="66" y="382"/>
                    <a:pt x="193" y="382"/>
                  </a:cubicBezTo>
                  <a:cubicBezTo>
                    <a:pt x="255" y="382"/>
                    <a:pt x="382" y="316"/>
                    <a:pt x="382" y="189"/>
                  </a:cubicBezTo>
                  <a:cubicBezTo>
                    <a:pt x="382" y="62"/>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31"/>
            <p:cNvSpPr/>
            <p:nvPr/>
          </p:nvSpPr>
          <p:spPr>
            <a:xfrm>
              <a:off x="1266755" y="4029330"/>
              <a:ext cx="20771" cy="20771"/>
            </a:xfrm>
            <a:custGeom>
              <a:avLst/>
              <a:gdLst/>
              <a:ahLst/>
              <a:cxnLst/>
              <a:rect l="l" t="t" r="r" b="b"/>
              <a:pathLst>
                <a:path w="383" h="383" extrusionOk="0">
                  <a:moveTo>
                    <a:pt x="189" y="0"/>
                  </a:moveTo>
                  <a:cubicBezTo>
                    <a:pt x="62" y="0"/>
                    <a:pt x="0" y="128"/>
                    <a:pt x="0" y="194"/>
                  </a:cubicBezTo>
                  <a:cubicBezTo>
                    <a:pt x="0" y="321"/>
                    <a:pt x="62" y="382"/>
                    <a:pt x="189" y="382"/>
                  </a:cubicBezTo>
                  <a:cubicBezTo>
                    <a:pt x="316" y="382"/>
                    <a:pt x="382" y="321"/>
                    <a:pt x="382" y="194"/>
                  </a:cubicBezTo>
                  <a:cubicBezTo>
                    <a:pt x="382" y="128"/>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31"/>
            <p:cNvSpPr/>
            <p:nvPr/>
          </p:nvSpPr>
          <p:spPr>
            <a:xfrm>
              <a:off x="1266755" y="4091426"/>
              <a:ext cx="20771" cy="20771"/>
            </a:xfrm>
            <a:custGeom>
              <a:avLst/>
              <a:gdLst/>
              <a:ahLst/>
              <a:cxnLst/>
              <a:rect l="l" t="t" r="r" b="b"/>
              <a:pathLst>
                <a:path w="383" h="383" extrusionOk="0">
                  <a:moveTo>
                    <a:pt x="189" y="1"/>
                  </a:moveTo>
                  <a:cubicBezTo>
                    <a:pt x="62" y="1"/>
                    <a:pt x="0" y="67"/>
                    <a:pt x="0" y="194"/>
                  </a:cubicBezTo>
                  <a:cubicBezTo>
                    <a:pt x="0" y="255"/>
                    <a:pt x="62" y="383"/>
                    <a:pt x="189" y="383"/>
                  </a:cubicBezTo>
                  <a:cubicBezTo>
                    <a:pt x="316" y="383"/>
                    <a:pt x="382" y="255"/>
                    <a:pt x="382" y="194"/>
                  </a:cubicBezTo>
                  <a:cubicBezTo>
                    <a:pt x="382" y="67"/>
                    <a:pt x="316" y="1"/>
                    <a:pt x="18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31"/>
            <p:cNvSpPr/>
            <p:nvPr/>
          </p:nvSpPr>
          <p:spPr>
            <a:xfrm>
              <a:off x="1266755" y="4150268"/>
              <a:ext cx="20771" cy="20771"/>
            </a:xfrm>
            <a:custGeom>
              <a:avLst/>
              <a:gdLst/>
              <a:ahLst/>
              <a:cxnLst/>
              <a:rect l="l" t="t" r="r" b="b"/>
              <a:pathLst>
                <a:path w="383" h="383" extrusionOk="0">
                  <a:moveTo>
                    <a:pt x="189" y="0"/>
                  </a:moveTo>
                  <a:cubicBezTo>
                    <a:pt x="62" y="0"/>
                    <a:pt x="0" y="61"/>
                    <a:pt x="0" y="189"/>
                  </a:cubicBezTo>
                  <a:cubicBezTo>
                    <a:pt x="0" y="316"/>
                    <a:pt x="62" y="382"/>
                    <a:pt x="189" y="382"/>
                  </a:cubicBezTo>
                  <a:cubicBezTo>
                    <a:pt x="316" y="382"/>
                    <a:pt x="382" y="316"/>
                    <a:pt x="382" y="189"/>
                  </a:cubicBezTo>
                  <a:cubicBezTo>
                    <a:pt x="382" y="61"/>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31"/>
            <p:cNvSpPr/>
            <p:nvPr/>
          </p:nvSpPr>
          <p:spPr>
            <a:xfrm>
              <a:off x="1266755" y="4208784"/>
              <a:ext cx="20771" cy="20771"/>
            </a:xfrm>
            <a:custGeom>
              <a:avLst/>
              <a:gdLst/>
              <a:ahLst/>
              <a:cxnLst/>
              <a:rect l="l" t="t" r="r" b="b"/>
              <a:pathLst>
                <a:path w="383" h="383" extrusionOk="0">
                  <a:moveTo>
                    <a:pt x="189" y="1"/>
                  </a:moveTo>
                  <a:cubicBezTo>
                    <a:pt x="62" y="1"/>
                    <a:pt x="0" y="128"/>
                    <a:pt x="0" y="194"/>
                  </a:cubicBezTo>
                  <a:cubicBezTo>
                    <a:pt x="0" y="321"/>
                    <a:pt x="62" y="382"/>
                    <a:pt x="189" y="382"/>
                  </a:cubicBezTo>
                  <a:cubicBezTo>
                    <a:pt x="316" y="382"/>
                    <a:pt x="382" y="321"/>
                    <a:pt x="382" y="194"/>
                  </a:cubicBezTo>
                  <a:cubicBezTo>
                    <a:pt x="382" y="128"/>
                    <a:pt x="316" y="1"/>
                    <a:pt x="18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31"/>
            <p:cNvSpPr/>
            <p:nvPr/>
          </p:nvSpPr>
          <p:spPr>
            <a:xfrm>
              <a:off x="1266755" y="4270934"/>
              <a:ext cx="20771" cy="20717"/>
            </a:xfrm>
            <a:custGeom>
              <a:avLst/>
              <a:gdLst/>
              <a:ahLst/>
              <a:cxnLst/>
              <a:rect l="l" t="t" r="r" b="b"/>
              <a:pathLst>
                <a:path w="383" h="382" extrusionOk="0">
                  <a:moveTo>
                    <a:pt x="189" y="0"/>
                  </a:moveTo>
                  <a:cubicBezTo>
                    <a:pt x="62" y="0"/>
                    <a:pt x="0" y="66"/>
                    <a:pt x="0" y="194"/>
                  </a:cubicBezTo>
                  <a:cubicBezTo>
                    <a:pt x="0" y="255"/>
                    <a:pt x="62" y="382"/>
                    <a:pt x="189" y="382"/>
                  </a:cubicBezTo>
                  <a:cubicBezTo>
                    <a:pt x="316" y="382"/>
                    <a:pt x="382" y="255"/>
                    <a:pt x="382" y="194"/>
                  </a:cubicBezTo>
                  <a:cubicBezTo>
                    <a:pt x="382" y="66"/>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31"/>
            <p:cNvSpPr/>
            <p:nvPr/>
          </p:nvSpPr>
          <p:spPr>
            <a:xfrm>
              <a:off x="1266755" y="4329722"/>
              <a:ext cx="20771" cy="20771"/>
            </a:xfrm>
            <a:custGeom>
              <a:avLst/>
              <a:gdLst/>
              <a:ahLst/>
              <a:cxnLst/>
              <a:rect l="l" t="t" r="r" b="b"/>
              <a:pathLst>
                <a:path w="383" h="383" extrusionOk="0">
                  <a:moveTo>
                    <a:pt x="189" y="0"/>
                  </a:moveTo>
                  <a:cubicBezTo>
                    <a:pt x="62" y="0"/>
                    <a:pt x="0" y="62"/>
                    <a:pt x="0" y="189"/>
                  </a:cubicBezTo>
                  <a:cubicBezTo>
                    <a:pt x="0" y="316"/>
                    <a:pt x="62" y="382"/>
                    <a:pt x="189" y="382"/>
                  </a:cubicBezTo>
                  <a:cubicBezTo>
                    <a:pt x="316" y="382"/>
                    <a:pt x="382" y="316"/>
                    <a:pt x="382" y="189"/>
                  </a:cubicBezTo>
                  <a:cubicBezTo>
                    <a:pt x="382" y="62"/>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0" name="Google Shape;1150;p31"/>
          <p:cNvSpPr/>
          <p:nvPr/>
        </p:nvSpPr>
        <p:spPr>
          <a:xfrm rot="10800000" flipH="1">
            <a:off x="-26" y="543750"/>
            <a:ext cx="720106" cy="720120"/>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51" name="Google Shape;1151;p31"/>
          <p:cNvGrpSpPr/>
          <p:nvPr/>
        </p:nvGrpSpPr>
        <p:grpSpPr>
          <a:xfrm rot="10800000" flipH="1">
            <a:off x="1572312" y="-2518722"/>
            <a:ext cx="1957156" cy="3782590"/>
            <a:chOff x="4128125" y="488675"/>
            <a:chExt cx="1462857" cy="2827259"/>
          </a:xfrm>
        </p:grpSpPr>
        <p:sp>
          <p:nvSpPr>
            <p:cNvPr id="1152" name="Google Shape;1152;p31"/>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31"/>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31"/>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31"/>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31"/>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7" name="Google Shape;1157;p31"/>
          <p:cNvSpPr/>
          <p:nvPr/>
        </p:nvSpPr>
        <p:spPr>
          <a:xfrm flipH="1">
            <a:off x="7116708" y="4584020"/>
            <a:ext cx="1103120" cy="549848"/>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58" name="Google Shape;1158;p31"/>
          <p:cNvGrpSpPr/>
          <p:nvPr/>
        </p:nvGrpSpPr>
        <p:grpSpPr>
          <a:xfrm rot="5400000" flipH="1">
            <a:off x="-298920" y="3501767"/>
            <a:ext cx="1620553" cy="3132038"/>
            <a:chOff x="4128125" y="488675"/>
            <a:chExt cx="1462857" cy="2827259"/>
          </a:xfrm>
        </p:grpSpPr>
        <p:sp>
          <p:nvSpPr>
            <p:cNvPr id="1159" name="Google Shape;1159;p31"/>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31"/>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31"/>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31"/>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31"/>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16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0"/>
        <p:cNvGrpSpPr/>
        <p:nvPr/>
      </p:nvGrpSpPr>
      <p:grpSpPr>
        <a:xfrm>
          <a:off x="0" y="0"/>
          <a:ext cx="0" cy="0"/>
          <a:chOff x="0" y="0"/>
          <a:chExt cx="0" cy="0"/>
        </a:xfrm>
      </p:grpSpPr>
      <p:sp>
        <p:nvSpPr>
          <p:cNvPr id="201" name="Google Shape;201;p5"/>
          <p:cNvSpPr txBox="1">
            <a:spLocks noGrp="1"/>
          </p:cNvSpPr>
          <p:nvPr>
            <p:ph type="body" idx="1"/>
          </p:nvPr>
        </p:nvSpPr>
        <p:spPr>
          <a:xfrm>
            <a:off x="720000" y="1275425"/>
            <a:ext cx="3591600" cy="33288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SzPts val="1400"/>
              <a:buAutoNum type="arabicPeriod"/>
              <a:defRPr/>
            </a:lvl1pPr>
            <a:lvl2pPr marL="914400" lvl="1" indent="-317500" rtl="0">
              <a:lnSpc>
                <a:spcPct val="115000"/>
              </a:lnSpc>
              <a:spcBef>
                <a:spcPts val="0"/>
              </a:spcBef>
              <a:spcAft>
                <a:spcPts val="0"/>
              </a:spcAft>
              <a:buSzPts val="1400"/>
              <a:buAutoNum type="alphaLcPeriod"/>
              <a:defRPr/>
            </a:lvl2pPr>
            <a:lvl3pPr marL="1371600" lvl="2" indent="-317500" rtl="0">
              <a:lnSpc>
                <a:spcPct val="115000"/>
              </a:lnSpc>
              <a:spcBef>
                <a:spcPts val="0"/>
              </a:spcBef>
              <a:spcAft>
                <a:spcPts val="0"/>
              </a:spcAft>
              <a:buSzPts val="1400"/>
              <a:buAutoNum type="romanLcPeriod"/>
              <a:defRPr/>
            </a:lvl3pPr>
            <a:lvl4pPr marL="1828800" lvl="3" indent="-317500" rtl="0">
              <a:lnSpc>
                <a:spcPct val="115000"/>
              </a:lnSpc>
              <a:spcBef>
                <a:spcPts val="0"/>
              </a:spcBef>
              <a:spcAft>
                <a:spcPts val="0"/>
              </a:spcAft>
              <a:buSzPts val="1400"/>
              <a:buAutoNum type="arabicPeriod"/>
              <a:defRPr/>
            </a:lvl4pPr>
            <a:lvl5pPr marL="2286000" lvl="4" indent="-317500" rtl="0">
              <a:lnSpc>
                <a:spcPct val="115000"/>
              </a:lnSpc>
              <a:spcBef>
                <a:spcPts val="0"/>
              </a:spcBef>
              <a:spcAft>
                <a:spcPts val="0"/>
              </a:spcAft>
              <a:buSzPts val="1400"/>
              <a:buAutoNum type="alphaLcPeriod"/>
              <a:defRPr/>
            </a:lvl5pPr>
            <a:lvl6pPr marL="2743200" lvl="5" indent="-317500" rtl="0">
              <a:lnSpc>
                <a:spcPct val="115000"/>
              </a:lnSpc>
              <a:spcBef>
                <a:spcPts val="0"/>
              </a:spcBef>
              <a:spcAft>
                <a:spcPts val="0"/>
              </a:spcAft>
              <a:buSzPts val="1400"/>
              <a:buAutoNum type="romanLcPeriod"/>
              <a:defRPr/>
            </a:lvl6pPr>
            <a:lvl7pPr marL="3200400" lvl="6" indent="-317500" rtl="0">
              <a:lnSpc>
                <a:spcPct val="115000"/>
              </a:lnSpc>
              <a:spcBef>
                <a:spcPts val="0"/>
              </a:spcBef>
              <a:spcAft>
                <a:spcPts val="0"/>
              </a:spcAft>
              <a:buSzPts val="1400"/>
              <a:buAutoNum type="arabicPeriod"/>
              <a:defRPr/>
            </a:lvl7pPr>
            <a:lvl8pPr marL="3657600" lvl="7" indent="-317500" rtl="0">
              <a:lnSpc>
                <a:spcPct val="115000"/>
              </a:lnSpc>
              <a:spcBef>
                <a:spcPts val="0"/>
              </a:spcBef>
              <a:spcAft>
                <a:spcPts val="0"/>
              </a:spcAft>
              <a:buSzPts val="1400"/>
              <a:buAutoNum type="alphaLcPeriod"/>
              <a:defRPr/>
            </a:lvl8pPr>
            <a:lvl9pPr marL="4114800" lvl="8" indent="-317500" rtl="0">
              <a:lnSpc>
                <a:spcPct val="115000"/>
              </a:lnSpc>
              <a:spcBef>
                <a:spcPts val="0"/>
              </a:spcBef>
              <a:spcAft>
                <a:spcPts val="0"/>
              </a:spcAft>
              <a:buSzPts val="1400"/>
              <a:buAutoNum type="romanLcPeriod"/>
              <a:defRPr/>
            </a:lvl9pPr>
          </a:lstStyle>
          <a:p>
            <a:endParaRPr/>
          </a:p>
        </p:txBody>
      </p:sp>
      <p:sp>
        <p:nvSpPr>
          <p:cNvPr id="202" name="Google Shape;202;p5"/>
          <p:cNvSpPr txBox="1">
            <a:spLocks noGrp="1"/>
          </p:cNvSpPr>
          <p:nvPr>
            <p:ph type="body" idx="2"/>
          </p:nvPr>
        </p:nvSpPr>
        <p:spPr>
          <a:xfrm>
            <a:off x="4572000" y="1275425"/>
            <a:ext cx="3591600" cy="33288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SzPts val="1400"/>
              <a:buAutoNum type="arabicPeriod"/>
              <a:defRPr/>
            </a:lvl1pPr>
            <a:lvl2pPr marL="914400" lvl="1" indent="-317500" rtl="0">
              <a:lnSpc>
                <a:spcPct val="115000"/>
              </a:lnSpc>
              <a:spcBef>
                <a:spcPts val="0"/>
              </a:spcBef>
              <a:spcAft>
                <a:spcPts val="0"/>
              </a:spcAft>
              <a:buSzPts val="1400"/>
              <a:buAutoNum type="alphaLcPeriod"/>
              <a:defRPr/>
            </a:lvl2pPr>
            <a:lvl3pPr marL="1371600" lvl="2" indent="-317500" rtl="0">
              <a:lnSpc>
                <a:spcPct val="115000"/>
              </a:lnSpc>
              <a:spcBef>
                <a:spcPts val="0"/>
              </a:spcBef>
              <a:spcAft>
                <a:spcPts val="0"/>
              </a:spcAft>
              <a:buSzPts val="1400"/>
              <a:buAutoNum type="romanLcPeriod"/>
              <a:defRPr/>
            </a:lvl3pPr>
            <a:lvl4pPr marL="1828800" lvl="3" indent="-317500" rtl="0">
              <a:lnSpc>
                <a:spcPct val="115000"/>
              </a:lnSpc>
              <a:spcBef>
                <a:spcPts val="0"/>
              </a:spcBef>
              <a:spcAft>
                <a:spcPts val="0"/>
              </a:spcAft>
              <a:buSzPts val="1400"/>
              <a:buAutoNum type="arabicPeriod"/>
              <a:defRPr/>
            </a:lvl4pPr>
            <a:lvl5pPr marL="2286000" lvl="4" indent="-317500" rtl="0">
              <a:lnSpc>
                <a:spcPct val="115000"/>
              </a:lnSpc>
              <a:spcBef>
                <a:spcPts val="0"/>
              </a:spcBef>
              <a:spcAft>
                <a:spcPts val="0"/>
              </a:spcAft>
              <a:buSzPts val="1400"/>
              <a:buAutoNum type="alphaLcPeriod"/>
              <a:defRPr/>
            </a:lvl5pPr>
            <a:lvl6pPr marL="2743200" lvl="5" indent="-317500" rtl="0">
              <a:lnSpc>
                <a:spcPct val="115000"/>
              </a:lnSpc>
              <a:spcBef>
                <a:spcPts val="0"/>
              </a:spcBef>
              <a:spcAft>
                <a:spcPts val="0"/>
              </a:spcAft>
              <a:buSzPts val="1400"/>
              <a:buAutoNum type="romanLcPeriod"/>
              <a:defRPr/>
            </a:lvl6pPr>
            <a:lvl7pPr marL="3200400" lvl="6" indent="-317500" rtl="0">
              <a:lnSpc>
                <a:spcPct val="115000"/>
              </a:lnSpc>
              <a:spcBef>
                <a:spcPts val="0"/>
              </a:spcBef>
              <a:spcAft>
                <a:spcPts val="0"/>
              </a:spcAft>
              <a:buSzPts val="1400"/>
              <a:buAutoNum type="arabicPeriod"/>
              <a:defRPr/>
            </a:lvl7pPr>
            <a:lvl8pPr marL="3657600" lvl="7" indent="-317500" rtl="0">
              <a:lnSpc>
                <a:spcPct val="115000"/>
              </a:lnSpc>
              <a:spcBef>
                <a:spcPts val="0"/>
              </a:spcBef>
              <a:spcAft>
                <a:spcPts val="0"/>
              </a:spcAft>
              <a:buSzPts val="1400"/>
              <a:buAutoNum type="alphaLcPeriod"/>
              <a:defRPr/>
            </a:lvl8pPr>
            <a:lvl9pPr marL="4114800" lvl="8" indent="-317500" rtl="0">
              <a:lnSpc>
                <a:spcPct val="115000"/>
              </a:lnSpc>
              <a:spcBef>
                <a:spcPts val="0"/>
              </a:spcBef>
              <a:spcAft>
                <a:spcPts val="0"/>
              </a:spcAft>
              <a:buSzPts val="1400"/>
              <a:buAutoNum type="romanLcPeriod"/>
              <a:defRPr/>
            </a:lvl9pPr>
          </a:lstStyle>
          <a:p>
            <a:endParaRPr/>
          </a:p>
        </p:txBody>
      </p:sp>
      <p:sp>
        <p:nvSpPr>
          <p:cNvPr id="203" name="Google Shape;203;p5"/>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grpSp>
        <p:nvGrpSpPr>
          <p:cNvPr id="204" name="Google Shape;204;p5"/>
          <p:cNvGrpSpPr/>
          <p:nvPr/>
        </p:nvGrpSpPr>
        <p:grpSpPr>
          <a:xfrm>
            <a:off x="-32476" y="238536"/>
            <a:ext cx="9176465" cy="4925135"/>
            <a:chOff x="-32476" y="238536"/>
            <a:chExt cx="9176465" cy="4925135"/>
          </a:xfrm>
        </p:grpSpPr>
        <p:grpSp>
          <p:nvGrpSpPr>
            <p:cNvPr id="205" name="Google Shape;205;p5"/>
            <p:cNvGrpSpPr/>
            <p:nvPr/>
          </p:nvGrpSpPr>
          <p:grpSpPr>
            <a:xfrm flipH="1">
              <a:off x="-32476" y="4350659"/>
              <a:ext cx="813012" cy="813012"/>
              <a:chOff x="8095266" y="4094158"/>
              <a:chExt cx="1059575" cy="1059575"/>
            </a:xfrm>
          </p:grpSpPr>
          <p:sp>
            <p:nvSpPr>
              <p:cNvPr id="206" name="Google Shape;206;p5"/>
              <p:cNvSpPr/>
              <p:nvPr/>
            </p:nvSpPr>
            <p:spPr>
              <a:xfrm>
                <a:off x="8095266" y="4094158"/>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7" name="Google Shape;207;p5"/>
              <p:cNvGrpSpPr/>
              <p:nvPr/>
            </p:nvGrpSpPr>
            <p:grpSpPr>
              <a:xfrm>
                <a:off x="8877683" y="4245446"/>
                <a:ext cx="177866" cy="385129"/>
                <a:chOff x="8877683" y="4321646"/>
                <a:chExt cx="177866" cy="385129"/>
              </a:xfrm>
            </p:grpSpPr>
            <p:sp>
              <p:nvSpPr>
                <p:cNvPr id="208" name="Google Shape;208;p5"/>
                <p:cNvSpPr/>
                <p:nvPr/>
              </p:nvSpPr>
              <p:spPr>
                <a:xfrm>
                  <a:off x="9030642" y="4321646"/>
                  <a:ext cx="24907" cy="24907"/>
                </a:xfrm>
                <a:custGeom>
                  <a:avLst/>
                  <a:gdLst/>
                  <a:ahLst/>
                  <a:cxnLst/>
                  <a:rect l="l" t="t" r="r" b="b"/>
                  <a:pathLst>
                    <a:path w="383" h="383" extrusionOk="0">
                      <a:moveTo>
                        <a:pt x="194" y="0"/>
                      </a:moveTo>
                      <a:cubicBezTo>
                        <a:pt x="66" y="0"/>
                        <a:pt x="0" y="66"/>
                        <a:pt x="0" y="194"/>
                      </a:cubicBezTo>
                      <a:cubicBezTo>
                        <a:pt x="0" y="321"/>
                        <a:pt x="66" y="382"/>
                        <a:pt x="194" y="382"/>
                      </a:cubicBezTo>
                      <a:cubicBezTo>
                        <a:pt x="321" y="382"/>
                        <a:pt x="382" y="321"/>
                        <a:pt x="382" y="194"/>
                      </a:cubicBezTo>
                      <a:cubicBezTo>
                        <a:pt x="382" y="66"/>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5"/>
                <p:cNvSpPr/>
                <p:nvPr/>
              </p:nvSpPr>
              <p:spPr>
                <a:xfrm>
                  <a:off x="9030642" y="4392143"/>
                  <a:ext cx="24907" cy="24907"/>
                </a:xfrm>
                <a:custGeom>
                  <a:avLst/>
                  <a:gdLst/>
                  <a:ahLst/>
                  <a:cxnLst/>
                  <a:rect l="l" t="t" r="r" b="b"/>
                  <a:pathLst>
                    <a:path w="383" h="383" extrusionOk="0">
                      <a:moveTo>
                        <a:pt x="194" y="1"/>
                      </a:moveTo>
                      <a:cubicBezTo>
                        <a:pt x="66" y="1"/>
                        <a:pt x="0" y="128"/>
                        <a:pt x="0" y="189"/>
                      </a:cubicBezTo>
                      <a:cubicBezTo>
                        <a:pt x="0" y="316"/>
                        <a:pt x="66" y="382"/>
                        <a:pt x="194" y="382"/>
                      </a:cubicBezTo>
                      <a:cubicBezTo>
                        <a:pt x="321" y="382"/>
                        <a:pt x="382" y="316"/>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5"/>
                <p:cNvSpPr/>
                <p:nvPr/>
              </p:nvSpPr>
              <p:spPr>
                <a:xfrm>
                  <a:off x="9030642" y="4466672"/>
                  <a:ext cx="24907" cy="24842"/>
                </a:xfrm>
                <a:custGeom>
                  <a:avLst/>
                  <a:gdLst/>
                  <a:ahLst/>
                  <a:cxnLst/>
                  <a:rect l="l" t="t" r="r" b="b"/>
                  <a:pathLst>
                    <a:path w="383" h="382"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5"/>
                <p:cNvSpPr/>
                <p:nvPr/>
              </p:nvSpPr>
              <p:spPr>
                <a:xfrm>
                  <a:off x="9030642" y="4536843"/>
                  <a:ext cx="24907" cy="24907"/>
                </a:xfrm>
                <a:custGeom>
                  <a:avLst/>
                  <a:gdLst/>
                  <a:ahLst/>
                  <a:cxnLst/>
                  <a:rect l="l" t="t" r="r" b="b"/>
                  <a:pathLst>
                    <a:path w="383" h="383" extrusionOk="0">
                      <a:moveTo>
                        <a:pt x="194" y="0"/>
                      </a:moveTo>
                      <a:cubicBezTo>
                        <a:pt x="66" y="0"/>
                        <a:pt x="0" y="67"/>
                        <a:pt x="0" y="194"/>
                      </a:cubicBezTo>
                      <a:cubicBezTo>
                        <a:pt x="0" y="321"/>
                        <a:pt x="66" y="382"/>
                        <a:pt x="194" y="382"/>
                      </a:cubicBezTo>
                      <a:cubicBezTo>
                        <a:pt x="321" y="382"/>
                        <a:pt x="382" y="321"/>
                        <a:pt x="382" y="194"/>
                      </a:cubicBezTo>
                      <a:cubicBezTo>
                        <a:pt x="382" y="67"/>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5"/>
                <p:cNvSpPr/>
                <p:nvPr/>
              </p:nvSpPr>
              <p:spPr>
                <a:xfrm>
                  <a:off x="9030642" y="4607340"/>
                  <a:ext cx="24907" cy="24907"/>
                </a:xfrm>
                <a:custGeom>
                  <a:avLst/>
                  <a:gdLst/>
                  <a:ahLst/>
                  <a:cxnLst/>
                  <a:rect l="l" t="t" r="r" b="b"/>
                  <a:pathLst>
                    <a:path w="383" h="383" extrusionOk="0">
                      <a:moveTo>
                        <a:pt x="194" y="1"/>
                      </a:moveTo>
                      <a:cubicBezTo>
                        <a:pt x="66" y="1"/>
                        <a:pt x="0" y="128"/>
                        <a:pt x="0" y="189"/>
                      </a:cubicBezTo>
                      <a:cubicBezTo>
                        <a:pt x="0" y="317"/>
                        <a:pt x="66" y="383"/>
                        <a:pt x="194" y="383"/>
                      </a:cubicBezTo>
                      <a:cubicBezTo>
                        <a:pt x="321" y="383"/>
                        <a:pt x="382" y="317"/>
                        <a:pt x="382" y="189"/>
                      </a:cubicBezTo>
                      <a:cubicBezTo>
                        <a:pt x="382" y="128"/>
                        <a:pt x="321" y="1"/>
                        <a:pt x="19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5"/>
                <p:cNvSpPr/>
                <p:nvPr/>
              </p:nvSpPr>
              <p:spPr>
                <a:xfrm>
                  <a:off x="9030642" y="4681868"/>
                  <a:ext cx="24907" cy="24907"/>
                </a:xfrm>
                <a:custGeom>
                  <a:avLst/>
                  <a:gdLst/>
                  <a:ahLst/>
                  <a:cxnLst/>
                  <a:rect l="l" t="t" r="r" b="b"/>
                  <a:pathLst>
                    <a:path w="383" h="383" extrusionOk="0">
                      <a:moveTo>
                        <a:pt x="194" y="0"/>
                      </a:moveTo>
                      <a:cubicBezTo>
                        <a:pt x="66" y="0"/>
                        <a:pt x="0" y="61"/>
                        <a:pt x="0" y="189"/>
                      </a:cubicBezTo>
                      <a:cubicBezTo>
                        <a:pt x="0" y="255"/>
                        <a:pt x="66" y="382"/>
                        <a:pt x="194" y="382"/>
                      </a:cubicBezTo>
                      <a:cubicBezTo>
                        <a:pt x="321" y="382"/>
                        <a:pt x="382" y="255"/>
                        <a:pt x="382" y="189"/>
                      </a:cubicBezTo>
                      <a:cubicBezTo>
                        <a:pt x="382" y="61"/>
                        <a:pt x="321" y="0"/>
                        <a:pt x="194"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5"/>
                <p:cNvSpPr/>
                <p:nvPr/>
              </p:nvSpPr>
              <p:spPr>
                <a:xfrm>
                  <a:off x="8952146" y="4321646"/>
                  <a:ext cx="24907" cy="24907"/>
                </a:xfrm>
                <a:custGeom>
                  <a:avLst/>
                  <a:gdLst/>
                  <a:ahLst/>
                  <a:cxnLst/>
                  <a:rect l="l" t="t" r="r" b="b"/>
                  <a:pathLst>
                    <a:path w="383" h="383" extrusionOk="0">
                      <a:moveTo>
                        <a:pt x="189" y="0"/>
                      </a:moveTo>
                      <a:cubicBezTo>
                        <a:pt x="128" y="0"/>
                        <a:pt x="1" y="66"/>
                        <a:pt x="1" y="194"/>
                      </a:cubicBezTo>
                      <a:cubicBezTo>
                        <a:pt x="1" y="321"/>
                        <a:pt x="128" y="382"/>
                        <a:pt x="189" y="382"/>
                      </a:cubicBezTo>
                      <a:cubicBezTo>
                        <a:pt x="316" y="382"/>
                        <a:pt x="383" y="321"/>
                        <a:pt x="383" y="194"/>
                      </a:cubicBezTo>
                      <a:cubicBezTo>
                        <a:pt x="383"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5"/>
                <p:cNvSpPr/>
                <p:nvPr/>
              </p:nvSpPr>
              <p:spPr>
                <a:xfrm>
                  <a:off x="8952146" y="4392143"/>
                  <a:ext cx="24907" cy="24907"/>
                </a:xfrm>
                <a:custGeom>
                  <a:avLst/>
                  <a:gdLst/>
                  <a:ahLst/>
                  <a:cxnLst/>
                  <a:rect l="l" t="t" r="r" b="b"/>
                  <a:pathLst>
                    <a:path w="383" h="383" extrusionOk="0">
                      <a:moveTo>
                        <a:pt x="189" y="1"/>
                      </a:moveTo>
                      <a:cubicBezTo>
                        <a:pt x="128" y="1"/>
                        <a:pt x="1" y="128"/>
                        <a:pt x="1" y="189"/>
                      </a:cubicBezTo>
                      <a:cubicBezTo>
                        <a:pt x="1" y="316"/>
                        <a:pt x="128" y="382"/>
                        <a:pt x="189" y="382"/>
                      </a:cubicBezTo>
                      <a:cubicBezTo>
                        <a:pt x="316" y="382"/>
                        <a:pt x="383" y="316"/>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5"/>
                <p:cNvSpPr/>
                <p:nvPr/>
              </p:nvSpPr>
              <p:spPr>
                <a:xfrm>
                  <a:off x="8952146" y="4466672"/>
                  <a:ext cx="24907" cy="24842"/>
                </a:xfrm>
                <a:custGeom>
                  <a:avLst/>
                  <a:gdLst/>
                  <a:ahLst/>
                  <a:cxnLst/>
                  <a:rect l="l" t="t" r="r" b="b"/>
                  <a:pathLst>
                    <a:path w="383" h="382"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5"/>
                <p:cNvSpPr/>
                <p:nvPr/>
              </p:nvSpPr>
              <p:spPr>
                <a:xfrm>
                  <a:off x="8952146" y="4536843"/>
                  <a:ext cx="24907" cy="24907"/>
                </a:xfrm>
                <a:custGeom>
                  <a:avLst/>
                  <a:gdLst/>
                  <a:ahLst/>
                  <a:cxnLst/>
                  <a:rect l="l" t="t" r="r" b="b"/>
                  <a:pathLst>
                    <a:path w="383" h="383" extrusionOk="0">
                      <a:moveTo>
                        <a:pt x="189" y="0"/>
                      </a:moveTo>
                      <a:cubicBezTo>
                        <a:pt x="128" y="0"/>
                        <a:pt x="1" y="67"/>
                        <a:pt x="1" y="194"/>
                      </a:cubicBezTo>
                      <a:cubicBezTo>
                        <a:pt x="1" y="321"/>
                        <a:pt x="128" y="382"/>
                        <a:pt x="189" y="382"/>
                      </a:cubicBezTo>
                      <a:cubicBezTo>
                        <a:pt x="316" y="382"/>
                        <a:pt x="383" y="321"/>
                        <a:pt x="383" y="194"/>
                      </a:cubicBezTo>
                      <a:cubicBezTo>
                        <a:pt x="383"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5"/>
                <p:cNvSpPr/>
                <p:nvPr/>
              </p:nvSpPr>
              <p:spPr>
                <a:xfrm>
                  <a:off x="8952146" y="4607340"/>
                  <a:ext cx="24907" cy="24907"/>
                </a:xfrm>
                <a:custGeom>
                  <a:avLst/>
                  <a:gdLst/>
                  <a:ahLst/>
                  <a:cxnLst/>
                  <a:rect l="l" t="t" r="r" b="b"/>
                  <a:pathLst>
                    <a:path w="383" h="383" extrusionOk="0">
                      <a:moveTo>
                        <a:pt x="189" y="1"/>
                      </a:moveTo>
                      <a:cubicBezTo>
                        <a:pt x="128" y="1"/>
                        <a:pt x="1" y="128"/>
                        <a:pt x="1" y="189"/>
                      </a:cubicBezTo>
                      <a:cubicBezTo>
                        <a:pt x="1" y="317"/>
                        <a:pt x="128" y="383"/>
                        <a:pt x="189" y="383"/>
                      </a:cubicBezTo>
                      <a:cubicBezTo>
                        <a:pt x="316" y="383"/>
                        <a:pt x="383" y="317"/>
                        <a:pt x="383" y="189"/>
                      </a:cubicBezTo>
                      <a:cubicBezTo>
                        <a:pt x="383"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5"/>
                <p:cNvSpPr/>
                <p:nvPr/>
              </p:nvSpPr>
              <p:spPr>
                <a:xfrm>
                  <a:off x="8952146" y="4681868"/>
                  <a:ext cx="24907" cy="24907"/>
                </a:xfrm>
                <a:custGeom>
                  <a:avLst/>
                  <a:gdLst/>
                  <a:ahLst/>
                  <a:cxnLst/>
                  <a:rect l="l" t="t" r="r" b="b"/>
                  <a:pathLst>
                    <a:path w="383" h="383" extrusionOk="0">
                      <a:moveTo>
                        <a:pt x="189" y="0"/>
                      </a:moveTo>
                      <a:cubicBezTo>
                        <a:pt x="128" y="0"/>
                        <a:pt x="1" y="61"/>
                        <a:pt x="1" y="189"/>
                      </a:cubicBezTo>
                      <a:cubicBezTo>
                        <a:pt x="1" y="255"/>
                        <a:pt x="128" y="382"/>
                        <a:pt x="189" y="382"/>
                      </a:cubicBezTo>
                      <a:cubicBezTo>
                        <a:pt x="316" y="382"/>
                        <a:pt x="383" y="255"/>
                        <a:pt x="383" y="189"/>
                      </a:cubicBezTo>
                      <a:cubicBezTo>
                        <a:pt x="383"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5"/>
                <p:cNvSpPr/>
                <p:nvPr/>
              </p:nvSpPr>
              <p:spPr>
                <a:xfrm>
                  <a:off x="8877683" y="4321646"/>
                  <a:ext cx="24842" cy="24907"/>
                </a:xfrm>
                <a:custGeom>
                  <a:avLst/>
                  <a:gdLst/>
                  <a:ahLst/>
                  <a:cxnLst/>
                  <a:rect l="l" t="t" r="r" b="b"/>
                  <a:pathLst>
                    <a:path w="382" h="383" extrusionOk="0">
                      <a:moveTo>
                        <a:pt x="189" y="0"/>
                      </a:moveTo>
                      <a:cubicBezTo>
                        <a:pt x="61" y="0"/>
                        <a:pt x="0" y="66"/>
                        <a:pt x="0" y="194"/>
                      </a:cubicBezTo>
                      <a:cubicBezTo>
                        <a:pt x="0" y="321"/>
                        <a:pt x="61" y="382"/>
                        <a:pt x="189" y="382"/>
                      </a:cubicBezTo>
                      <a:cubicBezTo>
                        <a:pt x="316" y="382"/>
                        <a:pt x="382" y="321"/>
                        <a:pt x="382" y="194"/>
                      </a:cubicBezTo>
                      <a:cubicBezTo>
                        <a:pt x="382" y="66"/>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5"/>
                <p:cNvSpPr/>
                <p:nvPr/>
              </p:nvSpPr>
              <p:spPr>
                <a:xfrm>
                  <a:off x="8877683" y="4392143"/>
                  <a:ext cx="24842" cy="24907"/>
                </a:xfrm>
                <a:custGeom>
                  <a:avLst/>
                  <a:gdLst/>
                  <a:ahLst/>
                  <a:cxnLst/>
                  <a:rect l="l" t="t" r="r" b="b"/>
                  <a:pathLst>
                    <a:path w="382" h="383" extrusionOk="0">
                      <a:moveTo>
                        <a:pt x="189" y="1"/>
                      </a:moveTo>
                      <a:cubicBezTo>
                        <a:pt x="61" y="1"/>
                        <a:pt x="0" y="128"/>
                        <a:pt x="0" y="189"/>
                      </a:cubicBezTo>
                      <a:cubicBezTo>
                        <a:pt x="0" y="316"/>
                        <a:pt x="61" y="382"/>
                        <a:pt x="189" y="382"/>
                      </a:cubicBezTo>
                      <a:cubicBezTo>
                        <a:pt x="316" y="382"/>
                        <a:pt x="382" y="316"/>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5"/>
                <p:cNvSpPr/>
                <p:nvPr/>
              </p:nvSpPr>
              <p:spPr>
                <a:xfrm>
                  <a:off x="8877683" y="4466672"/>
                  <a:ext cx="24842" cy="24842"/>
                </a:xfrm>
                <a:custGeom>
                  <a:avLst/>
                  <a:gdLst/>
                  <a:ahLst/>
                  <a:cxnLst/>
                  <a:rect l="l" t="t" r="r" b="b"/>
                  <a:pathLst>
                    <a:path w="382" h="382"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5"/>
                <p:cNvSpPr/>
                <p:nvPr/>
              </p:nvSpPr>
              <p:spPr>
                <a:xfrm>
                  <a:off x="8877683" y="4536843"/>
                  <a:ext cx="24842" cy="24907"/>
                </a:xfrm>
                <a:custGeom>
                  <a:avLst/>
                  <a:gdLst/>
                  <a:ahLst/>
                  <a:cxnLst/>
                  <a:rect l="l" t="t" r="r" b="b"/>
                  <a:pathLst>
                    <a:path w="382" h="383" extrusionOk="0">
                      <a:moveTo>
                        <a:pt x="189" y="0"/>
                      </a:moveTo>
                      <a:cubicBezTo>
                        <a:pt x="61" y="0"/>
                        <a:pt x="0" y="67"/>
                        <a:pt x="0" y="194"/>
                      </a:cubicBezTo>
                      <a:cubicBezTo>
                        <a:pt x="0" y="321"/>
                        <a:pt x="61" y="382"/>
                        <a:pt x="189" y="382"/>
                      </a:cubicBezTo>
                      <a:cubicBezTo>
                        <a:pt x="316" y="382"/>
                        <a:pt x="382" y="321"/>
                        <a:pt x="382" y="194"/>
                      </a:cubicBezTo>
                      <a:cubicBezTo>
                        <a:pt x="382" y="67"/>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5"/>
                <p:cNvSpPr/>
                <p:nvPr/>
              </p:nvSpPr>
              <p:spPr>
                <a:xfrm>
                  <a:off x="8877683" y="4607340"/>
                  <a:ext cx="24842" cy="24907"/>
                </a:xfrm>
                <a:custGeom>
                  <a:avLst/>
                  <a:gdLst/>
                  <a:ahLst/>
                  <a:cxnLst/>
                  <a:rect l="l" t="t" r="r" b="b"/>
                  <a:pathLst>
                    <a:path w="382" h="383" extrusionOk="0">
                      <a:moveTo>
                        <a:pt x="189" y="1"/>
                      </a:moveTo>
                      <a:cubicBezTo>
                        <a:pt x="61" y="1"/>
                        <a:pt x="0" y="128"/>
                        <a:pt x="0" y="189"/>
                      </a:cubicBezTo>
                      <a:cubicBezTo>
                        <a:pt x="0" y="317"/>
                        <a:pt x="61" y="383"/>
                        <a:pt x="189" y="383"/>
                      </a:cubicBezTo>
                      <a:cubicBezTo>
                        <a:pt x="316" y="383"/>
                        <a:pt x="382" y="317"/>
                        <a:pt x="382" y="189"/>
                      </a:cubicBezTo>
                      <a:cubicBezTo>
                        <a:pt x="382" y="128"/>
                        <a:pt x="316" y="1"/>
                        <a:pt x="18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5"/>
                <p:cNvSpPr/>
                <p:nvPr/>
              </p:nvSpPr>
              <p:spPr>
                <a:xfrm>
                  <a:off x="8877683" y="4681868"/>
                  <a:ext cx="24842" cy="24907"/>
                </a:xfrm>
                <a:custGeom>
                  <a:avLst/>
                  <a:gdLst/>
                  <a:ahLst/>
                  <a:cxnLst/>
                  <a:rect l="l" t="t" r="r" b="b"/>
                  <a:pathLst>
                    <a:path w="382" h="383" extrusionOk="0">
                      <a:moveTo>
                        <a:pt x="189" y="0"/>
                      </a:moveTo>
                      <a:cubicBezTo>
                        <a:pt x="61" y="0"/>
                        <a:pt x="0" y="61"/>
                        <a:pt x="0" y="189"/>
                      </a:cubicBezTo>
                      <a:cubicBezTo>
                        <a:pt x="0" y="255"/>
                        <a:pt x="61" y="382"/>
                        <a:pt x="189" y="382"/>
                      </a:cubicBezTo>
                      <a:cubicBezTo>
                        <a:pt x="316" y="382"/>
                        <a:pt x="382" y="255"/>
                        <a:pt x="382" y="189"/>
                      </a:cubicBezTo>
                      <a:cubicBezTo>
                        <a:pt x="382" y="61"/>
                        <a:pt x="316" y="0"/>
                        <a:pt x="189" y="0"/>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26" name="Google Shape;226;p5"/>
            <p:cNvSpPr/>
            <p:nvPr/>
          </p:nvSpPr>
          <p:spPr>
            <a:xfrm flipH="1">
              <a:off x="8836653" y="456088"/>
              <a:ext cx="307336" cy="307336"/>
            </a:xfrm>
            <a:custGeom>
              <a:avLst/>
              <a:gdLst/>
              <a:ahLst/>
              <a:cxnLst/>
              <a:rect l="l" t="t" r="r" b="b"/>
              <a:pathLst>
                <a:path w="5667" h="5667" extrusionOk="0">
                  <a:moveTo>
                    <a:pt x="2994" y="1"/>
                  </a:moveTo>
                  <a:cubicBezTo>
                    <a:pt x="2994" y="449"/>
                    <a:pt x="2927" y="830"/>
                    <a:pt x="2800" y="1212"/>
                  </a:cubicBezTo>
                  <a:cubicBezTo>
                    <a:pt x="2546" y="1721"/>
                    <a:pt x="2164" y="2164"/>
                    <a:pt x="1655" y="2546"/>
                  </a:cubicBezTo>
                  <a:cubicBezTo>
                    <a:pt x="1466" y="2673"/>
                    <a:pt x="1212" y="2801"/>
                    <a:pt x="891" y="2928"/>
                  </a:cubicBezTo>
                  <a:cubicBezTo>
                    <a:pt x="636" y="2994"/>
                    <a:pt x="321" y="3055"/>
                    <a:pt x="0" y="3055"/>
                  </a:cubicBezTo>
                  <a:lnTo>
                    <a:pt x="0" y="5667"/>
                  </a:lnTo>
                  <a:cubicBezTo>
                    <a:pt x="764" y="5667"/>
                    <a:pt x="1527" y="5540"/>
                    <a:pt x="2230" y="5219"/>
                  </a:cubicBezTo>
                  <a:cubicBezTo>
                    <a:pt x="3182" y="4776"/>
                    <a:pt x="4073" y="4073"/>
                    <a:pt x="4709" y="3183"/>
                  </a:cubicBezTo>
                  <a:cubicBezTo>
                    <a:pt x="4964" y="2740"/>
                    <a:pt x="5219" y="2230"/>
                    <a:pt x="5412" y="1721"/>
                  </a:cubicBezTo>
                  <a:cubicBezTo>
                    <a:pt x="5539" y="1146"/>
                    <a:pt x="5667" y="576"/>
                    <a:pt x="566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5"/>
            <p:cNvSpPr/>
            <p:nvPr/>
          </p:nvSpPr>
          <p:spPr>
            <a:xfrm flipH="1">
              <a:off x="8749091" y="238536"/>
              <a:ext cx="118109" cy="118134"/>
            </a:xfrm>
            <a:custGeom>
              <a:avLst/>
              <a:gdLst/>
              <a:ahLst/>
              <a:cxnLst/>
              <a:rect l="l" t="t" r="r" b="b"/>
              <a:pathLst>
                <a:path w="22845" h="22850" extrusionOk="0">
                  <a:moveTo>
                    <a:pt x="11389" y="5092"/>
                  </a:moveTo>
                  <a:cubicBezTo>
                    <a:pt x="14892" y="5092"/>
                    <a:pt x="17753" y="7892"/>
                    <a:pt x="17753" y="11395"/>
                  </a:cubicBezTo>
                  <a:cubicBezTo>
                    <a:pt x="17753" y="14892"/>
                    <a:pt x="14892" y="17692"/>
                    <a:pt x="11389" y="17692"/>
                  </a:cubicBezTo>
                  <a:cubicBezTo>
                    <a:pt x="7892" y="17692"/>
                    <a:pt x="5092" y="14892"/>
                    <a:pt x="5092" y="11395"/>
                  </a:cubicBezTo>
                  <a:cubicBezTo>
                    <a:pt x="5092" y="7892"/>
                    <a:pt x="7892" y="5092"/>
                    <a:pt x="11389" y="5092"/>
                  </a:cubicBezTo>
                  <a:close/>
                  <a:moveTo>
                    <a:pt x="11389" y="1"/>
                  </a:moveTo>
                  <a:cubicBezTo>
                    <a:pt x="5092" y="1"/>
                    <a:pt x="1" y="5092"/>
                    <a:pt x="1" y="11395"/>
                  </a:cubicBezTo>
                  <a:cubicBezTo>
                    <a:pt x="1" y="17692"/>
                    <a:pt x="5092" y="22850"/>
                    <a:pt x="11389" y="22850"/>
                  </a:cubicBezTo>
                  <a:cubicBezTo>
                    <a:pt x="17692" y="22850"/>
                    <a:pt x="22845" y="17692"/>
                    <a:pt x="22845" y="11395"/>
                  </a:cubicBezTo>
                  <a:cubicBezTo>
                    <a:pt x="22845" y="5092"/>
                    <a:pt x="17692" y="1"/>
                    <a:pt x="11389"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5"/>
            <p:cNvSpPr/>
            <p:nvPr/>
          </p:nvSpPr>
          <p:spPr>
            <a:xfrm flipH="1">
              <a:off x="287816" y="1014922"/>
              <a:ext cx="259479" cy="259479"/>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5"/>
            <p:cNvSpPr/>
            <p:nvPr/>
          </p:nvSpPr>
          <p:spPr>
            <a:xfrm flipH="1">
              <a:off x="283286" y="763436"/>
              <a:ext cx="118095" cy="118061"/>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5"/>
            <p:cNvSpPr/>
            <p:nvPr/>
          </p:nvSpPr>
          <p:spPr>
            <a:xfrm flipH="1">
              <a:off x="288362" y="3285047"/>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5"/>
            <p:cNvSpPr/>
            <p:nvPr/>
          </p:nvSpPr>
          <p:spPr>
            <a:xfrm flipH="1">
              <a:off x="288345" y="232767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32"/>
        <p:cNvGrpSpPr/>
        <p:nvPr/>
      </p:nvGrpSpPr>
      <p:grpSpPr>
        <a:xfrm>
          <a:off x="0" y="0"/>
          <a:ext cx="0" cy="0"/>
          <a:chOff x="0" y="0"/>
          <a:chExt cx="0" cy="0"/>
        </a:xfrm>
      </p:grpSpPr>
      <p:sp>
        <p:nvSpPr>
          <p:cNvPr id="233" name="Google Shape;233;p6"/>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grpSp>
        <p:nvGrpSpPr>
          <p:cNvPr id="234" name="Google Shape;234;p6"/>
          <p:cNvGrpSpPr/>
          <p:nvPr/>
        </p:nvGrpSpPr>
        <p:grpSpPr>
          <a:xfrm>
            <a:off x="227514" y="-11464"/>
            <a:ext cx="8916478" cy="4942918"/>
            <a:chOff x="227514" y="-11464"/>
            <a:chExt cx="8916478" cy="4942918"/>
          </a:xfrm>
        </p:grpSpPr>
        <p:sp>
          <p:nvSpPr>
            <p:cNvPr id="235" name="Google Shape;235;p6"/>
            <p:cNvSpPr/>
            <p:nvPr/>
          </p:nvSpPr>
          <p:spPr>
            <a:xfrm rot="10800000" flipH="1">
              <a:off x="8084417" y="-11464"/>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6"/>
            <p:cNvSpPr/>
            <p:nvPr/>
          </p:nvSpPr>
          <p:spPr>
            <a:xfrm rot="10800000">
              <a:off x="289530" y="867582"/>
              <a:ext cx="107945" cy="107913"/>
            </a:xfrm>
            <a:custGeom>
              <a:avLst/>
              <a:gdLst/>
              <a:ahLst/>
              <a:cxnLst/>
              <a:rect l="l" t="t" r="r" b="b"/>
              <a:pathLst>
                <a:path w="3438" h="3437" extrusionOk="0">
                  <a:moveTo>
                    <a:pt x="831" y="0"/>
                  </a:moveTo>
                  <a:lnTo>
                    <a:pt x="1" y="825"/>
                  </a:lnTo>
                  <a:lnTo>
                    <a:pt x="892" y="1716"/>
                  </a:lnTo>
                  <a:lnTo>
                    <a:pt x="1" y="2673"/>
                  </a:lnTo>
                  <a:lnTo>
                    <a:pt x="831" y="3437"/>
                  </a:lnTo>
                  <a:lnTo>
                    <a:pt x="1722" y="2546"/>
                  </a:lnTo>
                  <a:lnTo>
                    <a:pt x="2674" y="3437"/>
                  </a:lnTo>
                  <a:lnTo>
                    <a:pt x="3437" y="2673"/>
                  </a:lnTo>
                  <a:lnTo>
                    <a:pt x="2546" y="1716"/>
                  </a:lnTo>
                  <a:lnTo>
                    <a:pt x="3437" y="825"/>
                  </a:lnTo>
                  <a:lnTo>
                    <a:pt x="2674" y="0"/>
                  </a:lnTo>
                  <a:lnTo>
                    <a:pt x="1722" y="891"/>
                  </a:lnTo>
                  <a:lnTo>
                    <a:pt x="831" y="0"/>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6"/>
            <p:cNvSpPr/>
            <p:nvPr/>
          </p:nvSpPr>
          <p:spPr>
            <a:xfrm rot="10800000">
              <a:off x="8735325" y="985169"/>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6"/>
            <p:cNvSpPr/>
            <p:nvPr/>
          </p:nvSpPr>
          <p:spPr>
            <a:xfrm rot="10800000">
              <a:off x="8722608" y="364428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6"/>
            <p:cNvSpPr/>
            <p:nvPr/>
          </p:nvSpPr>
          <p:spPr>
            <a:xfrm rot="10800000">
              <a:off x="250302" y="4745002"/>
              <a:ext cx="186397" cy="186451"/>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6"/>
            <p:cNvSpPr/>
            <p:nvPr/>
          </p:nvSpPr>
          <p:spPr>
            <a:xfrm rot="10800000">
              <a:off x="8683356" y="4047048"/>
              <a:ext cx="186451" cy="186397"/>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6"/>
            <p:cNvSpPr/>
            <p:nvPr/>
          </p:nvSpPr>
          <p:spPr>
            <a:xfrm>
              <a:off x="227514" y="2370792"/>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42"/>
        <p:cNvGrpSpPr/>
        <p:nvPr/>
      </p:nvGrpSpPr>
      <p:grpSpPr>
        <a:xfrm>
          <a:off x="0" y="0"/>
          <a:ext cx="0" cy="0"/>
          <a:chOff x="0" y="0"/>
          <a:chExt cx="0" cy="0"/>
        </a:xfrm>
      </p:grpSpPr>
      <p:sp>
        <p:nvSpPr>
          <p:cNvPr id="243" name="Google Shape;243;p7"/>
          <p:cNvSpPr txBox="1">
            <a:spLocks noGrp="1"/>
          </p:cNvSpPr>
          <p:nvPr>
            <p:ph type="body" idx="1"/>
          </p:nvPr>
        </p:nvSpPr>
        <p:spPr>
          <a:xfrm>
            <a:off x="720000" y="1427825"/>
            <a:ext cx="3852000" cy="29538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500"/>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244" name="Google Shape;244;p7"/>
          <p:cNvSpPr/>
          <p:nvPr/>
        </p:nvSpPr>
        <p:spPr>
          <a:xfrm>
            <a:off x="8576394" y="3786762"/>
            <a:ext cx="166428" cy="166477"/>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7"/>
          <p:cNvSpPr/>
          <p:nvPr/>
        </p:nvSpPr>
        <p:spPr>
          <a:xfrm>
            <a:off x="272246" y="4827844"/>
            <a:ext cx="673306" cy="335634"/>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7"/>
          <p:cNvSpPr/>
          <p:nvPr/>
        </p:nvSpPr>
        <p:spPr>
          <a:xfrm>
            <a:off x="398537" y="4551409"/>
            <a:ext cx="438564" cy="98777"/>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7"/>
          <p:cNvSpPr/>
          <p:nvPr/>
        </p:nvSpPr>
        <p:spPr>
          <a:xfrm rot="10800000">
            <a:off x="-31326" y="-30104"/>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7"/>
          <p:cNvSpPr/>
          <p:nvPr/>
        </p:nvSpPr>
        <p:spPr>
          <a:xfrm>
            <a:off x="8424000" y="4203296"/>
            <a:ext cx="438564" cy="98777"/>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7"/>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50"/>
        <p:cNvGrpSpPr/>
        <p:nvPr/>
      </p:nvGrpSpPr>
      <p:grpSpPr>
        <a:xfrm>
          <a:off x="0" y="0"/>
          <a:ext cx="0" cy="0"/>
          <a:chOff x="0" y="0"/>
          <a:chExt cx="0" cy="0"/>
        </a:xfrm>
      </p:grpSpPr>
      <p:sp>
        <p:nvSpPr>
          <p:cNvPr id="251" name="Google Shape;251;p8"/>
          <p:cNvSpPr txBox="1">
            <a:spLocks noGrp="1"/>
          </p:cNvSpPr>
          <p:nvPr>
            <p:ph type="title"/>
          </p:nvPr>
        </p:nvSpPr>
        <p:spPr>
          <a:xfrm>
            <a:off x="622950" y="1599977"/>
            <a:ext cx="4279200" cy="1962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70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52"/>
        <p:cNvGrpSpPr/>
        <p:nvPr/>
      </p:nvGrpSpPr>
      <p:grpSpPr>
        <a:xfrm>
          <a:off x="0" y="0"/>
          <a:ext cx="0" cy="0"/>
          <a:chOff x="0" y="0"/>
          <a:chExt cx="0" cy="0"/>
        </a:xfrm>
      </p:grpSpPr>
      <p:grpSp>
        <p:nvGrpSpPr>
          <p:cNvPr id="253" name="Google Shape;253;p9"/>
          <p:cNvGrpSpPr/>
          <p:nvPr/>
        </p:nvGrpSpPr>
        <p:grpSpPr>
          <a:xfrm>
            <a:off x="-32645" y="214691"/>
            <a:ext cx="8854461" cy="4942884"/>
            <a:chOff x="-9734" y="226147"/>
            <a:chExt cx="8854461" cy="4942884"/>
          </a:xfrm>
        </p:grpSpPr>
        <p:sp>
          <p:nvSpPr>
            <p:cNvPr id="254" name="Google Shape;254;p9"/>
            <p:cNvSpPr/>
            <p:nvPr/>
          </p:nvSpPr>
          <p:spPr>
            <a:xfrm flipH="1">
              <a:off x="-9734" y="4109457"/>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9"/>
            <p:cNvSpPr/>
            <p:nvPr/>
          </p:nvSpPr>
          <p:spPr>
            <a:xfrm>
              <a:off x="8736783" y="4182072"/>
              <a:ext cx="107945" cy="107913"/>
            </a:xfrm>
            <a:custGeom>
              <a:avLst/>
              <a:gdLst/>
              <a:ahLst/>
              <a:cxnLst/>
              <a:rect l="l" t="t" r="r" b="b"/>
              <a:pathLst>
                <a:path w="3438" h="3437" extrusionOk="0">
                  <a:moveTo>
                    <a:pt x="831" y="0"/>
                  </a:moveTo>
                  <a:lnTo>
                    <a:pt x="1" y="825"/>
                  </a:lnTo>
                  <a:lnTo>
                    <a:pt x="892" y="1716"/>
                  </a:lnTo>
                  <a:lnTo>
                    <a:pt x="1" y="2673"/>
                  </a:lnTo>
                  <a:lnTo>
                    <a:pt x="831" y="3437"/>
                  </a:lnTo>
                  <a:lnTo>
                    <a:pt x="1722" y="2546"/>
                  </a:lnTo>
                  <a:lnTo>
                    <a:pt x="2674" y="3437"/>
                  </a:lnTo>
                  <a:lnTo>
                    <a:pt x="3437" y="2673"/>
                  </a:lnTo>
                  <a:lnTo>
                    <a:pt x="2546" y="1716"/>
                  </a:lnTo>
                  <a:lnTo>
                    <a:pt x="3437" y="825"/>
                  </a:lnTo>
                  <a:lnTo>
                    <a:pt x="2674" y="0"/>
                  </a:lnTo>
                  <a:lnTo>
                    <a:pt x="1722" y="891"/>
                  </a:lnTo>
                  <a:lnTo>
                    <a:pt x="831" y="0"/>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9"/>
            <p:cNvSpPr/>
            <p:nvPr/>
          </p:nvSpPr>
          <p:spPr>
            <a:xfrm>
              <a:off x="227519" y="3492985"/>
              <a:ext cx="107913" cy="107913"/>
            </a:xfrm>
            <a:custGeom>
              <a:avLst/>
              <a:gdLst/>
              <a:ahLst/>
              <a:cxnLst/>
              <a:rect l="l" t="t" r="r" b="b"/>
              <a:pathLst>
                <a:path w="3437" h="3437" extrusionOk="0">
                  <a:moveTo>
                    <a:pt x="825" y="0"/>
                  </a:moveTo>
                  <a:lnTo>
                    <a:pt x="0" y="825"/>
                  </a:lnTo>
                  <a:lnTo>
                    <a:pt x="891" y="1716"/>
                  </a:lnTo>
                  <a:lnTo>
                    <a:pt x="0" y="2673"/>
                  </a:lnTo>
                  <a:lnTo>
                    <a:pt x="825" y="3437"/>
                  </a:lnTo>
                  <a:lnTo>
                    <a:pt x="1716" y="2546"/>
                  </a:lnTo>
                  <a:lnTo>
                    <a:pt x="2673" y="3437"/>
                  </a:lnTo>
                  <a:lnTo>
                    <a:pt x="3437" y="2673"/>
                  </a:lnTo>
                  <a:lnTo>
                    <a:pt x="2546" y="1716"/>
                  </a:lnTo>
                  <a:lnTo>
                    <a:pt x="3437" y="825"/>
                  </a:lnTo>
                  <a:lnTo>
                    <a:pt x="2673" y="0"/>
                  </a:lnTo>
                  <a:lnTo>
                    <a:pt x="1716" y="891"/>
                  </a:lnTo>
                  <a:lnTo>
                    <a:pt x="825" y="0"/>
                  </a:ln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9"/>
            <p:cNvSpPr/>
            <p:nvPr/>
          </p:nvSpPr>
          <p:spPr>
            <a:xfrm>
              <a:off x="227505" y="567172"/>
              <a:ext cx="107945" cy="107913"/>
            </a:xfrm>
            <a:custGeom>
              <a:avLst/>
              <a:gdLst/>
              <a:ahLst/>
              <a:cxnLst/>
              <a:rect l="l" t="t" r="r" b="b"/>
              <a:pathLst>
                <a:path w="3438" h="3437" extrusionOk="0">
                  <a:moveTo>
                    <a:pt x="831" y="0"/>
                  </a:moveTo>
                  <a:lnTo>
                    <a:pt x="1" y="825"/>
                  </a:lnTo>
                  <a:lnTo>
                    <a:pt x="892" y="1716"/>
                  </a:lnTo>
                  <a:lnTo>
                    <a:pt x="1" y="2673"/>
                  </a:lnTo>
                  <a:lnTo>
                    <a:pt x="831" y="3437"/>
                  </a:lnTo>
                  <a:lnTo>
                    <a:pt x="1721" y="2546"/>
                  </a:lnTo>
                  <a:lnTo>
                    <a:pt x="2612" y="3437"/>
                  </a:lnTo>
                  <a:lnTo>
                    <a:pt x="3437" y="2673"/>
                  </a:lnTo>
                  <a:lnTo>
                    <a:pt x="2546" y="1716"/>
                  </a:lnTo>
                  <a:lnTo>
                    <a:pt x="3437" y="825"/>
                  </a:lnTo>
                  <a:lnTo>
                    <a:pt x="2612" y="0"/>
                  </a:lnTo>
                  <a:lnTo>
                    <a:pt x="1721" y="891"/>
                  </a:lnTo>
                  <a:lnTo>
                    <a:pt x="831" y="0"/>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9"/>
            <p:cNvSpPr/>
            <p:nvPr/>
          </p:nvSpPr>
          <p:spPr>
            <a:xfrm>
              <a:off x="6022983" y="4477714"/>
              <a:ext cx="186397" cy="186451"/>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9"/>
            <p:cNvSpPr/>
            <p:nvPr/>
          </p:nvSpPr>
          <p:spPr>
            <a:xfrm>
              <a:off x="586563" y="226147"/>
              <a:ext cx="186451" cy="186397"/>
            </a:xfrm>
            <a:custGeom>
              <a:avLst/>
              <a:gdLst/>
              <a:ahLst/>
              <a:cxnLst/>
              <a:rect l="l" t="t" r="r" b="b"/>
              <a:pathLst>
                <a:path w="3438" h="3437" extrusionOk="0">
                  <a:moveTo>
                    <a:pt x="3437" y="0"/>
                  </a:moveTo>
                  <a:cubicBezTo>
                    <a:pt x="1528" y="0"/>
                    <a:pt x="1" y="1528"/>
                    <a:pt x="1" y="3437"/>
                  </a:cubicBezTo>
                  <a:cubicBezTo>
                    <a:pt x="1910" y="3437"/>
                    <a:pt x="3437" y="1910"/>
                    <a:pt x="3437"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0" name="Google Shape;260;p9"/>
            <p:cNvGrpSpPr/>
            <p:nvPr/>
          </p:nvGrpSpPr>
          <p:grpSpPr>
            <a:xfrm>
              <a:off x="4434567" y="2778105"/>
              <a:ext cx="148325" cy="321163"/>
              <a:chOff x="1266755" y="4029330"/>
              <a:chExt cx="148325" cy="321163"/>
            </a:xfrm>
          </p:grpSpPr>
          <p:sp>
            <p:nvSpPr>
              <p:cNvPr id="261" name="Google Shape;261;p9"/>
              <p:cNvSpPr/>
              <p:nvPr/>
            </p:nvSpPr>
            <p:spPr>
              <a:xfrm>
                <a:off x="1394309" y="4029330"/>
                <a:ext cx="20771" cy="20771"/>
              </a:xfrm>
              <a:custGeom>
                <a:avLst/>
                <a:gdLst/>
                <a:ahLst/>
                <a:cxnLst/>
                <a:rect l="l" t="t" r="r" b="b"/>
                <a:pathLst>
                  <a:path w="383" h="383" extrusionOk="0">
                    <a:moveTo>
                      <a:pt x="194" y="0"/>
                    </a:moveTo>
                    <a:cubicBezTo>
                      <a:pt x="67" y="0"/>
                      <a:pt x="1" y="128"/>
                      <a:pt x="1" y="194"/>
                    </a:cubicBezTo>
                    <a:cubicBezTo>
                      <a:pt x="1" y="321"/>
                      <a:pt x="67" y="382"/>
                      <a:pt x="194" y="382"/>
                    </a:cubicBezTo>
                    <a:cubicBezTo>
                      <a:pt x="321" y="382"/>
                      <a:pt x="382" y="321"/>
                      <a:pt x="382" y="194"/>
                    </a:cubicBezTo>
                    <a:cubicBezTo>
                      <a:pt x="382" y="128"/>
                      <a:pt x="321" y="0"/>
                      <a:pt x="194"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9"/>
              <p:cNvSpPr/>
              <p:nvPr/>
            </p:nvSpPr>
            <p:spPr>
              <a:xfrm>
                <a:off x="1394309" y="4091426"/>
                <a:ext cx="20771" cy="20771"/>
              </a:xfrm>
              <a:custGeom>
                <a:avLst/>
                <a:gdLst/>
                <a:ahLst/>
                <a:cxnLst/>
                <a:rect l="l" t="t" r="r" b="b"/>
                <a:pathLst>
                  <a:path w="383" h="383" extrusionOk="0">
                    <a:moveTo>
                      <a:pt x="194" y="1"/>
                    </a:moveTo>
                    <a:cubicBezTo>
                      <a:pt x="67" y="1"/>
                      <a:pt x="1" y="67"/>
                      <a:pt x="1" y="194"/>
                    </a:cubicBezTo>
                    <a:cubicBezTo>
                      <a:pt x="1" y="255"/>
                      <a:pt x="67" y="383"/>
                      <a:pt x="194" y="383"/>
                    </a:cubicBezTo>
                    <a:cubicBezTo>
                      <a:pt x="321" y="383"/>
                      <a:pt x="382" y="255"/>
                      <a:pt x="382" y="194"/>
                    </a:cubicBezTo>
                    <a:cubicBezTo>
                      <a:pt x="382" y="67"/>
                      <a:pt x="321" y="1"/>
                      <a:pt x="194"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9"/>
              <p:cNvSpPr/>
              <p:nvPr/>
            </p:nvSpPr>
            <p:spPr>
              <a:xfrm>
                <a:off x="1394309" y="4150268"/>
                <a:ext cx="20771" cy="20771"/>
              </a:xfrm>
              <a:custGeom>
                <a:avLst/>
                <a:gdLst/>
                <a:ahLst/>
                <a:cxnLst/>
                <a:rect l="l" t="t" r="r" b="b"/>
                <a:pathLst>
                  <a:path w="383" h="383" extrusionOk="0">
                    <a:moveTo>
                      <a:pt x="194" y="0"/>
                    </a:moveTo>
                    <a:cubicBezTo>
                      <a:pt x="67" y="0"/>
                      <a:pt x="1" y="61"/>
                      <a:pt x="1" y="189"/>
                    </a:cubicBezTo>
                    <a:cubicBezTo>
                      <a:pt x="1" y="316"/>
                      <a:pt x="67" y="382"/>
                      <a:pt x="194" y="382"/>
                    </a:cubicBezTo>
                    <a:cubicBezTo>
                      <a:pt x="321" y="382"/>
                      <a:pt x="382" y="316"/>
                      <a:pt x="382" y="189"/>
                    </a:cubicBezTo>
                    <a:cubicBezTo>
                      <a:pt x="382" y="61"/>
                      <a:pt x="321" y="0"/>
                      <a:pt x="194"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9"/>
              <p:cNvSpPr/>
              <p:nvPr/>
            </p:nvSpPr>
            <p:spPr>
              <a:xfrm>
                <a:off x="1394309" y="4208784"/>
                <a:ext cx="20771" cy="20771"/>
              </a:xfrm>
              <a:custGeom>
                <a:avLst/>
                <a:gdLst/>
                <a:ahLst/>
                <a:cxnLst/>
                <a:rect l="l" t="t" r="r" b="b"/>
                <a:pathLst>
                  <a:path w="383" h="383" extrusionOk="0">
                    <a:moveTo>
                      <a:pt x="194" y="1"/>
                    </a:moveTo>
                    <a:cubicBezTo>
                      <a:pt x="67" y="1"/>
                      <a:pt x="1" y="128"/>
                      <a:pt x="1" y="194"/>
                    </a:cubicBezTo>
                    <a:cubicBezTo>
                      <a:pt x="1" y="321"/>
                      <a:pt x="67" y="382"/>
                      <a:pt x="194" y="382"/>
                    </a:cubicBezTo>
                    <a:cubicBezTo>
                      <a:pt x="321" y="382"/>
                      <a:pt x="382" y="321"/>
                      <a:pt x="382" y="194"/>
                    </a:cubicBezTo>
                    <a:cubicBezTo>
                      <a:pt x="382" y="128"/>
                      <a:pt x="321" y="1"/>
                      <a:pt x="194"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9"/>
              <p:cNvSpPr/>
              <p:nvPr/>
            </p:nvSpPr>
            <p:spPr>
              <a:xfrm>
                <a:off x="1394309" y="4270934"/>
                <a:ext cx="20771" cy="20717"/>
              </a:xfrm>
              <a:custGeom>
                <a:avLst/>
                <a:gdLst/>
                <a:ahLst/>
                <a:cxnLst/>
                <a:rect l="l" t="t" r="r" b="b"/>
                <a:pathLst>
                  <a:path w="383" h="382" extrusionOk="0">
                    <a:moveTo>
                      <a:pt x="194" y="0"/>
                    </a:moveTo>
                    <a:cubicBezTo>
                      <a:pt x="67" y="0"/>
                      <a:pt x="1" y="66"/>
                      <a:pt x="1" y="194"/>
                    </a:cubicBezTo>
                    <a:cubicBezTo>
                      <a:pt x="1" y="255"/>
                      <a:pt x="67" y="382"/>
                      <a:pt x="194" y="382"/>
                    </a:cubicBezTo>
                    <a:cubicBezTo>
                      <a:pt x="321" y="382"/>
                      <a:pt x="382" y="255"/>
                      <a:pt x="382" y="194"/>
                    </a:cubicBezTo>
                    <a:cubicBezTo>
                      <a:pt x="382" y="66"/>
                      <a:pt x="321" y="0"/>
                      <a:pt x="194"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9"/>
              <p:cNvSpPr/>
              <p:nvPr/>
            </p:nvSpPr>
            <p:spPr>
              <a:xfrm>
                <a:off x="1394309" y="4329722"/>
                <a:ext cx="20771" cy="20771"/>
              </a:xfrm>
              <a:custGeom>
                <a:avLst/>
                <a:gdLst/>
                <a:ahLst/>
                <a:cxnLst/>
                <a:rect l="l" t="t" r="r" b="b"/>
                <a:pathLst>
                  <a:path w="383" h="383" extrusionOk="0">
                    <a:moveTo>
                      <a:pt x="194" y="0"/>
                    </a:moveTo>
                    <a:cubicBezTo>
                      <a:pt x="67" y="0"/>
                      <a:pt x="1" y="62"/>
                      <a:pt x="1" y="189"/>
                    </a:cubicBezTo>
                    <a:cubicBezTo>
                      <a:pt x="1" y="316"/>
                      <a:pt x="67" y="382"/>
                      <a:pt x="194" y="382"/>
                    </a:cubicBezTo>
                    <a:cubicBezTo>
                      <a:pt x="321" y="382"/>
                      <a:pt x="382" y="316"/>
                      <a:pt x="382" y="189"/>
                    </a:cubicBezTo>
                    <a:cubicBezTo>
                      <a:pt x="382" y="62"/>
                      <a:pt x="321" y="0"/>
                      <a:pt x="194"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9"/>
              <p:cNvSpPr/>
              <p:nvPr/>
            </p:nvSpPr>
            <p:spPr>
              <a:xfrm>
                <a:off x="1332213" y="4029330"/>
                <a:ext cx="20717" cy="20771"/>
              </a:xfrm>
              <a:custGeom>
                <a:avLst/>
                <a:gdLst/>
                <a:ahLst/>
                <a:cxnLst/>
                <a:rect l="l" t="t" r="r" b="b"/>
                <a:pathLst>
                  <a:path w="382" h="383" extrusionOk="0">
                    <a:moveTo>
                      <a:pt x="193" y="0"/>
                    </a:moveTo>
                    <a:cubicBezTo>
                      <a:pt x="66" y="0"/>
                      <a:pt x="0" y="128"/>
                      <a:pt x="0" y="194"/>
                    </a:cubicBezTo>
                    <a:cubicBezTo>
                      <a:pt x="0" y="321"/>
                      <a:pt x="66" y="382"/>
                      <a:pt x="193" y="382"/>
                    </a:cubicBezTo>
                    <a:cubicBezTo>
                      <a:pt x="255" y="382"/>
                      <a:pt x="382" y="321"/>
                      <a:pt x="382" y="194"/>
                    </a:cubicBezTo>
                    <a:cubicBezTo>
                      <a:pt x="382" y="128"/>
                      <a:pt x="255" y="0"/>
                      <a:pt x="193"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9"/>
              <p:cNvSpPr/>
              <p:nvPr/>
            </p:nvSpPr>
            <p:spPr>
              <a:xfrm>
                <a:off x="1332213" y="4091426"/>
                <a:ext cx="20717" cy="20771"/>
              </a:xfrm>
              <a:custGeom>
                <a:avLst/>
                <a:gdLst/>
                <a:ahLst/>
                <a:cxnLst/>
                <a:rect l="l" t="t" r="r" b="b"/>
                <a:pathLst>
                  <a:path w="382" h="383" extrusionOk="0">
                    <a:moveTo>
                      <a:pt x="193" y="1"/>
                    </a:moveTo>
                    <a:cubicBezTo>
                      <a:pt x="66" y="1"/>
                      <a:pt x="0" y="67"/>
                      <a:pt x="0" y="194"/>
                    </a:cubicBezTo>
                    <a:cubicBezTo>
                      <a:pt x="0" y="255"/>
                      <a:pt x="66" y="383"/>
                      <a:pt x="193" y="383"/>
                    </a:cubicBezTo>
                    <a:cubicBezTo>
                      <a:pt x="255" y="383"/>
                      <a:pt x="382" y="255"/>
                      <a:pt x="382" y="194"/>
                    </a:cubicBezTo>
                    <a:cubicBezTo>
                      <a:pt x="382" y="67"/>
                      <a:pt x="255" y="1"/>
                      <a:pt x="193"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9"/>
              <p:cNvSpPr/>
              <p:nvPr/>
            </p:nvSpPr>
            <p:spPr>
              <a:xfrm>
                <a:off x="1332213" y="4150268"/>
                <a:ext cx="20717" cy="20771"/>
              </a:xfrm>
              <a:custGeom>
                <a:avLst/>
                <a:gdLst/>
                <a:ahLst/>
                <a:cxnLst/>
                <a:rect l="l" t="t" r="r" b="b"/>
                <a:pathLst>
                  <a:path w="382" h="383" extrusionOk="0">
                    <a:moveTo>
                      <a:pt x="193" y="0"/>
                    </a:moveTo>
                    <a:cubicBezTo>
                      <a:pt x="66" y="0"/>
                      <a:pt x="0" y="61"/>
                      <a:pt x="0" y="189"/>
                    </a:cubicBezTo>
                    <a:cubicBezTo>
                      <a:pt x="0" y="316"/>
                      <a:pt x="66" y="382"/>
                      <a:pt x="193" y="382"/>
                    </a:cubicBezTo>
                    <a:cubicBezTo>
                      <a:pt x="255" y="382"/>
                      <a:pt x="382" y="316"/>
                      <a:pt x="382" y="189"/>
                    </a:cubicBezTo>
                    <a:cubicBezTo>
                      <a:pt x="382" y="61"/>
                      <a:pt x="255" y="0"/>
                      <a:pt x="193"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9"/>
              <p:cNvSpPr/>
              <p:nvPr/>
            </p:nvSpPr>
            <p:spPr>
              <a:xfrm>
                <a:off x="1332213" y="4208784"/>
                <a:ext cx="20717" cy="20771"/>
              </a:xfrm>
              <a:custGeom>
                <a:avLst/>
                <a:gdLst/>
                <a:ahLst/>
                <a:cxnLst/>
                <a:rect l="l" t="t" r="r" b="b"/>
                <a:pathLst>
                  <a:path w="382" h="383" extrusionOk="0">
                    <a:moveTo>
                      <a:pt x="193" y="1"/>
                    </a:moveTo>
                    <a:cubicBezTo>
                      <a:pt x="66" y="1"/>
                      <a:pt x="0" y="128"/>
                      <a:pt x="0" y="194"/>
                    </a:cubicBezTo>
                    <a:cubicBezTo>
                      <a:pt x="0" y="321"/>
                      <a:pt x="66" y="382"/>
                      <a:pt x="193" y="382"/>
                    </a:cubicBezTo>
                    <a:cubicBezTo>
                      <a:pt x="255" y="382"/>
                      <a:pt x="382" y="321"/>
                      <a:pt x="382" y="194"/>
                    </a:cubicBezTo>
                    <a:cubicBezTo>
                      <a:pt x="382" y="128"/>
                      <a:pt x="255" y="1"/>
                      <a:pt x="193"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9"/>
              <p:cNvSpPr/>
              <p:nvPr/>
            </p:nvSpPr>
            <p:spPr>
              <a:xfrm>
                <a:off x="1332213" y="4270934"/>
                <a:ext cx="20717" cy="20717"/>
              </a:xfrm>
              <a:custGeom>
                <a:avLst/>
                <a:gdLst/>
                <a:ahLst/>
                <a:cxnLst/>
                <a:rect l="l" t="t" r="r" b="b"/>
                <a:pathLst>
                  <a:path w="382" h="382" extrusionOk="0">
                    <a:moveTo>
                      <a:pt x="193" y="0"/>
                    </a:moveTo>
                    <a:cubicBezTo>
                      <a:pt x="66" y="0"/>
                      <a:pt x="0" y="66"/>
                      <a:pt x="0" y="194"/>
                    </a:cubicBezTo>
                    <a:cubicBezTo>
                      <a:pt x="0" y="255"/>
                      <a:pt x="66" y="382"/>
                      <a:pt x="193" y="382"/>
                    </a:cubicBezTo>
                    <a:cubicBezTo>
                      <a:pt x="255" y="382"/>
                      <a:pt x="382" y="255"/>
                      <a:pt x="382" y="194"/>
                    </a:cubicBezTo>
                    <a:cubicBezTo>
                      <a:pt x="382" y="66"/>
                      <a:pt x="255" y="0"/>
                      <a:pt x="193"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9"/>
              <p:cNvSpPr/>
              <p:nvPr/>
            </p:nvSpPr>
            <p:spPr>
              <a:xfrm>
                <a:off x="1332213" y="4329722"/>
                <a:ext cx="20717" cy="20771"/>
              </a:xfrm>
              <a:custGeom>
                <a:avLst/>
                <a:gdLst/>
                <a:ahLst/>
                <a:cxnLst/>
                <a:rect l="l" t="t" r="r" b="b"/>
                <a:pathLst>
                  <a:path w="382" h="383" extrusionOk="0">
                    <a:moveTo>
                      <a:pt x="193" y="0"/>
                    </a:moveTo>
                    <a:cubicBezTo>
                      <a:pt x="66" y="0"/>
                      <a:pt x="0" y="62"/>
                      <a:pt x="0" y="189"/>
                    </a:cubicBezTo>
                    <a:cubicBezTo>
                      <a:pt x="0" y="316"/>
                      <a:pt x="66" y="382"/>
                      <a:pt x="193" y="382"/>
                    </a:cubicBezTo>
                    <a:cubicBezTo>
                      <a:pt x="255" y="382"/>
                      <a:pt x="382" y="316"/>
                      <a:pt x="382" y="189"/>
                    </a:cubicBezTo>
                    <a:cubicBezTo>
                      <a:pt x="382" y="62"/>
                      <a:pt x="255" y="0"/>
                      <a:pt x="193"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9"/>
              <p:cNvSpPr/>
              <p:nvPr/>
            </p:nvSpPr>
            <p:spPr>
              <a:xfrm>
                <a:off x="1266755" y="4029330"/>
                <a:ext cx="20771" cy="20771"/>
              </a:xfrm>
              <a:custGeom>
                <a:avLst/>
                <a:gdLst/>
                <a:ahLst/>
                <a:cxnLst/>
                <a:rect l="l" t="t" r="r" b="b"/>
                <a:pathLst>
                  <a:path w="383" h="383" extrusionOk="0">
                    <a:moveTo>
                      <a:pt x="189" y="0"/>
                    </a:moveTo>
                    <a:cubicBezTo>
                      <a:pt x="62" y="0"/>
                      <a:pt x="0" y="128"/>
                      <a:pt x="0" y="194"/>
                    </a:cubicBezTo>
                    <a:cubicBezTo>
                      <a:pt x="0" y="321"/>
                      <a:pt x="62" y="382"/>
                      <a:pt x="189" y="382"/>
                    </a:cubicBezTo>
                    <a:cubicBezTo>
                      <a:pt x="316" y="382"/>
                      <a:pt x="382" y="321"/>
                      <a:pt x="382" y="194"/>
                    </a:cubicBezTo>
                    <a:cubicBezTo>
                      <a:pt x="382" y="128"/>
                      <a:pt x="316" y="0"/>
                      <a:pt x="189"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9"/>
              <p:cNvSpPr/>
              <p:nvPr/>
            </p:nvSpPr>
            <p:spPr>
              <a:xfrm>
                <a:off x="1266755" y="4091426"/>
                <a:ext cx="20771" cy="20771"/>
              </a:xfrm>
              <a:custGeom>
                <a:avLst/>
                <a:gdLst/>
                <a:ahLst/>
                <a:cxnLst/>
                <a:rect l="l" t="t" r="r" b="b"/>
                <a:pathLst>
                  <a:path w="383" h="383" extrusionOk="0">
                    <a:moveTo>
                      <a:pt x="189" y="1"/>
                    </a:moveTo>
                    <a:cubicBezTo>
                      <a:pt x="62" y="1"/>
                      <a:pt x="0" y="67"/>
                      <a:pt x="0" y="194"/>
                    </a:cubicBezTo>
                    <a:cubicBezTo>
                      <a:pt x="0" y="255"/>
                      <a:pt x="62" y="383"/>
                      <a:pt x="189" y="383"/>
                    </a:cubicBezTo>
                    <a:cubicBezTo>
                      <a:pt x="316" y="383"/>
                      <a:pt x="382" y="255"/>
                      <a:pt x="382" y="194"/>
                    </a:cubicBezTo>
                    <a:cubicBezTo>
                      <a:pt x="382" y="67"/>
                      <a:pt x="316" y="1"/>
                      <a:pt x="189"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9"/>
              <p:cNvSpPr/>
              <p:nvPr/>
            </p:nvSpPr>
            <p:spPr>
              <a:xfrm>
                <a:off x="1266755" y="4150268"/>
                <a:ext cx="20771" cy="20771"/>
              </a:xfrm>
              <a:custGeom>
                <a:avLst/>
                <a:gdLst/>
                <a:ahLst/>
                <a:cxnLst/>
                <a:rect l="l" t="t" r="r" b="b"/>
                <a:pathLst>
                  <a:path w="383" h="383" extrusionOk="0">
                    <a:moveTo>
                      <a:pt x="189" y="0"/>
                    </a:moveTo>
                    <a:cubicBezTo>
                      <a:pt x="62" y="0"/>
                      <a:pt x="0" y="61"/>
                      <a:pt x="0" y="189"/>
                    </a:cubicBezTo>
                    <a:cubicBezTo>
                      <a:pt x="0" y="316"/>
                      <a:pt x="62" y="382"/>
                      <a:pt x="189" y="382"/>
                    </a:cubicBezTo>
                    <a:cubicBezTo>
                      <a:pt x="316" y="382"/>
                      <a:pt x="382" y="316"/>
                      <a:pt x="382" y="189"/>
                    </a:cubicBezTo>
                    <a:cubicBezTo>
                      <a:pt x="382" y="61"/>
                      <a:pt x="316" y="0"/>
                      <a:pt x="189"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9"/>
              <p:cNvSpPr/>
              <p:nvPr/>
            </p:nvSpPr>
            <p:spPr>
              <a:xfrm>
                <a:off x="1266755" y="4208784"/>
                <a:ext cx="20771" cy="20771"/>
              </a:xfrm>
              <a:custGeom>
                <a:avLst/>
                <a:gdLst/>
                <a:ahLst/>
                <a:cxnLst/>
                <a:rect l="l" t="t" r="r" b="b"/>
                <a:pathLst>
                  <a:path w="383" h="383" extrusionOk="0">
                    <a:moveTo>
                      <a:pt x="189" y="1"/>
                    </a:moveTo>
                    <a:cubicBezTo>
                      <a:pt x="62" y="1"/>
                      <a:pt x="0" y="128"/>
                      <a:pt x="0" y="194"/>
                    </a:cubicBezTo>
                    <a:cubicBezTo>
                      <a:pt x="0" y="321"/>
                      <a:pt x="62" y="382"/>
                      <a:pt x="189" y="382"/>
                    </a:cubicBezTo>
                    <a:cubicBezTo>
                      <a:pt x="316" y="382"/>
                      <a:pt x="382" y="321"/>
                      <a:pt x="382" y="194"/>
                    </a:cubicBezTo>
                    <a:cubicBezTo>
                      <a:pt x="382" y="128"/>
                      <a:pt x="316" y="1"/>
                      <a:pt x="189"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9"/>
              <p:cNvSpPr/>
              <p:nvPr/>
            </p:nvSpPr>
            <p:spPr>
              <a:xfrm>
                <a:off x="1266755" y="4270934"/>
                <a:ext cx="20771" cy="20717"/>
              </a:xfrm>
              <a:custGeom>
                <a:avLst/>
                <a:gdLst/>
                <a:ahLst/>
                <a:cxnLst/>
                <a:rect l="l" t="t" r="r" b="b"/>
                <a:pathLst>
                  <a:path w="383" h="382" extrusionOk="0">
                    <a:moveTo>
                      <a:pt x="189" y="0"/>
                    </a:moveTo>
                    <a:cubicBezTo>
                      <a:pt x="62" y="0"/>
                      <a:pt x="0" y="66"/>
                      <a:pt x="0" y="194"/>
                    </a:cubicBezTo>
                    <a:cubicBezTo>
                      <a:pt x="0" y="255"/>
                      <a:pt x="62" y="382"/>
                      <a:pt x="189" y="382"/>
                    </a:cubicBezTo>
                    <a:cubicBezTo>
                      <a:pt x="316" y="382"/>
                      <a:pt x="382" y="255"/>
                      <a:pt x="382" y="194"/>
                    </a:cubicBezTo>
                    <a:cubicBezTo>
                      <a:pt x="382" y="66"/>
                      <a:pt x="316" y="0"/>
                      <a:pt x="189"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9"/>
              <p:cNvSpPr/>
              <p:nvPr/>
            </p:nvSpPr>
            <p:spPr>
              <a:xfrm>
                <a:off x="1266755" y="4329722"/>
                <a:ext cx="20771" cy="20771"/>
              </a:xfrm>
              <a:custGeom>
                <a:avLst/>
                <a:gdLst/>
                <a:ahLst/>
                <a:cxnLst/>
                <a:rect l="l" t="t" r="r" b="b"/>
                <a:pathLst>
                  <a:path w="383" h="383" extrusionOk="0">
                    <a:moveTo>
                      <a:pt x="189" y="0"/>
                    </a:moveTo>
                    <a:cubicBezTo>
                      <a:pt x="62" y="0"/>
                      <a:pt x="0" y="62"/>
                      <a:pt x="0" y="189"/>
                    </a:cubicBezTo>
                    <a:cubicBezTo>
                      <a:pt x="0" y="316"/>
                      <a:pt x="62" y="382"/>
                      <a:pt x="189" y="382"/>
                    </a:cubicBezTo>
                    <a:cubicBezTo>
                      <a:pt x="316" y="382"/>
                      <a:pt x="382" y="316"/>
                      <a:pt x="382" y="189"/>
                    </a:cubicBezTo>
                    <a:cubicBezTo>
                      <a:pt x="382" y="62"/>
                      <a:pt x="316" y="0"/>
                      <a:pt x="189"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9" name="Google Shape;279;p9"/>
            <p:cNvSpPr/>
            <p:nvPr/>
          </p:nvSpPr>
          <p:spPr>
            <a:xfrm>
              <a:off x="5192170" y="4837430"/>
              <a:ext cx="644355" cy="321177"/>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9"/>
            <p:cNvSpPr/>
            <p:nvPr/>
          </p:nvSpPr>
          <p:spPr>
            <a:xfrm>
              <a:off x="5678575" y="478403"/>
              <a:ext cx="644353" cy="145123"/>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1" name="Google Shape;281;p9"/>
          <p:cNvSpPr txBox="1">
            <a:spLocks noGrp="1"/>
          </p:cNvSpPr>
          <p:nvPr>
            <p:ph type="subTitle" idx="1"/>
          </p:nvPr>
        </p:nvSpPr>
        <p:spPr>
          <a:xfrm>
            <a:off x="5192175" y="2567319"/>
            <a:ext cx="3249900" cy="868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400"/>
              <a:buNone/>
              <a:defRPr sz="1600"/>
            </a:lvl1pPr>
            <a:lvl2pPr lvl="1" algn="r" rtl="0">
              <a:lnSpc>
                <a:spcPct val="115000"/>
              </a:lnSpc>
              <a:spcBef>
                <a:spcPts val="0"/>
              </a:spcBef>
              <a:spcAft>
                <a:spcPts val="0"/>
              </a:spcAft>
              <a:buSzPts val="1400"/>
              <a:buNone/>
              <a:defRPr sz="1400"/>
            </a:lvl2pPr>
            <a:lvl3pPr lvl="2" algn="r" rtl="0">
              <a:lnSpc>
                <a:spcPct val="115000"/>
              </a:lnSpc>
              <a:spcBef>
                <a:spcPts val="0"/>
              </a:spcBef>
              <a:spcAft>
                <a:spcPts val="0"/>
              </a:spcAft>
              <a:buSzPts val="1400"/>
              <a:buNone/>
              <a:defRPr sz="1400"/>
            </a:lvl3pPr>
            <a:lvl4pPr lvl="3" algn="r" rtl="0">
              <a:lnSpc>
                <a:spcPct val="115000"/>
              </a:lnSpc>
              <a:spcBef>
                <a:spcPts val="0"/>
              </a:spcBef>
              <a:spcAft>
                <a:spcPts val="0"/>
              </a:spcAft>
              <a:buSzPts val="1400"/>
              <a:buNone/>
              <a:defRPr sz="1400"/>
            </a:lvl4pPr>
            <a:lvl5pPr lvl="4" algn="r" rtl="0">
              <a:lnSpc>
                <a:spcPct val="115000"/>
              </a:lnSpc>
              <a:spcBef>
                <a:spcPts val="0"/>
              </a:spcBef>
              <a:spcAft>
                <a:spcPts val="0"/>
              </a:spcAft>
              <a:buSzPts val="1400"/>
              <a:buNone/>
              <a:defRPr sz="1400"/>
            </a:lvl5pPr>
            <a:lvl6pPr lvl="5" algn="r" rtl="0">
              <a:lnSpc>
                <a:spcPct val="115000"/>
              </a:lnSpc>
              <a:spcBef>
                <a:spcPts val="0"/>
              </a:spcBef>
              <a:spcAft>
                <a:spcPts val="0"/>
              </a:spcAft>
              <a:buSzPts val="1400"/>
              <a:buNone/>
              <a:defRPr sz="1400"/>
            </a:lvl6pPr>
            <a:lvl7pPr lvl="6" algn="r" rtl="0">
              <a:lnSpc>
                <a:spcPct val="115000"/>
              </a:lnSpc>
              <a:spcBef>
                <a:spcPts val="0"/>
              </a:spcBef>
              <a:spcAft>
                <a:spcPts val="0"/>
              </a:spcAft>
              <a:buSzPts val="1400"/>
              <a:buNone/>
              <a:defRPr sz="1400"/>
            </a:lvl7pPr>
            <a:lvl8pPr lvl="7" algn="r" rtl="0">
              <a:lnSpc>
                <a:spcPct val="115000"/>
              </a:lnSpc>
              <a:spcBef>
                <a:spcPts val="0"/>
              </a:spcBef>
              <a:spcAft>
                <a:spcPts val="0"/>
              </a:spcAft>
              <a:buSzPts val="1400"/>
              <a:buNone/>
              <a:defRPr sz="1400"/>
            </a:lvl8pPr>
            <a:lvl9pPr lvl="8" algn="r" rtl="0">
              <a:lnSpc>
                <a:spcPct val="115000"/>
              </a:lnSpc>
              <a:spcBef>
                <a:spcPts val="0"/>
              </a:spcBef>
              <a:spcAft>
                <a:spcPts val="0"/>
              </a:spcAft>
              <a:buSzPts val="1400"/>
              <a:buNone/>
              <a:defRPr sz="1400"/>
            </a:lvl9pPr>
          </a:lstStyle>
          <a:p>
            <a:endParaRPr/>
          </a:p>
        </p:txBody>
      </p:sp>
      <p:sp>
        <p:nvSpPr>
          <p:cNvPr id="282" name="Google Shape;282;p9"/>
          <p:cNvSpPr txBox="1">
            <a:spLocks noGrp="1"/>
          </p:cNvSpPr>
          <p:nvPr>
            <p:ph type="ctrTitle"/>
          </p:nvPr>
        </p:nvSpPr>
        <p:spPr>
          <a:xfrm>
            <a:off x="5174125" y="1723000"/>
            <a:ext cx="3249900" cy="6141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1800"/>
              <a:buNone/>
              <a:defRPr sz="60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83"/>
        <p:cNvGrpSpPr/>
        <p:nvPr/>
      </p:nvGrpSpPr>
      <p:grpSpPr>
        <a:xfrm>
          <a:off x="0" y="0"/>
          <a:ext cx="0" cy="0"/>
          <a:chOff x="0" y="0"/>
          <a:chExt cx="0" cy="0"/>
        </a:xfrm>
      </p:grpSpPr>
      <p:sp>
        <p:nvSpPr>
          <p:cNvPr id="284" name="Google Shape;284;p10"/>
          <p:cNvSpPr txBox="1">
            <a:spLocks noGrp="1"/>
          </p:cNvSpPr>
          <p:nvPr>
            <p:ph type="ctrTitle"/>
          </p:nvPr>
        </p:nvSpPr>
        <p:spPr>
          <a:xfrm>
            <a:off x="720000" y="768600"/>
            <a:ext cx="3831000" cy="50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022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Patua One"/>
              <a:buNone/>
              <a:defRPr sz="3000">
                <a:solidFill>
                  <a:schemeClr val="dk1"/>
                </a:solidFill>
                <a:latin typeface="Patua One"/>
                <a:ea typeface="Patua One"/>
                <a:cs typeface="Patua One"/>
                <a:sym typeface="Patua One"/>
              </a:defRPr>
            </a:lvl1pPr>
            <a:lvl2pPr lvl="1" rtl="0">
              <a:spcBef>
                <a:spcPts val="0"/>
              </a:spcBef>
              <a:spcAft>
                <a:spcPts val="0"/>
              </a:spcAft>
              <a:buClr>
                <a:schemeClr val="dk1"/>
              </a:buClr>
              <a:buSzPts val="3000"/>
              <a:buFont typeface="Patua One"/>
              <a:buNone/>
              <a:defRPr sz="3000">
                <a:solidFill>
                  <a:schemeClr val="dk1"/>
                </a:solidFill>
                <a:latin typeface="Patua One"/>
                <a:ea typeface="Patua One"/>
                <a:cs typeface="Patua One"/>
                <a:sym typeface="Patua One"/>
              </a:defRPr>
            </a:lvl2pPr>
            <a:lvl3pPr lvl="2" rtl="0">
              <a:spcBef>
                <a:spcPts val="0"/>
              </a:spcBef>
              <a:spcAft>
                <a:spcPts val="0"/>
              </a:spcAft>
              <a:buClr>
                <a:schemeClr val="dk1"/>
              </a:buClr>
              <a:buSzPts val="3000"/>
              <a:buFont typeface="Patua One"/>
              <a:buNone/>
              <a:defRPr sz="3000">
                <a:solidFill>
                  <a:schemeClr val="dk1"/>
                </a:solidFill>
                <a:latin typeface="Patua One"/>
                <a:ea typeface="Patua One"/>
                <a:cs typeface="Patua One"/>
                <a:sym typeface="Patua One"/>
              </a:defRPr>
            </a:lvl3pPr>
            <a:lvl4pPr lvl="3" rtl="0">
              <a:spcBef>
                <a:spcPts val="0"/>
              </a:spcBef>
              <a:spcAft>
                <a:spcPts val="0"/>
              </a:spcAft>
              <a:buClr>
                <a:schemeClr val="dk1"/>
              </a:buClr>
              <a:buSzPts val="3000"/>
              <a:buFont typeface="Patua One"/>
              <a:buNone/>
              <a:defRPr sz="3000">
                <a:solidFill>
                  <a:schemeClr val="dk1"/>
                </a:solidFill>
                <a:latin typeface="Patua One"/>
                <a:ea typeface="Patua One"/>
                <a:cs typeface="Patua One"/>
                <a:sym typeface="Patua One"/>
              </a:defRPr>
            </a:lvl4pPr>
            <a:lvl5pPr lvl="4" rtl="0">
              <a:spcBef>
                <a:spcPts val="0"/>
              </a:spcBef>
              <a:spcAft>
                <a:spcPts val="0"/>
              </a:spcAft>
              <a:buClr>
                <a:schemeClr val="dk1"/>
              </a:buClr>
              <a:buSzPts val="3000"/>
              <a:buFont typeface="Patua One"/>
              <a:buNone/>
              <a:defRPr sz="3000">
                <a:solidFill>
                  <a:schemeClr val="dk1"/>
                </a:solidFill>
                <a:latin typeface="Patua One"/>
                <a:ea typeface="Patua One"/>
                <a:cs typeface="Patua One"/>
                <a:sym typeface="Patua One"/>
              </a:defRPr>
            </a:lvl5pPr>
            <a:lvl6pPr lvl="5" rtl="0">
              <a:spcBef>
                <a:spcPts val="0"/>
              </a:spcBef>
              <a:spcAft>
                <a:spcPts val="0"/>
              </a:spcAft>
              <a:buClr>
                <a:schemeClr val="dk1"/>
              </a:buClr>
              <a:buSzPts val="3000"/>
              <a:buFont typeface="Patua One"/>
              <a:buNone/>
              <a:defRPr sz="3000">
                <a:solidFill>
                  <a:schemeClr val="dk1"/>
                </a:solidFill>
                <a:latin typeface="Patua One"/>
                <a:ea typeface="Patua One"/>
                <a:cs typeface="Patua One"/>
                <a:sym typeface="Patua One"/>
              </a:defRPr>
            </a:lvl6pPr>
            <a:lvl7pPr lvl="6" rtl="0">
              <a:spcBef>
                <a:spcPts val="0"/>
              </a:spcBef>
              <a:spcAft>
                <a:spcPts val="0"/>
              </a:spcAft>
              <a:buClr>
                <a:schemeClr val="dk1"/>
              </a:buClr>
              <a:buSzPts val="3000"/>
              <a:buFont typeface="Patua One"/>
              <a:buNone/>
              <a:defRPr sz="3000">
                <a:solidFill>
                  <a:schemeClr val="dk1"/>
                </a:solidFill>
                <a:latin typeface="Patua One"/>
                <a:ea typeface="Patua One"/>
                <a:cs typeface="Patua One"/>
                <a:sym typeface="Patua One"/>
              </a:defRPr>
            </a:lvl7pPr>
            <a:lvl8pPr lvl="7" rtl="0">
              <a:spcBef>
                <a:spcPts val="0"/>
              </a:spcBef>
              <a:spcAft>
                <a:spcPts val="0"/>
              </a:spcAft>
              <a:buClr>
                <a:schemeClr val="dk1"/>
              </a:buClr>
              <a:buSzPts val="3000"/>
              <a:buFont typeface="Patua One"/>
              <a:buNone/>
              <a:defRPr sz="3000">
                <a:solidFill>
                  <a:schemeClr val="dk1"/>
                </a:solidFill>
                <a:latin typeface="Patua One"/>
                <a:ea typeface="Patua One"/>
                <a:cs typeface="Patua One"/>
                <a:sym typeface="Patua One"/>
              </a:defRPr>
            </a:lvl8pPr>
            <a:lvl9pPr lvl="8" rtl="0">
              <a:spcBef>
                <a:spcPts val="0"/>
              </a:spcBef>
              <a:spcAft>
                <a:spcPts val="0"/>
              </a:spcAft>
              <a:buClr>
                <a:schemeClr val="dk1"/>
              </a:buClr>
              <a:buSzPts val="3000"/>
              <a:buFont typeface="Patua One"/>
              <a:buNone/>
              <a:defRPr sz="3000">
                <a:solidFill>
                  <a:schemeClr val="dk1"/>
                </a:solidFill>
                <a:latin typeface="Patua One"/>
                <a:ea typeface="Patua One"/>
                <a:cs typeface="Patua One"/>
                <a:sym typeface="Patua One"/>
              </a:defRPr>
            </a:lvl9pPr>
          </a:lstStyle>
          <a:p>
            <a:endParaRPr/>
          </a:p>
        </p:txBody>
      </p:sp>
      <p:sp>
        <p:nvSpPr>
          <p:cNvPr id="7" name="Google Shape;7;p1"/>
          <p:cNvSpPr txBox="1">
            <a:spLocks noGrp="1"/>
          </p:cNvSpPr>
          <p:nvPr>
            <p:ph type="body" idx="1"/>
          </p:nvPr>
        </p:nvSpPr>
        <p:spPr>
          <a:xfrm>
            <a:off x="720000" y="1152475"/>
            <a:ext cx="7704000" cy="34482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1pPr>
            <a:lvl2pPr marL="914400" lvl="1" indent="-317500" rtl="0">
              <a:lnSpc>
                <a:spcPct val="100000"/>
              </a:lnSpc>
              <a:spcBef>
                <a:spcPts val="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2pPr>
            <a:lvl3pPr marL="1371600" lvl="2" indent="-317500" rtl="0">
              <a:lnSpc>
                <a:spcPct val="100000"/>
              </a:lnSpc>
              <a:spcBef>
                <a:spcPts val="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3pPr>
            <a:lvl4pPr marL="1828800" lvl="3" indent="-317500" rtl="0">
              <a:lnSpc>
                <a:spcPct val="100000"/>
              </a:lnSpc>
              <a:spcBef>
                <a:spcPts val="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4pPr>
            <a:lvl5pPr marL="2286000" lvl="4" indent="-317500" rtl="0">
              <a:lnSpc>
                <a:spcPct val="100000"/>
              </a:lnSpc>
              <a:spcBef>
                <a:spcPts val="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5pPr>
            <a:lvl6pPr marL="2743200" lvl="5" indent="-317500" rtl="0">
              <a:lnSpc>
                <a:spcPct val="100000"/>
              </a:lnSpc>
              <a:spcBef>
                <a:spcPts val="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6pPr>
            <a:lvl7pPr marL="3200400" lvl="6" indent="-317500" rtl="0">
              <a:lnSpc>
                <a:spcPct val="100000"/>
              </a:lnSpc>
              <a:spcBef>
                <a:spcPts val="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7pPr>
            <a:lvl8pPr marL="3657600" lvl="7" indent="-317500" rtl="0">
              <a:lnSpc>
                <a:spcPct val="100000"/>
              </a:lnSpc>
              <a:spcBef>
                <a:spcPts val="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8pPr>
            <a:lvl9pPr marL="4114800" lvl="8" indent="-317500" rtl="0">
              <a:lnSpc>
                <a:spcPct val="100000"/>
              </a:lnSpc>
              <a:spcBef>
                <a:spcPts val="0"/>
              </a:spcBef>
              <a:spcAft>
                <a:spcPts val="0"/>
              </a:spcAft>
              <a:buClr>
                <a:schemeClr val="dk1"/>
              </a:buClr>
              <a:buSzPts val="1400"/>
              <a:buFont typeface="Nunito Sans"/>
              <a:buChar char="■"/>
              <a:defRPr>
                <a:solidFill>
                  <a:schemeClr val="dk1"/>
                </a:solidFill>
                <a:latin typeface="Nunito Sans"/>
                <a:ea typeface="Nunito Sans"/>
                <a:cs typeface="Nunito Sans"/>
                <a:sym typeface="Nunito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1164"/>
        <p:cNvGrpSpPr/>
        <p:nvPr/>
      </p:nvGrpSpPr>
      <p:grpSpPr>
        <a:xfrm>
          <a:off x="0" y="0"/>
          <a:ext cx="0" cy="0"/>
          <a:chOff x="0" y="0"/>
          <a:chExt cx="0" cy="0"/>
        </a:xfrm>
      </p:grpSpPr>
      <p:sp>
        <p:nvSpPr>
          <p:cNvPr id="1165" name="Google Shape;1165;p32"/>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1166" name="Google Shape;1166;p32"/>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7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6.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7.xml"/><Relationship Id="rId5" Type="http://schemas.openxmlformats.org/officeDocument/2006/relationships/image" Target="../media/image4.jpe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7.xml"/><Relationship Id="rId4" Type="http://schemas.openxmlformats.org/officeDocument/2006/relationships/image" Target="../media/image7.tmp"/></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7.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71"/>
        <p:cNvGrpSpPr/>
        <p:nvPr/>
      </p:nvGrpSpPr>
      <p:grpSpPr>
        <a:xfrm>
          <a:off x="0" y="0"/>
          <a:ext cx="0" cy="0"/>
          <a:chOff x="0" y="0"/>
          <a:chExt cx="0" cy="0"/>
        </a:xfrm>
      </p:grpSpPr>
      <p:sp>
        <p:nvSpPr>
          <p:cNvPr id="1172" name="Google Shape;1172;p34"/>
          <p:cNvSpPr txBox="1">
            <a:spLocks noGrp="1"/>
          </p:cNvSpPr>
          <p:nvPr>
            <p:ph type="ctrTitle"/>
          </p:nvPr>
        </p:nvSpPr>
        <p:spPr>
          <a:xfrm>
            <a:off x="685800" y="2076996"/>
            <a:ext cx="4048500" cy="1905000"/>
          </a:xfrm>
          <a:prstGeom prst="rect">
            <a:avLst/>
          </a:prstGeom>
        </p:spPr>
        <p:txBody>
          <a:bodyPr spcFirstLastPara="1" wrap="square" lIns="91425" tIns="91425" rIns="91425" bIns="91425" anchor="t" anchorCtr="0">
            <a:noAutofit/>
          </a:bodyPr>
          <a:lstStyle/>
          <a:p>
            <a:r>
              <a:rPr lang="en" dirty="0"/>
              <a:t>One Step Fitness</a:t>
            </a:r>
          </a:p>
        </p:txBody>
      </p:sp>
      <p:grpSp>
        <p:nvGrpSpPr>
          <p:cNvPr id="1174" name="Google Shape;1174;p34"/>
          <p:cNvGrpSpPr/>
          <p:nvPr/>
        </p:nvGrpSpPr>
        <p:grpSpPr>
          <a:xfrm>
            <a:off x="4963816" y="1130488"/>
            <a:ext cx="3183941" cy="2921006"/>
            <a:chOff x="5117987" y="1328696"/>
            <a:chExt cx="3004569" cy="2756446"/>
          </a:xfrm>
        </p:grpSpPr>
        <p:sp>
          <p:nvSpPr>
            <p:cNvPr id="1175" name="Google Shape;1175;p34"/>
            <p:cNvSpPr/>
            <p:nvPr/>
          </p:nvSpPr>
          <p:spPr>
            <a:xfrm>
              <a:off x="6701829" y="1472058"/>
              <a:ext cx="495321" cy="664899"/>
            </a:xfrm>
            <a:custGeom>
              <a:avLst/>
              <a:gdLst/>
              <a:ahLst/>
              <a:cxnLst/>
              <a:rect l="l" t="t" r="r" b="b"/>
              <a:pathLst>
                <a:path w="4837" h="6493" extrusionOk="0">
                  <a:moveTo>
                    <a:pt x="4516" y="128"/>
                  </a:moveTo>
                  <a:cubicBezTo>
                    <a:pt x="4643" y="128"/>
                    <a:pt x="4709" y="189"/>
                    <a:pt x="4709" y="317"/>
                  </a:cubicBezTo>
                  <a:lnTo>
                    <a:pt x="4709" y="6238"/>
                  </a:lnTo>
                  <a:cubicBezTo>
                    <a:pt x="4709" y="6299"/>
                    <a:pt x="4643" y="6426"/>
                    <a:pt x="4516" y="6426"/>
                  </a:cubicBezTo>
                  <a:lnTo>
                    <a:pt x="316" y="6426"/>
                  </a:lnTo>
                  <a:cubicBezTo>
                    <a:pt x="188" y="6426"/>
                    <a:pt x="61" y="6299"/>
                    <a:pt x="61" y="6238"/>
                  </a:cubicBezTo>
                  <a:lnTo>
                    <a:pt x="61" y="317"/>
                  </a:lnTo>
                  <a:cubicBezTo>
                    <a:pt x="61" y="189"/>
                    <a:pt x="188" y="128"/>
                    <a:pt x="316" y="128"/>
                  </a:cubicBezTo>
                  <a:close/>
                  <a:moveTo>
                    <a:pt x="316" y="1"/>
                  </a:moveTo>
                  <a:cubicBezTo>
                    <a:pt x="127" y="1"/>
                    <a:pt x="0" y="189"/>
                    <a:pt x="0" y="317"/>
                  </a:cubicBezTo>
                  <a:lnTo>
                    <a:pt x="0" y="6238"/>
                  </a:lnTo>
                  <a:cubicBezTo>
                    <a:pt x="0" y="6365"/>
                    <a:pt x="127" y="6492"/>
                    <a:pt x="316" y="6492"/>
                  </a:cubicBezTo>
                  <a:lnTo>
                    <a:pt x="4516" y="6492"/>
                  </a:lnTo>
                  <a:cubicBezTo>
                    <a:pt x="4643" y="6492"/>
                    <a:pt x="4837" y="6365"/>
                    <a:pt x="4837" y="6238"/>
                  </a:cubicBezTo>
                  <a:lnTo>
                    <a:pt x="4837" y="317"/>
                  </a:lnTo>
                  <a:cubicBezTo>
                    <a:pt x="4837" y="189"/>
                    <a:pt x="4643" y="1"/>
                    <a:pt x="4516" y="1"/>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6" name="Google Shape;1176;p34"/>
            <p:cNvSpPr/>
            <p:nvPr/>
          </p:nvSpPr>
          <p:spPr>
            <a:xfrm>
              <a:off x="6786208" y="1563297"/>
              <a:ext cx="319701" cy="488665"/>
            </a:xfrm>
            <a:custGeom>
              <a:avLst/>
              <a:gdLst/>
              <a:ahLst/>
              <a:cxnLst/>
              <a:rect l="l" t="t" r="r" b="b"/>
              <a:pathLst>
                <a:path w="3122" h="4772" extrusionOk="0">
                  <a:moveTo>
                    <a:pt x="1" y="1"/>
                  </a:moveTo>
                  <a:lnTo>
                    <a:pt x="1" y="4771"/>
                  </a:lnTo>
                  <a:lnTo>
                    <a:pt x="3122" y="4771"/>
                  </a:lnTo>
                  <a:lnTo>
                    <a:pt x="3122" y="1"/>
                  </a:lnTo>
                  <a:close/>
                </a:path>
              </a:pathLst>
            </a:custGeom>
            <a:solidFill>
              <a:srgbClr val="FFBDC4">
                <a:alpha val="531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7" name="Google Shape;1177;p34"/>
            <p:cNvSpPr/>
            <p:nvPr/>
          </p:nvSpPr>
          <p:spPr>
            <a:xfrm>
              <a:off x="7288282" y="1778135"/>
              <a:ext cx="495423" cy="664797"/>
            </a:xfrm>
            <a:custGeom>
              <a:avLst/>
              <a:gdLst/>
              <a:ahLst/>
              <a:cxnLst/>
              <a:rect l="l" t="t" r="r" b="b"/>
              <a:pathLst>
                <a:path w="4838" h="6492" extrusionOk="0">
                  <a:moveTo>
                    <a:pt x="4516" y="67"/>
                  </a:moveTo>
                  <a:cubicBezTo>
                    <a:pt x="4644" y="67"/>
                    <a:pt x="4771" y="194"/>
                    <a:pt x="4771" y="321"/>
                  </a:cubicBezTo>
                  <a:lnTo>
                    <a:pt x="4771" y="6176"/>
                  </a:lnTo>
                  <a:cubicBezTo>
                    <a:pt x="4771" y="6303"/>
                    <a:pt x="4644" y="6430"/>
                    <a:pt x="4516" y="6430"/>
                  </a:cubicBezTo>
                  <a:lnTo>
                    <a:pt x="316" y="6430"/>
                  </a:lnTo>
                  <a:cubicBezTo>
                    <a:pt x="189" y="6430"/>
                    <a:pt x="128" y="6303"/>
                    <a:pt x="128" y="6176"/>
                  </a:cubicBezTo>
                  <a:lnTo>
                    <a:pt x="128" y="321"/>
                  </a:lnTo>
                  <a:cubicBezTo>
                    <a:pt x="128" y="194"/>
                    <a:pt x="189" y="67"/>
                    <a:pt x="316" y="67"/>
                  </a:cubicBezTo>
                  <a:close/>
                  <a:moveTo>
                    <a:pt x="316" y="0"/>
                  </a:moveTo>
                  <a:cubicBezTo>
                    <a:pt x="128" y="0"/>
                    <a:pt x="1" y="128"/>
                    <a:pt x="1" y="321"/>
                  </a:cubicBezTo>
                  <a:lnTo>
                    <a:pt x="1" y="6176"/>
                  </a:lnTo>
                  <a:cubicBezTo>
                    <a:pt x="1" y="6364"/>
                    <a:pt x="128" y="6492"/>
                    <a:pt x="316" y="6492"/>
                  </a:cubicBezTo>
                  <a:lnTo>
                    <a:pt x="4516" y="6492"/>
                  </a:lnTo>
                  <a:cubicBezTo>
                    <a:pt x="4710" y="6492"/>
                    <a:pt x="4837" y="6364"/>
                    <a:pt x="4837" y="6176"/>
                  </a:cubicBezTo>
                  <a:lnTo>
                    <a:pt x="4837" y="321"/>
                  </a:lnTo>
                  <a:cubicBezTo>
                    <a:pt x="4837" y="128"/>
                    <a:pt x="4710" y="0"/>
                    <a:pt x="4516" y="0"/>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8" name="Google Shape;1178;p34"/>
            <p:cNvSpPr/>
            <p:nvPr/>
          </p:nvSpPr>
          <p:spPr>
            <a:xfrm>
              <a:off x="7379521" y="1863128"/>
              <a:ext cx="319189" cy="495321"/>
            </a:xfrm>
            <a:custGeom>
              <a:avLst/>
              <a:gdLst/>
              <a:ahLst/>
              <a:cxnLst/>
              <a:rect l="l" t="t" r="r" b="b"/>
              <a:pathLst>
                <a:path w="3117" h="4837" extrusionOk="0">
                  <a:moveTo>
                    <a:pt x="1" y="0"/>
                  </a:moveTo>
                  <a:lnTo>
                    <a:pt x="1" y="4837"/>
                  </a:lnTo>
                  <a:lnTo>
                    <a:pt x="3116" y="4837"/>
                  </a:lnTo>
                  <a:lnTo>
                    <a:pt x="3116" y="0"/>
                  </a:lnTo>
                  <a:close/>
                </a:path>
              </a:pathLst>
            </a:custGeom>
            <a:solidFill>
              <a:srgbClr val="FFBDC4">
                <a:alpha val="531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79" name="Google Shape;1179;p34"/>
            <p:cNvSpPr/>
            <p:nvPr/>
          </p:nvSpPr>
          <p:spPr>
            <a:xfrm>
              <a:off x="5339481" y="1328696"/>
              <a:ext cx="1121000" cy="1876935"/>
            </a:xfrm>
            <a:custGeom>
              <a:avLst/>
              <a:gdLst/>
              <a:ahLst/>
              <a:cxnLst/>
              <a:rect l="l" t="t" r="r" b="b"/>
              <a:pathLst>
                <a:path w="10947" h="18329" extrusionOk="0">
                  <a:moveTo>
                    <a:pt x="10565" y="62"/>
                  </a:moveTo>
                  <a:cubicBezTo>
                    <a:pt x="10758" y="62"/>
                    <a:pt x="10886" y="189"/>
                    <a:pt x="10886" y="383"/>
                  </a:cubicBezTo>
                  <a:lnTo>
                    <a:pt x="10886" y="17947"/>
                  </a:lnTo>
                  <a:cubicBezTo>
                    <a:pt x="10886" y="18074"/>
                    <a:pt x="10758" y="18202"/>
                    <a:pt x="10565" y="18202"/>
                  </a:cubicBezTo>
                  <a:lnTo>
                    <a:pt x="383" y="18202"/>
                  </a:lnTo>
                  <a:cubicBezTo>
                    <a:pt x="194" y="18202"/>
                    <a:pt x="67" y="18074"/>
                    <a:pt x="67" y="17947"/>
                  </a:cubicBezTo>
                  <a:lnTo>
                    <a:pt x="67" y="383"/>
                  </a:lnTo>
                  <a:cubicBezTo>
                    <a:pt x="67" y="189"/>
                    <a:pt x="194" y="62"/>
                    <a:pt x="383" y="62"/>
                  </a:cubicBezTo>
                  <a:close/>
                  <a:moveTo>
                    <a:pt x="383" y="1"/>
                  </a:moveTo>
                  <a:cubicBezTo>
                    <a:pt x="194" y="1"/>
                    <a:pt x="1" y="189"/>
                    <a:pt x="1" y="383"/>
                  </a:cubicBezTo>
                  <a:lnTo>
                    <a:pt x="1" y="17947"/>
                  </a:lnTo>
                  <a:cubicBezTo>
                    <a:pt x="1" y="18135"/>
                    <a:pt x="194" y="18329"/>
                    <a:pt x="383" y="18329"/>
                  </a:cubicBezTo>
                  <a:lnTo>
                    <a:pt x="10565" y="18329"/>
                  </a:lnTo>
                  <a:cubicBezTo>
                    <a:pt x="10758" y="18329"/>
                    <a:pt x="10947" y="18135"/>
                    <a:pt x="10947" y="17947"/>
                  </a:cubicBezTo>
                  <a:lnTo>
                    <a:pt x="10947" y="383"/>
                  </a:lnTo>
                  <a:cubicBezTo>
                    <a:pt x="10947" y="189"/>
                    <a:pt x="10758" y="1"/>
                    <a:pt x="10565" y="1"/>
                  </a:cubicBezTo>
                  <a:close/>
                </a:path>
              </a:pathLst>
            </a:custGeom>
            <a:solidFill>
              <a:srgbClr val="FF8062">
                <a:alpha val="772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0" name="Google Shape;1180;p34"/>
            <p:cNvSpPr/>
            <p:nvPr/>
          </p:nvSpPr>
          <p:spPr>
            <a:xfrm>
              <a:off x="5424475" y="1413177"/>
              <a:ext cx="951626" cy="1701213"/>
            </a:xfrm>
            <a:custGeom>
              <a:avLst/>
              <a:gdLst/>
              <a:ahLst/>
              <a:cxnLst/>
              <a:rect l="l" t="t" r="r" b="b"/>
              <a:pathLst>
                <a:path w="9293" h="16613" extrusionOk="0">
                  <a:moveTo>
                    <a:pt x="1" y="1"/>
                  </a:moveTo>
                  <a:lnTo>
                    <a:pt x="1" y="16613"/>
                  </a:lnTo>
                  <a:lnTo>
                    <a:pt x="9292" y="16613"/>
                  </a:lnTo>
                  <a:lnTo>
                    <a:pt x="9292" y="1"/>
                  </a:lnTo>
                  <a:close/>
                </a:path>
              </a:pathLst>
            </a:custGeom>
            <a:solidFill>
              <a:srgbClr val="FFBDC4">
                <a:alpha val="531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1" name="Google Shape;1181;p34"/>
            <p:cNvSpPr/>
            <p:nvPr/>
          </p:nvSpPr>
          <p:spPr>
            <a:xfrm>
              <a:off x="5424475" y="1784894"/>
              <a:ext cx="951626" cy="1049011"/>
            </a:xfrm>
            <a:custGeom>
              <a:avLst/>
              <a:gdLst/>
              <a:ahLst/>
              <a:cxnLst/>
              <a:rect l="l" t="t" r="r" b="b"/>
              <a:pathLst>
                <a:path w="9293" h="10244" extrusionOk="0">
                  <a:moveTo>
                    <a:pt x="9292" y="1"/>
                  </a:moveTo>
                  <a:cubicBezTo>
                    <a:pt x="8335" y="1019"/>
                    <a:pt x="8335" y="2735"/>
                    <a:pt x="8335" y="2735"/>
                  </a:cubicBezTo>
                  <a:cubicBezTo>
                    <a:pt x="8335" y="2735"/>
                    <a:pt x="8078" y="2542"/>
                    <a:pt x="7701" y="2542"/>
                  </a:cubicBezTo>
                  <a:cubicBezTo>
                    <a:pt x="7428" y="2542"/>
                    <a:pt x="7093" y="2643"/>
                    <a:pt x="6747" y="2989"/>
                  </a:cubicBezTo>
                  <a:cubicBezTo>
                    <a:pt x="5983" y="3819"/>
                    <a:pt x="6619" y="5474"/>
                    <a:pt x="6619" y="5535"/>
                  </a:cubicBezTo>
                  <a:cubicBezTo>
                    <a:pt x="6619" y="5535"/>
                    <a:pt x="6339" y="5254"/>
                    <a:pt x="5576" y="5254"/>
                  </a:cubicBezTo>
                  <a:cubicBezTo>
                    <a:pt x="5449" y="5254"/>
                    <a:pt x="5308" y="5262"/>
                    <a:pt x="5153" y="5280"/>
                  </a:cubicBezTo>
                  <a:cubicBezTo>
                    <a:pt x="4008" y="5474"/>
                    <a:pt x="4008" y="7001"/>
                    <a:pt x="4008" y="7001"/>
                  </a:cubicBezTo>
                  <a:cubicBezTo>
                    <a:pt x="4008" y="7001"/>
                    <a:pt x="3946" y="6298"/>
                    <a:pt x="3498" y="6044"/>
                  </a:cubicBezTo>
                  <a:cubicBezTo>
                    <a:pt x="3277" y="5916"/>
                    <a:pt x="2943" y="5885"/>
                    <a:pt x="2665" y="5885"/>
                  </a:cubicBezTo>
                  <a:cubicBezTo>
                    <a:pt x="2387" y="5885"/>
                    <a:pt x="2165" y="5916"/>
                    <a:pt x="2165" y="5916"/>
                  </a:cubicBezTo>
                  <a:cubicBezTo>
                    <a:pt x="2165" y="5916"/>
                    <a:pt x="2928" y="4710"/>
                    <a:pt x="2098" y="4328"/>
                  </a:cubicBezTo>
                  <a:cubicBezTo>
                    <a:pt x="1799" y="4189"/>
                    <a:pt x="1574" y="4143"/>
                    <a:pt x="1410" y="4143"/>
                  </a:cubicBezTo>
                  <a:cubicBezTo>
                    <a:pt x="1122" y="4143"/>
                    <a:pt x="1019" y="4286"/>
                    <a:pt x="1019" y="4328"/>
                  </a:cubicBezTo>
                  <a:cubicBezTo>
                    <a:pt x="1019" y="4262"/>
                    <a:pt x="1207" y="3946"/>
                    <a:pt x="1019" y="3183"/>
                  </a:cubicBezTo>
                  <a:cubicBezTo>
                    <a:pt x="953" y="2801"/>
                    <a:pt x="637" y="2480"/>
                    <a:pt x="1" y="2353"/>
                  </a:cubicBezTo>
                  <a:lnTo>
                    <a:pt x="1" y="10117"/>
                  </a:lnTo>
                  <a:cubicBezTo>
                    <a:pt x="255" y="10183"/>
                    <a:pt x="383" y="10244"/>
                    <a:pt x="383" y="10244"/>
                  </a:cubicBezTo>
                  <a:cubicBezTo>
                    <a:pt x="510" y="10244"/>
                    <a:pt x="6171" y="9801"/>
                    <a:pt x="6171" y="9674"/>
                  </a:cubicBezTo>
                  <a:cubicBezTo>
                    <a:pt x="6171" y="9608"/>
                    <a:pt x="7637" y="9226"/>
                    <a:pt x="9292" y="8844"/>
                  </a:cubicBezTo>
                  <a:lnTo>
                    <a:pt x="9292" y="1"/>
                  </a:lnTo>
                  <a:close/>
                </a:path>
              </a:pathLst>
            </a:custGeom>
            <a:solidFill>
              <a:srgbClr val="378E6D">
                <a:alpha val="59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2" name="Google Shape;1182;p34"/>
            <p:cNvSpPr/>
            <p:nvPr/>
          </p:nvSpPr>
          <p:spPr>
            <a:xfrm>
              <a:off x="5424475" y="2214979"/>
              <a:ext cx="951626" cy="899401"/>
            </a:xfrm>
            <a:custGeom>
              <a:avLst/>
              <a:gdLst/>
              <a:ahLst/>
              <a:cxnLst/>
              <a:rect l="l" t="t" r="r" b="b"/>
              <a:pathLst>
                <a:path w="9293" h="8783" extrusionOk="0">
                  <a:moveTo>
                    <a:pt x="9292" y="1"/>
                  </a:moveTo>
                  <a:cubicBezTo>
                    <a:pt x="7256" y="1146"/>
                    <a:pt x="5535" y="3244"/>
                    <a:pt x="3565" y="4898"/>
                  </a:cubicBezTo>
                  <a:cubicBezTo>
                    <a:pt x="2480" y="5789"/>
                    <a:pt x="1335" y="6553"/>
                    <a:pt x="1" y="7062"/>
                  </a:cubicBezTo>
                  <a:lnTo>
                    <a:pt x="1" y="8783"/>
                  </a:lnTo>
                  <a:lnTo>
                    <a:pt x="9292" y="8783"/>
                  </a:lnTo>
                  <a:lnTo>
                    <a:pt x="9292" y="1"/>
                  </a:ln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3" name="Google Shape;1183;p34"/>
            <p:cNvSpPr/>
            <p:nvPr/>
          </p:nvSpPr>
          <p:spPr>
            <a:xfrm>
              <a:off x="5424475" y="2501703"/>
              <a:ext cx="951626" cy="612674"/>
            </a:xfrm>
            <a:custGeom>
              <a:avLst/>
              <a:gdLst/>
              <a:ahLst/>
              <a:cxnLst/>
              <a:rect l="l" t="t" r="r" b="b"/>
              <a:pathLst>
                <a:path w="9293" h="5983" extrusionOk="0">
                  <a:moveTo>
                    <a:pt x="1" y="1"/>
                  </a:moveTo>
                  <a:lnTo>
                    <a:pt x="1" y="5983"/>
                  </a:lnTo>
                  <a:lnTo>
                    <a:pt x="9292" y="5983"/>
                  </a:lnTo>
                  <a:lnTo>
                    <a:pt x="9292" y="3946"/>
                  </a:lnTo>
                  <a:cubicBezTo>
                    <a:pt x="8274" y="3819"/>
                    <a:pt x="7062" y="3626"/>
                    <a:pt x="5601" y="3117"/>
                  </a:cubicBezTo>
                  <a:cubicBezTo>
                    <a:pt x="4710" y="2801"/>
                    <a:pt x="4074" y="2480"/>
                    <a:pt x="3565" y="2098"/>
                  </a:cubicBezTo>
                  <a:cubicBezTo>
                    <a:pt x="2480" y="1401"/>
                    <a:pt x="1783" y="637"/>
                    <a:pt x="1"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4" name="Google Shape;1184;p34"/>
            <p:cNvSpPr/>
            <p:nvPr/>
          </p:nvSpPr>
          <p:spPr>
            <a:xfrm>
              <a:off x="7503120" y="2205149"/>
              <a:ext cx="240031" cy="289901"/>
            </a:xfrm>
            <a:custGeom>
              <a:avLst/>
              <a:gdLst/>
              <a:ahLst/>
              <a:cxnLst/>
              <a:rect l="l" t="t" r="r" b="b"/>
              <a:pathLst>
                <a:path w="2344" h="2831" extrusionOk="0">
                  <a:moveTo>
                    <a:pt x="1006" y="1"/>
                  </a:moveTo>
                  <a:cubicBezTo>
                    <a:pt x="990" y="1"/>
                    <a:pt x="974" y="10"/>
                    <a:pt x="957" y="31"/>
                  </a:cubicBezTo>
                  <a:cubicBezTo>
                    <a:pt x="764" y="285"/>
                    <a:pt x="703" y="2006"/>
                    <a:pt x="703" y="2006"/>
                  </a:cubicBezTo>
                  <a:cubicBezTo>
                    <a:pt x="703" y="2006"/>
                    <a:pt x="194" y="988"/>
                    <a:pt x="127" y="988"/>
                  </a:cubicBezTo>
                  <a:cubicBezTo>
                    <a:pt x="124" y="986"/>
                    <a:pt x="120" y="985"/>
                    <a:pt x="117" y="985"/>
                  </a:cubicBezTo>
                  <a:cubicBezTo>
                    <a:pt x="1" y="985"/>
                    <a:pt x="13" y="2030"/>
                    <a:pt x="448" y="2831"/>
                  </a:cubicBezTo>
                  <a:lnTo>
                    <a:pt x="1655" y="2831"/>
                  </a:lnTo>
                  <a:cubicBezTo>
                    <a:pt x="2091" y="2276"/>
                    <a:pt x="2344" y="1112"/>
                    <a:pt x="2004" y="1112"/>
                  </a:cubicBezTo>
                  <a:cubicBezTo>
                    <a:pt x="1995" y="1112"/>
                    <a:pt x="1986" y="1113"/>
                    <a:pt x="1975" y="1115"/>
                  </a:cubicBezTo>
                  <a:cubicBezTo>
                    <a:pt x="1655" y="1115"/>
                    <a:pt x="1400" y="2006"/>
                    <a:pt x="1400" y="2006"/>
                  </a:cubicBezTo>
                  <a:cubicBezTo>
                    <a:pt x="1400" y="2006"/>
                    <a:pt x="1235" y="1"/>
                    <a:pt x="1006" y="1"/>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5" name="Google Shape;1185;p34"/>
            <p:cNvSpPr/>
            <p:nvPr/>
          </p:nvSpPr>
          <p:spPr>
            <a:xfrm>
              <a:off x="7490013" y="2494945"/>
              <a:ext cx="234707" cy="176337"/>
            </a:xfrm>
            <a:custGeom>
              <a:avLst/>
              <a:gdLst/>
              <a:ahLst/>
              <a:cxnLst/>
              <a:rect l="l" t="t" r="r" b="b"/>
              <a:pathLst>
                <a:path w="2292" h="1722" extrusionOk="0">
                  <a:moveTo>
                    <a:pt x="1" y="1"/>
                  </a:moveTo>
                  <a:lnTo>
                    <a:pt x="322" y="1721"/>
                  </a:lnTo>
                  <a:lnTo>
                    <a:pt x="1976" y="1721"/>
                  </a:lnTo>
                  <a:lnTo>
                    <a:pt x="2292" y="1"/>
                  </a:ln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6" name="Google Shape;1186;p34"/>
            <p:cNvSpPr/>
            <p:nvPr/>
          </p:nvSpPr>
          <p:spPr>
            <a:xfrm>
              <a:off x="6812320" y="2671178"/>
              <a:ext cx="1023513" cy="866530"/>
            </a:xfrm>
            <a:custGeom>
              <a:avLst/>
              <a:gdLst/>
              <a:ahLst/>
              <a:cxnLst/>
              <a:rect l="l" t="t" r="r" b="b"/>
              <a:pathLst>
                <a:path w="9995" h="8462" extrusionOk="0">
                  <a:moveTo>
                    <a:pt x="9674" y="62"/>
                  </a:moveTo>
                  <a:cubicBezTo>
                    <a:pt x="9801" y="62"/>
                    <a:pt x="9928" y="189"/>
                    <a:pt x="9928" y="316"/>
                  </a:cubicBezTo>
                  <a:lnTo>
                    <a:pt x="9928" y="8146"/>
                  </a:lnTo>
                  <a:cubicBezTo>
                    <a:pt x="9928" y="8274"/>
                    <a:pt x="9801" y="8401"/>
                    <a:pt x="9674" y="8401"/>
                  </a:cubicBezTo>
                  <a:lnTo>
                    <a:pt x="321" y="8401"/>
                  </a:lnTo>
                  <a:cubicBezTo>
                    <a:pt x="194" y="8401"/>
                    <a:pt x="67" y="8274"/>
                    <a:pt x="67" y="8146"/>
                  </a:cubicBezTo>
                  <a:lnTo>
                    <a:pt x="67" y="316"/>
                  </a:lnTo>
                  <a:cubicBezTo>
                    <a:pt x="67" y="189"/>
                    <a:pt x="194" y="62"/>
                    <a:pt x="321" y="62"/>
                  </a:cubicBezTo>
                  <a:close/>
                  <a:moveTo>
                    <a:pt x="321" y="0"/>
                  </a:moveTo>
                  <a:cubicBezTo>
                    <a:pt x="128" y="0"/>
                    <a:pt x="0" y="128"/>
                    <a:pt x="0" y="316"/>
                  </a:cubicBezTo>
                  <a:lnTo>
                    <a:pt x="0" y="8146"/>
                  </a:lnTo>
                  <a:cubicBezTo>
                    <a:pt x="0" y="8335"/>
                    <a:pt x="128" y="8462"/>
                    <a:pt x="321" y="8462"/>
                  </a:cubicBezTo>
                  <a:lnTo>
                    <a:pt x="9674" y="8462"/>
                  </a:lnTo>
                  <a:cubicBezTo>
                    <a:pt x="9867" y="8462"/>
                    <a:pt x="9994" y="8335"/>
                    <a:pt x="9994" y="8146"/>
                  </a:cubicBezTo>
                  <a:lnTo>
                    <a:pt x="9994" y="316"/>
                  </a:lnTo>
                  <a:cubicBezTo>
                    <a:pt x="9994" y="128"/>
                    <a:pt x="9867" y="0"/>
                    <a:pt x="9674" y="0"/>
                  </a:cubicBezTo>
                  <a:close/>
                </a:path>
              </a:pathLst>
            </a:custGeom>
            <a:solidFill>
              <a:srgbClr val="FF8062">
                <a:alpha val="772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7" name="Google Shape;1187;p34"/>
            <p:cNvSpPr/>
            <p:nvPr/>
          </p:nvSpPr>
          <p:spPr>
            <a:xfrm>
              <a:off x="6871201" y="2716541"/>
              <a:ext cx="905648" cy="234707"/>
            </a:xfrm>
            <a:custGeom>
              <a:avLst/>
              <a:gdLst/>
              <a:ahLst/>
              <a:cxnLst/>
              <a:rect l="l" t="t" r="r" b="b"/>
              <a:pathLst>
                <a:path w="8844" h="2292" extrusionOk="0">
                  <a:moveTo>
                    <a:pt x="189" y="0"/>
                  </a:moveTo>
                  <a:cubicBezTo>
                    <a:pt x="62" y="0"/>
                    <a:pt x="1" y="67"/>
                    <a:pt x="1" y="194"/>
                  </a:cubicBezTo>
                  <a:lnTo>
                    <a:pt x="1" y="2037"/>
                  </a:lnTo>
                  <a:cubicBezTo>
                    <a:pt x="1" y="2164"/>
                    <a:pt x="62" y="2291"/>
                    <a:pt x="189" y="2291"/>
                  </a:cubicBezTo>
                  <a:lnTo>
                    <a:pt x="8656" y="2291"/>
                  </a:lnTo>
                  <a:cubicBezTo>
                    <a:pt x="8783" y="2291"/>
                    <a:pt x="8844" y="2164"/>
                    <a:pt x="8844" y="2037"/>
                  </a:cubicBezTo>
                  <a:lnTo>
                    <a:pt x="8844" y="194"/>
                  </a:lnTo>
                  <a:cubicBezTo>
                    <a:pt x="8844" y="67"/>
                    <a:pt x="8783" y="0"/>
                    <a:pt x="8656"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8" name="Google Shape;1188;p34"/>
            <p:cNvSpPr/>
            <p:nvPr/>
          </p:nvSpPr>
          <p:spPr>
            <a:xfrm>
              <a:off x="7112049" y="2814539"/>
              <a:ext cx="423946" cy="32462"/>
            </a:xfrm>
            <a:custGeom>
              <a:avLst/>
              <a:gdLst/>
              <a:ahLst/>
              <a:cxnLst/>
              <a:rect l="l" t="t" r="r" b="b"/>
              <a:pathLst>
                <a:path w="4140" h="317" extrusionOk="0">
                  <a:moveTo>
                    <a:pt x="128" y="1"/>
                  </a:moveTo>
                  <a:cubicBezTo>
                    <a:pt x="67" y="1"/>
                    <a:pt x="1" y="62"/>
                    <a:pt x="1" y="189"/>
                  </a:cubicBezTo>
                  <a:cubicBezTo>
                    <a:pt x="1" y="255"/>
                    <a:pt x="67" y="316"/>
                    <a:pt x="128" y="316"/>
                  </a:cubicBezTo>
                  <a:lnTo>
                    <a:pt x="4013" y="316"/>
                  </a:lnTo>
                  <a:cubicBezTo>
                    <a:pt x="4074" y="316"/>
                    <a:pt x="4140" y="255"/>
                    <a:pt x="4140" y="189"/>
                  </a:cubicBezTo>
                  <a:cubicBezTo>
                    <a:pt x="4140" y="62"/>
                    <a:pt x="4074" y="1"/>
                    <a:pt x="4013" y="1"/>
                  </a:cubicBezTo>
                  <a:close/>
                </a:path>
              </a:pathLst>
            </a:custGeom>
            <a:solidFill>
              <a:srgbClr val="FF8062">
                <a:alpha val="772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9" name="Google Shape;1189;p34"/>
            <p:cNvSpPr/>
            <p:nvPr/>
          </p:nvSpPr>
          <p:spPr>
            <a:xfrm>
              <a:off x="6871201" y="2984014"/>
              <a:ext cx="905648" cy="234707"/>
            </a:xfrm>
            <a:custGeom>
              <a:avLst/>
              <a:gdLst/>
              <a:ahLst/>
              <a:cxnLst/>
              <a:rect l="l" t="t" r="r" b="b"/>
              <a:pathLst>
                <a:path w="8844" h="2292" extrusionOk="0">
                  <a:moveTo>
                    <a:pt x="189" y="0"/>
                  </a:moveTo>
                  <a:cubicBezTo>
                    <a:pt x="62" y="0"/>
                    <a:pt x="1" y="127"/>
                    <a:pt x="1" y="255"/>
                  </a:cubicBezTo>
                  <a:lnTo>
                    <a:pt x="1" y="2098"/>
                  </a:lnTo>
                  <a:cubicBezTo>
                    <a:pt x="1" y="2225"/>
                    <a:pt x="62" y="2291"/>
                    <a:pt x="189" y="2291"/>
                  </a:cubicBezTo>
                  <a:lnTo>
                    <a:pt x="8656" y="2291"/>
                  </a:lnTo>
                  <a:cubicBezTo>
                    <a:pt x="8783" y="2291"/>
                    <a:pt x="8844" y="2225"/>
                    <a:pt x="8844" y="2098"/>
                  </a:cubicBezTo>
                  <a:lnTo>
                    <a:pt x="8844" y="255"/>
                  </a:lnTo>
                  <a:cubicBezTo>
                    <a:pt x="8844" y="127"/>
                    <a:pt x="8783" y="0"/>
                    <a:pt x="8656"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0" name="Google Shape;1190;p34"/>
            <p:cNvSpPr/>
            <p:nvPr/>
          </p:nvSpPr>
          <p:spPr>
            <a:xfrm>
              <a:off x="7112049" y="3088258"/>
              <a:ext cx="423946" cy="32462"/>
            </a:xfrm>
            <a:custGeom>
              <a:avLst/>
              <a:gdLst/>
              <a:ahLst/>
              <a:cxnLst/>
              <a:rect l="l" t="t" r="r" b="b"/>
              <a:pathLst>
                <a:path w="4140" h="317" extrusionOk="0">
                  <a:moveTo>
                    <a:pt x="128" y="0"/>
                  </a:moveTo>
                  <a:cubicBezTo>
                    <a:pt x="67" y="0"/>
                    <a:pt x="1" y="61"/>
                    <a:pt x="1" y="128"/>
                  </a:cubicBezTo>
                  <a:cubicBezTo>
                    <a:pt x="1" y="255"/>
                    <a:pt x="67" y="316"/>
                    <a:pt x="128" y="316"/>
                  </a:cubicBezTo>
                  <a:lnTo>
                    <a:pt x="4013" y="316"/>
                  </a:lnTo>
                  <a:cubicBezTo>
                    <a:pt x="4074" y="316"/>
                    <a:pt x="4140" y="255"/>
                    <a:pt x="4140" y="128"/>
                  </a:cubicBezTo>
                  <a:cubicBezTo>
                    <a:pt x="4140" y="61"/>
                    <a:pt x="4074" y="0"/>
                    <a:pt x="4013" y="0"/>
                  </a:cubicBezTo>
                  <a:close/>
                </a:path>
              </a:pathLst>
            </a:custGeom>
            <a:solidFill>
              <a:srgbClr val="FF8062">
                <a:alpha val="772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1" name="Google Shape;1191;p34"/>
            <p:cNvSpPr/>
            <p:nvPr/>
          </p:nvSpPr>
          <p:spPr>
            <a:xfrm>
              <a:off x="6871201" y="3257630"/>
              <a:ext cx="905648" cy="234707"/>
            </a:xfrm>
            <a:custGeom>
              <a:avLst/>
              <a:gdLst/>
              <a:ahLst/>
              <a:cxnLst/>
              <a:rect l="l" t="t" r="r" b="b"/>
              <a:pathLst>
                <a:path w="8844" h="2292" extrusionOk="0">
                  <a:moveTo>
                    <a:pt x="189" y="1"/>
                  </a:moveTo>
                  <a:cubicBezTo>
                    <a:pt x="62" y="1"/>
                    <a:pt x="1" y="128"/>
                    <a:pt x="1" y="189"/>
                  </a:cubicBezTo>
                  <a:lnTo>
                    <a:pt x="1" y="2099"/>
                  </a:lnTo>
                  <a:cubicBezTo>
                    <a:pt x="1" y="2165"/>
                    <a:pt x="62" y="2292"/>
                    <a:pt x="189" y="2292"/>
                  </a:cubicBezTo>
                  <a:lnTo>
                    <a:pt x="8656" y="2292"/>
                  </a:lnTo>
                  <a:cubicBezTo>
                    <a:pt x="8783" y="2292"/>
                    <a:pt x="8844" y="2165"/>
                    <a:pt x="8844" y="2099"/>
                  </a:cubicBezTo>
                  <a:lnTo>
                    <a:pt x="8844" y="189"/>
                  </a:lnTo>
                  <a:cubicBezTo>
                    <a:pt x="8844" y="128"/>
                    <a:pt x="8783" y="1"/>
                    <a:pt x="8656" y="1"/>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2" name="Google Shape;1192;p34"/>
            <p:cNvSpPr/>
            <p:nvPr/>
          </p:nvSpPr>
          <p:spPr>
            <a:xfrm>
              <a:off x="7112049" y="3355219"/>
              <a:ext cx="423946" cy="39118"/>
            </a:xfrm>
            <a:custGeom>
              <a:avLst/>
              <a:gdLst/>
              <a:ahLst/>
              <a:cxnLst/>
              <a:rect l="l" t="t" r="r" b="b"/>
              <a:pathLst>
                <a:path w="4140" h="382" extrusionOk="0">
                  <a:moveTo>
                    <a:pt x="128" y="0"/>
                  </a:moveTo>
                  <a:cubicBezTo>
                    <a:pt x="67" y="0"/>
                    <a:pt x="1" y="127"/>
                    <a:pt x="1" y="193"/>
                  </a:cubicBezTo>
                  <a:cubicBezTo>
                    <a:pt x="1" y="255"/>
                    <a:pt x="67" y="382"/>
                    <a:pt x="128" y="382"/>
                  </a:cubicBezTo>
                  <a:lnTo>
                    <a:pt x="4013" y="382"/>
                  </a:lnTo>
                  <a:cubicBezTo>
                    <a:pt x="4074" y="382"/>
                    <a:pt x="4140" y="255"/>
                    <a:pt x="4140" y="193"/>
                  </a:cubicBezTo>
                  <a:cubicBezTo>
                    <a:pt x="4140" y="127"/>
                    <a:pt x="4074" y="0"/>
                    <a:pt x="4013" y="0"/>
                  </a:cubicBezTo>
                  <a:close/>
                </a:path>
              </a:pathLst>
            </a:custGeom>
            <a:solidFill>
              <a:srgbClr val="FF8062">
                <a:alpha val="772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3" name="Google Shape;1193;p34"/>
            <p:cNvSpPr/>
            <p:nvPr/>
          </p:nvSpPr>
          <p:spPr>
            <a:xfrm>
              <a:off x="5197041" y="2524436"/>
              <a:ext cx="364143" cy="674423"/>
            </a:xfrm>
            <a:custGeom>
              <a:avLst/>
              <a:gdLst/>
              <a:ahLst/>
              <a:cxnLst/>
              <a:rect l="l" t="t" r="r" b="b"/>
              <a:pathLst>
                <a:path w="3556" h="6586" extrusionOk="0">
                  <a:moveTo>
                    <a:pt x="2014" y="0"/>
                  </a:moveTo>
                  <a:cubicBezTo>
                    <a:pt x="1965" y="0"/>
                    <a:pt x="1907" y="11"/>
                    <a:pt x="1840" y="33"/>
                  </a:cubicBezTo>
                  <a:cubicBezTo>
                    <a:pt x="949" y="288"/>
                    <a:pt x="1519" y="1815"/>
                    <a:pt x="1519" y="1815"/>
                  </a:cubicBezTo>
                  <a:cubicBezTo>
                    <a:pt x="1519" y="1815"/>
                    <a:pt x="1198" y="1276"/>
                    <a:pt x="984" y="1276"/>
                  </a:cubicBezTo>
                  <a:cubicBezTo>
                    <a:pt x="913" y="1276"/>
                    <a:pt x="853" y="1336"/>
                    <a:pt x="822" y="1495"/>
                  </a:cubicBezTo>
                  <a:cubicBezTo>
                    <a:pt x="712" y="1821"/>
                    <a:pt x="951" y="2310"/>
                    <a:pt x="1179" y="2672"/>
                  </a:cubicBezTo>
                  <a:lnTo>
                    <a:pt x="1179" y="2672"/>
                  </a:lnTo>
                  <a:cubicBezTo>
                    <a:pt x="1037" y="2498"/>
                    <a:pt x="879" y="2343"/>
                    <a:pt x="768" y="2343"/>
                  </a:cubicBezTo>
                  <a:cubicBezTo>
                    <a:pt x="695" y="2343"/>
                    <a:pt x="643" y="2409"/>
                    <a:pt x="628" y="2579"/>
                  </a:cubicBezTo>
                  <a:cubicBezTo>
                    <a:pt x="539" y="3158"/>
                    <a:pt x="1014" y="3706"/>
                    <a:pt x="1305" y="3982"/>
                  </a:cubicBezTo>
                  <a:lnTo>
                    <a:pt x="1305" y="3982"/>
                  </a:lnTo>
                  <a:cubicBezTo>
                    <a:pt x="1154" y="3866"/>
                    <a:pt x="948" y="3738"/>
                    <a:pt x="778" y="3738"/>
                  </a:cubicBezTo>
                  <a:cubicBezTo>
                    <a:pt x="658" y="3738"/>
                    <a:pt x="555" y="3802"/>
                    <a:pt x="501" y="3979"/>
                  </a:cubicBezTo>
                  <a:cubicBezTo>
                    <a:pt x="419" y="4390"/>
                    <a:pt x="1000" y="4879"/>
                    <a:pt x="1423" y="5174"/>
                  </a:cubicBezTo>
                  <a:lnTo>
                    <a:pt x="1423" y="5174"/>
                  </a:lnTo>
                  <a:cubicBezTo>
                    <a:pt x="1306" y="5123"/>
                    <a:pt x="1167" y="5079"/>
                    <a:pt x="1010" y="5058"/>
                  </a:cubicBezTo>
                  <a:cubicBezTo>
                    <a:pt x="981" y="5051"/>
                    <a:pt x="951" y="5047"/>
                    <a:pt x="921" y="5047"/>
                  </a:cubicBezTo>
                  <a:cubicBezTo>
                    <a:pt x="437" y="5047"/>
                    <a:pt x="1" y="5986"/>
                    <a:pt x="2222" y="6586"/>
                  </a:cubicBezTo>
                  <a:cubicBezTo>
                    <a:pt x="2222" y="6586"/>
                    <a:pt x="3556" y="5440"/>
                    <a:pt x="3174" y="4931"/>
                  </a:cubicBezTo>
                  <a:cubicBezTo>
                    <a:pt x="3114" y="4847"/>
                    <a:pt x="3036" y="4814"/>
                    <a:pt x="2949" y="4814"/>
                  </a:cubicBezTo>
                  <a:cubicBezTo>
                    <a:pt x="2793" y="4814"/>
                    <a:pt x="2607" y="4922"/>
                    <a:pt x="2443" y="5049"/>
                  </a:cubicBezTo>
                  <a:lnTo>
                    <a:pt x="2443" y="5049"/>
                  </a:lnTo>
                  <a:cubicBezTo>
                    <a:pt x="2818" y="4669"/>
                    <a:pt x="3295" y="4103"/>
                    <a:pt x="3174" y="3786"/>
                  </a:cubicBezTo>
                  <a:cubicBezTo>
                    <a:pt x="3130" y="3666"/>
                    <a:pt x="3033" y="3620"/>
                    <a:pt x="2910" y="3620"/>
                  </a:cubicBezTo>
                  <a:cubicBezTo>
                    <a:pt x="2583" y="3620"/>
                    <a:pt x="2074" y="3946"/>
                    <a:pt x="1900" y="4064"/>
                  </a:cubicBezTo>
                  <a:lnTo>
                    <a:pt x="1900" y="4064"/>
                  </a:lnTo>
                  <a:cubicBezTo>
                    <a:pt x="2157" y="3881"/>
                    <a:pt x="3133" y="3141"/>
                    <a:pt x="2858" y="2640"/>
                  </a:cubicBezTo>
                  <a:cubicBezTo>
                    <a:pt x="2800" y="2496"/>
                    <a:pt x="2710" y="2440"/>
                    <a:pt x="2605" y="2440"/>
                  </a:cubicBezTo>
                  <a:cubicBezTo>
                    <a:pt x="2277" y="2440"/>
                    <a:pt x="1806" y="2978"/>
                    <a:pt x="1725" y="3074"/>
                  </a:cubicBezTo>
                  <a:lnTo>
                    <a:pt x="1725" y="3074"/>
                  </a:lnTo>
                  <a:cubicBezTo>
                    <a:pt x="1843" y="2932"/>
                    <a:pt x="2776" y="1795"/>
                    <a:pt x="2537" y="1495"/>
                  </a:cubicBezTo>
                  <a:cubicBezTo>
                    <a:pt x="2470" y="1413"/>
                    <a:pt x="2396" y="1381"/>
                    <a:pt x="2323" y="1381"/>
                  </a:cubicBezTo>
                  <a:cubicBezTo>
                    <a:pt x="2051" y="1381"/>
                    <a:pt x="1774" y="1815"/>
                    <a:pt x="1774" y="1815"/>
                  </a:cubicBezTo>
                  <a:cubicBezTo>
                    <a:pt x="1774" y="1815"/>
                    <a:pt x="2653" y="0"/>
                    <a:pt x="2014" y="0"/>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4" name="Google Shape;1194;p34"/>
            <p:cNvSpPr/>
            <p:nvPr/>
          </p:nvSpPr>
          <p:spPr>
            <a:xfrm>
              <a:off x="5352589" y="2619055"/>
              <a:ext cx="150224" cy="723166"/>
            </a:xfrm>
            <a:custGeom>
              <a:avLst/>
              <a:gdLst/>
              <a:ahLst/>
              <a:cxnLst/>
              <a:rect l="l" t="t" r="r" b="b"/>
              <a:pathLst>
                <a:path w="1467" h="7062" extrusionOk="0">
                  <a:moveTo>
                    <a:pt x="194" y="0"/>
                  </a:moveTo>
                  <a:cubicBezTo>
                    <a:pt x="127" y="0"/>
                    <a:pt x="127" y="61"/>
                    <a:pt x="127" y="61"/>
                  </a:cubicBezTo>
                  <a:cubicBezTo>
                    <a:pt x="127" y="61"/>
                    <a:pt x="0" y="825"/>
                    <a:pt x="0" y="1910"/>
                  </a:cubicBezTo>
                  <a:cubicBezTo>
                    <a:pt x="0" y="3371"/>
                    <a:pt x="255" y="5407"/>
                    <a:pt x="1400" y="7062"/>
                  </a:cubicBezTo>
                  <a:lnTo>
                    <a:pt x="1466" y="7062"/>
                  </a:lnTo>
                  <a:lnTo>
                    <a:pt x="1466" y="7001"/>
                  </a:lnTo>
                  <a:cubicBezTo>
                    <a:pt x="321" y="5407"/>
                    <a:pt x="66" y="3371"/>
                    <a:pt x="66" y="1910"/>
                  </a:cubicBezTo>
                  <a:cubicBezTo>
                    <a:pt x="66" y="1334"/>
                    <a:pt x="127" y="891"/>
                    <a:pt x="127" y="571"/>
                  </a:cubicBezTo>
                  <a:cubicBezTo>
                    <a:pt x="127" y="443"/>
                    <a:pt x="194" y="316"/>
                    <a:pt x="194" y="189"/>
                  </a:cubicBezTo>
                  <a:lnTo>
                    <a:pt x="194" y="128"/>
                  </a:lnTo>
                  <a:lnTo>
                    <a:pt x="194" y="61"/>
                  </a:lnTo>
                  <a:lnTo>
                    <a:pt x="194" y="0"/>
                  </a:lnTo>
                  <a:close/>
                </a:path>
              </a:pathLst>
            </a:custGeom>
            <a:solidFill>
              <a:srgbClr val="1E7F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5" name="Google Shape;1195;p34"/>
            <p:cNvSpPr/>
            <p:nvPr/>
          </p:nvSpPr>
          <p:spPr>
            <a:xfrm>
              <a:off x="5521961" y="2565602"/>
              <a:ext cx="365065" cy="659370"/>
            </a:xfrm>
            <a:custGeom>
              <a:avLst/>
              <a:gdLst/>
              <a:ahLst/>
              <a:cxnLst/>
              <a:rect l="l" t="t" r="r" b="b"/>
              <a:pathLst>
                <a:path w="3565" h="6439" extrusionOk="0">
                  <a:moveTo>
                    <a:pt x="2468" y="1"/>
                  </a:moveTo>
                  <a:cubicBezTo>
                    <a:pt x="1970" y="1"/>
                    <a:pt x="2485" y="1856"/>
                    <a:pt x="2485" y="1856"/>
                  </a:cubicBezTo>
                  <a:cubicBezTo>
                    <a:pt x="2485" y="1856"/>
                    <a:pt x="2205" y="1295"/>
                    <a:pt x="1923" y="1295"/>
                  </a:cubicBezTo>
                  <a:cubicBezTo>
                    <a:pt x="1876" y="1295"/>
                    <a:pt x="1829" y="1311"/>
                    <a:pt x="1783" y="1347"/>
                  </a:cubicBezTo>
                  <a:cubicBezTo>
                    <a:pt x="1449" y="1570"/>
                    <a:pt x="2041" y="2765"/>
                    <a:pt x="2195" y="3062"/>
                  </a:cubicBezTo>
                  <a:lnTo>
                    <a:pt x="2195" y="3062"/>
                  </a:lnTo>
                  <a:cubicBezTo>
                    <a:pt x="2086" y="2862"/>
                    <a:pt x="1745" y="2282"/>
                    <a:pt x="1444" y="2282"/>
                  </a:cubicBezTo>
                  <a:cubicBezTo>
                    <a:pt x="1362" y="2282"/>
                    <a:pt x="1283" y="2325"/>
                    <a:pt x="1213" y="2432"/>
                  </a:cubicBezTo>
                  <a:cubicBezTo>
                    <a:pt x="878" y="2878"/>
                    <a:pt x="1666" y="3814"/>
                    <a:pt x="1866" y="4037"/>
                  </a:cubicBezTo>
                  <a:lnTo>
                    <a:pt x="1866" y="4037"/>
                  </a:lnTo>
                  <a:cubicBezTo>
                    <a:pt x="1717" y="3877"/>
                    <a:pt x="1226" y="3375"/>
                    <a:pt x="913" y="3375"/>
                  </a:cubicBezTo>
                  <a:cubicBezTo>
                    <a:pt x="825" y="3375"/>
                    <a:pt x="752" y="3414"/>
                    <a:pt x="703" y="3511"/>
                  </a:cubicBezTo>
                  <a:cubicBezTo>
                    <a:pt x="501" y="3794"/>
                    <a:pt x="860" y="4432"/>
                    <a:pt x="1151" y="4862"/>
                  </a:cubicBezTo>
                  <a:lnTo>
                    <a:pt x="1151" y="4862"/>
                  </a:lnTo>
                  <a:cubicBezTo>
                    <a:pt x="1004" y="4698"/>
                    <a:pt x="826" y="4550"/>
                    <a:pt x="662" y="4550"/>
                  </a:cubicBezTo>
                  <a:cubicBezTo>
                    <a:pt x="586" y="4550"/>
                    <a:pt x="514" y="4581"/>
                    <a:pt x="449" y="4656"/>
                  </a:cubicBezTo>
                  <a:cubicBezTo>
                    <a:pt x="1" y="5038"/>
                    <a:pt x="1085" y="6438"/>
                    <a:pt x="1085" y="6438"/>
                  </a:cubicBezTo>
                  <a:cubicBezTo>
                    <a:pt x="3504" y="6311"/>
                    <a:pt x="3056" y="5165"/>
                    <a:pt x="2546" y="5165"/>
                  </a:cubicBezTo>
                  <a:cubicBezTo>
                    <a:pt x="2367" y="5165"/>
                    <a:pt x="2212" y="5185"/>
                    <a:pt x="2084" y="5211"/>
                  </a:cubicBezTo>
                  <a:lnTo>
                    <a:pt x="2084" y="5211"/>
                  </a:lnTo>
                  <a:cubicBezTo>
                    <a:pt x="2556" y="5025"/>
                    <a:pt x="3249" y="4674"/>
                    <a:pt x="3249" y="4213"/>
                  </a:cubicBezTo>
                  <a:cubicBezTo>
                    <a:pt x="3227" y="3979"/>
                    <a:pt x="3099" y="3901"/>
                    <a:pt x="2938" y="3901"/>
                  </a:cubicBezTo>
                  <a:cubicBezTo>
                    <a:pt x="2797" y="3901"/>
                    <a:pt x="2630" y="3962"/>
                    <a:pt x="2488" y="4029"/>
                  </a:cubicBezTo>
                  <a:lnTo>
                    <a:pt x="2488" y="4029"/>
                  </a:lnTo>
                  <a:cubicBezTo>
                    <a:pt x="2852" y="3796"/>
                    <a:pt x="3397" y="3360"/>
                    <a:pt x="3437" y="2813"/>
                  </a:cubicBezTo>
                  <a:cubicBezTo>
                    <a:pt x="3454" y="2622"/>
                    <a:pt x="3395" y="2551"/>
                    <a:pt x="3297" y="2551"/>
                  </a:cubicBezTo>
                  <a:cubicBezTo>
                    <a:pt x="3159" y="2551"/>
                    <a:pt x="2946" y="2691"/>
                    <a:pt x="2757" y="2841"/>
                  </a:cubicBezTo>
                  <a:lnTo>
                    <a:pt x="2757" y="2841"/>
                  </a:lnTo>
                  <a:cubicBezTo>
                    <a:pt x="3081" y="2523"/>
                    <a:pt x="3477" y="2050"/>
                    <a:pt x="3437" y="1668"/>
                  </a:cubicBezTo>
                  <a:cubicBezTo>
                    <a:pt x="3437" y="1491"/>
                    <a:pt x="3378" y="1427"/>
                    <a:pt x="3293" y="1427"/>
                  </a:cubicBezTo>
                  <a:cubicBezTo>
                    <a:pt x="3071" y="1427"/>
                    <a:pt x="2674" y="1856"/>
                    <a:pt x="2674" y="1856"/>
                  </a:cubicBezTo>
                  <a:cubicBezTo>
                    <a:pt x="2674" y="1856"/>
                    <a:pt x="3565" y="522"/>
                    <a:pt x="2674" y="74"/>
                  </a:cubicBezTo>
                  <a:cubicBezTo>
                    <a:pt x="2591" y="23"/>
                    <a:pt x="2523" y="1"/>
                    <a:pt x="2468" y="1"/>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6" name="Google Shape;1196;p34"/>
            <p:cNvSpPr/>
            <p:nvPr/>
          </p:nvSpPr>
          <p:spPr>
            <a:xfrm>
              <a:off x="5521961" y="2671178"/>
              <a:ext cx="280583" cy="677802"/>
            </a:xfrm>
            <a:custGeom>
              <a:avLst/>
              <a:gdLst/>
              <a:ahLst/>
              <a:cxnLst/>
              <a:rect l="l" t="t" r="r" b="b"/>
              <a:pathLst>
                <a:path w="2740" h="6619" extrusionOk="0">
                  <a:moveTo>
                    <a:pt x="2674" y="0"/>
                  </a:moveTo>
                  <a:lnTo>
                    <a:pt x="2674" y="62"/>
                  </a:lnTo>
                  <a:cubicBezTo>
                    <a:pt x="2613" y="316"/>
                    <a:pt x="2546" y="1401"/>
                    <a:pt x="2231" y="2673"/>
                  </a:cubicBezTo>
                  <a:cubicBezTo>
                    <a:pt x="1849" y="3946"/>
                    <a:pt x="1213" y="5473"/>
                    <a:pt x="67" y="6553"/>
                  </a:cubicBezTo>
                  <a:cubicBezTo>
                    <a:pt x="1" y="6553"/>
                    <a:pt x="1" y="6553"/>
                    <a:pt x="67" y="6619"/>
                  </a:cubicBezTo>
                  <a:lnTo>
                    <a:pt x="128" y="6619"/>
                  </a:lnTo>
                  <a:cubicBezTo>
                    <a:pt x="1340" y="5407"/>
                    <a:pt x="2037" y="3819"/>
                    <a:pt x="2358" y="2419"/>
                  </a:cubicBezTo>
                  <a:cubicBezTo>
                    <a:pt x="2674" y="1080"/>
                    <a:pt x="2740" y="0"/>
                    <a:pt x="2740" y="0"/>
                  </a:cubicBezTo>
                  <a:close/>
                </a:path>
              </a:pathLst>
            </a:custGeom>
            <a:solidFill>
              <a:srgbClr val="1E7F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7" name="Google Shape;1197;p34"/>
            <p:cNvSpPr/>
            <p:nvPr/>
          </p:nvSpPr>
          <p:spPr>
            <a:xfrm>
              <a:off x="5346342" y="3289989"/>
              <a:ext cx="378070" cy="319701"/>
            </a:xfrm>
            <a:custGeom>
              <a:avLst/>
              <a:gdLst/>
              <a:ahLst/>
              <a:cxnLst/>
              <a:rect l="l" t="t" r="r" b="b"/>
              <a:pathLst>
                <a:path w="3692" h="3122" extrusionOk="0">
                  <a:moveTo>
                    <a:pt x="0" y="1"/>
                  </a:moveTo>
                  <a:lnTo>
                    <a:pt x="316" y="2546"/>
                  </a:lnTo>
                  <a:cubicBezTo>
                    <a:pt x="382" y="2867"/>
                    <a:pt x="698" y="3121"/>
                    <a:pt x="1018" y="3121"/>
                  </a:cubicBezTo>
                  <a:lnTo>
                    <a:pt x="2607" y="3121"/>
                  </a:lnTo>
                  <a:cubicBezTo>
                    <a:pt x="2989" y="3121"/>
                    <a:pt x="3243" y="2867"/>
                    <a:pt x="3309" y="2546"/>
                  </a:cubicBezTo>
                  <a:lnTo>
                    <a:pt x="3691" y="1"/>
                  </a:ln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8" name="Google Shape;1198;p34"/>
            <p:cNvSpPr/>
            <p:nvPr/>
          </p:nvSpPr>
          <p:spPr>
            <a:xfrm>
              <a:off x="5117987" y="3596579"/>
              <a:ext cx="2887238" cy="456203"/>
            </a:xfrm>
            <a:custGeom>
              <a:avLst/>
              <a:gdLst/>
              <a:ahLst/>
              <a:cxnLst/>
              <a:rect l="l" t="t" r="r" b="b"/>
              <a:pathLst>
                <a:path w="28195" h="4455" extrusionOk="0">
                  <a:moveTo>
                    <a:pt x="14831" y="61"/>
                  </a:moveTo>
                  <a:cubicBezTo>
                    <a:pt x="15722" y="61"/>
                    <a:pt x="16613" y="127"/>
                    <a:pt x="17437" y="127"/>
                  </a:cubicBezTo>
                  <a:cubicBezTo>
                    <a:pt x="17885" y="189"/>
                    <a:pt x="18267" y="189"/>
                    <a:pt x="18710" y="189"/>
                  </a:cubicBezTo>
                  <a:cubicBezTo>
                    <a:pt x="19601" y="255"/>
                    <a:pt x="20492" y="316"/>
                    <a:pt x="21322" y="382"/>
                  </a:cubicBezTo>
                  <a:cubicBezTo>
                    <a:pt x="21765" y="443"/>
                    <a:pt x="22213" y="509"/>
                    <a:pt x="22595" y="509"/>
                  </a:cubicBezTo>
                  <a:cubicBezTo>
                    <a:pt x="23613" y="637"/>
                    <a:pt x="24438" y="764"/>
                    <a:pt x="25201" y="952"/>
                  </a:cubicBezTo>
                  <a:cubicBezTo>
                    <a:pt x="25710" y="1018"/>
                    <a:pt x="26092" y="1146"/>
                    <a:pt x="26474" y="1273"/>
                  </a:cubicBezTo>
                  <a:cubicBezTo>
                    <a:pt x="26983" y="1400"/>
                    <a:pt x="27431" y="1528"/>
                    <a:pt x="27686" y="1716"/>
                  </a:cubicBezTo>
                  <a:cubicBezTo>
                    <a:pt x="27813" y="1782"/>
                    <a:pt x="27940" y="1909"/>
                    <a:pt x="28001" y="1970"/>
                  </a:cubicBezTo>
                  <a:cubicBezTo>
                    <a:pt x="28068" y="2037"/>
                    <a:pt x="28068" y="2164"/>
                    <a:pt x="28068" y="2225"/>
                  </a:cubicBezTo>
                  <a:cubicBezTo>
                    <a:pt x="28068" y="2291"/>
                    <a:pt x="28068" y="2352"/>
                    <a:pt x="28001" y="2480"/>
                  </a:cubicBezTo>
                  <a:cubicBezTo>
                    <a:pt x="27874" y="2607"/>
                    <a:pt x="27686" y="2734"/>
                    <a:pt x="27431" y="2861"/>
                  </a:cubicBezTo>
                  <a:cubicBezTo>
                    <a:pt x="27177" y="2989"/>
                    <a:pt x="26856" y="3055"/>
                    <a:pt x="26474" y="3182"/>
                  </a:cubicBezTo>
                  <a:cubicBezTo>
                    <a:pt x="26092" y="3309"/>
                    <a:pt x="25710" y="3437"/>
                    <a:pt x="25201" y="3498"/>
                  </a:cubicBezTo>
                  <a:cubicBezTo>
                    <a:pt x="24438" y="3625"/>
                    <a:pt x="23613" y="3819"/>
                    <a:pt x="22595" y="3880"/>
                  </a:cubicBezTo>
                  <a:cubicBezTo>
                    <a:pt x="22213" y="3946"/>
                    <a:pt x="21765" y="4007"/>
                    <a:pt x="21322" y="4073"/>
                  </a:cubicBezTo>
                  <a:cubicBezTo>
                    <a:pt x="20492" y="4134"/>
                    <a:pt x="19601" y="4200"/>
                    <a:pt x="18710" y="4261"/>
                  </a:cubicBezTo>
                  <a:lnTo>
                    <a:pt x="17437" y="4261"/>
                  </a:lnTo>
                  <a:cubicBezTo>
                    <a:pt x="16613" y="4328"/>
                    <a:pt x="15722" y="4328"/>
                    <a:pt x="14831" y="4328"/>
                  </a:cubicBezTo>
                  <a:lnTo>
                    <a:pt x="10885" y="4328"/>
                  </a:lnTo>
                  <a:cubicBezTo>
                    <a:pt x="10503" y="4261"/>
                    <a:pt x="10055" y="4261"/>
                    <a:pt x="9612" y="4261"/>
                  </a:cubicBezTo>
                  <a:cubicBezTo>
                    <a:pt x="8721" y="4200"/>
                    <a:pt x="7830" y="4134"/>
                    <a:pt x="7001" y="4073"/>
                  </a:cubicBezTo>
                  <a:cubicBezTo>
                    <a:pt x="6558" y="4007"/>
                    <a:pt x="6176" y="3946"/>
                    <a:pt x="5728" y="3946"/>
                  </a:cubicBezTo>
                  <a:cubicBezTo>
                    <a:pt x="4776" y="3819"/>
                    <a:pt x="3885" y="3691"/>
                    <a:pt x="3121" y="3498"/>
                  </a:cubicBezTo>
                  <a:cubicBezTo>
                    <a:pt x="2612" y="3437"/>
                    <a:pt x="2230" y="3309"/>
                    <a:pt x="1848" y="3243"/>
                  </a:cubicBezTo>
                  <a:cubicBezTo>
                    <a:pt x="1273" y="3055"/>
                    <a:pt x="830" y="2928"/>
                    <a:pt x="575" y="2734"/>
                  </a:cubicBezTo>
                  <a:cubicBezTo>
                    <a:pt x="382" y="2673"/>
                    <a:pt x="321" y="2546"/>
                    <a:pt x="194" y="2480"/>
                  </a:cubicBezTo>
                  <a:cubicBezTo>
                    <a:pt x="127" y="2418"/>
                    <a:pt x="127" y="2291"/>
                    <a:pt x="127" y="2225"/>
                  </a:cubicBezTo>
                  <a:cubicBezTo>
                    <a:pt x="127" y="2164"/>
                    <a:pt x="127" y="2037"/>
                    <a:pt x="194" y="1970"/>
                  </a:cubicBezTo>
                  <a:cubicBezTo>
                    <a:pt x="321" y="1843"/>
                    <a:pt x="509" y="1716"/>
                    <a:pt x="830" y="1589"/>
                  </a:cubicBezTo>
                  <a:cubicBezTo>
                    <a:pt x="1085" y="1461"/>
                    <a:pt x="1400" y="1334"/>
                    <a:pt x="1848" y="1207"/>
                  </a:cubicBezTo>
                  <a:cubicBezTo>
                    <a:pt x="2230" y="1080"/>
                    <a:pt x="2612" y="1018"/>
                    <a:pt x="3121" y="891"/>
                  </a:cubicBezTo>
                  <a:cubicBezTo>
                    <a:pt x="3885" y="764"/>
                    <a:pt x="4776" y="637"/>
                    <a:pt x="5728" y="509"/>
                  </a:cubicBezTo>
                  <a:cubicBezTo>
                    <a:pt x="6176" y="443"/>
                    <a:pt x="6558" y="443"/>
                    <a:pt x="7001" y="382"/>
                  </a:cubicBezTo>
                  <a:cubicBezTo>
                    <a:pt x="7830" y="316"/>
                    <a:pt x="8721" y="255"/>
                    <a:pt x="9612" y="189"/>
                  </a:cubicBezTo>
                  <a:cubicBezTo>
                    <a:pt x="10055" y="189"/>
                    <a:pt x="10503" y="127"/>
                    <a:pt x="10885" y="127"/>
                  </a:cubicBezTo>
                  <a:cubicBezTo>
                    <a:pt x="11776" y="127"/>
                    <a:pt x="12601" y="61"/>
                    <a:pt x="13558" y="61"/>
                  </a:cubicBezTo>
                  <a:close/>
                  <a:moveTo>
                    <a:pt x="13558" y="0"/>
                  </a:moveTo>
                  <a:cubicBezTo>
                    <a:pt x="12601" y="0"/>
                    <a:pt x="11776" y="0"/>
                    <a:pt x="10885" y="61"/>
                  </a:cubicBezTo>
                  <a:cubicBezTo>
                    <a:pt x="10437" y="61"/>
                    <a:pt x="10055" y="61"/>
                    <a:pt x="9612" y="127"/>
                  </a:cubicBezTo>
                  <a:cubicBezTo>
                    <a:pt x="8721" y="189"/>
                    <a:pt x="7830" y="255"/>
                    <a:pt x="7001" y="316"/>
                  </a:cubicBezTo>
                  <a:cubicBezTo>
                    <a:pt x="6558" y="316"/>
                    <a:pt x="6110" y="382"/>
                    <a:pt x="5728" y="443"/>
                  </a:cubicBezTo>
                  <a:cubicBezTo>
                    <a:pt x="4776" y="570"/>
                    <a:pt x="3885" y="698"/>
                    <a:pt x="3121" y="825"/>
                  </a:cubicBezTo>
                  <a:cubicBezTo>
                    <a:pt x="2612" y="891"/>
                    <a:pt x="2164" y="1018"/>
                    <a:pt x="1848" y="1146"/>
                  </a:cubicBezTo>
                  <a:cubicBezTo>
                    <a:pt x="1273" y="1273"/>
                    <a:pt x="830" y="1461"/>
                    <a:pt x="509" y="1655"/>
                  </a:cubicBezTo>
                  <a:cubicBezTo>
                    <a:pt x="382" y="1716"/>
                    <a:pt x="255" y="1782"/>
                    <a:pt x="127" y="1909"/>
                  </a:cubicBezTo>
                  <a:cubicBezTo>
                    <a:pt x="66" y="2037"/>
                    <a:pt x="0" y="2098"/>
                    <a:pt x="0" y="2225"/>
                  </a:cubicBezTo>
                  <a:cubicBezTo>
                    <a:pt x="0" y="2352"/>
                    <a:pt x="66" y="2418"/>
                    <a:pt x="127" y="2546"/>
                  </a:cubicBezTo>
                  <a:cubicBezTo>
                    <a:pt x="255" y="2673"/>
                    <a:pt x="509" y="2800"/>
                    <a:pt x="764" y="2928"/>
                  </a:cubicBezTo>
                  <a:cubicBezTo>
                    <a:pt x="1018" y="3055"/>
                    <a:pt x="1400" y="3182"/>
                    <a:pt x="1848" y="3309"/>
                  </a:cubicBezTo>
                  <a:cubicBezTo>
                    <a:pt x="2164" y="3437"/>
                    <a:pt x="2612" y="3498"/>
                    <a:pt x="3121" y="3625"/>
                  </a:cubicBezTo>
                  <a:cubicBezTo>
                    <a:pt x="3885" y="3752"/>
                    <a:pt x="4776" y="3880"/>
                    <a:pt x="5728" y="4007"/>
                  </a:cubicBezTo>
                  <a:cubicBezTo>
                    <a:pt x="6110" y="4073"/>
                    <a:pt x="6558" y="4073"/>
                    <a:pt x="7001" y="4134"/>
                  </a:cubicBezTo>
                  <a:cubicBezTo>
                    <a:pt x="7830" y="4200"/>
                    <a:pt x="8721" y="4261"/>
                    <a:pt x="9612" y="4328"/>
                  </a:cubicBezTo>
                  <a:cubicBezTo>
                    <a:pt x="10055" y="4328"/>
                    <a:pt x="10437" y="4389"/>
                    <a:pt x="10885" y="4389"/>
                  </a:cubicBezTo>
                  <a:cubicBezTo>
                    <a:pt x="11776" y="4389"/>
                    <a:pt x="12601" y="4455"/>
                    <a:pt x="13558" y="4455"/>
                  </a:cubicBezTo>
                  <a:lnTo>
                    <a:pt x="14831" y="4455"/>
                  </a:lnTo>
                  <a:cubicBezTo>
                    <a:pt x="15722" y="4455"/>
                    <a:pt x="16613" y="4389"/>
                    <a:pt x="17437" y="4389"/>
                  </a:cubicBezTo>
                  <a:cubicBezTo>
                    <a:pt x="17885" y="4389"/>
                    <a:pt x="18267" y="4328"/>
                    <a:pt x="18710" y="4328"/>
                  </a:cubicBezTo>
                  <a:cubicBezTo>
                    <a:pt x="19601" y="4261"/>
                    <a:pt x="20492" y="4200"/>
                    <a:pt x="21322" y="4134"/>
                  </a:cubicBezTo>
                  <a:cubicBezTo>
                    <a:pt x="21765" y="4073"/>
                    <a:pt x="22213" y="4007"/>
                    <a:pt x="22595" y="4007"/>
                  </a:cubicBezTo>
                  <a:cubicBezTo>
                    <a:pt x="23613" y="3880"/>
                    <a:pt x="24504" y="3752"/>
                    <a:pt x="25267" y="3564"/>
                  </a:cubicBezTo>
                  <a:cubicBezTo>
                    <a:pt x="25710" y="3498"/>
                    <a:pt x="26158" y="3371"/>
                    <a:pt x="26540" y="3309"/>
                  </a:cubicBezTo>
                  <a:cubicBezTo>
                    <a:pt x="27049" y="3116"/>
                    <a:pt x="27431" y="2989"/>
                    <a:pt x="27747" y="2800"/>
                  </a:cubicBezTo>
                  <a:cubicBezTo>
                    <a:pt x="27874" y="2673"/>
                    <a:pt x="28001" y="2607"/>
                    <a:pt x="28068" y="2546"/>
                  </a:cubicBezTo>
                  <a:cubicBezTo>
                    <a:pt x="28129" y="2418"/>
                    <a:pt x="28195" y="2352"/>
                    <a:pt x="28195" y="2225"/>
                  </a:cubicBezTo>
                  <a:cubicBezTo>
                    <a:pt x="28195" y="2098"/>
                    <a:pt x="28129" y="2037"/>
                    <a:pt x="28068" y="1909"/>
                  </a:cubicBezTo>
                  <a:cubicBezTo>
                    <a:pt x="27940" y="1782"/>
                    <a:pt x="27747" y="1655"/>
                    <a:pt x="27492" y="1528"/>
                  </a:cubicBezTo>
                  <a:cubicBezTo>
                    <a:pt x="27238" y="1400"/>
                    <a:pt x="26922" y="1273"/>
                    <a:pt x="26540" y="1146"/>
                  </a:cubicBezTo>
                  <a:cubicBezTo>
                    <a:pt x="26158" y="1080"/>
                    <a:pt x="25710" y="952"/>
                    <a:pt x="25267" y="825"/>
                  </a:cubicBezTo>
                  <a:cubicBezTo>
                    <a:pt x="24504" y="698"/>
                    <a:pt x="23613" y="570"/>
                    <a:pt x="22595" y="443"/>
                  </a:cubicBezTo>
                  <a:cubicBezTo>
                    <a:pt x="22213" y="382"/>
                    <a:pt x="21765" y="382"/>
                    <a:pt x="21322" y="316"/>
                  </a:cubicBezTo>
                  <a:cubicBezTo>
                    <a:pt x="20492" y="255"/>
                    <a:pt x="19601" y="189"/>
                    <a:pt x="18710" y="127"/>
                  </a:cubicBezTo>
                  <a:cubicBezTo>
                    <a:pt x="18267" y="127"/>
                    <a:pt x="17885" y="61"/>
                    <a:pt x="17437" y="61"/>
                  </a:cubicBezTo>
                  <a:cubicBezTo>
                    <a:pt x="16613" y="0"/>
                    <a:pt x="15722" y="0"/>
                    <a:pt x="14831" y="0"/>
                  </a:cubicBezTo>
                  <a:close/>
                </a:path>
              </a:pathLst>
            </a:custGeom>
            <a:solidFill>
              <a:srgbClr val="378E6D">
                <a:alpha val="59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99" name="Google Shape;1199;p34"/>
            <p:cNvSpPr/>
            <p:nvPr/>
          </p:nvSpPr>
          <p:spPr>
            <a:xfrm>
              <a:off x="6506243" y="3602825"/>
              <a:ext cx="130461" cy="443198"/>
            </a:xfrm>
            <a:custGeom>
              <a:avLst/>
              <a:gdLst/>
              <a:ahLst/>
              <a:cxnLst/>
              <a:rect l="l" t="t" r="r" b="b"/>
              <a:pathLst>
                <a:path w="1274" h="4328" extrusionOk="0">
                  <a:moveTo>
                    <a:pt x="1" y="0"/>
                  </a:moveTo>
                  <a:lnTo>
                    <a:pt x="1" y="4328"/>
                  </a:lnTo>
                  <a:lnTo>
                    <a:pt x="1274" y="4328"/>
                  </a:lnTo>
                  <a:lnTo>
                    <a:pt x="1274" y="0"/>
                  </a:lnTo>
                  <a:close/>
                </a:path>
              </a:pathLst>
            </a:custGeom>
            <a:solidFill>
              <a:srgbClr val="4EA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0" name="Google Shape;1200;p34"/>
            <p:cNvSpPr/>
            <p:nvPr/>
          </p:nvSpPr>
          <p:spPr>
            <a:xfrm>
              <a:off x="6903560" y="3609584"/>
              <a:ext cx="130461" cy="430193"/>
            </a:xfrm>
            <a:custGeom>
              <a:avLst/>
              <a:gdLst/>
              <a:ahLst/>
              <a:cxnLst/>
              <a:rect l="l" t="t" r="r" b="b"/>
              <a:pathLst>
                <a:path w="1274" h="4201" extrusionOk="0">
                  <a:moveTo>
                    <a:pt x="0" y="0"/>
                  </a:moveTo>
                  <a:lnTo>
                    <a:pt x="0" y="4201"/>
                  </a:lnTo>
                  <a:cubicBezTo>
                    <a:pt x="448" y="4201"/>
                    <a:pt x="830" y="4201"/>
                    <a:pt x="1273" y="4134"/>
                  </a:cubicBezTo>
                  <a:lnTo>
                    <a:pt x="1273" y="62"/>
                  </a:lnTo>
                  <a:cubicBezTo>
                    <a:pt x="830" y="0"/>
                    <a:pt x="448" y="0"/>
                    <a:pt x="0" y="0"/>
                  </a:cubicBezTo>
                  <a:close/>
                </a:path>
              </a:pathLst>
            </a:custGeom>
            <a:solidFill>
              <a:srgbClr val="4EA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1" name="Google Shape;1201;p34"/>
            <p:cNvSpPr/>
            <p:nvPr/>
          </p:nvSpPr>
          <p:spPr>
            <a:xfrm>
              <a:off x="7301287" y="3635696"/>
              <a:ext cx="130461" cy="378070"/>
            </a:xfrm>
            <a:custGeom>
              <a:avLst/>
              <a:gdLst/>
              <a:ahLst/>
              <a:cxnLst/>
              <a:rect l="l" t="t" r="r" b="b"/>
              <a:pathLst>
                <a:path w="1274" h="3692" extrusionOk="0">
                  <a:moveTo>
                    <a:pt x="1" y="0"/>
                  </a:moveTo>
                  <a:lnTo>
                    <a:pt x="1" y="3691"/>
                  </a:lnTo>
                  <a:cubicBezTo>
                    <a:pt x="444" y="3691"/>
                    <a:pt x="892" y="3625"/>
                    <a:pt x="1274" y="3564"/>
                  </a:cubicBezTo>
                  <a:lnTo>
                    <a:pt x="1274" y="127"/>
                  </a:lnTo>
                  <a:cubicBezTo>
                    <a:pt x="892" y="61"/>
                    <a:pt x="444" y="0"/>
                    <a:pt x="1" y="0"/>
                  </a:cubicBezTo>
                  <a:close/>
                </a:path>
              </a:pathLst>
            </a:custGeom>
            <a:solidFill>
              <a:srgbClr val="4EA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2" name="Google Shape;1202;p34"/>
            <p:cNvSpPr/>
            <p:nvPr/>
          </p:nvSpPr>
          <p:spPr>
            <a:xfrm>
              <a:off x="7698604" y="3687818"/>
              <a:ext cx="130461" cy="273722"/>
            </a:xfrm>
            <a:custGeom>
              <a:avLst/>
              <a:gdLst/>
              <a:ahLst/>
              <a:cxnLst/>
              <a:rect l="l" t="t" r="r" b="b"/>
              <a:pathLst>
                <a:path w="1274" h="2673" extrusionOk="0">
                  <a:moveTo>
                    <a:pt x="0" y="0"/>
                  </a:moveTo>
                  <a:lnTo>
                    <a:pt x="0" y="2673"/>
                  </a:lnTo>
                  <a:cubicBezTo>
                    <a:pt x="509" y="2546"/>
                    <a:pt x="957" y="2480"/>
                    <a:pt x="1273" y="2352"/>
                  </a:cubicBezTo>
                  <a:lnTo>
                    <a:pt x="1273" y="316"/>
                  </a:lnTo>
                  <a:cubicBezTo>
                    <a:pt x="957" y="189"/>
                    <a:pt x="509" y="127"/>
                    <a:pt x="0" y="0"/>
                  </a:cubicBezTo>
                  <a:close/>
                </a:path>
              </a:pathLst>
            </a:custGeom>
            <a:solidFill>
              <a:srgbClr val="4EA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3" name="Google Shape;1203;p34"/>
            <p:cNvSpPr/>
            <p:nvPr/>
          </p:nvSpPr>
          <p:spPr>
            <a:xfrm>
              <a:off x="5965154" y="3648701"/>
              <a:ext cx="938519" cy="338952"/>
            </a:xfrm>
            <a:custGeom>
              <a:avLst/>
              <a:gdLst/>
              <a:ahLst/>
              <a:cxnLst/>
              <a:rect l="l" t="t" r="r" b="b"/>
              <a:pathLst>
                <a:path w="9165" h="3310" extrusionOk="0">
                  <a:moveTo>
                    <a:pt x="1339" y="571"/>
                  </a:moveTo>
                  <a:cubicBezTo>
                    <a:pt x="509" y="891"/>
                    <a:pt x="0" y="1273"/>
                    <a:pt x="0" y="1655"/>
                  </a:cubicBezTo>
                  <a:cubicBezTo>
                    <a:pt x="0" y="2037"/>
                    <a:pt x="509" y="2419"/>
                    <a:pt x="1339" y="2673"/>
                  </a:cubicBezTo>
                  <a:lnTo>
                    <a:pt x="1339" y="571"/>
                  </a:lnTo>
                  <a:close/>
                  <a:moveTo>
                    <a:pt x="5285" y="0"/>
                  </a:moveTo>
                  <a:cubicBezTo>
                    <a:pt x="4267" y="0"/>
                    <a:pt x="3376" y="128"/>
                    <a:pt x="2612" y="255"/>
                  </a:cubicBezTo>
                  <a:lnTo>
                    <a:pt x="2612" y="2989"/>
                  </a:lnTo>
                  <a:cubicBezTo>
                    <a:pt x="3376" y="3182"/>
                    <a:pt x="4267" y="3243"/>
                    <a:pt x="5285" y="3310"/>
                  </a:cubicBezTo>
                  <a:lnTo>
                    <a:pt x="5285" y="0"/>
                  </a:lnTo>
                  <a:close/>
                  <a:moveTo>
                    <a:pt x="6558" y="0"/>
                  </a:moveTo>
                  <a:lnTo>
                    <a:pt x="6558" y="3310"/>
                  </a:lnTo>
                  <a:cubicBezTo>
                    <a:pt x="7510" y="3310"/>
                    <a:pt x="8401" y="3182"/>
                    <a:pt x="9164" y="3055"/>
                  </a:cubicBezTo>
                  <a:lnTo>
                    <a:pt x="9164" y="189"/>
                  </a:lnTo>
                  <a:cubicBezTo>
                    <a:pt x="8401" y="61"/>
                    <a:pt x="7510" y="0"/>
                    <a:pt x="6558"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4" name="Google Shape;1204;p34"/>
            <p:cNvSpPr/>
            <p:nvPr/>
          </p:nvSpPr>
          <p:spPr>
            <a:xfrm>
              <a:off x="6102269" y="3674711"/>
              <a:ext cx="130461" cy="280071"/>
            </a:xfrm>
            <a:custGeom>
              <a:avLst/>
              <a:gdLst/>
              <a:ahLst/>
              <a:cxnLst/>
              <a:rect l="l" t="t" r="r" b="b"/>
              <a:pathLst>
                <a:path w="1274" h="2735" extrusionOk="0">
                  <a:moveTo>
                    <a:pt x="1273" y="1"/>
                  </a:moveTo>
                  <a:cubicBezTo>
                    <a:pt x="825" y="128"/>
                    <a:pt x="382" y="189"/>
                    <a:pt x="0" y="317"/>
                  </a:cubicBezTo>
                  <a:lnTo>
                    <a:pt x="0" y="2419"/>
                  </a:lnTo>
                  <a:cubicBezTo>
                    <a:pt x="382" y="2546"/>
                    <a:pt x="825" y="2674"/>
                    <a:pt x="1273" y="2735"/>
                  </a:cubicBezTo>
                  <a:lnTo>
                    <a:pt x="1273" y="1"/>
                  </a:lnTo>
                  <a:close/>
                </a:path>
              </a:pathLst>
            </a:custGeom>
            <a:solidFill>
              <a:srgbClr val="41A1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5" name="Google Shape;1205;p34"/>
            <p:cNvSpPr/>
            <p:nvPr/>
          </p:nvSpPr>
          <p:spPr>
            <a:xfrm>
              <a:off x="7033917" y="3700823"/>
              <a:ext cx="176235" cy="234707"/>
            </a:xfrm>
            <a:custGeom>
              <a:avLst/>
              <a:gdLst/>
              <a:ahLst/>
              <a:cxnLst/>
              <a:rect l="l" t="t" r="r" b="b"/>
              <a:pathLst>
                <a:path w="1721" h="2292" extrusionOk="0">
                  <a:moveTo>
                    <a:pt x="0" y="0"/>
                  </a:moveTo>
                  <a:lnTo>
                    <a:pt x="0" y="2291"/>
                  </a:lnTo>
                  <a:cubicBezTo>
                    <a:pt x="1085" y="1971"/>
                    <a:pt x="1721" y="1589"/>
                    <a:pt x="1721" y="1146"/>
                  </a:cubicBezTo>
                  <a:cubicBezTo>
                    <a:pt x="1721" y="698"/>
                    <a:pt x="1085" y="255"/>
                    <a:pt x="0"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206" name="Google Shape;1206;p34"/>
            <p:cNvGrpSpPr/>
            <p:nvPr/>
          </p:nvGrpSpPr>
          <p:grpSpPr>
            <a:xfrm>
              <a:off x="5307225" y="3609584"/>
              <a:ext cx="1726796" cy="430193"/>
              <a:chOff x="5307225" y="3609584"/>
              <a:chExt cx="1726796" cy="430193"/>
            </a:xfrm>
          </p:grpSpPr>
          <p:sp>
            <p:nvSpPr>
              <p:cNvPr id="1207" name="Google Shape;1207;p34"/>
              <p:cNvSpPr/>
              <p:nvPr/>
            </p:nvSpPr>
            <p:spPr>
              <a:xfrm>
                <a:off x="5307225" y="3687818"/>
                <a:ext cx="130461" cy="273722"/>
              </a:xfrm>
              <a:custGeom>
                <a:avLst/>
                <a:gdLst/>
                <a:ahLst/>
                <a:cxnLst/>
                <a:rect l="l" t="t" r="r" b="b"/>
                <a:pathLst>
                  <a:path w="1274" h="2673" extrusionOk="0">
                    <a:moveTo>
                      <a:pt x="1273" y="0"/>
                    </a:moveTo>
                    <a:cubicBezTo>
                      <a:pt x="764" y="61"/>
                      <a:pt x="382" y="189"/>
                      <a:pt x="0" y="255"/>
                    </a:cubicBezTo>
                    <a:lnTo>
                      <a:pt x="0" y="2352"/>
                    </a:lnTo>
                    <a:cubicBezTo>
                      <a:pt x="382" y="2480"/>
                      <a:pt x="764" y="2607"/>
                      <a:pt x="1273" y="2673"/>
                    </a:cubicBezTo>
                    <a:lnTo>
                      <a:pt x="1273" y="0"/>
                    </a:lnTo>
                    <a:close/>
                  </a:path>
                </a:pathLst>
              </a:custGeom>
              <a:solidFill>
                <a:srgbClr val="378E6D">
                  <a:alpha val="59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8" name="Google Shape;1208;p34"/>
              <p:cNvSpPr/>
              <p:nvPr/>
            </p:nvSpPr>
            <p:spPr>
              <a:xfrm>
                <a:off x="5704440" y="3628835"/>
                <a:ext cx="130461" cy="384931"/>
              </a:xfrm>
              <a:custGeom>
                <a:avLst/>
                <a:gdLst/>
                <a:ahLst/>
                <a:cxnLst/>
                <a:rect l="l" t="t" r="r" b="b"/>
                <a:pathLst>
                  <a:path w="1274" h="3759" extrusionOk="0">
                    <a:moveTo>
                      <a:pt x="1274" y="1"/>
                    </a:moveTo>
                    <a:cubicBezTo>
                      <a:pt x="831" y="67"/>
                      <a:pt x="383" y="128"/>
                      <a:pt x="1" y="128"/>
                    </a:cubicBezTo>
                    <a:lnTo>
                      <a:pt x="1" y="3631"/>
                    </a:lnTo>
                    <a:cubicBezTo>
                      <a:pt x="383" y="3692"/>
                      <a:pt x="831" y="3758"/>
                      <a:pt x="1274" y="3758"/>
                    </a:cubicBezTo>
                    <a:lnTo>
                      <a:pt x="1274" y="1"/>
                    </a:lnTo>
                    <a:close/>
                  </a:path>
                </a:pathLst>
              </a:custGeom>
              <a:solidFill>
                <a:srgbClr val="378E6D">
                  <a:alpha val="59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9" name="Google Shape;1209;p34"/>
              <p:cNvSpPr/>
              <p:nvPr/>
            </p:nvSpPr>
            <p:spPr>
              <a:xfrm>
                <a:off x="6102269" y="3609584"/>
                <a:ext cx="130461" cy="430193"/>
              </a:xfrm>
              <a:custGeom>
                <a:avLst/>
                <a:gdLst/>
                <a:ahLst/>
                <a:cxnLst/>
                <a:rect l="l" t="t" r="r" b="b"/>
                <a:pathLst>
                  <a:path w="1274" h="4201" extrusionOk="0">
                    <a:moveTo>
                      <a:pt x="0" y="0"/>
                    </a:moveTo>
                    <a:lnTo>
                      <a:pt x="0" y="4134"/>
                    </a:lnTo>
                    <a:cubicBezTo>
                      <a:pt x="443" y="4201"/>
                      <a:pt x="891" y="4201"/>
                      <a:pt x="1273" y="4201"/>
                    </a:cubicBezTo>
                    <a:lnTo>
                      <a:pt x="1273" y="0"/>
                    </a:lnTo>
                    <a:close/>
                  </a:path>
                </a:pathLst>
              </a:custGeom>
              <a:solidFill>
                <a:srgbClr val="378E6D">
                  <a:alpha val="59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0" name="Google Shape;1210;p34"/>
              <p:cNvSpPr/>
              <p:nvPr/>
            </p:nvSpPr>
            <p:spPr>
              <a:xfrm>
                <a:off x="6506243" y="3648701"/>
                <a:ext cx="130461" cy="338952"/>
              </a:xfrm>
              <a:custGeom>
                <a:avLst/>
                <a:gdLst/>
                <a:ahLst/>
                <a:cxnLst/>
                <a:rect l="l" t="t" r="r" b="b"/>
                <a:pathLst>
                  <a:path w="1274" h="3310" extrusionOk="0">
                    <a:moveTo>
                      <a:pt x="1" y="0"/>
                    </a:moveTo>
                    <a:lnTo>
                      <a:pt x="1" y="3310"/>
                    </a:lnTo>
                    <a:lnTo>
                      <a:pt x="1274" y="3310"/>
                    </a:lnTo>
                    <a:lnTo>
                      <a:pt x="1274" y="0"/>
                    </a:lnTo>
                    <a:close/>
                  </a:path>
                </a:pathLst>
              </a:custGeom>
              <a:solidFill>
                <a:srgbClr val="378E6D">
                  <a:alpha val="59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1" name="Google Shape;1211;p34"/>
              <p:cNvSpPr/>
              <p:nvPr/>
            </p:nvSpPr>
            <p:spPr>
              <a:xfrm>
                <a:off x="6903560" y="3667952"/>
                <a:ext cx="130461" cy="293588"/>
              </a:xfrm>
              <a:custGeom>
                <a:avLst/>
                <a:gdLst/>
                <a:ahLst/>
                <a:cxnLst/>
                <a:rect l="l" t="t" r="r" b="b"/>
                <a:pathLst>
                  <a:path w="1274" h="2867" extrusionOk="0">
                    <a:moveTo>
                      <a:pt x="0" y="1"/>
                    </a:moveTo>
                    <a:lnTo>
                      <a:pt x="0" y="2867"/>
                    </a:lnTo>
                    <a:cubicBezTo>
                      <a:pt x="448" y="2801"/>
                      <a:pt x="891" y="2740"/>
                      <a:pt x="1273" y="2612"/>
                    </a:cubicBezTo>
                    <a:lnTo>
                      <a:pt x="1273" y="321"/>
                    </a:lnTo>
                    <a:cubicBezTo>
                      <a:pt x="891" y="194"/>
                      <a:pt x="448" y="67"/>
                      <a:pt x="0" y="1"/>
                    </a:cubicBezTo>
                    <a:close/>
                  </a:path>
                </a:pathLst>
              </a:custGeom>
              <a:solidFill>
                <a:srgbClr val="378E6D">
                  <a:alpha val="59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212" name="Google Shape;1212;p34"/>
            <p:cNvSpPr/>
            <p:nvPr/>
          </p:nvSpPr>
          <p:spPr>
            <a:xfrm>
              <a:off x="6069398" y="2126402"/>
              <a:ext cx="1023513" cy="1106254"/>
            </a:xfrm>
            <a:custGeom>
              <a:avLst/>
              <a:gdLst/>
              <a:ahLst/>
              <a:cxnLst/>
              <a:rect l="l" t="t" r="r" b="b"/>
              <a:pathLst>
                <a:path w="9995" h="10803" extrusionOk="0">
                  <a:moveTo>
                    <a:pt x="4262" y="0"/>
                  </a:moveTo>
                  <a:cubicBezTo>
                    <a:pt x="3396" y="0"/>
                    <a:pt x="2201" y="940"/>
                    <a:pt x="2485" y="2266"/>
                  </a:cubicBezTo>
                  <a:cubicBezTo>
                    <a:pt x="2801" y="4048"/>
                    <a:pt x="958" y="4109"/>
                    <a:pt x="1339" y="5763"/>
                  </a:cubicBezTo>
                  <a:cubicBezTo>
                    <a:pt x="1721" y="7418"/>
                    <a:pt x="1" y="7418"/>
                    <a:pt x="576" y="9200"/>
                  </a:cubicBezTo>
                  <a:cubicBezTo>
                    <a:pt x="972" y="10309"/>
                    <a:pt x="1737" y="10803"/>
                    <a:pt x="2473" y="10803"/>
                  </a:cubicBezTo>
                  <a:cubicBezTo>
                    <a:pt x="2919" y="10803"/>
                    <a:pt x="3355" y="10621"/>
                    <a:pt x="3692" y="10284"/>
                  </a:cubicBezTo>
                  <a:cubicBezTo>
                    <a:pt x="3860" y="10127"/>
                    <a:pt x="4066" y="10066"/>
                    <a:pt x="4298" y="10066"/>
                  </a:cubicBezTo>
                  <a:cubicBezTo>
                    <a:pt x="5102" y="10066"/>
                    <a:pt x="6223" y="10802"/>
                    <a:pt x="7223" y="10802"/>
                  </a:cubicBezTo>
                  <a:cubicBezTo>
                    <a:pt x="7454" y="10802"/>
                    <a:pt x="7679" y="10763"/>
                    <a:pt x="7892" y="10666"/>
                  </a:cubicBezTo>
                  <a:cubicBezTo>
                    <a:pt x="9292" y="10030"/>
                    <a:pt x="8467" y="9139"/>
                    <a:pt x="8401" y="8375"/>
                  </a:cubicBezTo>
                  <a:cubicBezTo>
                    <a:pt x="8401" y="7611"/>
                    <a:pt x="9994" y="7291"/>
                    <a:pt x="8849" y="5575"/>
                  </a:cubicBezTo>
                  <a:cubicBezTo>
                    <a:pt x="7703" y="3854"/>
                    <a:pt x="7322" y="3157"/>
                    <a:pt x="7322" y="2011"/>
                  </a:cubicBezTo>
                  <a:cubicBezTo>
                    <a:pt x="7322" y="1074"/>
                    <a:pt x="6299" y="222"/>
                    <a:pt x="5473" y="222"/>
                  </a:cubicBezTo>
                  <a:cubicBezTo>
                    <a:pt x="5289" y="222"/>
                    <a:pt x="5115" y="264"/>
                    <a:pt x="4964" y="357"/>
                  </a:cubicBezTo>
                  <a:cubicBezTo>
                    <a:pt x="4818" y="112"/>
                    <a:pt x="4560" y="0"/>
                    <a:pt x="4262" y="0"/>
                  </a:cubicBezTo>
                  <a:close/>
                </a:path>
              </a:pathLst>
            </a:custGeom>
            <a:solidFill>
              <a:srgbClr val="541B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3" name="Google Shape;1213;p34"/>
            <p:cNvSpPr/>
            <p:nvPr/>
          </p:nvSpPr>
          <p:spPr>
            <a:xfrm>
              <a:off x="5998025" y="3329106"/>
              <a:ext cx="1114139" cy="345711"/>
            </a:xfrm>
            <a:custGeom>
              <a:avLst/>
              <a:gdLst/>
              <a:ahLst/>
              <a:cxnLst/>
              <a:rect l="l" t="t" r="r" b="b"/>
              <a:pathLst>
                <a:path w="10880" h="3376" extrusionOk="0">
                  <a:moveTo>
                    <a:pt x="0" y="0"/>
                  </a:moveTo>
                  <a:lnTo>
                    <a:pt x="952" y="2358"/>
                  </a:lnTo>
                  <a:lnTo>
                    <a:pt x="3116" y="3376"/>
                  </a:lnTo>
                  <a:lnTo>
                    <a:pt x="8589" y="3121"/>
                  </a:lnTo>
                  <a:lnTo>
                    <a:pt x="10880" y="0"/>
                  </a:lnTo>
                  <a:lnTo>
                    <a:pt x="10880" y="0"/>
                  </a:lnTo>
                  <a:lnTo>
                    <a:pt x="8207" y="321"/>
                  </a:lnTo>
                  <a:lnTo>
                    <a:pt x="2673" y="321"/>
                  </a:lnTo>
                  <a:lnTo>
                    <a:pt x="0" y="0"/>
                  </a:ln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4" name="Google Shape;1214;p34"/>
            <p:cNvSpPr/>
            <p:nvPr/>
          </p:nvSpPr>
          <p:spPr>
            <a:xfrm>
              <a:off x="6128279" y="2606050"/>
              <a:ext cx="443300" cy="756038"/>
            </a:xfrm>
            <a:custGeom>
              <a:avLst/>
              <a:gdLst/>
              <a:ahLst/>
              <a:cxnLst/>
              <a:rect l="l" t="t" r="r" b="b"/>
              <a:pathLst>
                <a:path w="4329" h="7383" extrusionOk="0">
                  <a:moveTo>
                    <a:pt x="1589" y="0"/>
                  </a:moveTo>
                  <a:lnTo>
                    <a:pt x="1" y="1079"/>
                  </a:lnTo>
                  <a:cubicBezTo>
                    <a:pt x="510" y="1909"/>
                    <a:pt x="892" y="2673"/>
                    <a:pt x="1019" y="2927"/>
                  </a:cubicBezTo>
                  <a:cubicBezTo>
                    <a:pt x="1589" y="3946"/>
                    <a:pt x="1528" y="5789"/>
                    <a:pt x="1462" y="6746"/>
                  </a:cubicBezTo>
                  <a:cubicBezTo>
                    <a:pt x="1462" y="6873"/>
                    <a:pt x="1462" y="6934"/>
                    <a:pt x="1401" y="7061"/>
                  </a:cubicBezTo>
                  <a:lnTo>
                    <a:pt x="1401" y="7382"/>
                  </a:lnTo>
                  <a:lnTo>
                    <a:pt x="4328" y="7382"/>
                  </a:lnTo>
                  <a:lnTo>
                    <a:pt x="4328" y="825"/>
                  </a:lnTo>
                  <a:lnTo>
                    <a:pt x="4135" y="764"/>
                  </a:lnTo>
                  <a:lnTo>
                    <a:pt x="3565" y="698"/>
                  </a:lnTo>
                  <a:cubicBezTo>
                    <a:pt x="3565" y="698"/>
                    <a:pt x="3310" y="825"/>
                    <a:pt x="2989" y="891"/>
                  </a:cubicBezTo>
                  <a:cubicBezTo>
                    <a:pt x="2860" y="916"/>
                    <a:pt x="2730" y="931"/>
                    <a:pt x="2604" y="931"/>
                  </a:cubicBezTo>
                  <a:cubicBezTo>
                    <a:pt x="2422" y="931"/>
                    <a:pt x="2249" y="900"/>
                    <a:pt x="2098" y="825"/>
                  </a:cubicBezTo>
                  <a:cubicBezTo>
                    <a:pt x="2037" y="698"/>
                    <a:pt x="1844" y="382"/>
                    <a:pt x="1589" y="0"/>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5" name="Google Shape;1215;p34"/>
            <p:cNvSpPr/>
            <p:nvPr/>
          </p:nvSpPr>
          <p:spPr>
            <a:xfrm>
              <a:off x="5939041" y="1699901"/>
              <a:ext cx="612674" cy="1016754"/>
            </a:xfrm>
            <a:custGeom>
              <a:avLst/>
              <a:gdLst/>
              <a:ahLst/>
              <a:cxnLst/>
              <a:rect l="l" t="t" r="r" b="b"/>
              <a:pathLst>
                <a:path w="5983" h="9929" extrusionOk="0">
                  <a:moveTo>
                    <a:pt x="5983" y="1"/>
                  </a:moveTo>
                  <a:cubicBezTo>
                    <a:pt x="5983" y="1"/>
                    <a:pt x="5092" y="1019"/>
                    <a:pt x="5092" y="1528"/>
                  </a:cubicBezTo>
                  <a:cubicBezTo>
                    <a:pt x="5092" y="2037"/>
                    <a:pt x="5219" y="2419"/>
                    <a:pt x="5219" y="2419"/>
                  </a:cubicBezTo>
                  <a:lnTo>
                    <a:pt x="958" y="5031"/>
                  </a:lnTo>
                  <a:cubicBezTo>
                    <a:pt x="255" y="5474"/>
                    <a:pt x="1" y="6365"/>
                    <a:pt x="383" y="7067"/>
                  </a:cubicBezTo>
                  <a:cubicBezTo>
                    <a:pt x="831" y="7892"/>
                    <a:pt x="1401" y="8976"/>
                    <a:pt x="1849" y="9928"/>
                  </a:cubicBezTo>
                  <a:lnTo>
                    <a:pt x="3437" y="8849"/>
                  </a:lnTo>
                  <a:cubicBezTo>
                    <a:pt x="2928" y="7892"/>
                    <a:pt x="2292" y="6431"/>
                    <a:pt x="2292" y="6431"/>
                  </a:cubicBezTo>
                  <a:lnTo>
                    <a:pt x="5983" y="3310"/>
                  </a:lnTo>
                  <a:lnTo>
                    <a:pt x="5983" y="1"/>
                  </a:lnTo>
                  <a:close/>
                </a:path>
              </a:pathLst>
            </a:custGeom>
            <a:solidFill>
              <a:srgbClr val="FE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6" name="Google Shape;1216;p34"/>
            <p:cNvSpPr/>
            <p:nvPr/>
          </p:nvSpPr>
          <p:spPr>
            <a:xfrm>
              <a:off x="6538601" y="2606050"/>
              <a:ext cx="436951" cy="756038"/>
            </a:xfrm>
            <a:custGeom>
              <a:avLst/>
              <a:gdLst/>
              <a:ahLst/>
              <a:cxnLst/>
              <a:rect l="l" t="t" r="r" b="b"/>
              <a:pathLst>
                <a:path w="4267" h="7383" extrusionOk="0">
                  <a:moveTo>
                    <a:pt x="2740" y="0"/>
                  </a:moveTo>
                  <a:cubicBezTo>
                    <a:pt x="2485" y="382"/>
                    <a:pt x="2292" y="698"/>
                    <a:pt x="2164" y="825"/>
                  </a:cubicBezTo>
                  <a:cubicBezTo>
                    <a:pt x="2053" y="900"/>
                    <a:pt x="1874" y="931"/>
                    <a:pt x="1694" y="931"/>
                  </a:cubicBezTo>
                  <a:cubicBezTo>
                    <a:pt x="1569" y="931"/>
                    <a:pt x="1444" y="916"/>
                    <a:pt x="1339" y="891"/>
                  </a:cubicBezTo>
                  <a:cubicBezTo>
                    <a:pt x="1019" y="825"/>
                    <a:pt x="764" y="698"/>
                    <a:pt x="764" y="698"/>
                  </a:cubicBezTo>
                  <a:lnTo>
                    <a:pt x="128" y="764"/>
                  </a:lnTo>
                  <a:lnTo>
                    <a:pt x="1" y="825"/>
                  </a:lnTo>
                  <a:lnTo>
                    <a:pt x="1" y="7382"/>
                  </a:lnTo>
                  <a:lnTo>
                    <a:pt x="2928" y="7382"/>
                  </a:lnTo>
                  <a:lnTo>
                    <a:pt x="2928" y="7061"/>
                  </a:lnTo>
                  <a:cubicBezTo>
                    <a:pt x="2867" y="6934"/>
                    <a:pt x="2867" y="6873"/>
                    <a:pt x="2867" y="6746"/>
                  </a:cubicBezTo>
                  <a:cubicBezTo>
                    <a:pt x="2801" y="5789"/>
                    <a:pt x="2740" y="3946"/>
                    <a:pt x="3310" y="2927"/>
                  </a:cubicBezTo>
                  <a:cubicBezTo>
                    <a:pt x="3437" y="2673"/>
                    <a:pt x="3819" y="1909"/>
                    <a:pt x="4267" y="1079"/>
                  </a:cubicBezTo>
                  <a:lnTo>
                    <a:pt x="2740" y="0"/>
                  </a:ln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7" name="Google Shape;1217;p34"/>
            <p:cNvSpPr/>
            <p:nvPr/>
          </p:nvSpPr>
          <p:spPr>
            <a:xfrm>
              <a:off x="6649604" y="2716541"/>
              <a:ext cx="325947" cy="645545"/>
            </a:xfrm>
            <a:custGeom>
              <a:avLst/>
              <a:gdLst/>
              <a:ahLst/>
              <a:cxnLst/>
              <a:rect l="l" t="t" r="r" b="b"/>
              <a:pathLst>
                <a:path w="3183" h="6304" extrusionOk="0">
                  <a:moveTo>
                    <a:pt x="3183" y="0"/>
                  </a:moveTo>
                  <a:cubicBezTo>
                    <a:pt x="3183" y="0"/>
                    <a:pt x="2037" y="510"/>
                    <a:pt x="1401" y="2739"/>
                  </a:cubicBezTo>
                  <a:cubicBezTo>
                    <a:pt x="1019" y="4073"/>
                    <a:pt x="637" y="5346"/>
                    <a:pt x="1" y="6303"/>
                  </a:cubicBezTo>
                  <a:lnTo>
                    <a:pt x="1844" y="6303"/>
                  </a:lnTo>
                  <a:lnTo>
                    <a:pt x="1844" y="5982"/>
                  </a:lnTo>
                  <a:cubicBezTo>
                    <a:pt x="1783" y="5855"/>
                    <a:pt x="1783" y="5794"/>
                    <a:pt x="1783" y="5667"/>
                  </a:cubicBezTo>
                  <a:cubicBezTo>
                    <a:pt x="1717" y="4710"/>
                    <a:pt x="1656" y="2867"/>
                    <a:pt x="2226" y="1848"/>
                  </a:cubicBezTo>
                  <a:cubicBezTo>
                    <a:pt x="2353" y="1594"/>
                    <a:pt x="2735" y="830"/>
                    <a:pt x="3183" y="0"/>
                  </a:cubicBezTo>
                  <a:close/>
                </a:path>
              </a:pathLst>
            </a:custGeom>
            <a:solidFill>
              <a:srgbClr val="FF69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8" name="Google Shape;1218;p34"/>
            <p:cNvSpPr/>
            <p:nvPr/>
          </p:nvSpPr>
          <p:spPr>
            <a:xfrm>
              <a:off x="6271641" y="3296747"/>
              <a:ext cx="566798" cy="32462"/>
            </a:xfrm>
            <a:custGeom>
              <a:avLst/>
              <a:gdLst/>
              <a:ahLst/>
              <a:cxnLst/>
              <a:rect l="l" t="t" r="r" b="b"/>
              <a:pathLst>
                <a:path w="5535" h="317" extrusionOk="0">
                  <a:moveTo>
                    <a:pt x="62" y="1"/>
                  </a:moveTo>
                  <a:cubicBezTo>
                    <a:pt x="62" y="128"/>
                    <a:pt x="62" y="189"/>
                    <a:pt x="1" y="316"/>
                  </a:cubicBezTo>
                  <a:lnTo>
                    <a:pt x="5535" y="316"/>
                  </a:lnTo>
                  <a:cubicBezTo>
                    <a:pt x="5474" y="189"/>
                    <a:pt x="5474" y="128"/>
                    <a:pt x="5474"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19" name="Google Shape;1219;p34"/>
            <p:cNvSpPr/>
            <p:nvPr/>
          </p:nvSpPr>
          <p:spPr>
            <a:xfrm>
              <a:off x="6551606" y="1699901"/>
              <a:ext cx="619535" cy="1016754"/>
            </a:xfrm>
            <a:custGeom>
              <a:avLst/>
              <a:gdLst/>
              <a:ahLst/>
              <a:cxnLst/>
              <a:rect l="l" t="t" r="r" b="b"/>
              <a:pathLst>
                <a:path w="6050" h="9929" extrusionOk="0">
                  <a:moveTo>
                    <a:pt x="1" y="1"/>
                  </a:moveTo>
                  <a:lnTo>
                    <a:pt x="1" y="3310"/>
                  </a:lnTo>
                  <a:lnTo>
                    <a:pt x="194" y="3437"/>
                  </a:lnTo>
                  <a:lnTo>
                    <a:pt x="3758" y="6431"/>
                  </a:lnTo>
                  <a:cubicBezTo>
                    <a:pt x="3758" y="6431"/>
                    <a:pt x="3122" y="7892"/>
                    <a:pt x="2613" y="8849"/>
                  </a:cubicBezTo>
                  <a:lnTo>
                    <a:pt x="4140" y="9928"/>
                  </a:lnTo>
                  <a:cubicBezTo>
                    <a:pt x="4649" y="8976"/>
                    <a:pt x="5219" y="7892"/>
                    <a:pt x="5667" y="7067"/>
                  </a:cubicBezTo>
                  <a:cubicBezTo>
                    <a:pt x="6049" y="6365"/>
                    <a:pt x="5795" y="5474"/>
                    <a:pt x="5092" y="5031"/>
                  </a:cubicBezTo>
                  <a:lnTo>
                    <a:pt x="831" y="2419"/>
                  </a:lnTo>
                  <a:cubicBezTo>
                    <a:pt x="831" y="2419"/>
                    <a:pt x="958" y="2037"/>
                    <a:pt x="958" y="1528"/>
                  </a:cubicBezTo>
                  <a:cubicBezTo>
                    <a:pt x="958" y="1146"/>
                    <a:pt x="449" y="449"/>
                    <a:pt x="194" y="128"/>
                  </a:cubicBezTo>
                  <a:cubicBezTo>
                    <a:pt x="67" y="67"/>
                    <a:pt x="1" y="1"/>
                    <a:pt x="1" y="1"/>
                  </a:cubicBezTo>
                  <a:close/>
                </a:path>
              </a:pathLst>
            </a:custGeom>
            <a:solidFill>
              <a:srgbClr val="FE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0" name="Google Shape;1220;p34"/>
            <p:cNvSpPr/>
            <p:nvPr/>
          </p:nvSpPr>
          <p:spPr>
            <a:xfrm>
              <a:off x="6551606" y="1699901"/>
              <a:ext cx="19968" cy="352060"/>
            </a:xfrm>
            <a:custGeom>
              <a:avLst/>
              <a:gdLst/>
              <a:ahLst/>
              <a:cxnLst/>
              <a:rect l="l" t="t" r="r" b="b"/>
              <a:pathLst>
                <a:path w="195" h="3438" extrusionOk="0">
                  <a:moveTo>
                    <a:pt x="1" y="1"/>
                  </a:moveTo>
                  <a:lnTo>
                    <a:pt x="1" y="3310"/>
                  </a:lnTo>
                  <a:lnTo>
                    <a:pt x="194" y="3437"/>
                  </a:lnTo>
                  <a:lnTo>
                    <a:pt x="194" y="128"/>
                  </a:lnTo>
                  <a:cubicBezTo>
                    <a:pt x="67" y="67"/>
                    <a:pt x="1" y="1"/>
                    <a:pt x="1" y="1"/>
                  </a:cubicBezTo>
                  <a:close/>
                </a:path>
              </a:pathLst>
            </a:custGeom>
            <a:solidFill>
              <a:srgbClr val="F18E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1" name="Google Shape;1221;p34"/>
            <p:cNvSpPr/>
            <p:nvPr/>
          </p:nvSpPr>
          <p:spPr>
            <a:xfrm>
              <a:off x="6434357" y="2677424"/>
              <a:ext cx="241465" cy="137219"/>
            </a:xfrm>
            <a:custGeom>
              <a:avLst/>
              <a:gdLst/>
              <a:ahLst/>
              <a:cxnLst/>
              <a:rect l="l" t="t" r="r" b="b"/>
              <a:pathLst>
                <a:path w="2358" h="1340" extrusionOk="0">
                  <a:moveTo>
                    <a:pt x="576" y="1"/>
                  </a:moveTo>
                  <a:cubicBezTo>
                    <a:pt x="576" y="1"/>
                    <a:pt x="321" y="128"/>
                    <a:pt x="0" y="194"/>
                  </a:cubicBezTo>
                  <a:cubicBezTo>
                    <a:pt x="0" y="830"/>
                    <a:pt x="448" y="1273"/>
                    <a:pt x="1019" y="1340"/>
                  </a:cubicBezTo>
                  <a:lnTo>
                    <a:pt x="1339" y="1340"/>
                  </a:lnTo>
                  <a:cubicBezTo>
                    <a:pt x="1909" y="1273"/>
                    <a:pt x="2357" y="830"/>
                    <a:pt x="2357" y="194"/>
                  </a:cubicBezTo>
                  <a:cubicBezTo>
                    <a:pt x="2037" y="128"/>
                    <a:pt x="1782" y="1"/>
                    <a:pt x="1782" y="1"/>
                  </a:cubicBezTo>
                  <a:lnTo>
                    <a:pt x="1146" y="67"/>
                  </a:lnTo>
                  <a:lnTo>
                    <a:pt x="576" y="1"/>
                  </a:ln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2" name="Google Shape;1222;p34"/>
            <p:cNvSpPr/>
            <p:nvPr/>
          </p:nvSpPr>
          <p:spPr>
            <a:xfrm>
              <a:off x="6473474" y="2560174"/>
              <a:ext cx="163230" cy="215352"/>
            </a:xfrm>
            <a:custGeom>
              <a:avLst/>
              <a:gdLst/>
              <a:ahLst/>
              <a:cxnLst/>
              <a:rect l="l" t="t" r="r" b="b"/>
              <a:pathLst>
                <a:path w="1594" h="2103" extrusionOk="0">
                  <a:moveTo>
                    <a:pt x="0" y="0"/>
                  </a:moveTo>
                  <a:lnTo>
                    <a:pt x="0" y="1339"/>
                  </a:lnTo>
                  <a:cubicBezTo>
                    <a:pt x="0" y="1782"/>
                    <a:pt x="382" y="2103"/>
                    <a:pt x="764" y="2103"/>
                  </a:cubicBezTo>
                  <a:cubicBezTo>
                    <a:pt x="1212" y="2103"/>
                    <a:pt x="1594" y="1782"/>
                    <a:pt x="1594" y="1339"/>
                  </a:cubicBezTo>
                  <a:lnTo>
                    <a:pt x="1594" y="0"/>
                  </a:lnTo>
                  <a:close/>
                </a:path>
              </a:pathLst>
            </a:custGeom>
            <a:solidFill>
              <a:srgbClr val="F18E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3" name="Google Shape;1223;p34"/>
            <p:cNvSpPr/>
            <p:nvPr/>
          </p:nvSpPr>
          <p:spPr>
            <a:xfrm>
              <a:off x="6473474" y="2560174"/>
              <a:ext cx="163230" cy="119709"/>
            </a:xfrm>
            <a:custGeom>
              <a:avLst/>
              <a:gdLst/>
              <a:ahLst/>
              <a:cxnLst/>
              <a:rect l="l" t="t" r="r" b="b"/>
              <a:pathLst>
                <a:path w="1594" h="1169" extrusionOk="0">
                  <a:moveTo>
                    <a:pt x="0" y="0"/>
                  </a:moveTo>
                  <a:lnTo>
                    <a:pt x="0" y="636"/>
                  </a:lnTo>
                  <a:cubicBezTo>
                    <a:pt x="282" y="806"/>
                    <a:pt x="806" y="1168"/>
                    <a:pt x="1361" y="1168"/>
                  </a:cubicBezTo>
                  <a:cubicBezTo>
                    <a:pt x="1438" y="1168"/>
                    <a:pt x="1516" y="1161"/>
                    <a:pt x="1594" y="1146"/>
                  </a:cubicBezTo>
                  <a:lnTo>
                    <a:pt x="1594" y="0"/>
                  </a:lnTo>
                  <a:close/>
                </a:path>
              </a:pathLst>
            </a:custGeom>
            <a:solidFill>
              <a:srgbClr val="D05D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4" name="Google Shape;1224;p34"/>
            <p:cNvSpPr/>
            <p:nvPr/>
          </p:nvSpPr>
          <p:spPr>
            <a:xfrm>
              <a:off x="6408244" y="2214979"/>
              <a:ext cx="293690" cy="417188"/>
            </a:xfrm>
            <a:custGeom>
              <a:avLst/>
              <a:gdLst/>
              <a:ahLst/>
              <a:cxnLst/>
              <a:rect l="l" t="t" r="r" b="b"/>
              <a:pathLst>
                <a:path w="2868" h="4074" extrusionOk="0">
                  <a:moveTo>
                    <a:pt x="1849" y="1"/>
                  </a:moveTo>
                  <a:cubicBezTo>
                    <a:pt x="1722" y="316"/>
                    <a:pt x="1274" y="1207"/>
                    <a:pt x="1" y="1462"/>
                  </a:cubicBezTo>
                  <a:cubicBezTo>
                    <a:pt x="1" y="1844"/>
                    <a:pt x="1" y="2480"/>
                    <a:pt x="67" y="2928"/>
                  </a:cubicBezTo>
                  <a:cubicBezTo>
                    <a:pt x="67" y="3565"/>
                    <a:pt x="831" y="4074"/>
                    <a:pt x="1401" y="4074"/>
                  </a:cubicBezTo>
                  <a:cubicBezTo>
                    <a:pt x="2037" y="4074"/>
                    <a:pt x="2801" y="3565"/>
                    <a:pt x="2801" y="2928"/>
                  </a:cubicBezTo>
                  <a:cubicBezTo>
                    <a:pt x="2867" y="2480"/>
                    <a:pt x="2867" y="1783"/>
                    <a:pt x="2867" y="1401"/>
                  </a:cubicBezTo>
                  <a:cubicBezTo>
                    <a:pt x="2419" y="1080"/>
                    <a:pt x="2103" y="444"/>
                    <a:pt x="1976" y="128"/>
                  </a:cubicBezTo>
                  <a:lnTo>
                    <a:pt x="1849" y="1"/>
                  </a:lnTo>
                  <a:close/>
                </a:path>
              </a:pathLst>
            </a:custGeom>
            <a:solidFill>
              <a:srgbClr val="FE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5" name="Google Shape;1225;p34"/>
            <p:cNvSpPr/>
            <p:nvPr/>
          </p:nvSpPr>
          <p:spPr>
            <a:xfrm>
              <a:off x="6545360" y="2423571"/>
              <a:ext cx="32462" cy="84482"/>
            </a:xfrm>
            <a:custGeom>
              <a:avLst/>
              <a:gdLst/>
              <a:ahLst/>
              <a:cxnLst/>
              <a:rect l="l" t="t" r="r" b="b"/>
              <a:pathLst>
                <a:path w="317" h="825" extrusionOk="0">
                  <a:moveTo>
                    <a:pt x="128" y="0"/>
                  </a:moveTo>
                  <a:lnTo>
                    <a:pt x="316" y="637"/>
                  </a:lnTo>
                  <a:lnTo>
                    <a:pt x="189" y="0"/>
                  </a:lnTo>
                  <a:close/>
                  <a:moveTo>
                    <a:pt x="316" y="637"/>
                  </a:moveTo>
                  <a:lnTo>
                    <a:pt x="316" y="637"/>
                  </a:lnTo>
                  <a:cubicBezTo>
                    <a:pt x="316" y="698"/>
                    <a:pt x="255" y="764"/>
                    <a:pt x="189" y="764"/>
                  </a:cubicBezTo>
                  <a:lnTo>
                    <a:pt x="1" y="764"/>
                  </a:lnTo>
                  <a:lnTo>
                    <a:pt x="1" y="825"/>
                  </a:lnTo>
                  <a:lnTo>
                    <a:pt x="189" y="825"/>
                  </a:lnTo>
                  <a:cubicBezTo>
                    <a:pt x="255" y="825"/>
                    <a:pt x="316" y="764"/>
                    <a:pt x="316" y="637"/>
                  </a:cubicBezTo>
                  <a:close/>
                </a:path>
              </a:pathLst>
            </a:custGeom>
            <a:solidFill>
              <a:srgbClr val="D05D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6" name="Google Shape;1226;p34"/>
            <p:cNvSpPr/>
            <p:nvPr/>
          </p:nvSpPr>
          <p:spPr>
            <a:xfrm>
              <a:off x="6467228" y="2423571"/>
              <a:ext cx="26113" cy="39220"/>
            </a:xfrm>
            <a:custGeom>
              <a:avLst/>
              <a:gdLst/>
              <a:ahLst/>
              <a:cxnLst/>
              <a:rect l="l" t="t" r="r" b="b"/>
              <a:pathLst>
                <a:path w="255" h="383" extrusionOk="0">
                  <a:moveTo>
                    <a:pt x="127" y="0"/>
                  </a:moveTo>
                  <a:cubicBezTo>
                    <a:pt x="0" y="0"/>
                    <a:pt x="0" y="61"/>
                    <a:pt x="0" y="189"/>
                  </a:cubicBezTo>
                  <a:cubicBezTo>
                    <a:pt x="0" y="316"/>
                    <a:pt x="0" y="382"/>
                    <a:pt x="127" y="382"/>
                  </a:cubicBezTo>
                  <a:cubicBezTo>
                    <a:pt x="188" y="382"/>
                    <a:pt x="255" y="316"/>
                    <a:pt x="255" y="189"/>
                  </a:cubicBezTo>
                  <a:cubicBezTo>
                    <a:pt x="255" y="61"/>
                    <a:pt x="188" y="0"/>
                    <a:pt x="12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7" name="Google Shape;1227;p34"/>
            <p:cNvSpPr/>
            <p:nvPr/>
          </p:nvSpPr>
          <p:spPr>
            <a:xfrm>
              <a:off x="6616836" y="2423571"/>
              <a:ext cx="26113" cy="39220"/>
            </a:xfrm>
            <a:custGeom>
              <a:avLst/>
              <a:gdLst/>
              <a:ahLst/>
              <a:cxnLst/>
              <a:rect l="l" t="t" r="r" b="b"/>
              <a:pathLst>
                <a:path w="255" h="383" extrusionOk="0">
                  <a:moveTo>
                    <a:pt x="127" y="0"/>
                  </a:moveTo>
                  <a:cubicBezTo>
                    <a:pt x="66" y="0"/>
                    <a:pt x="0" y="61"/>
                    <a:pt x="0" y="189"/>
                  </a:cubicBezTo>
                  <a:cubicBezTo>
                    <a:pt x="0" y="316"/>
                    <a:pt x="66" y="382"/>
                    <a:pt x="127" y="382"/>
                  </a:cubicBezTo>
                  <a:cubicBezTo>
                    <a:pt x="194" y="382"/>
                    <a:pt x="255" y="316"/>
                    <a:pt x="255" y="189"/>
                  </a:cubicBezTo>
                  <a:cubicBezTo>
                    <a:pt x="255" y="61"/>
                    <a:pt x="194" y="0"/>
                    <a:pt x="12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8" name="Google Shape;1228;p34"/>
            <p:cNvSpPr/>
            <p:nvPr/>
          </p:nvSpPr>
          <p:spPr>
            <a:xfrm>
              <a:off x="6447362" y="2375033"/>
              <a:ext cx="58984" cy="22529"/>
            </a:xfrm>
            <a:custGeom>
              <a:avLst/>
              <a:gdLst/>
              <a:ahLst/>
              <a:cxnLst/>
              <a:rect l="l" t="t" r="r" b="b"/>
              <a:pathLst>
                <a:path w="576" h="220" extrusionOk="0">
                  <a:moveTo>
                    <a:pt x="377" y="1"/>
                  </a:moveTo>
                  <a:cubicBezTo>
                    <a:pt x="357" y="1"/>
                    <a:pt x="339" y="8"/>
                    <a:pt x="321" y="26"/>
                  </a:cubicBezTo>
                  <a:cubicBezTo>
                    <a:pt x="255" y="26"/>
                    <a:pt x="128" y="26"/>
                    <a:pt x="128" y="92"/>
                  </a:cubicBezTo>
                  <a:cubicBezTo>
                    <a:pt x="67" y="92"/>
                    <a:pt x="1" y="153"/>
                    <a:pt x="1" y="153"/>
                  </a:cubicBezTo>
                  <a:lnTo>
                    <a:pt x="1" y="220"/>
                  </a:lnTo>
                  <a:lnTo>
                    <a:pt x="67" y="220"/>
                  </a:lnTo>
                  <a:lnTo>
                    <a:pt x="128" y="153"/>
                  </a:lnTo>
                  <a:cubicBezTo>
                    <a:pt x="194" y="92"/>
                    <a:pt x="255" y="92"/>
                    <a:pt x="321" y="92"/>
                  </a:cubicBezTo>
                  <a:cubicBezTo>
                    <a:pt x="382" y="92"/>
                    <a:pt x="449" y="92"/>
                    <a:pt x="510" y="153"/>
                  </a:cubicBezTo>
                  <a:lnTo>
                    <a:pt x="576" y="153"/>
                  </a:lnTo>
                  <a:lnTo>
                    <a:pt x="576" y="92"/>
                  </a:lnTo>
                  <a:cubicBezTo>
                    <a:pt x="486" y="45"/>
                    <a:pt x="426" y="1"/>
                    <a:pt x="377" y="1"/>
                  </a:cubicBezTo>
                  <a:close/>
                </a:path>
              </a:pathLst>
            </a:custGeom>
            <a:solidFill>
              <a:srgbClr val="541B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29" name="Google Shape;1229;p34"/>
            <p:cNvSpPr/>
            <p:nvPr/>
          </p:nvSpPr>
          <p:spPr>
            <a:xfrm>
              <a:off x="6603729" y="2375033"/>
              <a:ext cx="59086" cy="22529"/>
            </a:xfrm>
            <a:custGeom>
              <a:avLst/>
              <a:gdLst/>
              <a:ahLst/>
              <a:cxnLst/>
              <a:rect l="l" t="t" r="r" b="b"/>
              <a:pathLst>
                <a:path w="577" h="220" extrusionOk="0">
                  <a:moveTo>
                    <a:pt x="189" y="1"/>
                  </a:moveTo>
                  <a:cubicBezTo>
                    <a:pt x="126" y="1"/>
                    <a:pt x="48" y="45"/>
                    <a:pt x="1" y="92"/>
                  </a:cubicBezTo>
                  <a:lnTo>
                    <a:pt x="1" y="153"/>
                  </a:lnTo>
                  <a:lnTo>
                    <a:pt x="67" y="153"/>
                  </a:lnTo>
                  <a:cubicBezTo>
                    <a:pt x="128" y="92"/>
                    <a:pt x="194" y="92"/>
                    <a:pt x="255" y="92"/>
                  </a:cubicBezTo>
                  <a:cubicBezTo>
                    <a:pt x="322" y="92"/>
                    <a:pt x="383" y="92"/>
                    <a:pt x="449" y="153"/>
                  </a:cubicBezTo>
                  <a:lnTo>
                    <a:pt x="510" y="220"/>
                  </a:lnTo>
                  <a:lnTo>
                    <a:pt x="576" y="220"/>
                  </a:lnTo>
                  <a:lnTo>
                    <a:pt x="576" y="153"/>
                  </a:lnTo>
                  <a:cubicBezTo>
                    <a:pt x="576" y="153"/>
                    <a:pt x="510" y="92"/>
                    <a:pt x="449" y="92"/>
                  </a:cubicBezTo>
                  <a:cubicBezTo>
                    <a:pt x="449" y="26"/>
                    <a:pt x="322" y="26"/>
                    <a:pt x="255" y="26"/>
                  </a:cubicBezTo>
                  <a:cubicBezTo>
                    <a:pt x="238" y="8"/>
                    <a:pt x="214" y="1"/>
                    <a:pt x="189" y="1"/>
                  </a:cubicBezTo>
                  <a:close/>
                </a:path>
              </a:pathLst>
            </a:custGeom>
            <a:solidFill>
              <a:srgbClr val="541B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0" name="Google Shape;1230;p34"/>
            <p:cNvSpPr/>
            <p:nvPr/>
          </p:nvSpPr>
          <p:spPr>
            <a:xfrm>
              <a:off x="6519350" y="2540821"/>
              <a:ext cx="58472" cy="19456"/>
            </a:xfrm>
            <a:custGeom>
              <a:avLst/>
              <a:gdLst/>
              <a:ahLst/>
              <a:cxnLst/>
              <a:rect l="l" t="t" r="r" b="b"/>
              <a:pathLst>
                <a:path w="571" h="190" extrusionOk="0">
                  <a:moveTo>
                    <a:pt x="509" y="1"/>
                  </a:moveTo>
                  <a:cubicBezTo>
                    <a:pt x="443" y="62"/>
                    <a:pt x="316" y="128"/>
                    <a:pt x="255" y="128"/>
                  </a:cubicBezTo>
                  <a:cubicBezTo>
                    <a:pt x="189" y="128"/>
                    <a:pt x="127" y="62"/>
                    <a:pt x="61" y="62"/>
                  </a:cubicBezTo>
                  <a:lnTo>
                    <a:pt x="0" y="62"/>
                  </a:lnTo>
                  <a:lnTo>
                    <a:pt x="255" y="189"/>
                  </a:lnTo>
                  <a:cubicBezTo>
                    <a:pt x="382" y="189"/>
                    <a:pt x="443" y="128"/>
                    <a:pt x="509" y="62"/>
                  </a:cubicBezTo>
                  <a:cubicBezTo>
                    <a:pt x="570" y="62"/>
                    <a:pt x="570" y="62"/>
                    <a:pt x="509" y="1"/>
                  </a:cubicBezTo>
                  <a:close/>
                </a:path>
              </a:pathLst>
            </a:custGeom>
            <a:solidFill>
              <a:srgbClr val="D05D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1" name="Google Shape;1231;p34"/>
            <p:cNvSpPr/>
            <p:nvPr/>
          </p:nvSpPr>
          <p:spPr>
            <a:xfrm>
              <a:off x="6160638" y="3602825"/>
              <a:ext cx="482316" cy="303828"/>
            </a:xfrm>
            <a:custGeom>
              <a:avLst/>
              <a:gdLst/>
              <a:ahLst/>
              <a:cxnLst/>
              <a:rect l="l" t="t" r="r" b="b"/>
              <a:pathLst>
                <a:path w="4710" h="2967" extrusionOk="0">
                  <a:moveTo>
                    <a:pt x="3055" y="0"/>
                  </a:moveTo>
                  <a:cubicBezTo>
                    <a:pt x="2867" y="66"/>
                    <a:pt x="2612" y="509"/>
                    <a:pt x="2230" y="703"/>
                  </a:cubicBezTo>
                  <a:cubicBezTo>
                    <a:pt x="1849" y="957"/>
                    <a:pt x="255" y="1721"/>
                    <a:pt x="128" y="1976"/>
                  </a:cubicBezTo>
                  <a:cubicBezTo>
                    <a:pt x="0" y="2230"/>
                    <a:pt x="448" y="2103"/>
                    <a:pt x="703" y="2357"/>
                  </a:cubicBezTo>
                  <a:cubicBezTo>
                    <a:pt x="974" y="2519"/>
                    <a:pt x="1388" y="2967"/>
                    <a:pt x="1865" y="2967"/>
                  </a:cubicBezTo>
                  <a:cubicBezTo>
                    <a:pt x="1943" y="2967"/>
                    <a:pt x="2022" y="2955"/>
                    <a:pt x="2103" y="2928"/>
                  </a:cubicBezTo>
                  <a:cubicBezTo>
                    <a:pt x="2673" y="2800"/>
                    <a:pt x="3885" y="1655"/>
                    <a:pt x="4710" y="1594"/>
                  </a:cubicBezTo>
                  <a:lnTo>
                    <a:pt x="4582" y="382"/>
                  </a:lnTo>
                  <a:cubicBezTo>
                    <a:pt x="4582" y="382"/>
                    <a:pt x="3310" y="0"/>
                    <a:pt x="3055" y="0"/>
                  </a:cubicBezTo>
                  <a:close/>
                </a:path>
              </a:pathLst>
            </a:custGeom>
            <a:solidFill>
              <a:srgbClr val="F18E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2" name="Google Shape;1232;p34"/>
            <p:cNvSpPr/>
            <p:nvPr/>
          </p:nvSpPr>
          <p:spPr>
            <a:xfrm>
              <a:off x="6499484" y="3325113"/>
              <a:ext cx="808161" cy="486309"/>
            </a:xfrm>
            <a:custGeom>
              <a:avLst/>
              <a:gdLst/>
              <a:ahLst/>
              <a:cxnLst/>
              <a:rect l="l" t="t" r="r" b="b"/>
              <a:pathLst>
                <a:path w="7892" h="4749" extrusionOk="0">
                  <a:moveTo>
                    <a:pt x="6189" y="1"/>
                  </a:moveTo>
                  <a:cubicBezTo>
                    <a:pt x="6015" y="1"/>
                    <a:pt x="5838" y="34"/>
                    <a:pt x="5667" y="106"/>
                  </a:cubicBezTo>
                  <a:lnTo>
                    <a:pt x="1" y="2397"/>
                  </a:lnTo>
                  <a:lnTo>
                    <a:pt x="764" y="4749"/>
                  </a:lnTo>
                  <a:lnTo>
                    <a:pt x="6685" y="2840"/>
                  </a:lnTo>
                  <a:cubicBezTo>
                    <a:pt x="7449" y="2585"/>
                    <a:pt x="7892" y="1760"/>
                    <a:pt x="7576" y="997"/>
                  </a:cubicBezTo>
                  <a:cubicBezTo>
                    <a:pt x="7379" y="403"/>
                    <a:pt x="6797" y="1"/>
                    <a:pt x="618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3" name="Google Shape;1233;p34"/>
            <p:cNvSpPr/>
            <p:nvPr/>
          </p:nvSpPr>
          <p:spPr>
            <a:xfrm>
              <a:off x="6467228" y="3602825"/>
              <a:ext cx="482316" cy="303828"/>
            </a:xfrm>
            <a:custGeom>
              <a:avLst/>
              <a:gdLst/>
              <a:ahLst/>
              <a:cxnLst/>
              <a:rect l="l" t="t" r="r" b="b"/>
              <a:pathLst>
                <a:path w="4710" h="2967" extrusionOk="0">
                  <a:moveTo>
                    <a:pt x="1655" y="0"/>
                  </a:moveTo>
                  <a:cubicBezTo>
                    <a:pt x="1400" y="0"/>
                    <a:pt x="127" y="382"/>
                    <a:pt x="127" y="382"/>
                  </a:cubicBezTo>
                  <a:lnTo>
                    <a:pt x="0" y="1528"/>
                  </a:lnTo>
                  <a:lnTo>
                    <a:pt x="0" y="1594"/>
                  </a:lnTo>
                  <a:lnTo>
                    <a:pt x="61" y="1594"/>
                  </a:lnTo>
                  <a:cubicBezTo>
                    <a:pt x="316" y="1594"/>
                    <a:pt x="509" y="1721"/>
                    <a:pt x="764" y="1848"/>
                  </a:cubicBezTo>
                  <a:cubicBezTo>
                    <a:pt x="1461" y="2230"/>
                    <a:pt x="2164" y="2867"/>
                    <a:pt x="2607" y="2928"/>
                  </a:cubicBezTo>
                  <a:cubicBezTo>
                    <a:pt x="2688" y="2955"/>
                    <a:pt x="2767" y="2967"/>
                    <a:pt x="2845" y="2967"/>
                  </a:cubicBezTo>
                  <a:cubicBezTo>
                    <a:pt x="3320" y="2967"/>
                    <a:pt x="3727" y="2519"/>
                    <a:pt x="3946" y="2357"/>
                  </a:cubicBezTo>
                  <a:cubicBezTo>
                    <a:pt x="4261" y="2103"/>
                    <a:pt x="4709" y="2230"/>
                    <a:pt x="4582" y="1976"/>
                  </a:cubicBezTo>
                  <a:cubicBezTo>
                    <a:pt x="4455" y="1721"/>
                    <a:pt x="2861" y="957"/>
                    <a:pt x="2479" y="703"/>
                  </a:cubicBezTo>
                  <a:cubicBezTo>
                    <a:pt x="2352" y="637"/>
                    <a:pt x="2225" y="509"/>
                    <a:pt x="2098" y="382"/>
                  </a:cubicBezTo>
                  <a:cubicBezTo>
                    <a:pt x="1909" y="194"/>
                    <a:pt x="1782" y="66"/>
                    <a:pt x="1655" y="0"/>
                  </a:cubicBezTo>
                  <a:close/>
                </a:path>
              </a:pathLst>
            </a:custGeom>
            <a:solidFill>
              <a:srgbClr val="FEB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4" name="Google Shape;1234;p34"/>
            <p:cNvSpPr/>
            <p:nvPr/>
          </p:nvSpPr>
          <p:spPr>
            <a:xfrm>
              <a:off x="6467228" y="3602825"/>
              <a:ext cx="214840" cy="189342"/>
            </a:xfrm>
            <a:custGeom>
              <a:avLst/>
              <a:gdLst/>
              <a:ahLst/>
              <a:cxnLst/>
              <a:rect l="l" t="t" r="r" b="b"/>
              <a:pathLst>
                <a:path w="2098" h="1849" extrusionOk="0">
                  <a:moveTo>
                    <a:pt x="1655" y="0"/>
                  </a:moveTo>
                  <a:cubicBezTo>
                    <a:pt x="1400" y="0"/>
                    <a:pt x="127" y="382"/>
                    <a:pt x="127" y="382"/>
                  </a:cubicBezTo>
                  <a:lnTo>
                    <a:pt x="0" y="1528"/>
                  </a:lnTo>
                  <a:lnTo>
                    <a:pt x="61" y="1594"/>
                  </a:lnTo>
                  <a:cubicBezTo>
                    <a:pt x="316" y="1594"/>
                    <a:pt x="509" y="1721"/>
                    <a:pt x="764" y="1848"/>
                  </a:cubicBezTo>
                  <a:cubicBezTo>
                    <a:pt x="1146" y="1085"/>
                    <a:pt x="1716" y="637"/>
                    <a:pt x="2098" y="382"/>
                  </a:cubicBezTo>
                  <a:cubicBezTo>
                    <a:pt x="1909" y="194"/>
                    <a:pt x="1782" y="66"/>
                    <a:pt x="1655" y="0"/>
                  </a:cubicBezTo>
                  <a:close/>
                </a:path>
              </a:pathLst>
            </a:custGeom>
            <a:solidFill>
              <a:srgbClr val="F18E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5" name="Google Shape;1235;p34"/>
            <p:cNvSpPr/>
            <p:nvPr/>
          </p:nvSpPr>
          <p:spPr>
            <a:xfrm>
              <a:off x="5802438" y="3325113"/>
              <a:ext cx="808263" cy="486309"/>
            </a:xfrm>
            <a:custGeom>
              <a:avLst/>
              <a:gdLst/>
              <a:ahLst/>
              <a:cxnLst/>
              <a:rect l="l" t="t" r="r" b="b"/>
              <a:pathLst>
                <a:path w="7893" h="4749" extrusionOk="0">
                  <a:moveTo>
                    <a:pt x="1679" y="1"/>
                  </a:moveTo>
                  <a:cubicBezTo>
                    <a:pt x="1059" y="1"/>
                    <a:pt x="514" y="403"/>
                    <a:pt x="317" y="997"/>
                  </a:cubicBezTo>
                  <a:cubicBezTo>
                    <a:pt x="1" y="1760"/>
                    <a:pt x="444" y="2585"/>
                    <a:pt x="1207" y="2840"/>
                  </a:cubicBezTo>
                  <a:lnTo>
                    <a:pt x="7128" y="4749"/>
                  </a:lnTo>
                  <a:lnTo>
                    <a:pt x="7892" y="2397"/>
                  </a:lnTo>
                  <a:lnTo>
                    <a:pt x="2226" y="106"/>
                  </a:lnTo>
                  <a:cubicBezTo>
                    <a:pt x="2042" y="34"/>
                    <a:pt x="1857" y="1"/>
                    <a:pt x="167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6" name="Google Shape;1236;p34"/>
            <p:cNvSpPr/>
            <p:nvPr/>
          </p:nvSpPr>
          <p:spPr>
            <a:xfrm>
              <a:off x="6806074" y="4013659"/>
              <a:ext cx="977637" cy="71477"/>
            </a:xfrm>
            <a:custGeom>
              <a:avLst/>
              <a:gdLst/>
              <a:ahLst/>
              <a:cxnLst/>
              <a:rect l="l" t="t" r="r" b="b"/>
              <a:pathLst>
                <a:path w="9547" h="698" extrusionOk="0">
                  <a:moveTo>
                    <a:pt x="316" y="0"/>
                  </a:moveTo>
                  <a:cubicBezTo>
                    <a:pt x="189" y="0"/>
                    <a:pt x="0" y="188"/>
                    <a:pt x="0" y="382"/>
                  </a:cubicBezTo>
                  <a:cubicBezTo>
                    <a:pt x="0" y="570"/>
                    <a:pt x="189" y="698"/>
                    <a:pt x="316" y="698"/>
                  </a:cubicBezTo>
                  <a:lnTo>
                    <a:pt x="9225" y="698"/>
                  </a:lnTo>
                  <a:cubicBezTo>
                    <a:pt x="9419" y="698"/>
                    <a:pt x="9546" y="570"/>
                    <a:pt x="9546" y="382"/>
                  </a:cubicBezTo>
                  <a:cubicBezTo>
                    <a:pt x="9546" y="188"/>
                    <a:pt x="9419" y="0"/>
                    <a:pt x="9225" y="0"/>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7" name="Google Shape;1237;p34"/>
            <p:cNvSpPr/>
            <p:nvPr/>
          </p:nvSpPr>
          <p:spPr>
            <a:xfrm>
              <a:off x="7203289" y="3498581"/>
              <a:ext cx="919267" cy="586562"/>
            </a:xfrm>
            <a:custGeom>
              <a:avLst/>
              <a:gdLst/>
              <a:ahLst/>
              <a:cxnLst/>
              <a:rect l="l" t="t" r="r" b="b"/>
              <a:pathLst>
                <a:path w="8977" h="5728" extrusionOk="0">
                  <a:moveTo>
                    <a:pt x="1401" y="0"/>
                  </a:moveTo>
                  <a:cubicBezTo>
                    <a:pt x="1274" y="0"/>
                    <a:pt x="1085" y="127"/>
                    <a:pt x="1085" y="255"/>
                  </a:cubicBezTo>
                  <a:lnTo>
                    <a:pt x="67" y="5473"/>
                  </a:lnTo>
                  <a:cubicBezTo>
                    <a:pt x="1" y="5600"/>
                    <a:pt x="128" y="5728"/>
                    <a:pt x="255" y="5728"/>
                  </a:cubicBezTo>
                  <a:lnTo>
                    <a:pt x="7576" y="5728"/>
                  </a:lnTo>
                  <a:cubicBezTo>
                    <a:pt x="7765" y="5728"/>
                    <a:pt x="7892" y="5600"/>
                    <a:pt x="7892" y="5473"/>
                  </a:cubicBezTo>
                  <a:lnTo>
                    <a:pt x="8910" y="255"/>
                  </a:lnTo>
                  <a:cubicBezTo>
                    <a:pt x="8976" y="127"/>
                    <a:pt x="8849" y="0"/>
                    <a:pt x="8722" y="0"/>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8" name="Google Shape;1238;p34"/>
            <p:cNvSpPr/>
            <p:nvPr/>
          </p:nvSpPr>
          <p:spPr>
            <a:xfrm>
              <a:off x="7633374" y="3752946"/>
              <a:ext cx="91343" cy="97590"/>
            </a:xfrm>
            <a:custGeom>
              <a:avLst/>
              <a:gdLst/>
              <a:ahLst/>
              <a:cxnLst/>
              <a:rect l="l" t="t" r="r" b="b"/>
              <a:pathLst>
                <a:path w="892" h="953" extrusionOk="0">
                  <a:moveTo>
                    <a:pt x="449" y="1"/>
                  </a:moveTo>
                  <a:cubicBezTo>
                    <a:pt x="194" y="1"/>
                    <a:pt x="1" y="255"/>
                    <a:pt x="1" y="510"/>
                  </a:cubicBezTo>
                  <a:cubicBezTo>
                    <a:pt x="1" y="764"/>
                    <a:pt x="194" y="953"/>
                    <a:pt x="449" y="953"/>
                  </a:cubicBezTo>
                  <a:cubicBezTo>
                    <a:pt x="703" y="953"/>
                    <a:pt x="892" y="764"/>
                    <a:pt x="892" y="510"/>
                  </a:cubicBezTo>
                  <a:cubicBezTo>
                    <a:pt x="892" y="255"/>
                    <a:pt x="703" y="1"/>
                    <a:pt x="449" y="1"/>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p:txBody>
          <a:bodyPr/>
          <a:lstStyle/>
          <a:p>
            <a:r>
              <a:rPr lang="en-US" dirty="0"/>
              <a:t>Each user has his own BMI score, which depends on weight and height, and the sport he will practice depends on </a:t>
            </a:r>
            <a:r>
              <a:rPr lang="en-US" dirty="0" smtClean="0"/>
              <a:t>his </a:t>
            </a:r>
            <a:r>
              <a:rPr lang="en-US" dirty="0"/>
              <a:t>BMI.</a:t>
            </a:r>
          </a:p>
        </p:txBody>
      </p:sp>
      <p:sp>
        <p:nvSpPr>
          <p:cNvPr id="3" name="عنوان 2"/>
          <p:cNvSpPr>
            <a:spLocks noGrp="1"/>
          </p:cNvSpPr>
          <p:nvPr>
            <p:ph type="ctrTitle"/>
          </p:nvPr>
        </p:nvSpPr>
        <p:spPr>
          <a:xfrm>
            <a:off x="914400" y="540000"/>
            <a:ext cx="7509600" cy="502200"/>
          </a:xfrm>
        </p:spPr>
        <p:txBody>
          <a:bodyPr/>
          <a:lstStyle/>
          <a:p>
            <a:pPr algn="l"/>
            <a:r>
              <a:rPr lang="en-US" dirty="0" smtClean="0"/>
              <a:t>Your BMI</a:t>
            </a:r>
            <a:endParaRPr lang="en-US" dirty="0"/>
          </a:p>
        </p:txBody>
      </p:sp>
      <p:pic>
        <p:nvPicPr>
          <p:cNvPr id="2050" name="Picture 2" descr="325131335_697458438688157_6244143062798763977_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307686"/>
            <a:ext cx="2458604" cy="4586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oogle Shape;1846;p41"/>
          <p:cNvGrpSpPr/>
          <p:nvPr/>
        </p:nvGrpSpPr>
        <p:grpSpPr>
          <a:xfrm>
            <a:off x="1220413" y="2914422"/>
            <a:ext cx="2360987" cy="1943328"/>
            <a:chOff x="697879" y="1112076"/>
            <a:chExt cx="3822827" cy="3569452"/>
          </a:xfrm>
        </p:grpSpPr>
        <p:sp>
          <p:nvSpPr>
            <p:cNvPr id="6" name="Google Shape;1847;p41"/>
            <p:cNvSpPr/>
            <p:nvPr/>
          </p:nvSpPr>
          <p:spPr>
            <a:xfrm>
              <a:off x="3201121" y="1112076"/>
              <a:ext cx="1098500" cy="1983184"/>
            </a:xfrm>
            <a:custGeom>
              <a:avLst/>
              <a:gdLst/>
              <a:ahLst/>
              <a:cxnLst/>
              <a:rect l="l" t="t" r="r" b="b"/>
              <a:pathLst>
                <a:path w="10753" h="19413" extrusionOk="0">
                  <a:moveTo>
                    <a:pt x="0" y="0"/>
                  </a:moveTo>
                  <a:lnTo>
                    <a:pt x="0" y="19413"/>
                  </a:lnTo>
                  <a:lnTo>
                    <a:pt x="10753" y="19413"/>
                  </a:lnTo>
                  <a:lnTo>
                    <a:pt x="10753" y="0"/>
                  </a:lnTo>
                  <a:close/>
                </a:path>
              </a:pathLst>
            </a:custGeom>
            <a:solidFill>
              <a:srgbClr val="FFDCE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 name="Google Shape;1848;p41"/>
            <p:cNvSpPr/>
            <p:nvPr/>
          </p:nvSpPr>
          <p:spPr>
            <a:xfrm>
              <a:off x="3259350" y="1170816"/>
              <a:ext cx="982040" cy="1852728"/>
            </a:xfrm>
            <a:custGeom>
              <a:avLst/>
              <a:gdLst/>
              <a:ahLst/>
              <a:cxnLst/>
              <a:rect l="l" t="t" r="r" b="b"/>
              <a:pathLst>
                <a:path w="9613" h="18136" extrusionOk="0">
                  <a:moveTo>
                    <a:pt x="1" y="1"/>
                  </a:moveTo>
                  <a:lnTo>
                    <a:pt x="1" y="18135"/>
                  </a:lnTo>
                  <a:lnTo>
                    <a:pt x="9613" y="18135"/>
                  </a:lnTo>
                  <a:lnTo>
                    <a:pt x="9613" y="1"/>
                  </a:lnTo>
                  <a:close/>
                </a:path>
              </a:pathLst>
            </a:custGeom>
            <a:solidFill>
              <a:srgbClr val="FFBDC4">
                <a:alpha val="53130"/>
              </a:srgbClr>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 name="Google Shape;1849;p41"/>
            <p:cNvSpPr/>
            <p:nvPr/>
          </p:nvSpPr>
          <p:spPr>
            <a:xfrm>
              <a:off x="3240145" y="1619181"/>
              <a:ext cx="1020451" cy="65074"/>
            </a:xfrm>
            <a:custGeom>
              <a:avLst/>
              <a:gdLst/>
              <a:ahLst/>
              <a:cxnLst/>
              <a:rect l="l" t="t" r="r" b="b"/>
              <a:pathLst>
                <a:path w="9989" h="637" extrusionOk="0">
                  <a:moveTo>
                    <a:pt x="0" y="0"/>
                  </a:moveTo>
                  <a:lnTo>
                    <a:pt x="0" y="636"/>
                  </a:lnTo>
                  <a:lnTo>
                    <a:pt x="9989" y="636"/>
                  </a:lnTo>
                  <a:lnTo>
                    <a:pt x="9989" y="0"/>
                  </a:lnTo>
                  <a:close/>
                </a:path>
              </a:pathLst>
            </a:custGeom>
            <a:solidFill>
              <a:srgbClr val="FFBDC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 name="Google Shape;1850;p41"/>
            <p:cNvSpPr/>
            <p:nvPr/>
          </p:nvSpPr>
          <p:spPr>
            <a:xfrm>
              <a:off x="3714458" y="1157842"/>
              <a:ext cx="71817" cy="1865702"/>
            </a:xfrm>
            <a:custGeom>
              <a:avLst/>
              <a:gdLst/>
              <a:ahLst/>
              <a:cxnLst/>
              <a:rect l="l" t="t" r="r" b="b"/>
              <a:pathLst>
                <a:path w="703" h="18263" extrusionOk="0">
                  <a:moveTo>
                    <a:pt x="0" y="0"/>
                  </a:moveTo>
                  <a:lnTo>
                    <a:pt x="0" y="18262"/>
                  </a:lnTo>
                  <a:lnTo>
                    <a:pt x="703" y="18262"/>
                  </a:lnTo>
                  <a:lnTo>
                    <a:pt x="703" y="0"/>
                  </a:lnTo>
                  <a:close/>
                </a:path>
              </a:pathLst>
            </a:custGeom>
            <a:solidFill>
              <a:srgbClr val="FFBDC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 name="Google Shape;1851;p41"/>
            <p:cNvSpPr/>
            <p:nvPr/>
          </p:nvSpPr>
          <p:spPr>
            <a:xfrm>
              <a:off x="3259350" y="2555343"/>
              <a:ext cx="1027296" cy="65074"/>
            </a:xfrm>
            <a:custGeom>
              <a:avLst/>
              <a:gdLst/>
              <a:ahLst/>
              <a:cxnLst/>
              <a:rect l="l" t="t" r="r" b="b"/>
              <a:pathLst>
                <a:path w="10056" h="637" extrusionOk="0">
                  <a:moveTo>
                    <a:pt x="1" y="0"/>
                  </a:moveTo>
                  <a:lnTo>
                    <a:pt x="1" y="636"/>
                  </a:lnTo>
                  <a:lnTo>
                    <a:pt x="10056" y="636"/>
                  </a:lnTo>
                  <a:lnTo>
                    <a:pt x="10056" y="0"/>
                  </a:lnTo>
                  <a:close/>
                </a:path>
              </a:pathLst>
            </a:custGeom>
            <a:solidFill>
              <a:srgbClr val="FFBDC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 name="Google Shape;1852;p41"/>
            <p:cNvSpPr/>
            <p:nvPr/>
          </p:nvSpPr>
          <p:spPr>
            <a:xfrm>
              <a:off x="1029683" y="1164074"/>
              <a:ext cx="1098602" cy="1983184"/>
            </a:xfrm>
            <a:custGeom>
              <a:avLst/>
              <a:gdLst/>
              <a:ahLst/>
              <a:cxnLst/>
              <a:rect l="l" t="t" r="r" b="b"/>
              <a:pathLst>
                <a:path w="10754" h="19413" extrusionOk="0">
                  <a:moveTo>
                    <a:pt x="1" y="0"/>
                  </a:moveTo>
                  <a:lnTo>
                    <a:pt x="1" y="19413"/>
                  </a:lnTo>
                  <a:lnTo>
                    <a:pt x="10753" y="19413"/>
                  </a:lnTo>
                  <a:lnTo>
                    <a:pt x="10753" y="0"/>
                  </a:lnTo>
                  <a:close/>
                </a:path>
              </a:pathLst>
            </a:custGeom>
            <a:solidFill>
              <a:srgbClr val="FFDCE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 name="Google Shape;1853;p41"/>
            <p:cNvSpPr/>
            <p:nvPr/>
          </p:nvSpPr>
          <p:spPr>
            <a:xfrm>
              <a:off x="1088015" y="1222814"/>
              <a:ext cx="982040" cy="1852728"/>
            </a:xfrm>
            <a:custGeom>
              <a:avLst/>
              <a:gdLst/>
              <a:ahLst/>
              <a:cxnLst/>
              <a:rect l="l" t="t" r="r" b="b"/>
              <a:pathLst>
                <a:path w="9613" h="18136" extrusionOk="0">
                  <a:moveTo>
                    <a:pt x="0" y="1"/>
                  </a:moveTo>
                  <a:lnTo>
                    <a:pt x="0" y="18135"/>
                  </a:lnTo>
                  <a:lnTo>
                    <a:pt x="9612" y="18135"/>
                  </a:lnTo>
                  <a:lnTo>
                    <a:pt x="9612" y="1"/>
                  </a:lnTo>
                  <a:close/>
                </a:path>
              </a:pathLst>
            </a:custGeom>
            <a:solidFill>
              <a:srgbClr val="FFBDC4">
                <a:alpha val="53130"/>
              </a:srgbClr>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 name="Google Shape;1854;p41"/>
            <p:cNvSpPr/>
            <p:nvPr/>
          </p:nvSpPr>
          <p:spPr>
            <a:xfrm>
              <a:off x="1068707" y="1671179"/>
              <a:ext cx="1020553" cy="65074"/>
            </a:xfrm>
            <a:custGeom>
              <a:avLst/>
              <a:gdLst/>
              <a:ahLst/>
              <a:cxnLst/>
              <a:rect l="l" t="t" r="r" b="b"/>
              <a:pathLst>
                <a:path w="9990" h="637" extrusionOk="0">
                  <a:moveTo>
                    <a:pt x="1" y="0"/>
                  </a:moveTo>
                  <a:lnTo>
                    <a:pt x="1" y="637"/>
                  </a:lnTo>
                  <a:lnTo>
                    <a:pt x="9989" y="637"/>
                  </a:lnTo>
                  <a:lnTo>
                    <a:pt x="9989" y="0"/>
                  </a:lnTo>
                  <a:close/>
                </a:path>
              </a:pathLst>
            </a:custGeom>
            <a:solidFill>
              <a:srgbClr val="FFBDC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 name="Google Shape;1855;p41"/>
            <p:cNvSpPr/>
            <p:nvPr/>
          </p:nvSpPr>
          <p:spPr>
            <a:xfrm>
              <a:off x="1543020" y="1209840"/>
              <a:ext cx="71919" cy="1865702"/>
            </a:xfrm>
            <a:custGeom>
              <a:avLst/>
              <a:gdLst/>
              <a:ahLst/>
              <a:cxnLst/>
              <a:rect l="l" t="t" r="r" b="b"/>
              <a:pathLst>
                <a:path w="704" h="18263" extrusionOk="0">
                  <a:moveTo>
                    <a:pt x="1" y="0"/>
                  </a:moveTo>
                  <a:lnTo>
                    <a:pt x="1" y="18262"/>
                  </a:lnTo>
                  <a:lnTo>
                    <a:pt x="703" y="18262"/>
                  </a:lnTo>
                  <a:lnTo>
                    <a:pt x="703" y="0"/>
                  </a:lnTo>
                  <a:close/>
                </a:path>
              </a:pathLst>
            </a:custGeom>
            <a:solidFill>
              <a:srgbClr val="FFBDC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 name="Google Shape;1856;p41"/>
            <p:cNvSpPr/>
            <p:nvPr/>
          </p:nvSpPr>
          <p:spPr>
            <a:xfrm>
              <a:off x="1088015" y="2607341"/>
              <a:ext cx="1027296" cy="65074"/>
            </a:xfrm>
            <a:custGeom>
              <a:avLst/>
              <a:gdLst/>
              <a:ahLst/>
              <a:cxnLst/>
              <a:rect l="l" t="t" r="r" b="b"/>
              <a:pathLst>
                <a:path w="10056" h="637" extrusionOk="0">
                  <a:moveTo>
                    <a:pt x="0" y="0"/>
                  </a:moveTo>
                  <a:lnTo>
                    <a:pt x="0" y="637"/>
                  </a:lnTo>
                  <a:lnTo>
                    <a:pt x="10055" y="637"/>
                  </a:lnTo>
                  <a:lnTo>
                    <a:pt x="10055" y="0"/>
                  </a:lnTo>
                  <a:close/>
                </a:path>
              </a:pathLst>
            </a:custGeom>
            <a:solidFill>
              <a:srgbClr val="FFBDC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 name="Google Shape;1857;p41"/>
            <p:cNvSpPr/>
            <p:nvPr/>
          </p:nvSpPr>
          <p:spPr>
            <a:xfrm>
              <a:off x="1588786" y="4193626"/>
              <a:ext cx="2931920" cy="136891"/>
            </a:xfrm>
            <a:custGeom>
              <a:avLst/>
              <a:gdLst/>
              <a:ahLst/>
              <a:cxnLst/>
              <a:rect l="l" t="t" r="r" b="b"/>
              <a:pathLst>
                <a:path w="28700" h="1340" extrusionOk="0">
                  <a:moveTo>
                    <a:pt x="5153" y="0"/>
                  </a:moveTo>
                  <a:lnTo>
                    <a:pt x="1" y="1339"/>
                  </a:lnTo>
                  <a:lnTo>
                    <a:pt x="23547" y="1339"/>
                  </a:lnTo>
                  <a:lnTo>
                    <a:pt x="28700" y="0"/>
                  </a:lnTo>
                  <a:close/>
                </a:path>
              </a:pathLst>
            </a:custGeom>
            <a:solidFill>
              <a:srgbClr val="FFDCE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 name="Google Shape;1858;p41"/>
            <p:cNvSpPr/>
            <p:nvPr/>
          </p:nvSpPr>
          <p:spPr>
            <a:xfrm>
              <a:off x="3253119" y="2590383"/>
              <a:ext cx="520186" cy="543887"/>
            </a:xfrm>
            <a:custGeom>
              <a:avLst/>
              <a:gdLst/>
              <a:ahLst/>
              <a:cxnLst/>
              <a:rect l="l" t="t" r="r" b="b"/>
              <a:pathLst>
                <a:path w="5092" h="5324" extrusionOk="0">
                  <a:moveTo>
                    <a:pt x="1638" y="0"/>
                  </a:moveTo>
                  <a:cubicBezTo>
                    <a:pt x="1165" y="0"/>
                    <a:pt x="623" y="92"/>
                    <a:pt x="0" y="293"/>
                  </a:cubicBezTo>
                  <a:cubicBezTo>
                    <a:pt x="1782" y="1378"/>
                    <a:pt x="1462" y="2839"/>
                    <a:pt x="2291" y="3985"/>
                  </a:cubicBezTo>
                  <a:cubicBezTo>
                    <a:pt x="3116" y="5069"/>
                    <a:pt x="4582" y="5323"/>
                    <a:pt x="4582" y="5323"/>
                  </a:cubicBezTo>
                  <a:cubicBezTo>
                    <a:pt x="4582" y="5323"/>
                    <a:pt x="5092" y="3857"/>
                    <a:pt x="4389" y="2075"/>
                  </a:cubicBezTo>
                  <a:cubicBezTo>
                    <a:pt x="3908" y="875"/>
                    <a:pt x="3102" y="0"/>
                    <a:pt x="1638" y="0"/>
                  </a:cubicBezTo>
                  <a:close/>
                </a:path>
              </a:pathLst>
            </a:custGeom>
            <a:solidFill>
              <a:srgbClr val="2A6A5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 name="Google Shape;1859;p41"/>
            <p:cNvSpPr/>
            <p:nvPr/>
          </p:nvSpPr>
          <p:spPr>
            <a:xfrm>
              <a:off x="3305117" y="2620314"/>
              <a:ext cx="403216" cy="448982"/>
            </a:xfrm>
            <a:custGeom>
              <a:avLst/>
              <a:gdLst/>
              <a:ahLst/>
              <a:cxnLst/>
              <a:rect l="l" t="t" r="r" b="b"/>
              <a:pathLst>
                <a:path w="3947" h="4395" extrusionOk="0">
                  <a:moveTo>
                    <a:pt x="1" y="0"/>
                  </a:moveTo>
                  <a:cubicBezTo>
                    <a:pt x="1" y="67"/>
                    <a:pt x="1" y="67"/>
                    <a:pt x="62" y="67"/>
                  </a:cubicBezTo>
                  <a:lnTo>
                    <a:pt x="255" y="67"/>
                  </a:lnTo>
                  <a:cubicBezTo>
                    <a:pt x="382" y="67"/>
                    <a:pt x="571" y="128"/>
                    <a:pt x="698" y="194"/>
                  </a:cubicBezTo>
                  <a:cubicBezTo>
                    <a:pt x="1080" y="321"/>
                    <a:pt x="1528" y="510"/>
                    <a:pt x="1844" y="764"/>
                  </a:cubicBezTo>
                  <a:cubicBezTo>
                    <a:pt x="2862" y="1655"/>
                    <a:pt x="3625" y="2994"/>
                    <a:pt x="3880" y="4328"/>
                  </a:cubicBezTo>
                  <a:cubicBezTo>
                    <a:pt x="3880" y="4328"/>
                    <a:pt x="3880" y="4394"/>
                    <a:pt x="3946" y="4394"/>
                  </a:cubicBezTo>
                  <a:lnTo>
                    <a:pt x="3946" y="4328"/>
                  </a:lnTo>
                  <a:cubicBezTo>
                    <a:pt x="3692" y="2994"/>
                    <a:pt x="2928" y="1655"/>
                    <a:pt x="1910" y="764"/>
                  </a:cubicBezTo>
                  <a:cubicBezTo>
                    <a:pt x="1528" y="448"/>
                    <a:pt x="1146" y="255"/>
                    <a:pt x="698" y="128"/>
                  </a:cubicBezTo>
                  <a:cubicBezTo>
                    <a:pt x="571" y="67"/>
                    <a:pt x="443" y="0"/>
                    <a:pt x="255" y="0"/>
                  </a:cubicBez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9" name="Google Shape;1860;p41"/>
            <p:cNvSpPr/>
            <p:nvPr/>
          </p:nvSpPr>
          <p:spPr>
            <a:xfrm>
              <a:off x="3454367" y="2601109"/>
              <a:ext cx="19921" cy="78048"/>
            </a:xfrm>
            <a:custGeom>
              <a:avLst/>
              <a:gdLst/>
              <a:ahLst/>
              <a:cxnLst/>
              <a:rect l="l" t="t" r="r" b="b"/>
              <a:pathLst>
                <a:path w="195" h="764" extrusionOk="0">
                  <a:moveTo>
                    <a:pt x="1" y="0"/>
                  </a:moveTo>
                  <a:lnTo>
                    <a:pt x="1" y="61"/>
                  </a:lnTo>
                  <a:cubicBezTo>
                    <a:pt x="67" y="127"/>
                    <a:pt x="67" y="188"/>
                    <a:pt x="67" y="255"/>
                  </a:cubicBezTo>
                  <a:cubicBezTo>
                    <a:pt x="67" y="382"/>
                    <a:pt x="67" y="570"/>
                    <a:pt x="128" y="698"/>
                  </a:cubicBezTo>
                  <a:lnTo>
                    <a:pt x="128" y="764"/>
                  </a:lnTo>
                  <a:cubicBezTo>
                    <a:pt x="194" y="764"/>
                    <a:pt x="194" y="698"/>
                    <a:pt x="194" y="698"/>
                  </a:cubicBezTo>
                  <a:cubicBezTo>
                    <a:pt x="128" y="570"/>
                    <a:pt x="128" y="382"/>
                    <a:pt x="128" y="255"/>
                  </a:cubicBezTo>
                  <a:cubicBezTo>
                    <a:pt x="128" y="188"/>
                    <a:pt x="128" y="127"/>
                    <a:pt x="67" y="61"/>
                  </a:cubicBezTo>
                  <a:lnTo>
                    <a:pt x="67" y="0"/>
                  </a:lnTo>
                  <a:close/>
                </a:path>
              </a:pathLst>
            </a:custGeom>
            <a:solidFill>
              <a:srgbClr val="418C6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0" name="Google Shape;1861;p41"/>
            <p:cNvSpPr/>
            <p:nvPr/>
          </p:nvSpPr>
          <p:spPr>
            <a:xfrm>
              <a:off x="3415343" y="2724310"/>
              <a:ext cx="117175" cy="32895"/>
            </a:xfrm>
            <a:custGeom>
              <a:avLst/>
              <a:gdLst/>
              <a:ahLst/>
              <a:cxnLst/>
              <a:rect l="l" t="t" r="r" b="b"/>
              <a:pathLst>
                <a:path w="1147" h="322" extrusionOk="0">
                  <a:moveTo>
                    <a:pt x="831" y="1"/>
                  </a:moveTo>
                  <a:cubicBezTo>
                    <a:pt x="576" y="67"/>
                    <a:pt x="255" y="128"/>
                    <a:pt x="1" y="255"/>
                  </a:cubicBezTo>
                  <a:cubicBezTo>
                    <a:pt x="1" y="321"/>
                    <a:pt x="1" y="321"/>
                    <a:pt x="67" y="321"/>
                  </a:cubicBezTo>
                  <a:cubicBezTo>
                    <a:pt x="322" y="194"/>
                    <a:pt x="576" y="128"/>
                    <a:pt x="831" y="67"/>
                  </a:cubicBezTo>
                  <a:lnTo>
                    <a:pt x="1085" y="67"/>
                  </a:lnTo>
                  <a:cubicBezTo>
                    <a:pt x="1146" y="67"/>
                    <a:pt x="1146" y="67"/>
                    <a:pt x="1146" y="1"/>
                  </a:cubicBezTo>
                  <a:close/>
                </a:path>
              </a:pathLst>
            </a:custGeom>
            <a:solidFill>
              <a:srgbClr val="418C6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1" name="Google Shape;1862;p41"/>
            <p:cNvSpPr/>
            <p:nvPr/>
          </p:nvSpPr>
          <p:spPr>
            <a:xfrm>
              <a:off x="3480417" y="2849656"/>
              <a:ext cx="143123" cy="81215"/>
            </a:xfrm>
            <a:custGeom>
              <a:avLst/>
              <a:gdLst/>
              <a:ahLst/>
              <a:cxnLst/>
              <a:rect l="l" t="t" r="r" b="b"/>
              <a:pathLst>
                <a:path w="1401" h="795" extrusionOk="0">
                  <a:moveTo>
                    <a:pt x="1393" y="1"/>
                  </a:moveTo>
                  <a:cubicBezTo>
                    <a:pt x="1385" y="1"/>
                    <a:pt x="1370" y="16"/>
                    <a:pt x="1339" y="46"/>
                  </a:cubicBezTo>
                  <a:lnTo>
                    <a:pt x="1273" y="46"/>
                  </a:lnTo>
                  <a:cubicBezTo>
                    <a:pt x="1146" y="46"/>
                    <a:pt x="1019" y="113"/>
                    <a:pt x="957" y="174"/>
                  </a:cubicBezTo>
                  <a:cubicBezTo>
                    <a:pt x="637" y="301"/>
                    <a:pt x="255" y="494"/>
                    <a:pt x="0" y="749"/>
                  </a:cubicBezTo>
                  <a:cubicBezTo>
                    <a:pt x="0" y="780"/>
                    <a:pt x="0" y="795"/>
                    <a:pt x="9" y="795"/>
                  </a:cubicBezTo>
                  <a:cubicBezTo>
                    <a:pt x="17" y="795"/>
                    <a:pt x="33" y="780"/>
                    <a:pt x="66" y="749"/>
                  </a:cubicBezTo>
                  <a:cubicBezTo>
                    <a:pt x="255" y="556"/>
                    <a:pt x="637" y="367"/>
                    <a:pt x="957" y="240"/>
                  </a:cubicBezTo>
                  <a:cubicBezTo>
                    <a:pt x="1085" y="174"/>
                    <a:pt x="1146" y="174"/>
                    <a:pt x="1273" y="113"/>
                  </a:cubicBezTo>
                  <a:lnTo>
                    <a:pt x="1339" y="113"/>
                  </a:lnTo>
                  <a:cubicBezTo>
                    <a:pt x="1339" y="113"/>
                    <a:pt x="1400" y="113"/>
                    <a:pt x="1400" y="46"/>
                  </a:cubicBezTo>
                  <a:cubicBezTo>
                    <a:pt x="1400" y="16"/>
                    <a:pt x="1400" y="1"/>
                    <a:pt x="1393" y="1"/>
                  </a:cubicBezTo>
                  <a:close/>
                </a:path>
              </a:pathLst>
            </a:custGeom>
            <a:solidFill>
              <a:srgbClr val="418C6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2" name="Google Shape;1863;p41"/>
            <p:cNvSpPr/>
            <p:nvPr/>
          </p:nvSpPr>
          <p:spPr>
            <a:xfrm>
              <a:off x="3565207" y="2971324"/>
              <a:ext cx="123304" cy="78150"/>
            </a:xfrm>
            <a:custGeom>
              <a:avLst/>
              <a:gdLst/>
              <a:ahLst/>
              <a:cxnLst/>
              <a:rect l="l" t="t" r="r" b="b"/>
              <a:pathLst>
                <a:path w="1207" h="765" extrusionOk="0">
                  <a:moveTo>
                    <a:pt x="1146" y="1"/>
                  </a:moveTo>
                  <a:lnTo>
                    <a:pt x="1079" y="67"/>
                  </a:lnTo>
                  <a:cubicBezTo>
                    <a:pt x="1018" y="67"/>
                    <a:pt x="891" y="128"/>
                    <a:pt x="825" y="128"/>
                  </a:cubicBezTo>
                  <a:cubicBezTo>
                    <a:pt x="570" y="256"/>
                    <a:pt x="255" y="449"/>
                    <a:pt x="61" y="704"/>
                  </a:cubicBezTo>
                  <a:cubicBezTo>
                    <a:pt x="0" y="704"/>
                    <a:pt x="0" y="765"/>
                    <a:pt x="61" y="765"/>
                  </a:cubicBezTo>
                  <a:cubicBezTo>
                    <a:pt x="316" y="510"/>
                    <a:pt x="570" y="322"/>
                    <a:pt x="891" y="194"/>
                  </a:cubicBezTo>
                  <a:cubicBezTo>
                    <a:pt x="952" y="194"/>
                    <a:pt x="1018" y="128"/>
                    <a:pt x="1079" y="128"/>
                  </a:cubicBezTo>
                  <a:lnTo>
                    <a:pt x="1146" y="67"/>
                  </a:lnTo>
                  <a:lnTo>
                    <a:pt x="1207" y="67"/>
                  </a:lnTo>
                  <a:lnTo>
                    <a:pt x="1146" y="1"/>
                  </a:lnTo>
                  <a:close/>
                </a:path>
              </a:pathLst>
            </a:custGeom>
            <a:solidFill>
              <a:srgbClr val="418C6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3" name="Google Shape;1864;p41"/>
            <p:cNvSpPr/>
            <p:nvPr/>
          </p:nvSpPr>
          <p:spPr>
            <a:xfrm>
              <a:off x="3695150" y="2622766"/>
              <a:ext cx="526520" cy="537553"/>
            </a:xfrm>
            <a:custGeom>
              <a:avLst/>
              <a:gdLst/>
              <a:ahLst/>
              <a:cxnLst/>
              <a:rect l="l" t="t" r="r" b="b"/>
              <a:pathLst>
                <a:path w="5154" h="5262" extrusionOk="0">
                  <a:moveTo>
                    <a:pt x="3531" y="0"/>
                  </a:moveTo>
                  <a:cubicBezTo>
                    <a:pt x="2085" y="0"/>
                    <a:pt x="1244" y="862"/>
                    <a:pt x="765" y="2013"/>
                  </a:cubicBezTo>
                  <a:cubicBezTo>
                    <a:pt x="1" y="3795"/>
                    <a:pt x="510" y="5261"/>
                    <a:pt x="510" y="5261"/>
                  </a:cubicBezTo>
                  <a:cubicBezTo>
                    <a:pt x="510" y="5261"/>
                    <a:pt x="1971" y="5006"/>
                    <a:pt x="2801" y="3922"/>
                  </a:cubicBezTo>
                  <a:cubicBezTo>
                    <a:pt x="3692" y="2843"/>
                    <a:pt x="3371" y="1377"/>
                    <a:pt x="5153" y="297"/>
                  </a:cubicBezTo>
                  <a:cubicBezTo>
                    <a:pt x="4542" y="93"/>
                    <a:pt x="4004" y="0"/>
                    <a:pt x="3531" y="0"/>
                  </a:cubicBezTo>
                  <a:close/>
                </a:path>
              </a:pathLst>
            </a:custGeom>
            <a:solidFill>
              <a:srgbClr val="2A6A5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4" name="Google Shape;1865;p41"/>
            <p:cNvSpPr/>
            <p:nvPr/>
          </p:nvSpPr>
          <p:spPr>
            <a:xfrm>
              <a:off x="3779429" y="2666081"/>
              <a:ext cx="370934" cy="468188"/>
            </a:xfrm>
            <a:custGeom>
              <a:avLst/>
              <a:gdLst/>
              <a:ahLst/>
              <a:cxnLst/>
              <a:rect l="l" t="t" r="r" b="b"/>
              <a:pathLst>
                <a:path w="3631" h="4583" extrusionOk="0">
                  <a:moveTo>
                    <a:pt x="3564" y="0"/>
                  </a:moveTo>
                  <a:cubicBezTo>
                    <a:pt x="3564" y="0"/>
                    <a:pt x="2740" y="128"/>
                    <a:pt x="1910" y="698"/>
                  </a:cubicBezTo>
                  <a:cubicBezTo>
                    <a:pt x="1019" y="1273"/>
                    <a:pt x="128" y="2419"/>
                    <a:pt x="1" y="4516"/>
                  </a:cubicBezTo>
                  <a:cubicBezTo>
                    <a:pt x="1" y="4516"/>
                    <a:pt x="1" y="4582"/>
                    <a:pt x="67" y="4582"/>
                  </a:cubicBezTo>
                  <a:lnTo>
                    <a:pt x="67" y="4516"/>
                  </a:lnTo>
                  <a:cubicBezTo>
                    <a:pt x="194" y="2419"/>
                    <a:pt x="1085" y="1334"/>
                    <a:pt x="1910" y="764"/>
                  </a:cubicBezTo>
                  <a:cubicBezTo>
                    <a:pt x="2358" y="443"/>
                    <a:pt x="2740" y="316"/>
                    <a:pt x="3055" y="189"/>
                  </a:cubicBezTo>
                  <a:cubicBezTo>
                    <a:pt x="3249" y="128"/>
                    <a:pt x="3376" y="128"/>
                    <a:pt x="3437" y="128"/>
                  </a:cubicBezTo>
                  <a:lnTo>
                    <a:pt x="3564" y="128"/>
                  </a:lnTo>
                  <a:lnTo>
                    <a:pt x="3564" y="62"/>
                  </a:lnTo>
                  <a:lnTo>
                    <a:pt x="3631" y="62"/>
                  </a:lnTo>
                  <a:lnTo>
                    <a:pt x="3564" y="0"/>
                  </a:ln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5" name="Google Shape;1866;p41"/>
            <p:cNvSpPr/>
            <p:nvPr/>
          </p:nvSpPr>
          <p:spPr>
            <a:xfrm>
              <a:off x="4059236" y="2685286"/>
              <a:ext cx="71408" cy="26152"/>
            </a:xfrm>
            <a:custGeom>
              <a:avLst/>
              <a:gdLst/>
              <a:ahLst/>
              <a:cxnLst/>
              <a:rect l="l" t="t" r="r" b="b"/>
              <a:pathLst>
                <a:path w="699" h="256" extrusionOk="0">
                  <a:moveTo>
                    <a:pt x="62" y="1"/>
                  </a:moveTo>
                  <a:lnTo>
                    <a:pt x="62" y="67"/>
                  </a:lnTo>
                  <a:lnTo>
                    <a:pt x="1" y="67"/>
                  </a:lnTo>
                  <a:lnTo>
                    <a:pt x="62" y="128"/>
                  </a:lnTo>
                  <a:lnTo>
                    <a:pt x="189" y="128"/>
                  </a:lnTo>
                  <a:cubicBezTo>
                    <a:pt x="383" y="128"/>
                    <a:pt x="510" y="194"/>
                    <a:pt x="637" y="255"/>
                  </a:cubicBezTo>
                  <a:lnTo>
                    <a:pt x="698" y="255"/>
                  </a:lnTo>
                  <a:lnTo>
                    <a:pt x="698" y="194"/>
                  </a:lnTo>
                  <a:cubicBezTo>
                    <a:pt x="510" y="128"/>
                    <a:pt x="383" y="67"/>
                    <a:pt x="189" y="67"/>
                  </a:cubicBezTo>
                  <a:cubicBezTo>
                    <a:pt x="128" y="67"/>
                    <a:pt x="128" y="1"/>
                    <a:pt x="62" y="1"/>
                  </a:cubicBez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6" name="Google Shape;1867;p41"/>
            <p:cNvSpPr/>
            <p:nvPr/>
          </p:nvSpPr>
          <p:spPr>
            <a:xfrm>
              <a:off x="4039519" y="2633288"/>
              <a:ext cx="32793" cy="71919"/>
            </a:xfrm>
            <a:custGeom>
              <a:avLst/>
              <a:gdLst/>
              <a:ahLst/>
              <a:cxnLst/>
              <a:rect l="l" t="t" r="r" b="b"/>
              <a:pathLst>
                <a:path w="321" h="704" extrusionOk="0">
                  <a:moveTo>
                    <a:pt x="255" y="1"/>
                  </a:moveTo>
                  <a:cubicBezTo>
                    <a:pt x="194" y="128"/>
                    <a:pt x="128" y="321"/>
                    <a:pt x="66" y="449"/>
                  </a:cubicBezTo>
                  <a:cubicBezTo>
                    <a:pt x="66" y="510"/>
                    <a:pt x="0" y="576"/>
                    <a:pt x="0" y="637"/>
                  </a:cubicBezTo>
                  <a:lnTo>
                    <a:pt x="0" y="703"/>
                  </a:lnTo>
                  <a:cubicBezTo>
                    <a:pt x="0" y="703"/>
                    <a:pt x="66" y="703"/>
                    <a:pt x="66" y="637"/>
                  </a:cubicBezTo>
                  <a:cubicBezTo>
                    <a:pt x="66" y="576"/>
                    <a:pt x="128" y="510"/>
                    <a:pt x="128" y="449"/>
                  </a:cubicBezTo>
                  <a:lnTo>
                    <a:pt x="321" y="67"/>
                  </a:lnTo>
                  <a:lnTo>
                    <a:pt x="321" y="1"/>
                  </a:ln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7" name="Google Shape;1868;p41"/>
            <p:cNvSpPr/>
            <p:nvPr/>
          </p:nvSpPr>
          <p:spPr>
            <a:xfrm>
              <a:off x="3916217" y="2783050"/>
              <a:ext cx="156097" cy="26152"/>
            </a:xfrm>
            <a:custGeom>
              <a:avLst/>
              <a:gdLst/>
              <a:ahLst/>
              <a:cxnLst/>
              <a:rect l="l" t="t" r="r" b="b"/>
              <a:pathLst>
                <a:path w="1528" h="256" extrusionOk="0">
                  <a:moveTo>
                    <a:pt x="62" y="1"/>
                  </a:moveTo>
                  <a:cubicBezTo>
                    <a:pt x="1" y="1"/>
                    <a:pt x="1" y="1"/>
                    <a:pt x="1" y="62"/>
                  </a:cubicBezTo>
                  <a:lnTo>
                    <a:pt x="444" y="62"/>
                  </a:lnTo>
                  <a:cubicBezTo>
                    <a:pt x="764" y="62"/>
                    <a:pt x="1146" y="128"/>
                    <a:pt x="1462" y="256"/>
                  </a:cubicBezTo>
                  <a:lnTo>
                    <a:pt x="1528" y="256"/>
                  </a:lnTo>
                  <a:lnTo>
                    <a:pt x="1528" y="189"/>
                  </a:lnTo>
                  <a:cubicBezTo>
                    <a:pt x="1207" y="62"/>
                    <a:pt x="764" y="1"/>
                    <a:pt x="444" y="1"/>
                  </a:cubicBez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8" name="Google Shape;1869;p41"/>
            <p:cNvSpPr/>
            <p:nvPr/>
          </p:nvSpPr>
          <p:spPr>
            <a:xfrm>
              <a:off x="3825195" y="2932402"/>
              <a:ext cx="175404" cy="19819"/>
            </a:xfrm>
            <a:custGeom>
              <a:avLst/>
              <a:gdLst/>
              <a:ahLst/>
              <a:cxnLst/>
              <a:rect l="l" t="t" r="r" b="b"/>
              <a:pathLst>
                <a:path w="1717" h="194" extrusionOk="0">
                  <a:moveTo>
                    <a:pt x="1" y="0"/>
                  </a:moveTo>
                  <a:lnTo>
                    <a:pt x="1" y="66"/>
                  </a:lnTo>
                  <a:lnTo>
                    <a:pt x="510" y="66"/>
                  </a:lnTo>
                  <a:cubicBezTo>
                    <a:pt x="892" y="66"/>
                    <a:pt x="1273" y="66"/>
                    <a:pt x="1655" y="194"/>
                  </a:cubicBezTo>
                  <a:cubicBezTo>
                    <a:pt x="1716" y="127"/>
                    <a:pt x="1655" y="127"/>
                    <a:pt x="1655" y="127"/>
                  </a:cubicBezTo>
                  <a:cubicBezTo>
                    <a:pt x="1273" y="0"/>
                    <a:pt x="892" y="0"/>
                    <a:pt x="510" y="0"/>
                  </a:cubicBez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9" name="Google Shape;1870;p41"/>
            <p:cNvSpPr/>
            <p:nvPr/>
          </p:nvSpPr>
          <p:spPr>
            <a:xfrm>
              <a:off x="3786171" y="3062346"/>
              <a:ext cx="117175" cy="13178"/>
            </a:xfrm>
            <a:custGeom>
              <a:avLst/>
              <a:gdLst/>
              <a:ahLst/>
              <a:cxnLst/>
              <a:rect l="l" t="t" r="r" b="b"/>
              <a:pathLst>
                <a:path w="1147" h="129" extrusionOk="0">
                  <a:moveTo>
                    <a:pt x="317" y="1"/>
                  </a:moveTo>
                  <a:cubicBezTo>
                    <a:pt x="255" y="1"/>
                    <a:pt x="189" y="67"/>
                    <a:pt x="128" y="67"/>
                  </a:cubicBezTo>
                  <a:lnTo>
                    <a:pt x="62" y="67"/>
                  </a:lnTo>
                  <a:cubicBezTo>
                    <a:pt x="1" y="67"/>
                    <a:pt x="1" y="67"/>
                    <a:pt x="1" y="128"/>
                  </a:cubicBezTo>
                  <a:lnTo>
                    <a:pt x="128" y="128"/>
                  </a:lnTo>
                  <a:cubicBezTo>
                    <a:pt x="189" y="128"/>
                    <a:pt x="255" y="128"/>
                    <a:pt x="383" y="67"/>
                  </a:cubicBezTo>
                  <a:lnTo>
                    <a:pt x="1146" y="67"/>
                  </a:lnTo>
                  <a:lnTo>
                    <a:pt x="1146" y="1"/>
                  </a:lnTo>
                  <a:close/>
                </a:path>
              </a:pathLst>
            </a:custGeom>
            <a:solidFill>
              <a:srgbClr val="418C6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0" name="Google Shape;1871;p41"/>
            <p:cNvSpPr/>
            <p:nvPr/>
          </p:nvSpPr>
          <p:spPr>
            <a:xfrm>
              <a:off x="3454367" y="2314969"/>
              <a:ext cx="370934" cy="819303"/>
            </a:xfrm>
            <a:custGeom>
              <a:avLst/>
              <a:gdLst/>
              <a:ahLst/>
              <a:cxnLst/>
              <a:rect l="l" t="t" r="r" b="b"/>
              <a:pathLst>
                <a:path w="3631" h="8020" extrusionOk="0">
                  <a:moveTo>
                    <a:pt x="1" y="1"/>
                  </a:moveTo>
                  <a:cubicBezTo>
                    <a:pt x="449" y="1274"/>
                    <a:pt x="510" y="4583"/>
                    <a:pt x="1085" y="5983"/>
                  </a:cubicBezTo>
                  <a:cubicBezTo>
                    <a:pt x="1655" y="7444"/>
                    <a:pt x="2867" y="8019"/>
                    <a:pt x="2867" y="8019"/>
                  </a:cubicBezTo>
                  <a:cubicBezTo>
                    <a:pt x="2867" y="8019"/>
                    <a:pt x="3631" y="6619"/>
                    <a:pt x="3310" y="4583"/>
                  </a:cubicBezTo>
                  <a:cubicBezTo>
                    <a:pt x="3055" y="2801"/>
                    <a:pt x="1783" y="637"/>
                    <a:pt x="1" y="1"/>
                  </a:cubicBezTo>
                  <a:close/>
                </a:path>
              </a:pathLst>
            </a:custGeom>
            <a:solidFill>
              <a:srgbClr val="378E6D"/>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1" name="Google Shape;1872;p41"/>
            <p:cNvSpPr/>
            <p:nvPr/>
          </p:nvSpPr>
          <p:spPr>
            <a:xfrm>
              <a:off x="3480417" y="2347250"/>
              <a:ext cx="240887" cy="799995"/>
            </a:xfrm>
            <a:custGeom>
              <a:avLst/>
              <a:gdLst/>
              <a:ahLst/>
              <a:cxnLst/>
              <a:rect l="l" t="t" r="r" b="b"/>
              <a:pathLst>
                <a:path w="2358" h="7831" extrusionOk="0">
                  <a:moveTo>
                    <a:pt x="0" y="1"/>
                  </a:moveTo>
                  <a:lnTo>
                    <a:pt x="0" y="67"/>
                  </a:lnTo>
                  <a:lnTo>
                    <a:pt x="66" y="128"/>
                  </a:lnTo>
                  <a:cubicBezTo>
                    <a:pt x="128" y="255"/>
                    <a:pt x="255" y="382"/>
                    <a:pt x="321" y="510"/>
                  </a:cubicBezTo>
                  <a:cubicBezTo>
                    <a:pt x="637" y="958"/>
                    <a:pt x="891" y="1467"/>
                    <a:pt x="1085" y="1976"/>
                  </a:cubicBezTo>
                  <a:cubicBezTo>
                    <a:pt x="1848" y="3564"/>
                    <a:pt x="2291" y="5285"/>
                    <a:pt x="2291" y="7067"/>
                  </a:cubicBezTo>
                  <a:lnTo>
                    <a:pt x="2291" y="7765"/>
                  </a:lnTo>
                  <a:lnTo>
                    <a:pt x="2291" y="7831"/>
                  </a:lnTo>
                  <a:cubicBezTo>
                    <a:pt x="2291" y="7831"/>
                    <a:pt x="2357" y="7831"/>
                    <a:pt x="2357" y="7765"/>
                  </a:cubicBezTo>
                  <a:lnTo>
                    <a:pt x="2357" y="7067"/>
                  </a:lnTo>
                  <a:cubicBezTo>
                    <a:pt x="2357" y="5285"/>
                    <a:pt x="1909" y="3564"/>
                    <a:pt x="1146" y="1910"/>
                  </a:cubicBezTo>
                  <a:cubicBezTo>
                    <a:pt x="957" y="1401"/>
                    <a:pt x="703" y="958"/>
                    <a:pt x="382" y="449"/>
                  </a:cubicBezTo>
                  <a:cubicBezTo>
                    <a:pt x="255" y="321"/>
                    <a:pt x="194" y="194"/>
                    <a:pt x="128" y="128"/>
                  </a:cubicBezTo>
                  <a:lnTo>
                    <a:pt x="66" y="1"/>
                  </a:ln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2" name="Google Shape;1873;p41"/>
            <p:cNvSpPr/>
            <p:nvPr/>
          </p:nvSpPr>
          <p:spPr>
            <a:xfrm>
              <a:off x="3539157" y="2380042"/>
              <a:ext cx="19308" cy="65074"/>
            </a:xfrm>
            <a:custGeom>
              <a:avLst/>
              <a:gdLst/>
              <a:ahLst/>
              <a:cxnLst/>
              <a:rect l="l" t="t" r="r" b="b"/>
              <a:pathLst>
                <a:path w="189" h="637" extrusionOk="0">
                  <a:moveTo>
                    <a:pt x="189" y="0"/>
                  </a:moveTo>
                  <a:cubicBezTo>
                    <a:pt x="128" y="0"/>
                    <a:pt x="128" y="61"/>
                    <a:pt x="128" y="61"/>
                  </a:cubicBezTo>
                  <a:lnTo>
                    <a:pt x="128" y="189"/>
                  </a:lnTo>
                  <a:cubicBezTo>
                    <a:pt x="128" y="255"/>
                    <a:pt x="128" y="443"/>
                    <a:pt x="1" y="637"/>
                  </a:cubicBezTo>
                  <a:lnTo>
                    <a:pt x="62" y="637"/>
                  </a:lnTo>
                  <a:cubicBezTo>
                    <a:pt x="189" y="443"/>
                    <a:pt x="189" y="255"/>
                    <a:pt x="189" y="189"/>
                  </a:cubicBezTo>
                  <a:lnTo>
                    <a:pt x="189" y="61"/>
                  </a:lnTo>
                  <a:lnTo>
                    <a:pt x="189" y="0"/>
                  </a:ln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3" name="Google Shape;1874;p41"/>
            <p:cNvSpPr/>
            <p:nvPr/>
          </p:nvSpPr>
          <p:spPr>
            <a:xfrm>
              <a:off x="3500133" y="2503243"/>
              <a:ext cx="91124" cy="19921"/>
            </a:xfrm>
            <a:custGeom>
              <a:avLst/>
              <a:gdLst/>
              <a:ahLst/>
              <a:cxnLst/>
              <a:rect l="l" t="t" r="r" b="b"/>
              <a:pathLst>
                <a:path w="892" h="195" extrusionOk="0">
                  <a:moveTo>
                    <a:pt x="1" y="1"/>
                  </a:moveTo>
                  <a:lnTo>
                    <a:pt x="1" y="67"/>
                  </a:lnTo>
                  <a:cubicBezTo>
                    <a:pt x="1" y="67"/>
                    <a:pt x="383" y="194"/>
                    <a:pt x="698" y="194"/>
                  </a:cubicBezTo>
                  <a:lnTo>
                    <a:pt x="892" y="194"/>
                  </a:lnTo>
                  <a:cubicBezTo>
                    <a:pt x="892" y="128"/>
                    <a:pt x="826" y="128"/>
                    <a:pt x="826" y="128"/>
                  </a:cubicBezTo>
                  <a:lnTo>
                    <a:pt x="698" y="128"/>
                  </a:lnTo>
                  <a:cubicBezTo>
                    <a:pt x="571" y="128"/>
                    <a:pt x="383" y="128"/>
                    <a:pt x="255" y="67"/>
                  </a:cubicBezTo>
                  <a:cubicBezTo>
                    <a:pt x="189" y="67"/>
                    <a:pt x="128" y="67"/>
                    <a:pt x="62" y="1"/>
                  </a:cubicBez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4" name="Google Shape;1875;p41"/>
            <p:cNvSpPr/>
            <p:nvPr/>
          </p:nvSpPr>
          <p:spPr>
            <a:xfrm>
              <a:off x="3526183" y="2698362"/>
              <a:ext cx="136380" cy="19819"/>
            </a:xfrm>
            <a:custGeom>
              <a:avLst/>
              <a:gdLst/>
              <a:ahLst/>
              <a:cxnLst/>
              <a:rect l="l" t="t" r="r" b="b"/>
              <a:pathLst>
                <a:path w="1335" h="194" extrusionOk="0">
                  <a:moveTo>
                    <a:pt x="0" y="0"/>
                  </a:moveTo>
                  <a:lnTo>
                    <a:pt x="0" y="66"/>
                  </a:lnTo>
                  <a:cubicBezTo>
                    <a:pt x="0" y="66"/>
                    <a:pt x="825" y="194"/>
                    <a:pt x="1273" y="194"/>
                  </a:cubicBezTo>
                  <a:lnTo>
                    <a:pt x="1334" y="194"/>
                  </a:lnTo>
                  <a:lnTo>
                    <a:pt x="1334" y="127"/>
                  </a:lnTo>
                  <a:lnTo>
                    <a:pt x="1273" y="127"/>
                  </a:lnTo>
                  <a:cubicBezTo>
                    <a:pt x="1080" y="127"/>
                    <a:pt x="764" y="127"/>
                    <a:pt x="509" y="66"/>
                  </a:cubicBezTo>
                  <a:cubicBezTo>
                    <a:pt x="382" y="66"/>
                    <a:pt x="255" y="0"/>
                    <a:pt x="189" y="0"/>
                  </a:cubicBez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5" name="Google Shape;1876;p41"/>
            <p:cNvSpPr/>
            <p:nvPr/>
          </p:nvSpPr>
          <p:spPr>
            <a:xfrm>
              <a:off x="3610462" y="2503243"/>
              <a:ext cx="65074" cy="91124"/>
            </a:xfrm>
            <a:custGeom>
              <a:avLst/>
              <a:gdLst/>
              <a:ahLst/>
              <a:cxnLst/>
              <a:rect l="l" t="t" r="r" b="b"/>
              <a:pathLst>
                <a:path w="637" h="892" extrusionOk="0">
                  <a:moveTo>
                    <a:pt x="575" y="1"/>
                  </a:moveTo>
                  <a:lnTo>
                    <a:pt x="575" y="128"/>
                  </a:lnTo>
                  <a:cubicBezTo>
                    <a:pt x="448" y="256"/>
                    <a:pt x="194" y="637"/>
                    <a:pt x="66" y="831"/>
                  </a:cubicBezTo>
                  <a:cubicBezTo>
                    <a:pt x="0" y="831"/>
                    <a:pt x="66" y="892"/>
                    <a:pt x="66" y="892"/>
                  </a:cubicBezTo>
                  <a:cubicBezTo>
                    <a:pt x="321" y="637"/>
                    <a:pt x="636" y="67"/>
                    <a:pt x="636" y="67"/>
                  </a:cubicBezTo>
                  <a:lnTo>
                    <a:pt x="636" y="1"/>
                  </a:ln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6" name="Google Shape;1877;p41"/>
            <p:cNvSpPr/>
            <p:nvPr/>
          </p:nvSpPr>
          <p:spPr>
            <a:xfrm>
              <a:off x="3565207" y="2887147"/>
              <a:ext cx="143123" cy="13076"/>
            </a:xfrm>
            <a:custGeom>
              <a:avLst/>
              <a:gdLst/>
              <a:ahLst/>
              <a:cxnLst/>
              <a:rect l="l" t="t" r="r" b="b"/>
              <a:pathLst>
                <a:path w="1401" h="128" extrusionOk="0">
                  <a:moveTo>
                    <a:pt x="1334" y="0"/>
                  </a:moveTo>
                  <a:cubicBezTo>
                    <a:pt x="1079" y="61"/>
                    <a:pt x="570" y="61"/>
                    <a:pt x="316" y="61"/>
                  </a:cubicBezTo>
                  <a:lnTo>
                    <a:pt x="0" y="61"/>
                  </a:lnTo>
                  <a:cubicBezTo>
                    <a:pt x="0" y="61"/>
                    <a:pt x="0" y="127"/>
                    <a:pt x="61" y="127"/>
                  </a:cubicBezTo>
                  <a:lnTo>
                    <a:pt x="316" y="127"/>
                  </a:lnTo>
                  <a:cubicBezTo>
                    <a:pt x="637" y="127"/>
                    <a:pt x="1079" y="127"/>
                    <a:pt x="1334" y="61"/>
                  </a:cubicBezTo>
                  <a:cubicBezTo>
                    <a:pt x="1400" y="61"/>
                    <a:pt x="1400" y="61"/>
                    <a:pt x="1400" y="0"/>
                  </a:cubicBez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7" name="Google Shape;1878;p41"/>
            <p:cNvSpPr/>
            <p:nvPr/>
          </p:nvSpPr>
          <p:spPr>
            <a:xfrm>
              <a:off x="3656228" y="3036398"/>
              <a:ext cx="65074" cy="13076"/>
            </a:xfrm>
            <a:custGeom>
              <a:avLst/>
              <a:gdLst/>
              <a:ahLst/>
              <a:cxnLst/>
              <a:rect l="l" t="t" r="r" b="b"/>
              <a:pathLst>
                <a:path w="637" h="128" extrusionOk="0">
                  <a:moveTo>
                    <a:pt x="570" y="0"/>
                  </a:moveTo>
                  <a:cubicBezTo>
                    <a:pt x="382" y="67"/>
                    <a:pt x="188" y="67"/>
                    <a:pt x="61" y="67"/>
                  </a:cubicBezTo>
                  <a:cubicBezTo>
                    <a:pt x="61" y="67"/>
                    <a:pt x="0" y="67"/>
                    <a:pt x="0" y="128"/>
                  </a:cubicBezTo>
                  <a:lnTo>
                    <a:pt x="61" y="128"/>
                  </a:lnTo>
                  <a:cubicBezTo>
                    <a:pt x="188" y="128"/>
                    <a:pt x="382" y="128"/>
                    <a:pt x="636" y="67"/>
                  </a:cubicBezTo>
                  <a:lnTo>
                    <a:pt x="636" y="0"/>
                  </a:ln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8" name="Google Shape;1879;p41"/>
            <p:cNvSpPr/>
            <p:nvPr/>
          </p:nvSpPr>
          <p:spPr>
            <a:xfrm>
              <a:off x="3649384" y="2171950"/>
              <a:ext cx="338243" cy="955581"/>
            </a:xfrm>
            <a:custGeom>
              <a:avLst/>
              <a:gdLst/>
              <a:ahLst/>
              <a:cxnLst/>
              <a:rect l="l" t="t" r="r" b="b"/>
              <a:pathLst>
                <a:path w="3311" h="9354" extrusionOk="0">
                  <a:moveTo>
                    <a:pt x="3310" y="1"/>
                  </a:moveTo>
                  <a:lnTo>
                    <a:pt x="3310" y="1"/>
                  </a:lnTo>
                  <a:cubicBezTo>
                    <a:pt x="1340" y="1462"/>
                    <a:pt x="194" y="3880"/>
                    <a:pt x="128" y="5790"/>
                  </a:cubicBezTo>
                  <a:cubicBezTo>
                    <a:pt x="1" y="8081"/>
                    <a:pt x="1085" y="9353"/>
                    <a:pt x="1085" y="9353"/>
                  </a:cubicBezTo>
                  <a:cubicBezTo>
                    <a:pt x="1085" y="9353"/>
                    <a:pt x="2358" y="8462"/>
                    <a:pt x="2867" y="6874"/>
                  </a:cubicBezTo>
                  <a:cubicBezTo>
                    <a:pt x="3310" y="5219"/>
                    <a:pt x="2928" y="1401"/>
                    <a:pt x="3310" y="1"/>
                  </a:cubicBezTo>
                  <a:close/>
                </a:path>
              </a:pathLst>
            </a:custGeom>
            <a:solidFill>
              <a:srgbClr val="378E6D"/>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9" name="Google Shape;1880;p41"/>
            <p:cNvSpPr/>
            <p:nvPr/>
          </p:nvSpPr>
          <p:spPr>
            <a:xfrm>
              <a:off x="3747250" y="2210973"/>
              <a:ext cx="214326" cy="897249"/>
            </a:xfrm>
            <a:custGeom>
              <a:avLst/>
              <a:gdLst/>
              <a:ahLst/>
              <a:cxnLst/>
              <a:rect l="l" t="t" r="r" b="b"/>
              <a:pathLst>
                <a:path w="2098" h="8783" extrusionOk="0">
                  <a:moveTo>
                    <a:pt x="2098" y="1"/>
                  </a:moveTo>
                  <a:cubicBezTo>
                    <a:pt x="2098" y="1"/>
                    <a:pt x="2036" y="1"/>
                    <a:pt x="2036" y="62"/>
                  </a:cubicBezTo>
                  <a:cubicBezTo>
                    <a:pt x="1461" y="1274"/>
                    <a:pt x="1079" y="2546"/>
                    <a:pt x="698" y="3819"/>
                  </a:cubicBezTo>
                  <a:cubicBezTo>
                    <a:pt x="316" y="5280"/>
                    <a:pt x="0" y="6746"/>
                    <a:pt x="0" y="8274"/>
                  </a:cubicBezTo>
                  <a:lnTo>
                    <a:pt x="0" y="8783"/>
                  </a:lnTo>
                  <a:lnTo>
                    <a:pt x="61" y="8783"/>
                  </a:lnTo>
                  <a:lnTo>
                    <a:pt x="61" y="8274"/>
                  </a:lnTo>
                  <a:cubicBezTo>
                    <a:pt x="61" y="6746"/>
                    <a:pt x="382" y="5280"/>
                    <a:pt x="764" y="3819"/>
                  </a:cubicBezTo>
                  <a:cubicBezTo>
                    <a:pt x="1146" y="2546"/>
                    <a:pt x="1527" y="1274"/>
                    <a:pt x="2098" y="62"/>
                  </a:cubicBezTo>
                  <a:lnTo>
                    <a:pt x="2098" y="1"/>
                  </a:ln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0" name="Google Shape;1881;p41"/>
            <p:cNvSpPr/>
            <p:nvPr/>
          </p:nvSpPr>
          <p:spPr>
            <a:xfrm>
              <a:off x="3883424" y="2269203"/>
              <a:ext cx="32895" cy="58945"/>
            </a:xfrm>
            <a:custGeom>
              <a:avLst/>
              <a:gdLst/>
              <a:ahLst/>
              <a:cxnLst/>
              <a:rect l="l" t="t" r="r" b="b"/>
              <a:pathLst>
                <a:path w="322" h="577" extrusionOk="0">
                  <a:moveTo>
                    <a:pt x="1" y="1"/>
                  </a:moveTo>
                  <a:lnTo>
                    <a:pt x="67" y="67"/>
                  </a:lnTo>
                  <a:lnTo>
                    <a:pt x="67" y="194"/>
                  </a:lnTo>
                  <a:lnTo>
                    <a:pt x="255" y="576"/>
                  </a:lnTo>
                  <a:lnTo>
                    <a:pt x="322" y="576"/>
                  </a:lnTo>
                  <a:lnTo>
                    <a:pt x="322" y="510"/>
                  </a:lnTo>
                  <a:cubicBezTo>
                    <a:pt x="255" y="383"/>
                    <a:pt x="194" y="322"/>
                    <a:pt x="128" y="194"/>
                  </a:cubicBezTo>
                  <a:lnTo>
                    <a:pt x="128" y="67"/>
                  </a:lnTo>
                  <a:lnTo>
                    <a:pt x="67" y="1"/>
                  </a:ln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1" name="Google Shape;1882;p41"/>
            <p:cNvSpPr/>
            <p:nvPr/>
          </p:nvSpPr>
          <p:spPr>
            <a:xfrm>
              <a:off x="3903243" y="2334276"/>
              <a:ext cx="65074" cy="26050"/>
            </a:xfrm>
            <a:custGeom>
              <a:avLst/>
              <a:gdLst/>
              <a:ahLst/>
              <a:cxnLst/>
              <a:rect l="l" t="t" r="r" b="b"/>
              <a:pathLst>
                <a:path w="637" h="255" extrusionOk="0">
                  <a:moveTo>
                    <a:pt x="571" y="0"/>
                  </a:moveTo>
                  <a:cubicBezTo>
                    <a:pt x="443" y="0"/>
                    <a:pt x="316" y="67"/>
                    <a:pt x="189" y="128"/>
                  </a:cubicBezTo>
                  <a:lnTo>
                    <a:pt x="0" y="128"/>
                  </a:lnTo>
                  <a:lnTo>
                    <a:pt x="0" y="194"/>
                  </a:lnTo>
                  <a:lnTo>
                    <a:pt x="0" y="255"/>
                  </a:lnTo>
                  <a:cubicBezTo>
                    <a:pt x="0" y="255"/>
                    <a:pt x="61" y="255"/>
                    <a:pt x="61" y="194"/>
                  </a:cubicBezTo>
                  <a:lnTo>
                    <a:pt x="255" y="194"/>
                  </a:lnTo>
                  <a:cubicBezTo>
                    <a:pt x="382" y="128"/>
                    <a:pt x="443" y="67"/>
                    <a:pt x="571" y="67"/>
                  </a:cubicBezTo>
                  <a:cubicBezTo>
                    <a:pt x="637" y="67"/>
                    <a:pt x="637" y="67"/>
                    <a:pt x="637" y="0"/>
                  </a:cubicBez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2" name="Google Shape;1883;p41"/>
            <p:cNvSpPr/>
            <p:nvPr/>
          </p:nvSpPr>
          <p:spPr>
            <a:xfrm>
              <a:off x="3799247" y="2386274"/>
              <a:ext cx="52100" cy="130149"/>
            </a:xfrm>
            <a:custGeom>
              <a:avLst/>
              <a:gdLst/>
              <a:ahLst/>
              <a:cxnLst/>
              <a:rect l="l" t="t" r="r" b="b"/>
              <a:pathLst>
                <a:path w="510" h="1274" extrusionOk="0">
                  <a:moveTo>
                    <a:pt x="0" y="0"/>
                  </a:moveTo>
                  <a:cubicBezTo>
                    <a:pt x="0" y="0"/>
                    <a:pt x="0" y="67"/>
                    <a:pt x="61" y="67"/>
                  </a:cubicBezTo>
                  <a:lnTo>
                    <a:pt x="0" y="67"/>
                  </a:lnTo>
                  <a:cubicBezTo>
                    <a:pt x="61" y="67"/>
                    <a:pt x="61" y="67"/>
                    <a:pt x="61" y="128"/>
                  </a:cubicBezTo>
                  <a:cubicBezTo>
                    <a:pt x="61" y="194"/>
                    <a:pt x="61" y="321"/>
                    <a:pt x="127" y="382"/>
                  </a:cubicBezTo>
                  <a:cubicBezTo>
                    <a:pt x="189" y="703"/>
                    <a:pt x="255" y="1019"/>
                    <a:pt x="382" y="1273"/>
                  </a:cubicBezTo>
                  <a:lnTo>
                    <a:pt x="443" y="1273"/>
                  </a:lnTo>
                  <a:cubicBezTo>
                    <a:pt x="443" y="1273"/>
                    <a:pt x="509" y="1212"/>
                    <a:pt x="443" y="1212"/>
                  </a:cubicBezTo>
                  <a:cubicBezTo>
                    <a:pt x="316" y="958"/>
                    <a:pt x="255" y="637"/>
                    <a:pt x="189" y="382"/>
                  </a:cubicBezTo>
                  <a:cubicBezTo>
                    <a:pt x="127" y="321"/>
                    <a:pt x="127" y="194"/>
                    <a:pt x="127" y="128"/>
                  </a:cubicBezTo>
                  <a:lnTo>
                    <a:pt x="127" y="67"/>
                  </a:lnTo>
                  <a:lnTo>
                    <a:pt x="61" y="0"/>
                  </a:ln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3" name="Google Shape;1884;p41"/>
            <p:cNvSpPr/>
            <p:nvPr/>
          </p:nvSpPr>
          <p:spPr>
            <a:xfrm>
              <a:off x="3818453" y="2549009"/>
              <a:ext cx="143123" cy="71408"/>
            </a:xfrm>
            <a:custGeom>
              <a:avLst/>
              <a:gdLst/>
              <a:ahLst/>
              <a:cxnLst/>
              <a:rect l="l" t="t" r="r" b="b"/>
              <a:pathLst>
                <a:path w="1401" h="699" extrusionOk="0">
                  <a:moveTo>
                    <a:pt x="1339" y="1"/>
                  </a:moveTo>
                  <a:cubicBezTo>
                    <a:pt x="958" y="317"/>
                    <a:pt x="449" y="383"/>
                    <a:pt x="67" y="637"/>
                  </a:cubicBezTo>
                  <a:lnTo>
                    <a:pt x="1" y="698"/>
                  </a:lnTo>
                  <a:lnTo>
                    <a:pt x="67" y="698"/>
                  </a:lnTo>
                  <a:cubicBezTo>
                    <a:pt x="510" y="444"/>
                    <a:pt x="958" y="383"/>
                    <a:pt x="1339" y="62"/>
                  </a:cubicBezTo>
                  <a:lnTo>
                    <a:pt x="1401" y="1"/>
                  </a:ln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4" name="Google Shape;1885;p41"/>
            <p:cNvSpPr/>
            <p:nvPr/>
          </p:nvSpPr>
          <p:spPr>
            <a:xfrm>
              <a:off x="3675434" y="2685286"/>
              <a:ext cx="91124" cy="143123"/>
            </a:xfrm>
            <a:custGeom>
              <a:avLst/>
              <a:gdLst/>
              <a:ahLst/>
              <a:cxnLst/>
              <a:rect l="l" t="t" r="r" b="b"/>
              <a:pathLst>
                <a:path w="892" h="1401" extrusionOk="0">
                  <a:moveTo>
                    <a:pt x="67" y="1"/>
                  </a:moveTo>
                  <a:cubicBezTo>
                    <a:pt x="0" y="1"/>
                    <a:pt x="0" y="1"/>
                    <a:pt x="0" y="67"/>
                  </a:cubicBezTo>
                  <a:lnTo>
                    <a:pt x="67" y="128"/>
                  </a:lnTo>
                  <a:cubicBezTo>
                    <a:pt x="128" y="255"/>
                    <a:pt x="194" y="322"/>
                    <a:pt x="194" y="449"/>
                  </a:cubicBezTo>
                  <a:cubicBezTo>
                    <a:pt x="382" y="765"/>
                    <a:pt x="637" y="1085"/>
                    <a:pt x="891" y="1401"/>
                  </a:cubicBezTo>
                  <a:cubicBezTo>
                    <a:pt x="703" y="1085"/>
                    <a:pt x="448" y="765"/>
                    <a:pt x="255" y="383"/>
                  </a:cubicBezTo>
                  <a:cubicBezTo>
                    <a:pt x="194" y="322"/>
                    <a:pt x="194" y="194"/>
                    <a:pt x="128" y="128"/>
                  </a:cubicBezTo>
                  <a:lnTo>
                    <a:pt x="67" y="1"/>
                  </a:ln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5" name="Google Shape;1886;p41"/>
            <p:cNvSpPr/>
            <p:nvPr/>
          </p:nvSpPr>
          <p:spPr>
            <a:xfrm>
              <a:off x="3760224" y="2806137"/>
              <a:ext cx="188378" cy="87345"/>
            </a:xfrm>
            <a:custGeom>
              <a:avLst/>
              <a:gdLst/>
              <a:ahLst/>
              <a:cxnLst/>
              <a:rect l="l" t="t" r="r" b="b"/>
              <a:pathLst>
                <a:path w="1844" h="855" extrusionOk="0">
                  <a:moveTo>
                    <a:pt x="1784" y="0"/>
                  </a:moveTo>
                  <a:cubicBezTo>
                    <a:pt x="1782" y="0"/>
                    <a:pt x="1782" y="7"/>
                    <a:pt x="1782" y="30"/>
                  </a:cubicBezTo>
                  <a:lnTo>
                    <a:pt x="1716" y="30"/>
                  </a:lnTo>
                  <a:cubicBezTo>
                    <a:pt x="1589" y="157"/>
                    <a:pt x="1461" y="218"/>
                    <a:pt x="1334" y="284"/>
                  </a:cubicBezTo>
                  <a:cubicBezTo>
                    <a:pt x="1080" y="411"/>
                    <a:pt x="764" y="539"/>
                    <a:pt x="509" y="666"/>
                  </a:cubicBezTo>
                  <a:cubicBezTo>
                    <a:pt x="382" y="727"/>
                    <a:pt x="189" y="793"/>
                    <a:pt x="61" y="793"/>
                  </a:cubicBezTo>
                  <a:lnTo>
                    <a:pt x="0" y="793"/>
                  </a:lnTo>
                  <a:cubicBezTo>
                    <a:pt x="0" y="854"/>
                    <a:pt x="61" y="854"/>
                    <a:pt x="61" y="854"/>
                  </a:cubicBezTo>
                  <a:cubicBezTo>
                    <a:pt x="189" y="854"/>
                    <a:pt x="382" y="793"/>
                    <a:pt x="509" y="727"/>
                  </a:cubicBezTo>
                  <a:cubicBezTo>
                    <a:pt x="825" y="600"/>
                    <a:pt x="1080" y="472"/>
                    <a:pt x="1400" y="284"/>
                  </a:cubicBezTo>
                  <a:cubicBezTo>
                    <a:pt x="1461" y="218"/>
                    <a:pt x="1589" y="218"/>
                    <a:pt x="1716" y="91"/>
                  </a:cubicBezTo>
                  <a:lnTo>
                    <a:pt x="1782" y="91"/>
                  </a:lnTo>
                  <a:lnTo>
                    <a:pt x="1843" y="30"/>
                  </a:lnTo>
                  <a:cubicBezTo>
                    <a:pt x="1803" y="30"/>
                    <a:pt x="1789" y="0"/>
                    <a:pt x="1784" y="0"/>
                  </a:cubicBez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6" name="Google Shape;1887;p41"/>
            <p:cNvSpPr/>
            <p:nvPr/>
          </p:nvSpPr>
          <p:spPr>
            <a:xfrm>
              <a:off x="3695150" y="2978169"/>
              <a:ext cx="58434" cy="48320"/>
            </a:xfrm>
            <a:custGeom>
              <a:avLst/>
              <a:gdLst/>
              <a:ahLst/>
              <a:cxnLst/>
              <a:rect l="l" t="t" r="r" b="b"/>
              <a:pathLst>
                <a:path w="572" h="473" extrusionOk="0">
                  <a:moveTo>
                    <a:pt x="62" y="0"/>
                  </a:moveTo>
                  <a:cubicBezTo>
                    <a:pt x="1" y="0"/>
                    <a:pt x="1" y="61"/>
                    <a:pt x="1" y="61"/>
                  </a:cubicBezTo>
                  <a:cubicBezTo>
                    <a:pt x="62" y="127"/>
                    <a:pt x="128" y="255"/>
                    <a:pt x="255" y="316"/>
                  </a:cubicBezTo>
                  <a:cubicBezTo>
                    <a:pt x="317" y="382"/>
                    <a:pt x="444" y="443"/>
                    <a:pt x="510" y="443"/>
                  </a:cubicBezTo>
                  <a:cubicBezTo>
                    <a:pt x="530" y="465"/>
                    <a:pt x="544" y="472"/>
                    <a:pt x="553" y="472"/>
                  </a:cubicBezTo>
                  <a:cubicBezTo>
                    <a:pt x="571" y="472"/>
                    <a:pt x="571" y="443"/>
                    <a:pt x="571" y="443"/>
                  </a:cubicBezTo>
                  <a:lnTo>
                    <a:pt x="571" y="382"/>
                  </a:lnTo>
                  <a:cubicBezTo>
                    <a:pt x="510" y="382"/>
                    <a:pt x="383" y="316"/>
                    <a:pt x="317" y="255"/>
                  </a:cubicBezTo>
                  <a:cubicBezTo>
                    <a:pt x="189" y="189"/>
                    <a:pt x="128" y="127"/>
                    <a:pt x="62" y="61"/>
                  </a:cubicBezTo>
                  <a:lnTo>
                    <a:pt x="62" y="0"/>
                  </a:ln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7" name="Google Shape;1888;p41"/>
            <p:cNvSpPr/>
            <p:nvPr/>
          </p:nvSpPr>
          <p:spPr>
            <a:xfrm>
              <a:off x="3753481" y="2994616"/>
              <a:ext cx="123815" cy="61601"/>
            </a:xfrm>
            <a:custGeom>
              <a:avLst/>
              <a:gdLst/>
              <a:ahLst/>
              <a:cxnLst/>
              <a:rect l="l" t="t" r="r" b="b"/>
              <a:pathLst>
                <a:path w="1212" h="603" extrusionOk="0">
                  <a:moveTo>
                    <a:pt x="1165" y="0"/>
                  </a:moveTo>
                  <a:cubicBezTo>
                    <a:pt x="1146" y="0"/>
                    <a:pt x="1146" y="28"/>
                    <a:pt x="1146" y="28"/>
                  </a:cubicBezTo>
                  <a:lnTo>
                    <a:pt x="1085" y="28"/>
                  </a:lnTo>
                  <a:cubicBezTo>
                    <a:pt x="1085" y="94"/>
                    <a:pt x="1018" y="94"/>
                    <a:pt x="957" y="94"/>
                  </a:cubicBezTo>
                  <a:cubicBezTo>
                    <a:pt x="957" y="155"/>
                    <a:pt x="891" y="155"/>
                    <a:pt x="891" y="155"/>
                  </a:cubicBezTo>
                  <a:cubicBezTo>
                    <a:pt x="575" y="348"/>
                    <a:pt x="321" y="409"/>
                    <a:pt x="0" y="537"/>
                  </a:cubicBezTo>
                  <a:lnTo>
                    <a:pt x="0" y="603"/>
                  </a:lnTo>
                  <a:cubicBezTo>
                    <a:pt x="321" y="476"/>
                    <a:pt x="637" y="348"/>
                    <a:pt x="891" y="221"/>
                  </a:cubicBezTo>
                  <a:cubicBezTo>
                    <a:pt x="957" y="221"/>
                    <a:pt x="1018" y="155"/>
                    <a:pt x="1085" y="155"/>
                  </a:cubicBezTo>
                  <a:lnTo>
                    <a:pt x="1146" y="94"/>
                  </a:lnTo>
                  <a:cubicBezTo>
                    <a:pt x="1146" y="94"/>
                    <a:pt x="1212" y="94"/>
                    <a:pt x="1212" y="28"/>
                  </a:cubicBezTo>
                  <a:cubicBezTo>
                    <a:pt x="1190" y="7"/>
                    <a:pt x="1175" y="0"/>
                    <a:pt x="1165" y="0"/>
                  </a:cubicBezTo>
                  <a:close/>
                </a:path>
              </a:pathLst>
            </a:custGeom>
            <a:solidFill>
              <a:srgbClr val="87BBA8"/>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8" name="Google Shape;1889;p41"/>
            <p:cNvSpPr/>
            <p:nvPr/>
          </p:nvSpPr>
          <p:spPr>
            <a:xfrm>
              <a:off x="3526183" y="3088395"/>
              <a:ext cx="455214" cy="312193"/>
            </a:xfrm>
            <a:custGeom>
              <a:avLst/>
              <a:gdLst/>
              <a:ahLst/>
              <a:cxnLst/>
              <a:rect l="l" t="t" r="r" b="b"/>
              <a:pathLst>
                <a:path w="4456" h="3056" extrusionOk="0">
                  <a:moveTo>
                    <a:pt x="0" y="0"/>
                  </a:moveTo>
                  <a:lnTo>
                    <a:pt x="0" y="1339"/>
                  </a:lnTo>
                  <a:cubicBezTo>
                    <a:pt x="0" y="1782"/>
                    <a:pt x="189" y="2230"/>
                    <a:pt x="509" y="2546"/>
                  </a:cubicBezTo>
                  <a:cubicBezTo>
                    <a:pt x="825" y="2867"/>
                    <a:pt x="1273" y="3055"/>
                    <a:pt x="1716" y="3055"/>
                  </a:cubicBezTo>
                  <a:lnTo>
                    <a:pt x="2734" y="3055"/>
                  </a:lnTo>
                  <a:cubicBezTo>
                    <a:pt x="3182" y="3055"/>
                    <a:pt x="3625" y="2867"/>
                    <a:pt x="3946" y="2546"/>
                  </a:cubicBezTo>
                  <a:cubicBezTo>
                    <a:pt x="4262" y="2230"/>
                    <a:pt x="4455" y="1782"/>
                    <a:pt x="4455" y="1339"/>
                  </a:cubicBezTo>
                  <a:lnTo>
                    <a:pt x="4455" y="0"/>
                  </a:lnTo>
                  <a:close/>
                </a:path>
              </a:pathLst>
            </a:custGeom>
            <a:solidFill>
              <a:srgbClr val="FF9D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9" name="Google Shape;1890;p41"/>
            <p:cNvSpPr/>
            <p:nvPr/>
          </p:nvSpPr>
          <p:spPr>
            <a:xfrm>
              <a:off x="3454367" y="3082164"/>
              <a:ext cx="461956" cy="312193"/>
            </a:xfrm>
            <a:custGeom>
              <a:avLst/>
              <a:gdLst/>
              <a:ahLst/>
              <a:cxnLst/>
              <a:rect l="l" t="t" r="r" b="b"/>
              <a:pathLst>
                <a:path w="4522" h="3056" extrusionOk="0">
                  <a:moveTo>
                    <a:pt x="1" y="0"/>
                  </a:moveTo>
                  <a:lnTo>
                    <a:pt x="1" y="1334"/>
                  </a:lnTo>
                  <a:cubicBezTo>
                    <a:pt x="1" y="1782"/>
                    <a:pt x="194" y="2225"/>
                    <a:pt x="510" y="2546"/>
                  </a:cubicBezTo>
                  <a:cubicBezTo>
                    <a:pt x="831" y="2862"/>
                    <a:pt x="1274" y="3055"/>
                    <a:pt x="1783" y="3055"/>
                  </a:cubicBezTo>
                  <a:lnTo>
                    <a:pt x="2740" y="3055"/>
                  </a:lnTo>
                  <a:cubicBezTo>
                    <a:pt x="3249" y="3055"/>
                    <a:pt x="3692" y="2862"/>
                    <a:pt x="4013" y="2546"/>
                  </a:cubicBezTo>
                  <a:cubicBezTo>
                    <a:pt x="4328" y="2225"/>
                    <a:pt x="4522" y="1782"/>
                    <a:pt x="4522" y="1334"/>
                  </a:cubicBezTo>
                  <a:lnTo>
                    <a:pt x="4522" y="0"/>
                  </a:lnTo>
                  <a:close/>
                </a:path>
              </a:pathLst>
            </a:custGeom>
            <a:solidFill>
              <a:srgbClr val="FCD04C"/>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0" name="Google Shape;1891;p41"/>
            <p:cNvSpPr/>
            <p:nvPr/>
          </p:nvSpPr>
          <p:spPr>
            <a:xfrm>
              <a:off x="2486026" y="2711336"/>
              <a:ext cx="1079294" cy="604977"/>
            </a:xfrm>
            <a:custGeom>
              <a:avLst/>
              <a:gdLst/>
              <a:ahLst/>
              <a:cxnLst/>
              <a:rect l="l" t="t" r="r" b="b"/>
              <a:pathLst>
                <a:path w="10565" h="5922" extrusionOk="0">
                  <a:moveTo>
                    <a:pt x="1018" y="0"/>
                  </a:moveTo>
                  <a:lnTo>
                    <a:pt x="0" y="5921"/>
                  </a:lnTo>
                  <a:lnTo>
                    <a:pt x="9546" y="5921"/>
                  </a:lnTo>
                  <a:lnTo>
                    <a:pt x="10564" y="0"/>
                  </a:lnTo>
                  <a:close/>
                </a:path>
              </a:pathLst>
            </a:custGeom>
            <a:solidFill>
              <a:srgbClr val="FF806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1" name="Google Shape;1892;p41"/>
            <p:cNvSpPr/>
            <p:nvPr/>
          </p:nvSpPr>
          <p:spPr>
            <a:xfrm>
              <a:off x="2524948" y="2757102"/>
              <a:ext cx="968555" cy="513444"/>
            </a:xfrm>
            <a:custGeom>
              <a:avLst/>
              <a:gdLst/>
              <a:ahLst/>
              <a:cxnLst/>
              <a:rect l="l" t="t" r="r" b="b"/>
              <a:pathLst>
                <a:path w="9481" h="5026" extrusionOk="0">
                  <a:moveTo>
                    <a:pt x="892" y="0"/>
                  </a:moveTo>
                  <a:lnTo>
                    <a:pt x="1" y="5025"/>
                  </a:lnTo>
                  <a:lnTo>
                    <a:pt x="8656" y="5025"/>
                  </a:lnTo>
                  <a:lnTo>
                    <a:pt x="9481" y="0"/>
                  </a:lnTo>
                  <a:close/>
                </a:path>
              </a:pathLst>
            </a:custGeom>
            <a:solidFill>
              <a:srgbClr val="FFFCEE"/>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2" name="Google Shape;1893;p41"/>
            <p:cNvSpPr/>
            <p:nvPr/>
          </p:nvSpPr>
          <p:spPr>
            <a:xfrm>
              <a:off x="2928057" y="3147135"/>
              <a:ext cx="32384" cy="65176"/>
            </a:xfrm>
            <a:custGeom>
              <a:avLst/>
              <a:gdLst/>
              <a:ahLst/>
              <a:cxnLst/>
              <a:rect l="l" t="t" r="r" b="b"/>
              <a:pathLst>
                <a:path w="317" h="638" extrusionOk="0">
                  <a:moveTo>
                    <a:pt x="255" y="1"/>
                  </a:moveTo>
                  <a:cubicBezTo>
                    <a:pt x="255" y="1"/>
                    <a:pt x="62" y="1"/>
                    <a:pt x="62" y="62"/>
                  </a:cubicBezTo>
                  <a:cubicBezTo>
                    <a:pt x="0" y="128"/>
                    <a:pt x="62" y="637"/>
                    <a:pt x="128" y="637"/>
                  </a:cubicBezTo>
                  <a:cubicBezTo>
                    <a:pt x="255" y="571"/>
                    <a:pt x="316" y="128"/>
                    <a:pt x="316" y="128"/>
                  </a:cubicBezTo>
                  <a:lnTo>
                    <a:pt x="255" y="1"/>
                  </a:lnTo>
                  <a:close/>
                </a:path>
              </a:pathLst>
            </a:custGeom>
            <a:solidFill>
              <a:srgbClr val="DE7A2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3" name="Google Shape;1894;p41"/>
            <p:cNvSpPr/>
            <p:nvPr/>
          </p:nvSpPr>
          <p:spPr>
            <a:xfrm>
              <a:off x="2947262" y="2965093"/>
              <a:ext cx="104201" cy="201455"/>
            </a:xfrm>
            <a:custGeom>
              <a:avLst/>
              <a:gdLst/>
              <a:ahLst/>
              <a:cxnLst/>
              <a:rect l="l" t="t" r="r" b="b"/>
              <a:pathLst>
                <a:path w="1020" h="1972" extrusionOk="0">
                  <a:moveTo>
                    <a:pt x="1019" y="1"/>
                  </a:moveTo>
                  <a:lnTo>
                    <a:pt x="510" y="317"/>
                  </a:lnTo>
                  <a:lnTo>
                    <a:pt x="637" y="1401"/>
                  </a:lnTo>
                  <a:cubicBezTo>
                    <a:pt x="637" y="1401"/>
                    <a:pt x="67" y="1717"/>
                    <a:pt x="1" y="1783"/>
                  </a:cubicBezTo>
                  <a:cubicBezTo>
                    <a:pt x="1" y="1910"/>
                    <a:pt x="67" y="1971"/>
                    <a:pt x="67" y="1971"/>
                  </a:cubicBezTo>
                  <a:cubicBezTo>
                    <a:pt x="194" y="1910"/>
                    <a:pt x="892" y="1528"/>
                    <a:pt x="958" y="1462"/>
                  </a:cubicBezTo>
                  <a:cubicBezTo>
                    <a:pt x="1019" y="1335"/>
                    <a:pt x="1019" y="1"/>
                    <a:pt x="1019" y="1"/>
                  </a:cubicBezTo>
                  <a:close/>
                </a:path>
              </a:pathLst>
            </a:custGeom>
            <a:solidFill>
              <a:srgbClr val="DE7A2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4" name="Google Shape;1895;p41"/>
            <p:cNvSpPr/>
            <p:nvPr/>
          </p:nvSpPr>
          <p:spPr>
            <a:xfrm>
              <a:off x="2947262" y="3127419"/>
              <a:ext cx="32895" cy="39126"/>
            </a:xfrm>
            <a:custGeom>
              <a:avLst/>
              <a:gdLst/>
              <a:ahLst/>
              <a:cxnLst/>
              <a:rect l="l" t="t" r="r" b="b"/>
              <a:pathLst>
                <a:path w="322" h="383" extrusionOk="0">
                  <a:moveTo>
                    <a:pt x="255" y="0"/>
                  </a:moveTo>
                  <a:cubicBezTo>
                    <a:pt x="128" y="128"/>
                    <a:pt x="1" y="194"/>
                    <a:pt x="1" y="194"/>
                  </a:cubicBezTo>
                  <a:cubicBezTo>
                    <a:pt x="1" y="321"/>
                    <a:pt x="67" y="382"/>
                    <a:pt x="67" y="382"/>
                  </a:cubicBezTo>
                  <a:cubicBezTo>
                    <a:pt x="128" y="382"/>
                    <a:pt x="255" y="321"/>
                    <a:pt x="322" y="255"/>
                  </a:cubicBezTo>
                  <a:cubicBezTo>
                    <a:pt x="255" y="194"/>
                    <a:pt x="255" y="66"/>
                    <a:pt x="255" y="0"/>
                  </a:cubicBez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5" name="Google Shape;1896;p41"/>
            <p:cNvSpPr/>
            <p:nvPr/>
          </p:nvSpPr>
          <p:spPr>
            <a:xfrm>
              <a:off x="2928057" y="2932402"/>
              <a:ext cx="123406" cy="273067"/>
            </a:xfrm>
            <a:custGeom>
              <a:avLst/>
              <a:gdLst/>
              <a:ahLst/>
              <a:cxnLst/>
              <a:rect l="l" t="t" r="r" b="b"/>
              <a:pathLst>
                <a:path w="1208" h="2673" extrusionOk="0">
                  <a:moveTo>
                    <a:pt x="764" y="0"/>
                  </a:moveTo>
                  <a:lnTo>
                    <a:pt x="637" y="127"/>
                  </a:lnTo>
                  <a:cubicBezTo>
                    <a:pt x="637" y="127"/>
                    <a:pt x="382" y="321"/>
                    <a:pt x="316" y="637"/>
                  </a:cubicBezTo>
                  <a:cubicBezTo>
                    <a:pt x="255" y="891"/>
                    <a:pt x="510" y="1721"/>
                    <a:pt x="510" y="1782"/>
                  </a:cubicBezTo>
                  <a:cubicBezTo>
                    <a:pt x="510" y="1909"/>
                    <a:pt x="62" y="2485"/>
                    <a:pt x="0" y="2546"/>
                  </a:cubicBezTo>
                  <a:cubicBezTo>
                    <a:pt x="0" y="2546"/>
                    <a:pt x="62" y="2673"/>
                    <a:pt x="128" y="2673"/>
                  </a:cubicBezTo>
                  <a:cubicBezTo>
                    <a:pt x="128" y="2673"/>
                    <a:pt x="891" y="1909"/>
                    <a:pt x="891" y="1848"/>
                  </a:cubicBezTo>
                  <a:cubicBezTo>
                    <a:pt x="891" y="1721"/>
                    <a:pt x="825" y="891"/>
                    <a:pt x="825" y="830"/>
                  </a:cubicBezTo>
                  <a:cubicBezTo>
                    <a:pt x="825" y="764"/>
                    <a:pt x="1146" y="575"/>
                    <a:pt x="1146" y="448"/>
                  </a:cubicBezTo>
                  <a:cubicBezTo>
                    <a:pt x="1207" y="321"/>
                    <a:pt x="1207" y="66"/>
                    <a:pt x="1207" y="66"/>
                  </a:cubicBezTo>
                  <a:lnTo>
                    <a:pt x="764" y="0"/>
                  </a:lnTo>
                  <a:close/>
                </a:path>
              </a:pathLst>
            </a:custGeom>
            <a:solidFill>
              <a:srgbClr val="FF9D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6" name="Google Shape;1897;p41"/>
            <p:cNvSpPr/>
            <p:nvPr/>
          </p:nvSpPr>
          <p:spPr>
            <a:xfrm>
              <a:off x="2915083" y="3186159"/>
              <a:ext cx="26050" cy="65074"/>
            </a:xfrm>
            <a:custGeom>
              <a:avLst/>
              <a:gdLst/>
              <a:ahLst/>
              <a:cxnLst/>
              <a:rect l="l" t="t" r="r" b="b"/>
              <a:pathLst>
                <a:path w="255" h="637" extrusionOk="0">
                  <a:moveTo>
                    <a:pt x="189" y="1"/>
                  </a:moveTo>
                  <a:cubicBezTo>
                    <a:pt x="189" y="1"/>
                    <a:pt x="0" y="1"/>
                    <a:pt x="0" y="62"/>
                  </a:cubicBezTo>
                  <a:cubicBezTo>
                    <a:pt x="0" y="128"/>
                    <a:pt x="61" y="637"/>
                    <a:pt x="127" y="637"/>
                  </a:cubicBezTo>
                  <a:cubicBezTo>
                    <a:pt x="255" y="571"/>
                    <a:pt x="255" y="128"/>
                    <a:pt x="255" y="128"/>
                  </a:cubicBezTo>
                  <a:lnTo>
                    <a:pt x="189" y="1"/>
                  </a:lnTo>
                  <a:close/>
                </a:path>
              </a:pathLst>
            </a:custGeom>
            <a:solidFill>
              <a:srgbClr val="DE7A2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7" name="Google Shape;1898;p41"/>
            <p:cNvSpPr/>
            <p:nvPr/>
          </p:nvSpPr>
          <p:spPr>
            <a:xfrm>
              <a:off x="2928057" y="3160211"/>
              <a:ext cx="45358" cy="45256"/>
            </a:xfrm>
            <a:custGeom>
              <a:avLst/>
              <a:gdLst/>
              <a:ahLst/>
              <a:cxnLst/>
              <a:rect l="l" t="t" r="r" b="b"/>
              <a:pathLst>
                <a:path w="444" h="443" extrusionOk="0">
                  <a:moveTo>
                    <a:pt x="255" y="0"/>
                  </a:moveTo>
                  <a:cubicBezTo>
                    <a:pt x="128" y="127"/>
                    <a:pt x="0" y="255"/>
                    <a:pt x="0" y="316"/>
                  </a:cubicBezTo>
                  <a:cubicBezTo>
                    <a:pt x="0" y="316"/>
                    <a:pt x="62" y="443"/>
                    <a:pt x="128" y="443"/>
                  </a:cubicBezTo>
                  <a:lnTo>
                    <a:pt x="443" y="127"/>
                  </a:lnTo>
                  <a:cubicBezTo>
                    <a:pt x="316" y="127"/>
                    <a:pt x="255" y="61"/>
                    <a:pt x="255" y="0"/>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8" name="Google Shape;1899;p41"/>
            <p:cNvSpPr/>
            <p:nvPr/>
          </p:nvSpPr>
          <p:spPr>
            <a:xfrm>
              <a:off x="3051360" y="2867329"/>
              <a:ext cx="65074" cy="97867"/>
            </a:xfrm>
            <a:custGeom>
              <a:avLst/>
              <a:gdLst/>
              <a:ahLst/>
              <a:cxnLst/>
              <a:rect l="l" t="t" r="r" b="b"/>
              <a:pathLst>
                <a:path w="637" h="958" extrusionOk="0">
                  <a:moveTo>
                    <a:pt x="66" y="1"/>
                  </a:moveTo>
                  <a:lnTo>
                    <a:pt x="0" y="128"/>
                  </a:lnTo>
                  <a:cubicBezTo>
                    <a:pt x="0" y="128"/>
                    <a:pt x="0" y="703"/>
                    <a:pt x="66" y="831"/>
                  </a:cubicBezTo>
                  <a:cubicBezTo>
                    <a:pt x="66" y="892"/>
                    <a:pt x="636" y="958"/>
                    <a:pt x="636" y="958"/>
                  </a:cubicBezTo>
                  <a:lnTo>
                    <a:pt x="636" y="831"/>
                  </a:lnTo>
                  <a:cubicBezTo>
                    <a:pt x="636" y="831"/>
                    <a:pt x="255" y="703"/>
                    <a:pt x="255" y="637"/>
                  </a:cubicBezTo>
                  <a:cubicBezTo>
                    <a:pt x="194" y="637"/>
                    <a:pt x="194" y="128"/>
                    <a:pt x="194" y="67"/>
                  </a:cubicBezTo>
                  <a:cubicBezTo>
                    <a:pt x="127" y="1"/>
                    <a:pt x="66" y="1"/>
                    <a:pt x="66" y="1"/>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9" name="Google Shape;1900;p41"/>
            <p:cNvSpPr/>
            <p:nvPr/>
          </p:nvSpPr>
          <p:spPr>
            <a:xfrm>
              <a:off x="3110100" y="2945376"/>
              <a:ext cx="39126" cy="26050"/>
            </a:xfrm>
            <a:custGeom>
              <a:avLst/>
              <a:gdLst/>
              <a:ahLst/>
              <a:cxnLst/>
              <a:rect l="l" t="t" r="r" b="b"/>
              <a:pathLst>
                <a:path w="383" h="255" extrusionOk="0">
                  <a:moveTo>
                    <a:pt x="255" y="0"/>
                  </a:moveTo>
                  <a:cubicBezTo>
                    <a:pt x="189" y="0"/>
                    <a:pt x="0" y="67"/>
                    <a:pt x="0" y="67"/>
                  </a:cubicBezTo>
                  <a:lnTo>
                    <a:pt x="0" y="194"/>
                  </a:lnTo>
                  <a:cubicBezTo>
                    <a:pt x="0" y="194"/>
                    <a:pt x="128" y="255"/>
                    <a:pt x="189" y="255"/>
                  </a:cubicBezTo>
                  <a:lnTo>
                    <a:pt x="316" y="194"/>
                  </a:lnTo>
                  <a:cubicBezTo>
                    <a:pt x="316" y="194"/>
                    <a:pt x="382" y="194"/>
                    <a:pt x="382" y="128"/>
                  </a:cubicBezTo>
                  <a:cubicBezTo>
                    <a:pt x="382" y="128"/>
                    <a:pt x="316" y="0"/>
                    <a:pt x="255" y="0"/>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0" name="Google Shape;1901;p41"/>
            <p:cNvSpPr/>
            <p:nvPr/>
          </p:nvSpPr>
          <p:spPr>
            <a:xfrm>
              <a:off x="3129305" y="2958350"/>
              <a:ext cx="26152" cy="6845"/>
            </a:xfrm>
            <a:custGeom>
              <a:avLst/>
              <a:gdLst/>
              <a:ahLst/>
              <a:cxnLst/>
              <a:rect l="l" t="t" r="r" b="b"/>
              <a:pathLst>
                <a:path w="256" h="67" extrusionOk="0">
                  <a:moveTo>
                    <a:pt x="67" y="1"/>
                  </a:moveTo>
                  <a:cubicBezTo>
                    <a:pt x="1" y="1"/>
                    <a:pt x="1" y="67"/>
                    <a:pt x="67" y="67"/>
                  </a:cubicBezTo>
                  <a:lnTo>
                    <a:pt x="255" y="67"/>
                  </a:lnTo>
                  <a:lnTo>
                    <a:pt x="255" y="1"/>
                  </a:lnTo>
                  <a:close/>
                </a:path>
              </a:pathLst>
            </a:custGeom>
            <a:solidFill>
              <a:srgbClr val="D8262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1" name="Google Shape;1902;p41"/>
            <p:cNvSpPr/>
            <p:nvPr/>
          </p:nvSpPr>
          <p:spPr>
            <a:xfrm>
              <a:off x="3129305" y="2965093"/>
              <a:ext cx="13178" cy="102"/>
            </a:xfrm>
            <a:custGeom>
              <a:avLst/>
              <a:gdLst/>
              <a:ahLst/>
              <a:cxnLst/>
              <a:rect l="l" t="t" r="r" b="b"/>
              <a:pathLst>
                <a:path w="129" h="1" extrusionOk="0">
                  <a:moveTo>
                    <a:pt x="67" y="1"/>
                  </a:moveTo>
                  <a:lnTo>
                    <a:pt x="1" y="1"/>
                  </a:lnTo>
                  <a:lnTo>
                    <a:pt x="1" y="1"/>
                  </a:lnTo>
                  <a:lnTo>
                    <a:pt x="1" y="1"/>
                  </a:lnTo>
                  <a:lnTo>
                    <a:pt x="67" y="1"/>
                  </a:lnTo>
                  <a:lnTo>
                    <a:pt x="128" y="1"/>
                  </a:ln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2" name="Google Shape;1903;p41"/>
            <p:cNvSpPr/>
            <p:nvPr/>
          </p:nvSpPr>
          <p:spPr>
            <a:xfrm>
              <a:off x="3129305" y="2958350"/>
              <a:ext cx="6845" cy="6845"/>
            </a:xfrm>
            <a:custGeom>
              <a:avLst/>
              <a:gdLst/>
              <a:ahLst/>
              <a:cxnLst/>
              <a:rect l="l" t="t" r="r" b="b"/>
              <a:pathLst>
                <a:path w="67" h="67" extrusionOk="0">
                  <a:moveTo>
                    <a:pt x="1" y="1"/>
                  </a:moveTo>
                  <a:lnTo>
                    <a:pt x="1" y="67"/>
                  </a:lnTo>
                  <a:lnTo>
                    <a:pt x="67" y="67"/>
                  </a:lnTo>
                  <a:lnTo>
                    <a:pt x="67" y="1"/>
                  </a:ln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3" name="Google Shape;1904;p41"/>
            <p:cNvSpPr/>
            <p:nvPr/>
          </p:nvSpPr>
          <p:spPr>
            <a:xfrm>
              <a:off x="2999260" y="2828305"/>
              <a:ext cx="52202" cy="65176"/>
            </a:xfrm>
            <a:custGeom>
              <a:avLst/>
              <a:gdLst/>
              <a:ahLst/>
              <a:cxnLst/>
              <a:rect l="l" t="t" r="r" b="b"/>
              <a:pathLst>
                <a:path w="511" h="638" extrusionOk="0">
                  <a:moveTo>
                    <a:pt x="256" y="1"/>
                  </a:moveTo>
                  <a:cubicBezTo>
                    <a:pt x="256" y="1"/>
                    <a:pt x="256" y="255"/>
                    <a:pt x="67" y="322"/>
                  </a:cubicBezTo>
                  <a:lnTo>
                    <a:pt x="1" y="383"/>
                  </a:lnTo>
                  <a:cubicBezTo>
                    <a:pt x="67" y="449"/>
                    <a:pt x="128" y="637"/>
                    <a:pt x="322" y="637"/>
                  </a:cubicBezTo>
                  <a:cubicBezTo>
                    <a:pt x="510" y="637"/>
                    <a:pt x="449" y="383"/>
                    <a:pt x="449" y="322"/>
                  </a:cubicBezTo>
                  <a:lnTo>
                    <a:pt x="383" y="322"/>
                  </a:lnTo>
                  <a:cubicBezTo>
                    <a:pt x="383" y="255"/>
                    <a:pt x="449" y="67"/>
                    <a:pt x="449" y="67"/>
                  </a:cubicBezTo>
                  <a:lnTo>
                    <a:pt x="256" y="1"/>
                  </a:ln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4" name="Google Shape;1905;p41"/>
            <p:cNvSpPr/>
            <p:nvPr/>
          </p:nvSpPr>
          <p:spPr>
            <a:xfrm>
              <a:off x="3025310" y="2828305"/>
              <a:ext cx="19819" cy="26152"/>
            </a:xfrm>
            <a:custGeom>
              <a:avLst/>
              <a:gdLst/>
              <a:ahLst/>
              <a:cxnLst/>
              <a:rect l="l" t="t" r="r" b="b"/>
              <a:pathLst>
                <a:path w="194" h="256" extrusionOk="0">
                  <a:moveTo>
                    <a:pt x="1" y="1"/>
                  </a:moveTo>
                  <a:lnTo>
                    <a:pt x="1" y="128"/>
                  </a:lnTo>
                  <a:cubicBezTo>
                    <a:pt x="1" y="194"/>
                    <a:pt x="67" y="255"/>
                    <a:pt x="128" y="255"/>
                  </a:cubicBezTo>
                  <a:cubicBezTo>
                    <a:pt x="194" y="194"/>
                    <a:pt x="194" y="67"/>
                    <a:pt x="194" y="67"/>
                  </a:cubicBezTo>
                  <a:lnTo>
                    <a:pt x="1" y="1"/>
                  </a:ln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5" name="Google Shape;1906;p41"/>
            <p:cNvSpPr/>
            <p:nvPr/>
          </p:nvSpPr>
          <p:spPr>
            <a:xfrm>
              <a:off x="2986286" y="2861097"/>
              <a:ext cx="78150" cy="90103"/>
            </a:xfrm>
            <a:custGeom>
              <a:avLst/>
              <a:gdLst/>
              <a:ahLst/>
              <a:cxnLst/>
              <a:rect l="l" t="t" r="r" b="b"/>
              <a:pathLst>
                <a:path w="765" h="882" extrusionOk="0">
                  <a:moveTo>
                    <a:pt x="194" y="1"/>
                  </a:moveTo>
                  <a:cubicBezTo>
                    <a:pt x="67" y="62"/>
                    <a:pt x="1" y="128"/>
                    <a:pt x="1" y="189"/>
                  </a:cubicBezTo>
                  <a:cubicBezTo>
                    <a:pt x="1" y="316"/>
                    <a:pt x="67" y="571"/>
                    <a:pt x="67" y="825"/>
                  </a:cubicBezTo>
                  <a:cubicBezTo>
                    <a:pt x="67" y="825"/>
                    <a:pt x="264" y="882"/>
                    <a:pt x="433" y="882"/>
                  </a:cubicBezTo>
                  <a:cubicBezTo>
                    <a:pt x="517" y="882"/>
                    <a:pt x="595" y="868"/>
                    <a:pt x="637" y="825"/>
                  </a:cubicBezTo>
                  <a:cubicBezTo>
                    <a:pt x="637" y="825"/>
                    <a:pt x="703" y="571"/>
                    <a:pt x="703" y="444"/>
                  </a:cubicBezTo>
                  <a:cubicBezTo>
                    <a:pt x="764" y="382"/>
                    <a:pt x="703" y="128"/>
                    <a:pt x="703" y="62"/>
                  </a:cubicBezTo>
                  <a:cubicBezTo>
                    <a:pt x="637" y="62"/>
                    <a:pt x="576" y="1"/>
                    <a:pt x="576" y="1"/>
                  </a:cubicBezTo>
                  <a:lnTo>
                    <a:pt x="576" y="1"/>
                  </a:lnTo>
                  <a:cubicBezTo>
                    <a:pt x="576" y="62"/>
                    <a:pt x="637" y="255"/>
                    <a:pt x="449" y="255"/>
                  </a:cubicBezTo>
                  <a:cubicBezTo>
                    <a:pt x="321" y="255"/>
                    <a:pt x="194" y="62"/>
                    <a:pt x="194" y="1"/>
                  </a:cubicBezTo>
                  <a:close/>
                </a:path>
              </a:pathLst>
            </a:custGeom>
            <a:solidFill>
              <a:srgbClr val="FF694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6" name="Google Shape;1907;p41"/>
            <p:cNvSpPr/>
            <p:nvPr/>
          </p:nvSpPr>
          <p:spPr>
            <a:xfrm>
              <a:off x="2993029" y="2926171"/>
              <a:ext cx="65176" cy="25029"/>
            </a:xfrm>
            <a:custGeom>
              <a:avLst/>
              <a:gdLst/>
              <a:ahLst/>
              <a:cxnLst/>
              <a:rect l="l" t="t" r="r" b="b"/>
              <a:pathLst>
                <a:path w="638" h="245" extrusionOk="0">
                  <a:moveTo>
                    <a:pt x="1" y="0"/>
                  </a:moveTo>
                  <a:lnTo>
                    <a:pt x="1" y="188"/>
                  </a:lnTo>
                  <a:cubicBezTo>
                    <a:pt x="1" y="188"/>
                    <a:pt x="198" y="245"/>
                    <a:pt x="367" y="245"/>
                  </a:cubicBezTo>
                  <a:cubicBezTo>
                    <a:pt x="451" y="245"/>
                    <a:pt x="529" y="231"/>
                    <a:pt x="571" y="188"/>
                  </a:cubicBezTo>
                  <a:cubicBezTo>
                    <a:pt x="571" y="188"/>
                    <a:pt x="571" y="127"/>
                    <a:pt x="637" y="0"/>
                  </a:cubicBezTo>
                  <a:lnTo>
                    <a:pt x="637" y="0"/>
                  </a:lnTo>
                  <a:cubicBezTo>
                    <a:pt x="530" y="20"/>
                    <a:pt x="431" y="27"/>
                    <a:pt x="343" y="27"/>
                  </a:cubicBezTo>
                  <a:cubicBezTo>
                    <a:pt x="168" y="27"/>
                    <a:pt x="42" y="0"/>
                    <a:pt x="1" y="0"/>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7" name="Google Shape;1908;p41"/>
            <p:cNvSpPr/>
            <p:nvPr/>
          </p:nvSpPr>
          <p:spPr>
            <a:xfrm>
              <a:off x="2908341" y="2867329"/>
              <a:ext cx="97867" cy="104098"/>
            </a:xfrm>
            <a:custGeom>
              <a:avLst/>
              <a:gdLst/>
              <a:ahLst/>
              <a:cxnLst/>
              <a:rect l="l" t="t" r="r" b="b"/>
              <a:pathLst>
                <a:path w="958" h="1019" extrusionOk="0">
                  <a:moveTo>
                    <a:pt x="830" y="1"/>
                  </a:moveTo>
                  <a:cubicBezTo>
                    <a:pt x="830" y="1"/>
                    <a:pt x="764" y="1"/>
                    <a:pt x="703" y="128"/>
                  </a:cubicBezTo>
                  <a:cubicBezTo>
                    <a:pt x="703" y="194"/>
                    <a:pt x="509" y="576"/>
                    <a:pt x="509" y="637"/>
                  </a:cubicBezTo>
                  <a:cubicBezTo>
                    <a:pt x="509" y="703"/>
                    <a:pt x="0" y="892"/>
                    <a:pt x="0" y="892"/>
                  </a:cubicBezTo>
                  <a:lnTo>
                    <a:pt x="0" y="1019"/>
                  </a:lnTo>
                  <a:cubicBezTo>
                    <a:pt x="0" y="1019"/>
                    <a:pt x="575" y="831"/>
                    <a:pt x="636" y="831"/>
                  </a:cubicBezTo>
                  <a:cubicBezTo>
                    <a:pt x="636" y="764"/>
                    <a:pt x="830" y="449"/>
                    <a:pt x="830" y="449"/>
                  </a:cubicBezTo>
                  <a:cubicBezTo>
                    <a:pt x="957" y="321"/>
                    <a:pt x="830" y="1"/>
                    <a:pt x="830" y="1"/>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8" name="Google Shape;1909;p41"/>
            <p:cNvSpPr/>
            <p:nvPr/>
          </p:nvSpPr>
          <p:spPr>
            <a:xfrm>
              <a:off x="2876059" y="2958350"/>
              <a:ext cx="32384" cy="19921"/>
            </a:xfrm>
            <a:custGeom>
              <a:avLst/>
              <a:gdLst/>
              <a:ahLst/>
              <a:cxnLst/>
              <a:rect l="l" t="t" r="r" b="b"/>
              <a:pathLst>
                <a:path w="317" h="195" extrusionOk="0">
                  <a:moveTo>
                    <a:pt x="128" y="1"/>
                  </a:moveTo>
                  <a:cubicBezTo>
                    <a:pt x="61" y="1"/>
                    <a:pt x="0" y="128"/>
                    <a:pt x="0" y="128"/>
                  </a:cubicBezTo>
                  <a:cubicBezTo>
                    <a:pt x="0" y="194"/>
                    <a:pt x="61" y="194"/>
                    <a:pt x="61" y="194"/>
                  </a:cubicBezTo>
                  <a:lnTo>
                    <a:pt x="189" y="194"/>
                  </a:lnTo>
                  <a:cubicBezTo>
                    <a:pt x="255" y="194"/>
                    <a:pt x="316" y="128"/>
                    <a:pt x="316" y="128"/>
                  </a:cubicBezTo>
                  <a:lnTo>
                    <a:pt x="316" y="1"/>
                  </a:ln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69" name="Google Shape;1910;p41"/>
            <p:cNvSpPr/>
            <p:nvPr/>
          </p:nvSpPr>
          <p:spPr>
            <a:xfrm>
              <a:off x="2863086" y="2965093"/>
              <a:ext cx="26050" cy="13178"/>
            </a:xfrm>
            <a:custGeom>
              <a:avLst/>
              <a:gdLst/>
              <a:ahLst/>
              <a:cxnLst/>
              <a:rect l="l" t="t" r="r" b="b"/>
              <a:pathLst>
                <a:path w="255" h="129" extrusionOk="0">
                  <a:moveTo>
                    <a:pt x="255" y="1"/>
                  </a:moveTo>
                  <a:lnTo>
                    <a:pt x="0" y="62"/>
                  </a:lnTo>
                  <a:lnTo>
                    <a:pt x="0" y="128"/>
                  </a:lnTo>
                  <a:lnTo>
                    <a:pt x="255" y="62"/>
                  </a:lnTo>
                  <a:lnTo>
                    <a:pt x="255" y="1"/>
                  </a:lnTo>
                  <a:close/>
                </a:path>
              </a:pathLst>
            </a:custGeom>
            <a:solidFill>
              <a:srgbClr val="D8262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0" name="Google Shape;1911;p41"/>
            <p:cNvSpPr/>
            <p:nvPr/>
          </p:nvSpPr>
          <p:spPr>
            <a:xfrm>
              <a:off x="2882291" y="2971324"/>
              <a:ext cx="6845" cy="6947"/>
            </a:xfrm>
            <a:custGeom>
              <a:avLst/>
              <a:gdLst/>
              <a:ahLst/>
              <a:cxnLst/>
              <a:rect l="l" t="t" r="r" b="b"/>
              <a:pathLst>
                <a:path w="67" h="68" extrusionOk="0">
                  <a:moveTo>
                    <a:pt x="0" y="67"/>
                  </a:moveTo>
                  <a:lnTo>
                    <a:pt x="67" y="1"/>
                  </a:lnTo>
                  <a:lnTo>
                    <a:pt x="67" y="1"/>
                  </a:lnTo>
                  <a:lnTo>
                    <a:pt x="67" y="1"/>
                  </a:lnTo>
                  <a:lnTo>
                    <a:pt x="0" y="67"/>
                  </a:ln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1" name="Google Shape;1912;p41"/>
            <p:cNvSpPr/>
            <p:nvPr/>
          </p:nvSpPr>
          <p:spPr>
            <a:xfrm>
              <a:off x="2889033" y="2965093"/>
              <a:ext cx="102" cy="6334"/>
            </a:xfrm>
            <a:custGeom>
              <a:avLst/>
              <a:gdLst/>
              <a:ahLst/>
              <a:cxnLst/>
              <a:rect l="l" t="t" r="r" b="b"/>
              <a:pathLst>
                <a:path w="1" h="62" extrusionOk="0">
                  <a:moveTo>
                    <a:pt x="1" y="62"/>
                  </a:moveTo>
                  <a:lnTo>
                    <a:pt x="1" y="1"/>
                  </a:lnTo>
                  <a:lnTo>
                    <a:pt x="1" y="1"/>
                  </a:lnTo>
                  <a:lnTo>
                    <a:pt x="1" y="1"/>
                  </a:lnTo>
                  <a:lnTo>
                    <a:pt x="1" y="1"/>
                  </a:lnTo>
                  <a:lnTo>
                    <a:pt x="1" y="1"/>
                  </a:lnTo>
                  <a:lnTo>
                    <a:pt x="1" y="62"/>
                  </a:lnTo>
                  <a:lnTo>
                    <a:pt x="1" y="62"/>
                  </a:ln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2" name="Google Shape;1913;p41"/>
            <p:cNvSpPr/>
            <p:nvPr/>
          </p:nvSpPr>
          <p:spPr>
            <a:xfrm>
              <a:off x="2837026" y="2958350"/>
              <a:ext cx="290751" cy="302352"/>
            </a:xfrm>
            <a:custGeom>
              <a:avLst/>
              <a:gdLst/>
              <a:ahLst/>
              <a:cxnLst/>
              <a:rect l="l" t="t" r="r" b="b"/>
              <a:pathLst>
                <a:path w="3183" h="3310" extrusionOk="0">
                  <a:moveTo>
                    <a:pt x="3116" y="1"/>
                  </a:moveTo>
                  <a:lnTo>
                    <a:pt x="3116" y="67"/>
                  </a:lnTo>
                  <a:lnTo>
                    <a:pt x="3183" y="128"/>
                  </a:lnTo>
                  <a:lnTo>
                    <a:pt x="3183" y="67"/>
                  </a:lnTo>
                  <a:cubicBezTo>
                    <a:pt x="3183" y="1"/>
                    <a:pt x="3116" y="1"/>
                    <a:pt x="3116" y="1"/>
                  </a:cubicBezTo>
                  <a:close/>
                  <a:moveTo>
                    <a:pt x="316" y="128"/>
                  </a:moveTo>
                  <a:cubicBezTo>
                    <a:pt x="255" y="128"/>
                    <a:pt x="255" y="128"/>
                    <a:pt x="255" y="194"/>
                  </a:cubicBezTo>
                  <a:lnTo>
                    <a:pt x="316" y="194"/>
                  </a:lnTo>
                  <a:lnTo>
                    <a:pt x="316" y="128"/>
                  </a:lnTo>
                  <a:close/>
                  <a:moveTo>
                    <a:pt x="255" y="194"/>
                  </a:moveTo>
                  <a:cubicBezTo>
                    <a:pt x="255" y="194"/>
                    <a:pt x="1" y="764"/>
                    <a:pt x="1" y="1528"/>
                  </a:cubicBezTo>
                  <a:cubicBezTo>
                    <a:pt x="1" y="1146"/>
                    <a:pt x="128" y="831"/>
                    <a:pt x="189" y="576"/>
                  </a:cubicBezTo>
                  <a:cubicBezTo>
                    <a:pt x="189" y="449"/>
                    <a:pt x="255" y="383"/>
                    <a:pt x="255" y="321"/>
                  </a:cubicBezTo>
                  <a:lnTo>
                    <a:pt x="255" y="194"/>
                  </a:lnTo>
                  <a:close/>
                  <a:moveTo>
                    <a:pt x="3183" y="128"/>
                  </a:moveTo>
                  <a:cubicBezTo>
                    <a:pt x="3182" y="194"/>
                    <a:pt x="3116" y="383"/>
                    <a:pt x="2928" y="703"/>
                  </a:cubicBezTo>
                  <a:cubicBezTo>
                    <a:pt x="2607" y="1401"/>
                    <a:pt x="2607" y="1976"/>
                    <a:pt x="2419" y="2485"/>
                  </a:cubicBezTo>
                  <a:cubicBezTo>
                    <a:pt x="2673" y="1976"/>
                    <a:pt x="2673" y="1401"/>
                    <a:pt x="2989" y="703"/>
                  </a:cubicBezTo>
                  <a:cubicBezTo>
                    <a:pt x="3116" y="383"/>
                    <a:pt x="3182" y="255"/>
                    <a:pt x="3183" y="128"/>
                  </a:cubicBezTo>
                  <a:close/>
                  <a:moveTo>
                    <a:pt x="1" y="1528"/>
                  </a:moveTo>
                  <a:lnTo>
                    <a:pt x="1" y="1849"/>
                  </a:lnTo>
                  <a:cubicBezTo>
                    <a:pt x="62" y="2164"/>
                    <a:pt x="128" y="2485"/>
                    <a:pt x="255" y="2801"/>
                  </a:cubicBezTo>
                  <a:cubicBezTo>
                    <a:pt x="382" y="3055"/>
                    <a:pt x="637" y="3249"/>
                    <a:pt x="953" y="3310"/>
                  </a:cubicBezTo>
                  <a:lnTo>
                    <a:pt x="1207" y="3310"/>
                  </a:lnTo>
                  <a:cubicBezTo>
                    <a:pt x="1146" y="3310"/>
                    <a:pt x="1080" y="3310"/>
                    <a:pt x="953" y="3249"/>
                  </a:cubicBezTo>
                  <a:cubicBezTo>
                    <a:pt x="637" y="3183"/>
                    <a:pt x="443" y="2994"/>
                    <a:pt x="255" y="2740"/>
                  </a:cubicBezTo>
                  <a:cubicBezTo>
                    <a:pt x="128" y="2485"/>
                    <a:pt x="62" y="2164"/>
                    <a:pt x="62" y="1849"/>
                  </a:cubicBezTo>
                  <a:cubicBezTo>
                    <a:pt x="62" y="1783"/>
                    <a:pt x="1" y="1655"/>
                    <a:pt x="1" y="1528"/>
                  </a:cubicBezTo>
                  <a:close/>
                  <a:moveTo>
                    <a:pt x="2419" y="2485"/>
                  </a:moveTo>
                  <a:lnTo>
                    <a:pt x="2419" y="2485"/>
                  </a:lnTo>
                  <a:cubicBezTo>
                    <a:pt x="2353" y="2612"/>
                    <a:pt x="2225" y="2867"/>
                    <a:pt x="2037" y="2994"/>
                  </a:cubicBezTo>
                  <a:cubicBezTo>
                    <a:pt x="1844" y="3183"/>
                    <a:pt x="1589" y="3310"/>
                    <a:pt x="1207" y="3310"/>
                  </a:cubicBezTo>
                  <a:cubicBezTo>
                    <a:pt x="1589" y="3310"/>
                    <a:pt x="1844" y="3183"/>
                    <a:pt x="2037" y="3055"/>
                  </a:cubicBezTo>
                  <a:cubicBezTo>
                    <a:pt x="2225" y="2867"/>
                    <a:pt x="2353" y="2674"/>
                    <a:pt x="2419" y="2485"/>
                  </a:cubicBezTo>
                  <a:close/>
                </a:path>
              </a:pathLst>
            </a:custGeom>
            <a:solidFill>
              <a:srgbClr val="0A306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3" name="Google Shape;1914;p41"/>
            <p:cNvSpPr/>
            <p:nvPr/>
          </p:nvSpPr>
          <p:spPr>
            <a:xfrm>
              <a:off x="2986286" y="2815331"/>
              <a:ext cx="39126" cy="32895"/>
            </a:xfrm>
            <a:custGeom>
              <a:avLst/>
              <a:gdLst/>
              <a:ahLst/>
              <a:cxnLst/>
              <a:rect l="l" t="t" r="r" b="b"/>
              <a:pathLst>
                <a:path w="383" h="322" extrusionOk="0">
                  <a:moveTo>
                    <a:pt x="321" y="1"/>
                  </a:moveTo>
                  <a:cubicBezTo>
                    <a:pt x="321" y="1"/>
                    <a:pt x="128" y="1"/>
                    <a:pt x="67" y="128"/>
                  </a:cubicBezTo>
                  <a:cubicBezTo>
                    <a:pt x="1" y="255"/>
                    <a:pt x="67" y="321"/>
                    <a:pt x="128" y="321"/>
                  </a:cubicBezTo>
                  <a:cubicBezTo>
                    <a:pt x="128" y="255"/>
                    <a:pt x="194" y="128"/>
                    <a:pt x="383" y="67"/>
                  </a:cubicBezTo>
                  <a:cubicBezTo>
                    <a:pt x="383" y="67"/>
                    <a:pt x="321" y="67"/>
                    <a:pt x="321" y="1"/>
                  </a:cubicBezTo>
                  <a:close/>
                </a:path>
              </a:pathLst>
            </a:custGeom>
            <a:solidFill>
              <a:srgbClr val="0A2F5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4" name="Google Shape;1915;p41"/>
            <p:cNvSpPr/>
            <p:nvPr/>
          </p:nvSpPr>
          <p:spPr>
            <a:xfrm>
              <a:off x="3058102" y="2815331"/>
              <a:ext cx="19308" cy="13076"/>
            </a:xfrm>
            <a:custGeom>
              <a:avLst/>
              <a:gdLst/>
              <a:ahLst/>
              <a:cxnLst/>
              <a:rect l="l" t="t" r="r" b="b"/>
              <a:pathLst>
                <a:path w="189" h="128" extrusionOk="0">
                  <a:moveTo>
                    <a:pt x="128" y="1"/>
                  </a:moveTo>
                  <a:cubicBezTo>
                    <a:pt x="61" y="1"/>
                    <a:pt x="0" y="67"/>
                    <a:pt x="0" y="67"/>
                  </a:cubicBezTo>
                  <a:cubicBezTo>
                    <a:pt x="0" y="128"/>
                    <a:pt x="61" y="128"/>
                    <a:pt x="128" y="128"/>
                  </a:cubicBezTo>
                  <a:lnTo>
                    <a:pt x="189" y="67"/>
                  </a:lnTo>
                  <a:cubicBezTo>
                    <a:pt x="189" y="1"/>
                    <a:pt x="128" y="1"/>
                    <a:pt x="128" y="1"/>
                  </a:cubicBez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5" name="Google Shape;1916;p41"/>
            <p:cNvSpPr/>
            <p:nvPr/>
          </p:nvSpPr>
          <p:spPr>
            <a:xfrm>
              <a:off x="3012336" y="2783050"/>
              <a:ext cx="58843" cy="65176"/>
            </a:xfrm>
            <a:custGeom>
              <a:avLst/>
              <a:gdLst/>
              <a:ahLst/>
              <a:cxnLst/>
              <a:rect l="l" t="t" r="r" b="b"/>
              <a:pathLst>
                <a:path w="576" h="638" extrusionOk="0">
                  <a:moveTo>
                    <a:pt x="321" y="1"/>
                  </a:moveTo>
                  <a:cubicBezTo>
                    <a:pt x="194" y="1"/>
                    <a:pt x="66" y="128"/>
                    <a:pt x="66" y="317"/>
                  </a:cubicBezTo>
                  <a:cubicBezTo>
                    <a:pt x="0" y="571"/>
                    <a:pt x="255" y="637"/>
                    <a:pt x="321" y="637"/>
                  </a:cubicBezTo>
                  <a:cubicBezTo>
                    <a:pt x="448" y="637"/>
                    <a:pt x="509" y="510"/>
                    <a:pt x="576" y="317"/>
                  </a:cubicBezTo>
                  <a:cubicBezTo>
                    <a:pt x="576" y="128"/>
                    <a:pt x="509" y="1"/>
                    <a:pt x="321" y="1"/>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6" name="Google Shape;1917;p41"/>
            <p:cNvSpPr/>
            <p:nvPr/>
          </p:nvSpPr>
          <p:spPr>
            <a:xfrm>
              <a:off x="3012336" y="2776307"/>
              <a:ext cx="78048" cy="52100"/>
            </a:xfrm>
            <a:custGeom>
              <a:avLst/>
              <a:gdLst/>
              <a:ahLst/>
              <a:cxnLst/>
              <a:rect l="l" t="t" r="r" b="b"/>
              <a:pathLst>
                <a:path w="764" h="510" extrusionOk="0">
                  <a:moveTo>
                    <a:pt x="382" y="1"/>
                  </a:moveTo>
                  <a:cubicBezTo>
                    <a:pt x="66" y="1"/>
                    <a:pt x="0" y="194"/>
                    <a:pt x="0" y="322"/>
                  </a:cubicBezTo>
                  <a:cubicBezTo>
                    <a:pt x="0" y="449"/>
                    <a:pt x="66" y="510"/>
                    <a:pt x="66" y="510"/>
                  </a:cubicBezTo>
                  <a:lnTo>
                    <a:pt x="194" y="383"/>
                  </a:lnTo>
                  <a:cubicBezTo>
                    <a:pt x="194" y="383"/>
                    <a:pt x="382" y="322"/>
                    <a:pt x="448" y="194"/>
                  </a:cubicBezTo>
                  <a:cubicBezTo>
                    <a:pt x="448" y="194"/>
                    <a:pt x="576" y="322"/>
                    <a:pt x="576" y="383"/>
                  </a:cubicBezTo>
                  <a:cubicBezTo>
                    <a:pt x="576" y="383"/>
                    <a:pt x="764" y="1"/>
                    <a:pt x="382" y="1"/>
                  </a:cubicBezTo>
                  <a:close/>
                </a:path>
              </a:pathLst>
            </a:custGeom>
            <a:solidFill>
              <a:srgbClr val="0A2F5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7" name="Google Shape;1918;p41"/>
            <p:cNvSpPr/>
            <p:nvPr/>
          </p:nvSpPr>
          <p:spPr>
            <a:xfrm>
              <a:off x="3006105" y="2822073"/>
              <a:ext cx="19308" cy="13178"/>
            </a:xfrm>
            <a:custGeom>
              <a:avLst/>
              <a:gdLst/>
              <a:ahLst/>
              <a:cxnLst/>
              <a:rect l="l" t="t" r="r" b="b"/>
              <a:pathLst>
                <a:path w="189" h="129" extrusionOk="0">
                  <a:moveTo>
                    <a:pt x="127" y="1"/>
                  </a:moveTo>
                  <a:cubicBezTo>
                    <a:pt x="61" y="1"/>
                    <a:pt x="0" y="1"/>
                    <a:pt x="0" y="62"/>
                  </a:cubicBezTo>
                  <a:cubicBezTo>
                    <a:pt x="0" y="62"/>
                    <a:pt x="61" y="128"/>
                    <a:pt x="127" y="128"/>
                  </a:cubicBezTo>
                  <a:lnTo>
                    <a:pt x="189" y="62"/>
                  </a:lnTo>
                  <a:cubicBezTo>
                    <a:pt x="189" y="1"/>
                    <a:pt x="189" y="1"/>
                    <a:pt x="127" y="1"/>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8" name="Google Shape;1919;p41"/>
            <p:cNvSpPr/>
            <p:nvPr/>
          </p:nvSpPr>
          <p:spPr>
            <a:xfrm>
              <a:off x="3435162" y="2711336"/>
              <a:ext cx="130149" cy="604977"/>
            </a:xfrm>
            <a:custGeom>
              <a:avLst/>
              <a:gdLst/>
              <a:ahLst/>
              <a:cxnLst/>
              <a:rect l="l" t="t" r="r" b="b"/>
              <a:pathLst>
                <a:path w="1274" h="5922" extrusionOk="0">
                  <a:moveTo>
                    <a:pt x="1080" y="0"/>
                  </a:moveTo>
                  <a:lnTo>
                    <a:pt x="0" y="5921"/>
                  </a:lnTo>
                  <a:lnTo>
                    <a:pt x="255" y="5921"/>
                  </a:lnTo>
                  <a:lnTo>
                    <a:pt x="1273" y="0"/>
                  </a:lnTo>
                  <a:close/>
                </a:path>
              </a:pathLst>
            </a:custGeom>
            <a:solidFill>
              <a:srgbClr val="FF694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9" name="Google Shape;1920;p41"/>
            <p:cNvSpPr/>
            <p:nvPr/>
          </p:nvSpPr>
          <p:spPr>
            <a:xfrm>
              <a:off x="2264959" y="3303230"/>
              <a:ext cx="1144266" cy="65074"/>
            </a:xfrm>
            <a:custGeom>
              <a:avLst/>
              <a:gdLst/>
              <a:ahLst/>
              <a:cxnLst/>
              <a:rect l="l" t="t" r="r" b="b"/>
              <a:pathLst>
                <a:path w="11201" h="637" extrusionOk="0">
                  <a:moveTo>
                    <a:pt x="0" y="0"/>
                  </a:moveTo>
                  <a:lnTo>
                    <a:pt x="0" y="636"/>
                  </a:lnTo>
                  <a:lnTo>
                    <a:pt x="11201" y="636"/>
                  </a:lnTo>
                  <a:lnTo>
                    <a:pt x="11201" y="0"/>
                  </a:lnTo>
                  <a:close/>
                </a:path>
              </a:pathLst>
            </a:custGeom>
            <a:solidFill>
              <a:srgbClr val="FF694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0" name="Google Shape;1921;p41"/>
            <p:cNvSpPr/>
            <p:nvPr/>
          </p:nvSpPr>
          <p:spPr>
            <a:xfrm>
              <a:off x="3227069" y="3303230"/>
              <a:ext cx="182147" cy="65074"/>
            </a:xfrm>
            <a:custGeom>
              <a:avLst/>
              <a:gdLst/>
              <a:ahLst/>
              <a:cxnLst/>
              <a:rect l="l" t="t" r="r" b="b"/>
              <a:pathLst>
                <a:path w="1783" h="637" extrusionOk="0">
                  <a:moveTo>
                    <a:pt x="1" y="0"/>
                  </a:moveTo>
                  <a:lnTo>
                    <a:pt x="1" y="636"/>
                  </a:lnTo>
                  <a:lnTo>
                    <a:pt x="1783" y="636"/>
                  </a:lnTo>
                  <a:lnTo>
                    <a:pt x="1783" y="0"/>
                  </a:lnTo>
                  <a:close/>
                </a:path>
              </a:pathLst>
            </a:custGeom>
            <a:solidFill>
              <a:srgbClr val="FF806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1" name="Google Shape;1922;p41"/>
            <p:cNvSpPr/>
            <p:nvPr/>
          </p:nvSpPr>
          <p:spPr>
            <a:xfrm>
              <a:off x="3812221" y="3394252"/>
              <a:ext cx="422421" cy="903481"/>
            </a:xfrm>
            <a:custGeom>
              <a:avLst/>
              <a:gdLst/>
              <a:ahLst/>
              <a:cxnLst/>
              <a:rect l="l" t="t" r="r" b="b"/>
              <a:pathLst>
                <a:path w="4135" h="8844" extrusionOk="0">
                  <a:moveTo>
                    <a:pt x="0" y="0"/>
                  </a:moveTo>
                  <a:lnTo>
                    <a:pt x="0" y="8843"/>
                  </a:lnTo>
                  <a:lnTo>
                    <a:pt x="637" y="8843"/>
                  </a:lnTo>
                  <a:lnTo>
                    <a:pt x="4134" y="8019"/>
                  </a:lnTo>
                  <a:lnTo>
                    <a:pt x="4134" y="0"/>
                  </a:lnTo>
                  <a:close/>
                </a:path>
              </a:pathLst>
            </a:custGeom>
            <a:solidFill>
              <a:srgbClr val="FF806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2" name="Google Shape;1923;p41"/>
            <p:cNvSpPr/>
            <p:nvPr/>
          </p:nvSpPr>
          <p:spPr>
            <a:xfrm>
              <a:off x="3799247" y="3394252"/>
              <a:ext cx="435395" cy="71306"/>
            </a:xfrm>
            <a:custGeom>
              <a:avLst/>
              <a:gdLst/>
              <a:ahLst/>
              <a:cxnLst/>
              <a:rect l="l" t="t" r="r" b="b"/>
              <a:pathLst>
                <a:path w="4262" h="698" extrusionOk="0">
                  <a:moveTo>
                    <a:pt x="570" y="0"/>
                  </a:moveTo>
                  <a:lnTo>
                    <a:pt x="0" y="443"/>
                  </a:lnTo>
                  <a:lnTo>
                    <a:pt x="4261" y="698"/>
                  </a:lnTo>
                  <a:lnTo>
                    <a:pt x="4261" y="0"/>
                  </a:lnTo>
                  <a:close/>
                </a:path>
              </a:pathLst>
            </a:custGeom>
            <a:solidFill>
              <a:srgbClr val="FF694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3" name="Google Shape;1924;p41"/>
            <p:cNvSpPr/>
            <p:nvPr/>
          </p:nvSpPr>
          <p:spPr>
            <a:xfrm>
              <a:off x="3968214" y="3355228"/>
              <a:ext cx="416190" cy="84280"/>
            </a:xfrm>
            <a:custGeom>
              <a:avLst/>
              <a:gdLst/>
              <a:ahLst/>
              <a:cxnLst/>
              <a:rect l="l" t="t" r="r" b="b"/>
              <a:pathLst>
                <a:path w="4074" h="825" extrusionOk="0">
                  <a:moveTo>
                    <a:pt x="1" y="0"/>
                  </a:moveTo>
                  <a:lnTo>
                    <a:pt x="1" y="825"/>
                  </a:lnTo>
                  <a:lnTo>
                    <a:pt x="4074" y="825"/>
                  </a:lnTo>
                  <a:lnTo>
                    <a:pt x="4074" y="0"/>
                  </a:lnTo>
                  <a:close/>
                </a:path>
              </a:pathLst>
            </a:custGeom>
            <a:solidFill>
              <a:srgbClr val="FF806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4" name="Google Shape;1925;p41"/>
            <p:cNvSpPr/>
            <p:nvPr/>
          </p:nvSpPr>
          <p:spPr>
            <a:xfrm>
              <a:off x="2102122" y="4174319"/>
              <a:ext cx="78150" cy="123406"/>
            </a:xfrm>
            <a:custGeom>
              <a:avLst/>
              <a:gdLst/>
              <a:ahLst/>
              <a:cxnLst/>
              <a:rect l="l" t="t" r="r" b="b"/>
              <a:pathLst>
                <a:path w="765" h="1208" extrusionOk="0">
                  <a:moveTo>
                    <a:pt x="764" y="1"/>
                  </a:moveTo>
                  <a:lnTo>
                    <a:pt x="1" y="62"/>
                  </a:lnTo>
                  <a:lnTo>
                    <a:pt x="1" y="1207"/>
                  </a:lnTo>
                  <a:lnTo>
                    <a:pt x="764" y="953"/>
                  </a:lnTo>
                  <a:lnTo>
                    <a:pt x="764" y="1"/>
                  </a:lnTo>
                  <a:close/>
                </a:path>
              </a:pathLst>
            </a:custGeom>
            <a:solidFill>
              <a:srgbClr val="FF694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5" name="Google Shape;1926;p41"/>
            <p:cNvSpPr/>
            <p:nvPr/>
          </p:nvSpPr>
          <p:spPr>
            <a:xfrm>
              <a:off x="2004869" y="3394252"/>
              <a:ext cx="1865702" cy="903481"/>
            </a:xfrm>
            <a:custGeom>
              <a:avLst/>
              <a:gdLst/>
              <a:ahLst/>
              <a:cxnLst/>
              <a:rect l="l" t="t" r="r" b="b"/>
              <a:pathLst>
                <a:path w="18263" h="8844" extrusionOk="0">
                  <a:moveTo>
                    <a:pt x="1" y="0"/>
                  </a:moveTo>
                  <a:lnTo>
                    <a:pt x="1" y="8843"/>
                  </a:lnTo>
                  <a:lnTo>
                    <a:pt x="953" y="8843"/>
                  </a:lnTo>
                  <a:lnTo>
                    <a:pt x="953" y="7825"/>
                  </a:lnTo>
                  <a:lnTo>
                    <a:pt x="17244" y="7825"/>
                  </a:lnTo>
                  <a:lnTo>
                    <a:pt x="17244" y="8843"/>
                  </a:lnTo>
                  <a:lnTo>
                    <a:pt x="18263" y="8843"/>
                  </a:lnTo>
                  <a:lnTo>
                    <a:pt x="18263" y="0"/>
                  </a:lnTo>
                  <a:close/>
                </a:path>
              </a:pathLst>
            </a:custGeom>
            <a:solidFill>
              <a:srgbClr val="FF9D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6" name="Google Shape;1927;p41"/>
            <p:cNvSpPr/>
            <p:nvPr/>
          </p:nvSpPr>
          <p:spPr>
            <a:xfrm>
              <a:off x="2004869" y="3394252"/>
              <a:ext cx="1865702" cy="104098"/>
            </a:xfrm>
            <a:custGeom>
              <a:avLst/>
              <a:gdLst/>
              <a:ahLst/>
              <a:cxnLst/>
              <a:rect l="l" t="t" r="r" b="b"/>
              <a:pathLst>
                <a:path w="18263" h="1019" extrusionOk="0">
                  <a:moveTo>
                    <a:pt x="1" y="0"/>
                  </a:moveTo>
                  <a:lnTo>
                    <a:pt x="1" y="1018"/>
                  </a:lnTo>
                  <a:lnTo>
                    <a:pt x="18263" y="1018"/>
                  </a:lnTo>
                  <a:lnTo>
                    <a:pt x="18263" y="0"/>
                  </a:lnTo>
                  <a:close/>
                </a:path>
              </a:pathLst>
            </a:custGeom>
            <a:solidFill>
              <a:srgbClr val="FF806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7" name="Google Shape;1928;p41"/>
            <p:cNvSpPr/>
            <p:nvPr/>
          </p:nvSpPr>
          <p:spPr>
            <a:xfrm>
              <a:off x="2121940" y="3556476"/>
              <a:ext cx="897249" cy="247119"/>
            </a:xfrm>
            <a:custGeom>
              <a:avLst/>
              <a:gdLst/>
              <a:ahLst/>
              <a:cxnLst/>
              <a:rect l="l" t="t" r="r" b="b"/>
              <a:pathLst>
                <a:path w="8783" h="2419" extrusionOk="0">
                  <a:moveTo>
                    <a:pt x="0" y="0"/>
                  </a:moveTo>
                  <a:lnTo>
                    <a:pt x="0" y="2419"/>
                  </a:lnTo>
                  <a:lnTo>
                    <a:pt x="8782" y="2419"/>
                  </a:lnTo>
                  <a:lnTo>
                    <a:pt x="8782" y="0"/>
                  </a:lnTo>
                  <a:close/>
                </a:path>
              </a:pathLst>
            </a:custGeom>
            <a:solidFill>
              <a:srgbClr val="FF806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8" name="Google Shape;1929;p41"/>
            <p:cNvSpPr/>
            <p:nvPr/>
          </p:nvSpPr>
          <p:spPr>
            <a:xfrm>
              <a:off x="2102122" y="3537271"/>
              <a:ext cx="897249" cy="247119"/>
            </a:xfrm>
            <a:custGeom>
              <a:avLst/>
              <a:gdLst/>
              <a:ahLst/>
              <a:cxnLst/>
              <a:rect l="l" t="t" r="r" b="b"/>
              <a:pathLst>
                <a:path w="8783" h="2419" extrusionOk="0">
                  <a:moveTo>
                    <a:pt x="1" y="0"/>
                  </a:moveTo>
                  <a:lnTo>
                    <a:pt x="1" y="2418"/>
                  </a:lnTo>
                  <a:lnTo>
                    <a:pt x="8783" y="2418"/>
                  </a:lnTo>
                  <a:lnTo>
                    <a:pt x="8783" y="0"/>
                  </a:lnTo>
                  <a:close/>
                </a:path>
              </a:pathLst>
            </a:custGeom>
            <a:solidFill>
              <a:srgbClr val="FFBDC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9" name="Google Shape;1930;p41"/>
            <p:cNvSpPr/>
            <p:nvPr/>
          </p:nvSpPr>
          <p:spPr>
            <a:xfrm>
              <a:off x="2447002" y="3569450"/>
              <a:ext cx="169071" cy="32895"/>
            </a:xfrm>
            <a:custGeom>
              <a:avLst/>
              <a:gdLst/>
              <a:ahLst/>
              <a:cxnLst/>
              <a:rect l="l" t="t" r="r" b="b"/>
              <a:pathLst>
                <a:path w="1655" h="322" extrusionOk="0">
                  <a:moveTo>
                    <a:pt x="189" y="1"/>
                  </a:moveTo>
                  <a:cubicBezTo>
                    <a:pt x="61" y="1"/>
                    <a:pt x="0" y="67"/>
                    <a:pt x="0" y="128"/>
                  </a:cubicBezTo>
                  <a:cubicBezTo>
                    <a:pt x="0" y="255"/>
                    <a:pt x="61" y="321"/>
                    <a:pt x="189" y="321"/>
                  </a:cubicBezTo>
                  <a:lnTo>
                    <a:pt x="1528" y="321"/>
                  </a:lnTo>
                  <a:cubicBezTo>
                    <a:pt x="1589" y="321"/>
                    <a:pt x="1655" y="255"/>
                    <a:pt x="1655" y="128"/>
                  </a:cubicBezTo>
                  <a:cubicBezTo>
                    <a:pt x="1655" y="67"/>
                    <a:pt x="1589" y="1"/>
                    <a:pt x="1528" y="1"/>
                  </a:cubicBezTo>
                  <a:close/>
                </a:path>
              </a:pathLst>
            </a:custGeom>
            <a:solidFill>
              <a:srgbClr val="FF806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0" name="Google Shape;1931;p41"/>
            <p:cNvSpPr/>
            <p:nvPr/>
          </p:nvSpPr>
          <p:spPr>
            <a:xfrm>
              <a:off x="2121940" y="3862333"/>
              <a:ext cx="897249" cy="247119"/>
            </a:xfrm>
            <a:custGeom>
              <a:avLst/>
              <a:gdLst/>
              <a:ahLst/>
              <a:cxnLst/>
              <a:rect l="l" t="t" r="r" b="b"/>
              <a:pathLst>
                <a:path w="8783" h="2419" extrusionOk="0">
                  <a:moveTo>
                    <a:pt x="0" y="0"/>
                  </a:moveTo>
                  <a:lnTo>
                    <a:pt x="0" y="2418"/>
                  </a:lnTo>
                  <a:lnTo>
                    <a:pt x="8782" y="2418"/>
                  </a:lnTo>
                  <a:lnTo>
                    <a:pt x="8782" y="0"/>
                  </a:lnTo>
                  <a:close/>
                </a:path>
              </a:pathLst>
            </a:custGeom>
            <a:solidFill>
              <a:srgbClr val="FF694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1" name="Google Shape;1932;p41"/>
            <p:cNvSpPr/>
            <p:nvPr/>
          </p:nvSpPr>
          <p:spPr>
            <a:xfrm>
              <a:off x="2102122" y="3842514"/>
              <a:ext cx="897249" cy="247119"/>
            </a:xfrm>
            <a:custGeom>
              <a:avLst/>
              <a:gdLst/>
              <a:ahLst/>
              <a:cxnLst/>
              <a:rect l="l" t="t" r="r" b="b"/>
              <a:pathLst>
                <a:path w="8783" h="2419" extrusionOk="0">
                  <a:moveTo>
                    <a:pt x="1" y="1"/>
                  </a:moveTo>
                  <a:lnTo>
                    <a:pt x="1" y="2419"/>
                  </a:lnTo>
                  <a:lnTo>
                    <a:pt x="8783" y="2419"/>
                  </a:lnTo>
                  <a:lnTo>
                    <a:pt x="8783" y="1"/>
                  </a:lnTo>
                  <a:close/>
                </a:path>
              </a:pathLst>
            </a:custGeom>
            <a:solidFill>
              <a:srgbClr val="FFBDC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2" name="Google Shape;1933;p41"/>
            <p:cNvSpPr/>
            <p:nvPr/>
          </p:nvSpPr>
          <p:spPr>
            <a:xfrm>
              <a:off x="2453234" y="3875307"/>
              <a:ext cx="162839" cy="26050"/>
            </a:xfrm>
            <a:custGeom>
              <a:avLst/>
              <a:gdLst/>
              <a:ahLst/>
              <a:cxnLst/>
              <a:rect l="l" t="t" r="r" b="b"/>
              <a:pathLst>
                <a:path w="1594" h="255" extrusionOk="0">
                  <a:moveTo>
                    <a:pt x="128" y="0"/>
                  </a:moveTo>
                  <a:cubicBezTo>
                    <a:pt x="66" y="0"/>
                    <a:pt x="0" y="61"/>
                    <a:pt x="0" y="128"/>
                  </a:cubicBezTo>
                  <a:cubicBezTo>
                    <a:pt x="0" y="189"/>
                    <a:pt x="66" y="255"/>
                    <a:pt x="128" y="255"/>
                  </a:cubicBezTo>
                  <a:lnTo>
                    <a:pt x="1467" y="255"/>
                  </a:lnTo>
                  <a:cubicBezTo>
                    <a:pt x="1528" y="255"/>
                    <a:pt x="1594" y="189"/>
                    <a:pt x="1594" y="128"/>
                  </a:cubicBezTo>
                  <a:cubicBezTo>
                    <a:pt x="1594" y="61"/>
                    <a:pt x="1528" y="0"/>
                    <a:pt x="1467" y="0"/>
                  </a:cubicBezTo>
                  <a:close/>
                </a:path>
              </a:pathLst>
            </a:custGeom>
            <a:solidFill>
              <a:srgbClr val="FF806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3" name="Google Shape;1934;p41"/>
            <p:cNvSpPr/>
            <p:nvPr/>
          </p:nvSpPr>
          <p:spPr>
            <a:xfrm>
              <a:off x="3084050" y="3550245"/>
              <a:ext cx="708462" cy="559210"/>
            </a:xfrm>
            <a:custGeom>
              <a:avLst/>
              <a:gdLst/>
              <a:ahLst/>
              <a:cxnLst/>
              <a:rect l="l" t="t" r="r" b="b"/>
              <a:pathLst>
                <a:path w="6935" h="5474" extrusionOk="0">
                  <a:moveTo>
                    <a:pt x="1" y="0"/>
                  </a:moveTo>
                  <a:lnTo>
                    <a:pt x="1" y="5473"/>
                  </a:lnTo>
                  <a:lnTo>
                    <a:pt x="6935" y="5473"/>
                  </a:lnTo>
                  <a:lnTo>
                    <a:pt x="6935" y="0"/>
                  </a:lnTo>
                  <a:close/>
                </a:path>
              </a:pathLst>
            </a:custGeom>
            <a:solidFill>
              <a:srgbClr val="FF694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4" name="Google Shape;1935;p41"/>
            <p:cNvSpPr/>
            <p:nvPr/>
          </p:nvSpPr>
          <p:spPr>
            <a:xfrm>
              <a:off x="3071076" y="3537271"/>
              <a:ext cx="702231" cy="552366"/>
            </a:xfrm>
            <a:custGeom>
              <a:avLst/>
              <a:gdLst/>
              <a:ahLst/>
              <a:cxnLst/>
              <a:rect l="l" t="t" r="r" b="b"/>
              <a:pathLst>
                <a:path w="6874" h="5407" extrusionOk="0">
                  <a:moveTo>
                    <a:pt x="1" y="0"/>
                  </a:moveTo>
                  <a:lnTo>
                    <a:pt x="1" y="5407"/>
                  </a:lnTo>
                  <a:lnTo>
                    <a:pt x="6874" y="5407"/>
                  </a:lnTo>
                  <a:lnTo>
                    <a:pt x="6874" y="0"/>
                  </a:lnTo>
                  <a:close/>
                </a:path>
              </a:pathLst>
            </a:custGeom>
            <a:solidFill>
              <a:srgbClr val="FFBDC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5" name="Google Shape;1936;p41"/>
            <p:cNvSpPr/>
            <p:nvPr/>
          </p:nvSpPr>
          <p:spPr>
            <a:xfrm>
              <a:off x="3110100" y="3725545"/>
              <a:ext cx="32384" cy="169071"/>
            </a:xfrm>
            <a:custGeom>
              <a:avLst/>
              <a:gdLst/>
              <a:ahLst/>
              <a:cxnLst/>
              <a:rect l="l" t="t" r="r" b="b"/>
              <a:pathLst>
                <a:path w="317" h="1655" extrusionOk="0">
                  <a:moveTo>
                    <a:pt x="189" y="0"/>
                  </a:moveTo>
                  <a:cubicBezTo>
                    <a:pt x="61" y="0"/>
                    <a:pt x="0" y="66"/>
                    <a:pt x="0" y="194"/>
                  </a:cubicBezTo>
                  <a:lnTo>
                    <a:pt x="0" y="1527"/>
                  </a:lnTo>
                  <a:cubicBezTo>
                    <a:pt x="0" y="1594"/>
                    <a:pt x="61" y="1655"/>
                    <a:pt x="189" y="1655"/>
                  </a:cubicBezTo>
                  <a:cubicBezTo>
                    <a:pt x="255" y="1655"/>
                    <a:pt x="316" y="1594"/>
                    <a:pt x="316" y="1527"/>
                  </a:cubicBezTo>
                  <a:lnTo>
                    <a:pt x="316" y="194"/>
                  </a:lnTo>
                  <a:cubicBezTo>
                    <a:pt x="316" y="66"/>
                    <a:pt x="255" y="0"/>
                    <a:pt x="189" y="0"/>
                  </a:cubicBezTo>
                  <a:close/>
                </a:path>
              </a:pathLst>
            </a:custGeom>
            <a:solidFill>
              <a:srgbClr val="FF806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6" name="Google Shape;1937;p41"/>
            <p:cNvSpPr/>
            <p:nvPr/>
          </p:nvSpPr>
          <p:spPr>
            <a:xfrm>
              <a:off x="1855108" y="3355228"/>
              <a:ext cx="2165228" cy="84280"/>
            </a:xfrm>
            <a:custGeom>
              <a:avLst/>
              <a:gdLst/>
              <a:ahLst/>
              <a:cxnLst/>
              <a:rect l="l" t="t" r="r" b="b"/>
              <a:pathLst>
                <a:path w="21195" h="825" extrusionOk="0">
                  <a:moveTo>
                    <a:pt x="0" y="0"/>
                  </a:moveTo>
                  <a:lnTo>
                    <a:pt x="0" y="825"/>
                  </a:lnTo>
                  <a:lnTo>
                    <a:pt x="21195" y="825"/>
                  </a:lnTo>
                  <a:lnTo>
                    <a:pt x="21195" y="0"/>
                  </a:lnTo>
                  <a:close/>
                </a:path>
              </a:pathLst>
            </a:custGeom>
            <a:solidFill>
              <a:srgbClr val="FF9D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7" name="Google Shape;1938;p41"/>
            <p:cNvSpPr/>
            <p:nvPr/>
          </p:nvSpPr>
          <p:spPr>
            <a:xfrm>
              <a:off x="886664" y="4460357"/>
              <a:ext cx="1683658" cy="221171"/>
            </a:xfrm>
            <a:custGeom>
              <a:avLst/>
              <a:gdLst/>
              <a:ahLst/>
              <a:cxnLst/>
              <a:rect l="l" t="t" r="r" b="b"/>
              <a:pathLst>
                <a:path w="16481" h="2165" extrusionOk="0">
                  <a:moveTo>
                    <a:pt x="8274" y="1"/>
                  </a:moveTo>
                  <a:cubicBezTo>
                    <a:pt x="3692" y="1"/>
                    <a:pt x="1" y="444"/>
                    <a:pt x="1" y="1080"/>
                  </a:cubicBezTo>
                  <a:cubicBezTo>
                    <a:pt x="1" y="1655"/>
                    <a:pt x="3692" y="2165"/>
                    <a:pt x="8274" y="2165"/>
                  </a:cubicBezTo>
                  <a:cubicBezTo>
                    <a:pt x="12790" y="2165"/>
                    <a:pt x="16481" y="1655"/>
                    <a:pt x="16481" y="1080"/>
                  </a:cubicBezTo>
                  <a:cubicBezTo>
                    <a:pt x="16481" y="444"/>
                    <a:pt x="12790" y="1"/>
                    <a:pt x="8274" y="1"/>
                  </a:cubicBezTo>
                  <a:close/>
                </a:path>
              </a:pathLst>
            </a:custGeom>
            <a:solidFill>
              <a:srgbClr val="FFDCE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8" name="Google Shape;1939;p41"/>
            <p:cNvSpPr/>
            <p:nvPr/>
          </p:nvSpPr>
          <p:spPr>
            <a:xfrm>
              <a:off x="1329206" y="3664660"/>
              <a:ext cx="181738" cy="374407"/>
            </a:xfrm>
            <a:custGeom>
              <a:avLst/>
              <a:gdLst/>
              <a:ahLst/>
              <a:cxnLst/>
              <a:rect l="l" t="t" r="r" b="b"/>
              <a:pathLst>
                <a:path w="1779" h="3665" extrusionOk="0">
                  <a:moveTo>
                    <a:pt x="734" y="0"/>
                  </a:moveTo>
                  <a:cubicBezTo>
                    <a:pt x="466" y="0"/>
                    <a:pt x="157" y="40"/>
                    <a:pt x="124" y="214"/>
                  </a:cubicBezTo>
                  <a:cubicBezTo>
                    <a:pt x="1" y="523"/>
                    <a:pt x="469" y="3664"/>
                    <a:pt x="1073" y="3664"/>
                  </a:cubicBezTo>
                  <a:cubicBezTo>
                    <a:pt x="1096" y="3664"/>
                    <a:pt x="1119" y="3660"/>
                    <a:pt x="1142" y="3651"/>
                  </a:cubicBezTo>
                  <a:cubicBezTo>
                    <a:pt x="1712" y="3396"/>
                    <a:pt x="1778" y="662"/>
                    <a:pt x="1778" y="662"/>
                  </a:cubicBezTo>
                  <a:lnTo>
                    <a:pt x="1142" y="26"/>
                  </a:lnTo>
                  <a:cubicBezTo>
                    <a:pt x="1142" y="26"/>
                    <a:pt x="951" y="0"/>
                    <a:pt x="734" y="0"/>
                  </a:cubicBezTo>
                  <a:close/>
                </a:path>
              </a:pathLst>
            </a:custGeom>
            <a:solidFill>
              <a:srgbClr val="252C4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9" name="Google Shape;1940;p41"/>
            <p:cNvSpPr/>
            <p:nvPr/>
          </p:nvSpPr>
          <p:spPr>
            <a:xfrm>
              <a:off x="1329206" y="3667214"/>
              <a:ext cx="135972" cy="371853"/>
            </a:xfrm>
            <a:custGeom>
              <a:avLst/>
              <a:gdLst/>
              <a:ahLst/>
              <a:cxnLst/>
              <a:rect l="l" t="t" r="r" b="b"/>
              <a:pathLst>
                <a:path w="1331" h="3640" extrusionOk="0">
                  <a:moveTo>
                    <a:pt x="378" y="1"/>
                  </a:moveTo>
                  <a:cubicBezTo>
                    <a:pt x="251" y="62"/>
                    <a:pt x="124" y="128"/>
                    <a:pt x="124" y="189"/>
                  </a:cubicBezTo>
                  <a:cubicBezTo>
                    <a:pt x="1" y="498"/>
                    <a:pt x="469" y="3639"/>
                    <a:pt x="1073" y="3639"/>
                  </a:cubicBezTo>
                  <a:cubicBezTo>
                    <a:pt x="1096" y="3639"/>
                    <a:pt x="1119" y="3635"/>
                    <a:pt x="1142" y="3626"/>
                  </a:cubicBezTo>
                  <a:cubicBezTo>
                    <a:pt x="1203" y="3626"/>
                    <a:pt x="1269" y="3565"/>
                    <a:pt x="1330" y="3437"/>
                  </a:cubicBezTo>
                  <a:cubicBezTo>
                    <a:pt x="505" y="2989"/>
                    <a:pt x="378" y="698"/>
                    <a:pt x="378" y="1"/>
                  </a:cubicBezTo>
                  <a:close/>
                </a:path>
              </a:pathLst>
            </a:custGeom>
            <a:solidFill>
              <a:srgbClr val="FFDCE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0" name="Google Shape;1941;p41"/>
            <p:cNvSpPr/>
            <p:nvPr/>
          </p:nvSpPr>
          <p:spPr>
            <a:xfrm>
              <a:off x="1439024" y="3771311"/>
              <a:ext cx="84893" cy="28808"/>
            </a:xfrm>
            <a:custGeom>
              <a:avLst/>
              <a:gdLst/>
              <a:ahLst/>
              <a:cxnLst/>
              <a:rect l="l" t="t" r="r" b="b"/>
              <a:pathLst>
                <a:path w="831" h="282" extrusionOk="0">
                  <a:moveTo>
                    <a:pt x="67" y="0"/>
                  </a:moveTo>
                  <a:cubicBezTo>
                    <a:pt x="67" y="0"/>
                    <a:pt x="1" y="61"/>
                    <a:pt x="1" y="127"/>
                  </a:cubicBezTo>
                  <a:cubicBezTo>
                    <a:pt x="1" y="188"/>
                    <a:pt x="67" y="188"/>
                    <a:pt x="128" y="188"/>
                  </a:cubicBezTo>
                  <a:lnTo>
                    <a:pt x="255" y="188"/>
                  </a:lnTo>
                  <a:cubicBezTo>
                    <a:pt x="382" y="188"/>
                    <a:pt x="510" y="188"/>
                    <a:pt x="703" y="255"/>
                  </a:cubicBezTo>
                  <a:cubicBezTo>
                    <a:pt x="703" y="275"/>
                    <a:pt x="710" y="282"/>
                    <a:pt x="719" y="282"/>
                  </a:cubicBezTo>
                  <a:cubicBezTo>
                    <a:pt x="737" y="282"/>
                    <a:pt x="764" y="255"/>
                    <a:pt x="764" y="255"/>
                  </a:cubicBezTo>
                  <a:cubicBezTo>
                    <a:pt x="830" y="188"/>
                    <a:pt x="830" y="127"/>
                    <a:pt x="764" y="127"/>
                  </a:cubicBezTo>
                  <a:cubicBezTo>
                    <a:pt x="576" y="0"/>
                    <a:pt x="382" y="0"/>
                    <a:pt x="255" y="0"/>
                  </a:cubicBezTo>
                  <a:close/>
                </a:path>
              </a:pathLst>
            </a:custGeom>
            <a:solidFill>
              <a:srgbClr val="8AB0CD"/>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1" name="Google Shape;1942;p41"/>
            <p:cNvSpPr/>
            <p:nvPr/>
          </p:nvSpPr>
          <p:spPr>
            <a:xfrm>
              <a:off x="1439024" y="3803491"/>
              <a:ext cx="84893" cy="31158"/>
            </a:xfrm>
            <a:custGeom>
              <a:avLst/>
              <a:gdLst/>
              <a:ahLst/>
              <a:cxnLst/>
              <a:rect l="l" t="t" r="r" b="b"/>
              <a:pathLst>
                <a:path w="831" h="305" extrusionOk="0">
                  <a:moveTo>
                    <a:pt x="67" y="1"/>
                  </a:moveTo>
                  <a:cubicBezTo>
                    <a:pt x="1" y="1"/>
                    <a:pt x="1" y="67"/>
                    <a:pt x="1" y="128"/>
                  </a:cubicBezTo>
                  <a:cubicBezTo>
                    <a:pt x="1" y="194"/>
                    <a:pt x="67" y="194"/>
                    <a:pt x="128" y="194"/>
                  </a:cubicBezTo>
                  <a:lnTo>
                    <a:pt x="255" y="194"/>
                  </a:lnTo>
                  <a:cubicBezTo>
                    <a:pt x="321" y="194"/>
                    <a:pt x="510" y="194"/>
                    <a:pt x="637" y="255"/>
                  </a:cubicBezTo>
                  <a:cubicBezTo>
                    <a:pt x="670" y="288"/>
                    <a:pt x="702" y="305"/>
                    <a:pt x="725" y="305"/>
                  </a:cubicBezTo>
                  <a:cubicBezTo>
                    <a:pt x="749" y="305"/>
                    <a:pt x="764" y="288"/>
                    <a:pt x="764" y="255"/>
                  </a:cubicBezTo>
                  <a:cubicBezTo>
                    <a:pt x="830" y="194"/>
                    <a:pt x="764" y="128"/>
                    <a:pt x="764" y="128"/>
                  </a:cubicBezTo>
                  <a:cubicBezTo>
                    <a:pt x="576" y="1"/>
                    <a:pt x="382" y="1"/>
                    <a:pt x="255" y="1"/>
                  </a:cubicBezTo>
                  <a:close/>
                </a:path>
              </a:pathLst>
            </a:custGeom>
            <a:solidFill>
              <a:srgbClr val="8AB0CD"/>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2" name="Google Shape;1943;p41"/>
            <p:cNvSpPr/>
            <p:nvPr/>
          </p:nvSpPr>
          <p:spPr>
            <a:xfrm>
              <a:off x="1432793" y="3836283"/>
              <a:ext cx="84382" cy="32384"/>
            </a:xfrm>
            <a:custGeom>
              <a:avLst/>
              <a:gdLst/>
              <a:ahLst/>
              <a:cxnLst/>
              <a:rect l="l" t="t" r="r" b="b"/>
              <a:pathLst>
                <a:path w="826" h="317" extrusionOk="0">
                  <a:moveTo>
                    <a:pt x="128" y="0"/>
                  </a:moveTo>
                  <a:cubicBezTo>
                    <a:pt x="62" y="62"/>
                    <a:pt x="0" y="62"/>
                    <a:pt x="62" y="128"/>
                  </a:cubicBezTo>
                  <a:cubicBezTo>
                    <a:pt x="62" y="189"/>
                    <a:pt x="128" y="189"/>
                    <a:pt x="128" y="189"/>
                  </a:cubicBezTo>
                  <a:lnTo>
                    <a:pt x="255" y="189"/>
                  </a:lnTo>
                  <a:cubicBezTo>
                    <a:pt x="382" y="189"/>
                    <a:pt x="571" y="189"/>
                    <a:pt x="698" y="316"/>
                  </a:cubicBezTo>
                  <a:cubicBezTo>
                    <a:pt x="764" y="316"/>
                    <a:pt x="764" y="316"/>
                    <a:pt x="825" y="255"/>
                  </a:cubicBezTo>
                  <a:cubicBezTo>
                    <a:pt x="825" y="189"/>
                    <a:pt x="825" y="128"/>
                    <a:pt x="764" y="128"/>
                  </a:cubicBezTo>
                  <a:cubicBezTo>
                    <a:pt x="571" y="62"/>
                    <a:pt x="382" y="0"/>
                    <a:pt x="255" y="0"/>
                  </a:cubicBezTo>
                  <a:close/>
                </a:path>
              </a:pathLst>
            </a:custGeom>
            <a:solidFill>
              <a:srgbClr val="8AB0CD"/>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3" name="Google Shape;1944;p41"/>
            <p:cNvSpPr/>
            <p:nvPr/>
          </p:nvSpPr>
          <p:spPr>
            <a:xfrm>
              <a:off x="1420330" y="2529293"/>
              <a:ext cx="584647" cy="1255516"/>
            </a:xfrm>
            <a:custGeom>
              <a:avLst/>
              <a:gdLst/>
              <a:ahLst/>
              <a:cxnLst/>
              <a:rect l="l" t="t" r="r" b="b"/>
              <a:pathLst>
                <a:path w="5723" h="12290" extrusionOk="0">
                  <a:moveTo>
                    <a:pt x="4450" y="1"/>
                  </a:moveTo>
                  <a:lnTo>
                    <a:pt x="1711" y="2292"/>
                  </a:lnTo>
                  <a:lnTo>
                    <a:pt x="3432" y="8594"/>
                  </a:lnTo>
                  <a:cubicBezTo>
                    <a:pt x="3432" y="8594"/>
                    <a:pt x="250" y="10819"/>
                    <a:pt x="122" y="11201"/>
                  </a:cubicBezTo>
                  <a:cubicBezTo>
                    <a:pt x="0" y="11630"/>
                    <a:pt x="463" y="12289"/>
                    <a:pt x="726" y="12289"/>
                  </a:cubicBezTo>
                  <a:cubicBezTo>
                    <a:pt x="737" y="12289"/>
                    <a:pt x="748" y="12288"/>
                    <a:pt x="759" y="12285"/>
                  </a:cubicBezTo>
                  <a:cubicBezTo>
                    <a:pt x="1395" y="11965"/>
                    <a:pt x="5341" y="9546"/>
                    <a:pt x="5529" y="9037"/>
                  </a:cubicBezTo>
                  <a:cubicBezTo>
                    <a:pt x="5723" y="8274"/>
                    <a:pt x="4450" y="1"/>
                    <a:pt x="4450" y="1"/>
                  </a:cubicBezTo>
                  <a:close/>
                </a:path>
              </a:pathLst>
            </a:custGeom>
            <a:solidFill>
              <a:srgbClr val="2A6A5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4" name="Google Shape;1945;p41"/>
            <p:cNvSpPr/>
            <p:nvPr/>
          </p:nvSpPr>
          <p:spPr>
            <a:xfrm>
              <a:off x="1420330" y="3550245"/>
              <a:ext cx="226892" cy="234554"/>
            </a:xfrm>
            <a:custGeom>
              <a:avLst/>
              <a:gdLst/>
              <a:ahLst/>
              <a:cxnLst/>
              <a:rect l="l" t="t" r="r" b="b"/>
              <a:pathLst>
                <a:path w="2221" h="2296" extrusionOk="0">
                  <a:moveTo>
                    <a:pt x="1523" y="0"/>
                  </a:moveTo>
                  <a:cubicBezTo>
                    <a:pt x="820" y="509"/>
                    <a:pt x="184" y="1019"/>
                    <a:pt x="122" y="1207"/>
                  </a:cubicBezTo>
                  <a:cubicBezTo>
                    <a:pt x="0" y="1636"/>
                    <a:pt x="463" y="2295"/>
                    <a:pt x="726" y="2295"/>
                  </a:cubicBezTo>
                  <a:cubicBezTo>
                    <a:pt x="737" y="2295"/>
                    <a:pt x="748" y="2294"/>
                    <a:pt x="759" y="2291"/>
                  </a:cubicBezTo>
                  <a:cubicBezTo>
                    <a:pt x="947" y="2164"/>
                    <a:pt x="1523" y="1843"/>
                    <a:pt x="2220" y="1462"/>
                  </a:cubicBezTo>
                  <a:cubicBezTo>
                    <a:pt x="1711" y="952"/>
                    <a:pt x="1523" y="382"/>
                    <a:pt x="1523" y="0"/>
                  </a:cubicBez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5" name="Google Shape;1946;p41"/>
            <p:cNvSpPr/>
            <p:nvPr/>
          </p:nvSpPr>
          <p:spPr>
            <a:xfrm>
              <a:off x="1348718" y="2341019"/>
              <a:ext cx="539289" cy="1653419"/>
            </a:xfrm>
            <a:custGeom>
              <a:avLst/>
              <a:gdLst/>
              <a:ahLst/>
              <a:cxnLst/>
              <a:rect l="l" t="t" r="r" b="b"/>
              <a:pathLst>
                <a:path w="5279" h="16185" extrusionOk="0">
                  <a:moveTo>
                    <a:pt x="2351" y="1"/>
                  </a:moveTo>
                  <a:lnTo>
                    <a:pt x="1587" y="764"/>
                  </a:lnTo>
                  <a:cubicBezTo>
                    <a:pt x="1587" y="764"/>
                    <a:pt x="314" y="1910"/>
                    <a:pt x="187" y="3880"/>
                  </a:cubicBezTo>
                  <a:cubicBezTo>
                    <a:pt x="121" y="5662"/>
                    <a:pt x="2478" y="10692"/>
                    <a:pt x="2478" y="11074"/>
                  </a:cubicBezTo>
                  <a:cubicBezTo>
                    <a:pt x="2478" y="11517"/>
                    <a:pt x="121" y="15080"/>
                    <a:pt x="60" y="15462"/>
                  </a:cubicBezTo>
                  <a:cubicBezTo>
                    <a:pt x="1" y="15749"/>
                    <a:pt x="351" y="16185"/>
                    <a:pt x="699" y="16185"/>
                  </a:cubicBezTo>
                  <a:cubicBezTo>
                    <a:pt x="741" y="16185"/>
                    <a:pt x="782" y="16178"/>
                    <a:pt x="823" y="16165"/>
                  </a:cubicBezTo>
                  <a:cubicBezTo>
                    <a:pt x="823" y="16165"/>
                    <a:pt x="4896" y="11710"/>
                    <a:pt x="4769" y="11135"/>
                  </a:cubicBezTo>
                  <a:cubicBezTo>
                    <a:pt x="4703" y="10565"/>
                    <a:pt x="3557" y="5407"/>
                    <a:pt x="3557" y="5092"/>
                  </a:cubicBezTo>
                  <a:cubicBezTo>
                    <a:pt x="3557" y="4837"/>
                    <a:pt x="5151" y="3625"/>
                    <a:pt x="5212" y="2862"/>
                  </a:cubicBezTo>
                  <a:cubicBezTo>
                    <a:pt x="5278" y="2098"/>
                    <a:pt x="5085" y="637"/>
                    <a:pt x="5085" y="637"/>
                  </a:cubicBezTo>
                  <a:cubicBezTo>
                    <a:pt x="5024" y="637"/>
                    <a:pt x="2351" y="1"/>
                    <a:pt x="2351" y="1"/>
                  </a:cubicBezTo>
                  <a:close/>
                </a:path>
              </a:pathLst>
            </a:custGeom>
            <a:solidFill>
              <a:srgbClr val="378E6D"/>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6" name="Google Shape;1947;p41"/>
            <p:cNvSpPr/>
            <p:nvPr/>
          </p:nvSpPr>
          <p:spPr>
            <a:xfrm>
              <a:off x="1257288" y="3907180"/>
              <a:ext cx="201659" cy="373488"/>
            </a:xfrm>
            <a:custGeom>
              <a:avLst/>
              <a:gdLst/>
              <a:ahLst/>
              <a:cxnLst/>
              <a:rect l="l" t="t" r="r" b="b"/>
              <a:pathLst>
                <a:path w="1974" h="3656" extrusionOk="0">
                  <a:moveTo>
                    <a:pt x="1001" y="0"/>
                  </a:moveTo>
                  <a:cubicBezTo>
                    <a:pt x="730" y="0"/>
                    <a:pt x="160" y="35"/>
                    <a:pt x="64" y="325"/>
                  </a:cubicBezTo>
                  <a:cubicBezTo>
                    <a:pt x="1" y="626"/>
                    <a:pt x="754" y="3655"/>
                    <a:pt x="1319" y="3655"/>
                  </a:cubicBezTo>
                  <a:cubicBezTo>
                    <a:pt x="1345" y="3655"/>
                    <a:pt x="1372" y="3648"/>
                    <a:pt x="1398" y="3634"/>
                  </a:cubicBezTo>
                  <a:cubicBezTo>
                    <a:pt x="1973" y="3379"/>
                    <a:pt x="1846" y="640"/>
                    <a:pt x="1846" y="640"/>
                  </a:cubicBezTo>
                  <a:lnTo>
                    <a:pt x="1143" y="4"/>
                  </a:lnTo>
                  <a:cubicBezTo>
                    <a:pt x="1143" y="4"/>
                    <a:pt x="1087" y="0"/>
                    <a:pt x="1001" y="0"/>
                  </a:cubicBezTo>
                  <a:close/>
                </a:path>
              </a:pathLst>
            </a:custGeom>
            <a:solidFill>
              <a:srgbClr val="252C4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7" name="Google Shape;1948;p41"/>
            <p:cNvSpPr/>
            <p:nvPr/>
          </p:nvSpPr>
          <p:spPr>
            <a:xfrm>
              <a:off x="1257288" y="3914330"/>
              <a:ext cx="162635" cy="366337"/>
            </a:xfrm>
            <a:custGeom>
              <a:avLst/>
              <a:gdLst/>
              <a:ahLst/>
              <a:cxnLst/>
              <a:rect l="l" t="t" r="r" b="b"/>
              <a:pathLst>
                <a:path w="1592" h="3586" extrusionOk="0">
                  <a:moveTo>
                    <a:pt x="380" y="0"/>
                  </a:moveTo>
                  <a:cubicBezTo>
                    <a:pt x="191" y="61"/>
                    <a:pt x="125" y="127"/>
                    <a:pt x="64" y="255"/>
                  </a:cubicBezTo>
                  <a:cubicBezTo>
                    <a:pt x="1" y="556"/>
                    <a:pt x="754" y="3585"/>
                    <a:pt x="1319" y="3585"/>
                  </a:cubicBezTo>
                  <a:cubicBezTo>
                    <a:pt x="1345" y="3585"/>
                    <a:pt x="1372" y="3578"/>
                    <a:pt x="1398" y="3564"/>
                  </a:cubicBezTo>
                  <a:cubicBezTo>
                    <a:pt x="1464" y="3564"/>
                    <a:pt x="1525" y="3437"/>
                    <a:pt x="1591" y="3370"/>
                  </a:cubicBezTo>
                  <a:cubicBezTo>
                    <a:pt x="700" y="2989"/>
                    <a:pt x="446" y="698"/>
                    <a:pt x="380" y="0"/>
                  </a:cubicBezTo>
                  <a:close/>
                </a:path>
              </a:pathLst>
            </a:custGeom>
            <a:solidFill>
              <a:srgbClr val="FFDCE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8" name="Google Shape;1949;p41"/>
            <p:cNvSpPr/>
            <p:nvPr/>
          </p:nvSpPr>
          <p:spPr>
            <a:xfrm>
              <a:off x="1374053" y="4011583"/>
              <a:ext cx="84893" cy="26050"/>
            </a:xfrm>
            <a:custGeom>
              <a:avLst/>
              <a:gdLst/>
              <a:ahLst/>
              <a:cxnLst/>
              <a:rect l="l" t="t" r="r" b="b"/>
              <a:pathLst>
                <a:path w="831" h="255" extrusionOk="0">
                  <a:moveTo>
                    <a:pt x="66" y="0"/>
                  </a:moveTo>
                  <a:cubicBezTo>
                    <a:pt x="0" y="0"/>
                    <a:pt x="0" y="66"/>
                    <a:pt x="0" y="127"/>
                  </a:cubicBezTo>
                  <a:cubicBezTo>
                    <a:pt x="0" y="194"/>
                    <a:pt x="66" y="194"/>
                    <a:pt x="127" y="194"/>
                  </a:cubicBezTo>
                  <a:lnTo>
                    <a:pt x="321" y="194"/>
                  </a:lnTo>
                  <a:cubicBezTo>
                    <a:pt x="448" y="194"/>
                    <a:pt x="575" y="194"/>
                    <a:pt x="703" y="255"/>
                  </a:cubicBezTo>
                  <a:cubicBezTo>
                    <a:pt x="703" y="255"/>
                    <a:pt x="764" y="255"/>
                    <a:pt x="830" y="194"/>
                  </a:cubicBezTo>
                  <a:cubicBezTo>
                    <a:pt x="830" y="127"/>
                    <a:pt x="830" y="66"/>
                    <a:pt x="764" y="66"/>
                  </a:cubicBezTo>
                  <a:cubicBezTo>
                    <a:pt x="637" y="0"/>
                    <a:pt x="448" y="0"/>
                    <a:pt x="321" y="0"/>
                  </a:cubicBezTo>
                  <a:close/>
                </a:path>
              </a:pathLst>
            </a:custGeom>
            <a:solidFill>
              <a:srgbClr val="FFDCE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9" name="Google Shape;1950;p41"/>
            <p:cNvSpPr/>
            <p:nvPr/>
          </p:nvSpPr>
          <p:spPr>
            <a:xfrm>
              <a:off x="1374053" y="4044274"/>
              <a:ext cx="84893" cy="26152"/>
            </a:xfrm>
            <a:custGeom>
              <a:avLst/>
              <a:gdLst/>
              <a:ahLst/>
              <a:cxnLst/>
              <a:rect l="l" t="t" r="r" b="b"/>
              <a:pathLst>
                <a:path w="831" h="256" extrusionOk="0">
                  <a:moveTo>
                    <a:pt x="66" y="1"/>
                  </a:moveTo>
                  <a:cubicBezTo>
                    <a:pt x="66" y="1"/>
                    <a:pt x="0" y="62"/>
                    <a:pt x="0" y="128"/>
                  </a:cubicBezTo>
                  <a:cubicBezTo>
                    <a:pt x="66" y="189"/>
                    <a:pt x="66" y="189"/>
                    <a:pt x="127" y="189"/>
                  </a:cubicBezTo>
                  <a:lnTo>
                    <a:pt x="321" y="189"/>
                  </a:lnTo>
                  <a:cubicBezTo>
                    <a:pt x="448" y="189"/>
                    <a:pt x="575" y="189"/>
                    <a:pt x="703" y="255"/>
                  </a:cubicBezTo>
                  <a:cubicBezTo>
                    <a:pt x="764" y="255"/>
                    <a:pt x="764" y="255"/>
                    <a:pt x="830" y="189"/>
                  </a:cubicBezTo>
                  <a:cubicBezTo>
                    <a:pt x="830" y="128"/>
                    <a:pt x="830" y="62"/>
                    <a:pt x="764" y="62"/>
                  </a:cubicBezTo>
                  <a:cubicBezTo>
                    <a:pt x="637" y="1"/>
                    <a:pt x="448" y="1"/>
                    <a:pt x="321" y="1"/>
                  </a:cubicBezTo>
                  <a:close/>
                </a:path>
              </a:pathLst>
            </a:custGeom>
            <a:solidFill>
              <a:srgbClr val="FFDCE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0" name="Google Shape;1951;p41"/>
            <p:cNvSpPr/>
            <p:nvPr/>
          </p:nvSpPr>
          <p:spPr>
            <a:xfrm>
              <a:off x="1374053" y="4076555"/>
              <a:ext cx="84893" cy="26152"/>
            </a:xfrm>
            <a:custGeom>
              <a:avLst/>
              <a:gdLst/>
              <a:ahLst/>
              <a:cxnLst/>
              <a:rect l="l" t="t" r="r" b="b"/>
              <a:pathLst>
                <a:path w="831" h="256" extrusionOk="0">
                  <a:moveTo>
                    <a:pt x="66" y="1"/>
                  </a:moveTo>
                  <a:cubicBezTo>
                    <a:pt x="66" y="67"/>
                    <a:pt x="0" y="67"/>
                    <a:pt x="0" y="128"/>
                  </a:cubicBezTo>
                  <a:cubicBezTo>
                    <a:pt x="66" y="194"/>
                    <a:pt x="66" y="194"/>
                    <a:pt x="127" y="194"/>
                  </a:cubicBezTo>
                  <a:lnTo>
                    <a:pt x="382" y="194"/>
                  </a:lnTo>
                  <a:cubicBezTo>
                    <a:pt x="448" y="194"/>
                    <a:pt x="575" y="194"/>
                    <a:pt x="703" y="255"/>
                  </a:cubicBezTo>
                  <a:cubicBezTo>
                    <a:pt x="764" y="255"/>
                    <a:pt x="830" y="255"/>
                    <a:pt x="830" y="194"/>
                  </a:cubicBezTo>
                  <a:cubicBezTo>
                    <a:pt x="830" y="128"/>
                    <a:pt x="830" y="128"/>
                    <a:pt x="764" y="67"/>
                  </a:cubicBezTo>
                  <a:cubicBezTo>
                    <a:pt x="637" y="1"/>
                    <a:pt x="448" y="1"/>
                    <a:pt x="382" y="1"/>
                  </a:cubicBezTo>
                  <a:close/>
                </a:path>
              </a:pathLst>
            </a:custGeom>
            <a:solidFill>
              <a:srgbClr val="FFDCE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1" name="Google Shape;1952;p41"/>
            <p:cNvSpPr/>
            <p:nvPr/>
          </p:nvSpPr>
          <p:spPr>
            <a:xfrm>
              <a:off x="1348718" y="3725545"/>
              <a:ext cx="240172" cy="268879"/>
            </a:xfrm>
            <a:custGeom>
              <a:avLst/>
              <a:gdLst/>
              <a:ahLst/>
              <a:cxnLst/>
              <a:rect l="l" t="t" r="r" b="b"/>
              <a:pathLst>
                <a:path w="2351" h="2632" extrusionOk="0">
                  <a:moveTo>
                    <a:pt x="1139" y="0"/>
                  </a:moveTo>
                  <a:cubicBezTo>
                    <a:pt x="569" y="891"/>
                    <a:pt x="60" y="1721"/>
                    <a:pt x="60" y="1909"/>
                  </a:cubicBezTo>
                  <a:cubicBezTo>
                    <a:pt x="1" y="2196"/>
                    <a:pt x="351" y="2632"/>
                    <a:pt x="699" y="2632"/>
                  </a:cubicBezTo>
                  <a:cubicBezTo>
                    <a:pt x="741" y="2632"/>
                    <a:pt x="782" y="2625"/>
                    <a:pt x="823" y="2612"/>
                  </a:cubicBezTo>
                  <a:cubicBezTo>
                    <a:pt x="823" y="2612"/>
                    <a:pt x="1521" y="1848"/>
                    <a:pt x="2351" y="957"/>
                  </a:cubicBezTo>
                  <a:cubicBezTo>
                    <a:pt x="1648" y="703"/>
                    <a:pt x="1266" y="321"/>
                    <a:pt x="1139" y="0"/>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2" name="Google Shape;1953;p41"/>
            <p:cNvSpPr/>
            <p:nvPr/>
          </p:nvSpPr>
          <p:spPr>
            <a:xfrm>
              <a:off x="1374053" y="3927304"/>
              <a:ext cx="117072" cy="73145"/>
            </a:xfrm>
            <a:custGeom>
              <a:avLst/>
              <a:gdLst/>
              <a:ahLst/>
              <a:cxnLst/>
              <a:rect l="l" t="t" r="r" b="b"/>
              <a:pathLst>
                <a:path w="1146" h="716" extrusionOk="0">
                  <a:moveTo>
                    <a:pt x="255" y="0"/>
                  </a:moveTo>
                  <a:cubicBezTo>
                    <a:pt x="0" y="62"/>
                    <a:pt x="66" y="443"/>
                    <a:pt x="66" y="443"/>
                  </a:cubicBezTo>
                  <a:cubicBezTo>
                    <a:pt x="220" y="602"/>
                    <a:pt x="378" y="716"/>
                    <a:pt x="570" y="716"/>
                  </a:cubicBezTo>
                  <a:cubicBezTo>
                    <a:pt x="612" y="716"/>
                    <a:pt x="656" y="710"/>
                    <a:pt x="703" y="698"/>
                  </a:cubicBezTo>
                  <a:cubicBezTo>
                    <a:pt x="703" y="698"/>
                    <a:pt x="1146" y="255"/>
                    <a:pt x="1018" y="255"/>
                  </a:cubicBezTo>
                  <a:cubicBezTo>
                    <a:pt x="703" y="255"/>
                    <a:pt x="509" y="0"/>
                    <a:pt x="255" y="0"/>
                  </a:cubicBezTo>
                  <a:close/>
                </a:path>
              </a:pathLst>
            </a:custGeom>
            <a:solidFill>
              <a:srgbClr val="252C4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3" name="Google Shape;1954;p41"/>
            <p:cNvSpPr/>
            <p:nvPr/>
          </p:nvSpPr>
          <p:spPr>
            <a:xfrm>
              <a:off x="1172702" y="1392394"/>
              <a:ext cx="494238" cy="707032"/>
            </a:xfrm>
            <a:custGeom>
              <a:avLst/>
              <a:gdLst/>
              <a:ahLst/>
              <a:cxnLst/>
              <a:rect l="l" t="t" r="r" b="b"/>
              <a:pathLst>
                <a:path w="4838" h="6921" extrusionOk="0">
                  <a:moveTo>
                    <a:pt x="3159" y="0"/>
                  </a:moveTo>
                  <a:cubicBezTo>
                    <a:pt x="2906" y="0"/>
                    <a:pt x="2653" y="80"/>
                    <a:pt x="2419" y="250"/>
                  </a:cubicBezTo>
                  <a:cubicBezTo>
                    <a:pt x="1971" y="504"/>
                    <a:pt x="1589" y="947"/>
                    <a:pt x="1462" y="1456"/>
                  </a:cubicBezTo>
                  <a:cubicBezTo>
                    <a:pt x="1401" y="1904"/>
                    <a:pt x="1401" y="2414"/>
                    <a:pt x="1208" y="2795"/>
                  </a:cubicBezTo>
                  <a:cubicBezTo>
                    <a:pt x="892" y="3432"/>
                    <a:pt x="383" y="3814"/>
                    <a:pt x="189" y="4511"/>
                  </a:cubicBezTo>
                  <a:cubicBezTo>
                    <a:pt x="62" y="4893"/>
                    <a:pt x="1" y="5595"/>
                    <a:pt x="383" y="5911"/>
                  </a:cubicBezTo>
                  <a:cubicBezTo>
                    <a:pt x="413" y="5932"/>
                    <a:pt x="439" y="5941"/>
                    <a:pt x="460" y="5941"/>
                  </a:cubicBezTo>
                  <a:cubicBezTo>
                    <a:pt x="571" y="5941"/>
                    <a:pt x="571" y="5702"/>
                    <a:pt x="571" y="5595"/>
                  </a:cubicBezTo>
                  <a:cubicBezTo>
                    <a:pt x="571" y="5214"/>
                    <a:pt x="698" y="4766"/>
                    <a:pt x="892" y="4384"/>
                  </a:cubicBezTo>
                  <a:cubicBezTo>
                    <a:pt x="953" y="4257"/>
                    <a:pt x="1019" y="4129"/>
                    <a:pt x="1146" y="4002"/>
                  </a:cubicBezTo>
                  <a:lnTo>
                    <a:pt x="1208" y="3941"/>
                  </a:lnTo>
                  <a:lnTo>
                    <a:pt x="1208" y="4068"/>
                  </a:lnTo>
                  <a:cubicBezTo>
                    <a:pt x="1146" y="4129"/>
                    <a:pt x="1080" y="4257"/>
                    <a:pt x="1019" y="4384"/>
                  </a:cubicBezTo>
                  <a:cubicBezTo>
                    <a:pt x="953" y="4705"/>
                    <a:pt x="892" y="5020"/>
                    <a:pt x="953" y="5341"/>
                  </a:cubicBezTo>
                  <a:cubicBezTo>
                    <a:pt x="953" y="5850"/>
                    <a:pt x="1274" y="6420"/>
                    <a:pt x="1656" y="6741"/>
                  </a:cubicBezTo>
                  <a:cubicBezTo>
                    <a:pt x="1789" y="6831"/>
                    <a:pt x="2019" y="6921"/>
                    <a:pt x="2210" y="6921"/>
                  </a:cubicBezTo>
                  <a:cubicBezTo>
                    <a:pt x="2290" y="6921"/>
                    <a:pt x="2363" y="6906"/>
                    <a:pt x="2419" y="6868"/>
                  </a:cubicBezTo>
                  <a:cubicBezTo>
                    <a:pt x="2546" y="6741"/>
                    <a:pt x="2292" y="6359"/>
                    <a:pt x="2292" y="6232"/>
                  </a:cubicBezTo>
                  <a:cubicBezTo>
                    <a:pt x="2165" y="5784"/>
                    <a:pt x="2037" y="5214"/>
                    <a:pt x="2165" y="4705"/>
                  </a:cubicBezTo>
                  <a:cubicBezTo>
                    <a:pt x="2165" y="4638"/>
                    <a:pt x="2226" y="4323"/>
                    <a:pt x="2292" y="4323"/>
                  </a:cubicBezTo>
                  <a:cubicBezTo>
                    <a:pt x="2353" y="4323"/>
                    <a:pt x="2353" y="4511"/>
                    <a:pt x="2353" y="4511"/>
                  </a:cubicBezTo>
                  <a:cubicBezTo>
                    <a:pt x="2353" y="4705"/>
                    <a:pt x="2353" y="4893"/>
                    <a:pt x="2419" y="5086"/>
                  </a:cubicBezTo>
                  <a:cubicBezTo>
                    <a:pt x="2532" y="5477"/>
                    <a:pt x="2791" y="5872"/>
                    <a:pt x="3200" y="5872"/>
                  </a:cubicBezTo>
                  <a:cubicBezTo>
                    <a:pt x="3254" y="5872"/>
                    <a:pt x="3311" y="5865"/>
                    <a:pt x="3371" y="5850"/>
                  </a:cubicBezTo>
                  <a:cubicBezTo>
                    <a:pt x="3692" y="5784"/>
                    <a:pt x="3371" y="5468"/>
                    <a:pt x="3310" y="5275"/>
                  </a:cubicBezTo>
                  <a:cubicBezTo>
                    <a:pt x="3117" y="4959"/>
                    <a:pt x="3056" y="4511"/>
                    <a:pt x="3183" y="4129"/>
                  </a:cubicBezTo>
                  <a:cubicBezTo>
                    <a:pt x="3437" y="3493"/>
                    <a:pt x="4135" y="3238"/>
                    <a:pt x="4517" y="2668"/>
                  </a:cubicBezTo>
                  <a:cubicBezTo>
                    <a:pt x="4837" y="2159"/>
                    <a:pt x="4837" y="1584"/>
                    <a:pt x="4710" y="1013"/>
                  </a:cubicBezTo>
                  <a:lnTo>
                    <a:pt x="4328" y="632"/>
                  </a:lnTo>
                  <a:lnTo>
                    <a:pt x="4262" y="504"/>
                  </a:lnTo>
                  <a:cubicBezTo>
                    <a:pt x="4135" y="377"/>
                    <a:pt x="4008" y="250"/>
                    <a:pt x="3819" y="184"/>
                  </a:cubicBezTo>
                  <a:cubicBezTo>
                    <a:pt x="3608" y="64"/>
                    <a:pt x="3384" y="0"/>
                    <a:pt x="3159" y="0"/>
                  </a:cubicBezTo>
                  <a:close/>
                </a:path>
              </a:pathLst>
            </a:custGeom>
            <a:solidFill>
              <a:srgbClr val="252C4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4" name="Google Shape;1955;p41"/>
            <p:cNvSpPr/>
            <p:nvPr/>
          </p:nvSpPr>
          <p:spPr>
            <a:xfrm>
              <a:off x="1458843" y="1437138"/>
              <a:ext cx="201352" cy="487904"/>
            </a:xfrm>
            <a:custGeom>
              <a:avLst/>
              <a:gdLst/>
              <a:ahLst/>
              <a:cxnLst/>
              <a:rect l="l" t="t" r="r" b="b"/>
              <a:pathLst>
                <a:path w="1971" h="4776" extrusionOk="0">
                  <a:moveTo>
                    <a:pt x="1400" y="0"/>
                  </a:moveTo>
                  <a:cubicBezTo>
                    <a:pt x="1079" y="66"/>
                    <a:pt x="443" y="321"/>
                    <a:pt x="443" y="1466"/>
                  </a:cubicBezTo>
                  <a:cubicBezTo>
                    <a:pt x="382" y="2739"/>
                    <a:pt x="188" y="3055"/>
                    <a:pt x="61" y="3503"/>
                  </a:cubicBezTo>
                  <a:cubicBezTo>
                    <a:pt x="0" y="3885"/>
                    <a:pt x="127" y="4455"/>
                    <a:pt x="443" y="4776"/>
                  </a:cubicBezTo>
                  <a:cubicBezTo>
                    <a:pt x="316" y="4455"/>
                    <a:pt x="255" y="4073"/>
                    <a:pt x="382" y="3691"/>
                  </a:cubicBezTo>
                  <a:cubicBezTo>
                    <a:pt x="636" y="3055"/>
                    <a:pt x="1334" y="2800"/>
                    <a:pt x="1716" y="2230"/>
                  </a:cubicBezTo>
                  <a:cubicBezTo>
                    <a:pt x="1716" y="2164"/>
                    <a:pt x="1716" y="2164"/>
                    <a:pt x="1782" y="2103"/>
                  </a:cubicBezTo>
                  <a:lnTo>
                    <a:pt x="1909" y="1655"/>
                  </a:lnTo>
                  <a:cubicBezTo>
                    <a:pt x="1970" y="1400"/>
                    <a:pt x="1970" y="1018"/>
                    <a:pt x="1970" y="703"/>
                  </a:cubicBezTo>
                  <a:lnTo>
                    <a:pt x="1588" y="255"/>
                  </a:lnTo>
                  <a:lnTo>
                    <a:pt x="1527" y="194"/>
                  </a:lnTo>
                  <a:lnTo>
                    <a:pt x="1461" y="66"/>
                  </a:lnTo>
                  <a:cubicBezTo>
                    <a:pt x="1400" y="66"/>
                    <a:pt x="1400" y="66"/>
                    <a:pt x="1400" y="0"/>
                  </a:cubicBezTo>
                  <a:close/>
                </a:path>
              </a:pathLst>
            </a:custGeom>
            <a:solidFill>
              <a:srgbClr val="021A4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5" name="Google Shape;1956;p41"/>
            <p:cNvSpPr/>
            <p:nvPr/>
          </p:nvSpPr>
          <p:spPr>
            <a:xfrm>
              <a:off x="1224802" y="1392394"/>
              <a:ext cx="344373" cy="389629"/>
            </a:xfrm>
            <a:custGeom>
              <a:avLst/>
              <a:gdLst/>
              <a:ahLst/>
              <a:cxnLst/>
              <a:rect l="l" t="t" r="r" b="b"/>
              <a:pathLst>
                <a:path w="3371" h="3814" extrusionOk="0">
                  <a:moveTo>
                    <a:pt x="3283" y="169"/>
                  </a:moveTo>
                  <a:cubicBezTo>
                    <a:pt x="3292" y="174"/>
                    <a:pt x="3300" y="179"/>
                    <a:pt x="3309" y="184"/>
                  </a:cubicBezTo>
                  <a:lnTo>
                    <a:pt x="3370" y="184"/>
                  </a:lnTo>
                  <a:cubicBezTo>
                    <a:pt x="3342" y="178"/>
                    <a:pt x="3313" y="173"/>
                    <a:pt x="3283" y="169"/>
                  </a:cubicBezTo>
                  <a:close/>
                  <a:moveTo>
                    <a:pt x="2649" y="0"/>
                  </a:moveTo>
                  <a:cubicBezTo>
                    <a:pt x="2396" y="0"/>
                    <a:pt x="2143" y="80"/>
                    <a:pt x="1909" y="250"/>
                  </a:cubicBezTo>
                  <a:cubicBezTo>
                    <a:pt x="1461" y="504"/>
                    <a:pt x="1079" y="947"/>
                    <a:pt x="952" y="1456"/>
                  </a:cubicBezTo>
                  <a:cubicBezTo>
                    <a:pt x="891" y="1904"/>
                    <a:pt x="891" y="2414"/>
                    <a:pt x="698" y="2795"/>
                  </a:cubicBezTo>
                  <a:cubicBezTo>
                    <a:pt x="509" y="3177"/>
                    <a:pt x="255" y="3493"/>
                    <a:pt x="0" y="3814"/>
                  </a:cubicBezTo>
                  <a:cubicBezTo>
                    <a:pt x="698" y="3238"/>
                    <a:pt x="1018" y="2414"/>
                    <a:pt x="1079" y="2032"/>
                  </a:cubicBezTo>
                  <a:cubicBezTo>
                    <a:pt x="1207" y="1584"/>
                    <a:pt x="1461" y="759"/>
                    <a:pt x="2164" y="377"/>
                  </a:cubicBezTo>
                  <a:cubicBezTo>
                    <a:pt x="2461" y="206"/>
                    <a:pt x="2761" y="150"/>
                    <a:pt x="3021" y="150"/>
                  </a:cubicBezTo>
                  <a:cubicBezTo>
                    <a:pt x="3114" y="150"/>
                    <a:pt x="3202" y="157"/>
                    <a:pt x="3283" y="169"/>
                  </a:cubicBezTo>
                  <a:lnTo>
                    <a:pt x="3283" y="169"/>
                  </a:lnTo>
                  <a:cubicBezTo>
                    <a:pt x="3079" y="58"/>
                    <a:pt x="2864" y="0"/>
                    <a:pt x="2649" y="0"/>
                  </a:cubicBezTo>
                  <a:close/>
                </a:path>
              </a:pathLst>
            </a:custGeom>
            <a:solidFill>
              <a:srgbClr val="10385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6" name="Google Shape;1957;p41"/>
            <p:cNvSpPr/>
            <p:nvPr/>
          </p:nvSpPr>
          <p:spPr>
            <a:xfrm>
              <a:off x="1497764" y="1703869"/>
              <a:ext cx="331399" cy="409652"/>
            </a:xfrm>
            <a:custGeom>
              <a:avLst/>
              <a:gdLst/>
              <a:ahLst/>
              <a:cxnLst/>
              <a:rect l="l" t="t" r="r" b="b"/>
              <a:pathLst>
                <a:path w="3244" h="4010" extrusionOk="0">
                  <a:moveTo>
                    <a:pt x="1207" y="1"/>
                  </a:moveTo>
                  <a:lnTo>
                    <a:pt x="1207" y="1"/>
                  </a:lnTo>
                  <a:cubicBezTo>
                    <a:pt x="1207" y="1"/>
                    <a:pt x="1401" y="1589"/>
                    <a:pt x="255" y="2226"/>
                  </a:cubicBezTo>
                  <a:cubicBezTo>
                    <a:pt x="62" y="2353"/>
                    <a:pt x="1" y="2353"/>
                    <a:pt x="1" y="2353"/>
                  </a:cubicBezTo>
                  <a:cubicBezTo>
                    <a:pt x="185" y="2666"/>
                    <a:pt x="981" y="4010"/>
                    <a:pt x="1906" y="4010"/>
                  </a:cubicBezTo>
                  <a:cubicBezTo>
                    <a:pt x="1927" y="4010"/>
                    <a:pt x="1949" y="4009"/>
                    <a:pt x="1971" y="4008"/>
                  </a:cubicBezTo>
                  <a:cubicBezTo>
                    <a:pt x="3244" y="3880"/>
                    <a:pt x="2735" y="2480"/>
                    <a:pt x="2546" y="2165"/>
                  </a:cubicBezTo>
                  <a:cubicBezTo>
                    <a:pt x="2480" y="2098"/>
                    <a:pt x="2353" y="2098"/>
                    <a:pt x="2353" y="2037"/>
                  </a:cubicBezTo>
                  <a:cubicBezTo>
                    <a:pt x="2353" y="1844"/>
                    <a:pt x="2419" y="571"/>
                    <a:pt x="2419" y="571"/>
                  </a:cubicBezTo>
                  <a:lnTo>
                    <a:pt x="1207" y="1"/>
                  </a:ln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7" name="Google Shape;1958;p41"/>
            <p:cNvSpPr/>
            <p:nvPr/>
          </p:nvSpPr>
          <p:spPr>
            <a:xfrm>
              <a:off x="1614836" y="1703869"/>
              <a:ext cx="130149" cy="182147"/>
            </a:xfrm>
            <a:custGeom>
              <a:avLst/>
              <a:gdLst/>
              <a:ahLst/>
              <a:cxnLst/>
              <a:rect l="l" t="t" r="r" b="b"/>
              <a:pathLst>
                <a:path w="1274" h="1783" extrusionOk="0">
                  <a:moveTo>
                    <a:pt x="61" y="1"/>
                  </a:moveTo>
                  <a:cubicBezTo>
                    <a:pt x="61" y="128"/>
                    <a:pt x="61" y="510"/>
                    <a:pt x="0" y="953"/>
                  </a:cubicBezTo>
                  <a:cubicBezTo>
                    <a:pt x="189" y="1208"/>
                    <a:pt x="571" y="1717"/>
                    <a:pt x="1207" y="1783"/>
                  </a:cubicBezTo>
                  <a:cubicBezTo>
                    <a:pt x="1207" y="1335"/>
                    <a:pt x="1273" y="571"/>
                    <a:pt x="1273" y="571"/>
                  </a:cubicBezTo>
                  <a:lnTo>
                    <a:pt x="128" y="62"/>
                  </a:lnTo>
                  <a:lnTo>
                    <a:pt x="61" y="1"/>
                  </a:ln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8" name="Google Shape;1959;p41"/>
            <p:cNvSpPr/>
            <p:nvPr/>
          </p:nvSpPr>
          <p:spPr>
            <a:xfrm>
              <a:off x="1822826" y="1643596"/>
              <a:ext cx="110432" cy="81420"/>
            </a:xfrm>
            <a:custGeom>
              <a:avLst/>
              <a:gdLst/>
              <a:ahLst/>
              <a:cxnLst/>
              <a:rect l="l" t="t" r="r" b="b"/>
              <a:pathLst>
                <a:path w="1081" h="797" extrusionOk="0">
                  <a:moveTo>
                    <a:pt x="603" y="0"/>
                  </a:moveTo>
                  <a:cubicBezTo>
                    <a:pt x="552" y="0"/>
                    <a:pt x="499" y="5"/>
                    <a:pt x="444" y="16"/>
                  </a:cubicBezTo>
                  <a:cubicBezTo>
                    <a:pt x="189" y="16"/>
                    <a:pt x="1" y="270"/>
                    <a:pt x="62" y="464"/>
                  </a:cubicBezTo>
                  <a:cubicBezTo>
                    <a:pt x="62" y="673"/>
                    <a:pt x="235" y="797"/>
                    <a:pt x="475" y="797"/>
                  </a:cubicBezTo>
                  <a:cubicBezTo>
                    <a:pt x="526" y="797"/>
                    <a:pt x="581" y="791"/>
                    <a:pt x="637" y="779"/>
                  </a:cubicBezTo>
                  <a:cubicBezTo>
                    <a:pt x="892" y="718"/>
                    <a:pt x="1080" y="525"/>
                    <a:pt x="1019" y="270"/>
                  </a:cubicBezTo>
                  <a:cubicBezTo>
                    <a:pt x="1019" y="114"/>
                    <a:pt x="845" y="0"/>
                    <a:pt x="603" y="0"/>
                  </a:cubicBez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9" name="Google Shape;1960;p41"/>
            <p:cNvSpPr/>
            <p:nvPr/>
          </p:nvSpPr>
          <p:spPr>
            <a:xfrm>
              <a:off x="1549762" y="1437138"/>
              <a:ext cx="331501" cy="403624"/>
            </a:xfrm>
            <a:custGeom>
              <a:avLst/>
              <a:gdLst/>
              <a:ahLst/>
              <a:cxnLst/>
              <a:rect l="l" t="t" r="r" b="b"/>
              <a:pathLst>
                <a:path w="3245" h="3951" extrusionOk="0">
                  <a:moveTo>
                    <a:pt x="1656" y="0"/>
                  </a:moveTo>
                  <a:cubicBezTo>
                    <a:pt x="698" y="0"/>
                    <a:pt x="1" y="637"/>
                    <a:pt x="62" y="1976"/>
                  </a:cubicBezTo>
                  <a:cubicBezTo>
                    <a:pt x="125" y="3310"/>
                    <a:pt x="1340" y="3950"/>
                    <a:pt x="2062" y="3950"/>
                  </a:cubicBezTo>
                  <a:cubicBezTo>
                    <a:pt x="2097" y="3950"/>
                    <a:pt x="2132" y="3949"/>
                    <a:pt x="2165" y="3946"/>
                  </a:cubicBezTo>
                  <a:cubicBezTo>
                    <a:pt x="2928" y="3946"/>
                    <a:pt x="3244" y="3182"/>
                    <a:pt x="3244" y="2103"/>
                  </a:cubicBezTo>
                  <a:cubicBezTo>
                    <a:pt x="3244" y="830"/>
                    <a:pt x="2674" y="0"/>
                    <a:pt x="1656" y="0"/>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0" name="Google Shape;1961;p41"/>
            <p:cNvSpPr/>
            <p:nvPr/>
          </p:nvSpPr>
          <p:spPr>
            <a:xfrm>
              <a:off x="1590522" y="1474221"/>
              <a:ext cx="290740" cy="203804"/>
            </a:xfrm>
            <a:custGeom>
              <a:avLst/>
              <a:gdLst/>
              <a:ahLst/>
              <a:cxnLst/>
              <a:rect l="l" t="t" r="r" b="b"/>
              <a:pathLst>
                <a:path w="2846" h="1995" extrusionOk="0">
                  <a:moveTo>
                    <a:pt x="1828" y="0"/>
                  </a:moveTo>
                  <a:cubicBezTo>
                    <a:pt x="1203" y="0"/>
                    <a:pt x="1" y="1163"/>
                    <a:pt x="238" y="1994"/>
                  </a:cubicBezTo>
                  <a:cubicBezTo>
                    <a:pt x="238" y="1994"/>
                    <a:pt x="427" y="1801"/>
                    <a:pt x="554" y="1546"/>
                  </a:cubicBezTo>
                  <a:cubicBezTo>
                    <a:pt x="554" y="1546"/>
                    <a:pt x="1700" y="1037"/>
                    <a:pt x="1893" y="528"/>
                  </a:cubicBezTo>
                  <a:cubicBezTo>
                    <a:pt x="1893" y="528"/>
                    <a:pt x="2529" y="1037"/>
                    <a:pt x="2845" y="1485"/>
                  </a:cubicBezTo>
                  <a:cubicBezTo>
                    <a:pt x="2845" y="1485"/>
                    <a:pt x="2529" y="212"/>
                    <a:pt x="1954" y="19"/>
                  </a:cubicBezTo>
                  <a:cubicBezTo>
                    <a:pt x="1916" y="6"/>
                    <a:pt x="1874" y="0"/>
                    <a:pt x="1828" y="0"/>
                  </a:cubicBez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1" name="Google Shape;1962;p41"/>
            <p:cNvSpPr/>
            <p:nvPr/>
          </p:nvSpPr>
          <p:spPr>
            <a:xfrm>
              <a:off x="1530046" y="1398114"/>
              <a:ext cx="422932" cy="318936"/>
            </a:xfrm>
            <a:custGeom>
              <a:avLst/>
              <a:gdLst/>
              <a:ahLst/>
              <a:cxnLst/>
              <a:rect l="l" t="t" r="r" b="b"/>
              <a:pathLst>
                <a:path w="4140" h="3122" extrusionOk="0">
                  <a:moveTo>
                    <a:pt x="1849" y="0"/>
                  </a:moveTo>
                  <a:cubicBezTo>
                    <a:pt x="67" y="0"/>
                    <a:pt x="1" y="1212"/>
                    <a:pt x="1" y="1848"/>
                  </a:cubicBezTo>
                  <a:cubicBezTo>
                    <a:pt x="67" y="2612"/>
                    <a:pt x="449" y="3121"/>
                    <a:pt x="449" y="3121"/>
                  </a:cubicBezTo>
                  <a:cubicBezTo>
                    <a:pt x="449" y="3121"/>
                    <a:pt x="958" y="2673"/>
                    <a:pt x="1085" y="2164"/>
                  </a:cubicBezTo>
                  <a:cubicBezTo>
                    <a:pt x="1085" y="2164"/>
                    <a:pt x="2358" y="1782"/>
                    <a:pt x="2419" y="1019"/>
                  </a:cubicBezTo>
                  <a:cubicBezTo>
                    <a:pt x="2419" y="1019"/>
                    <a:pt x="3376" y="1848"/>
                    <a:pt x="3437" y="2358"/>
                  </a:cubicBezTo>
                  <a:cubicBezTo>
                    <a:pt x="3437" y="2358"/>
                    <a:pt x="4140" y="0"/>
                    <a:pt x="1849" y="0"/>
                  </a:cubicBezTo>
                  <a:close/>
                </a:path>
              </a:pathLst>
            </a:custGeom>
            <a:solidFill>
              <a:srgbClr val="252C4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2" name="Google Shape;1963;p41"/>
            <p:cNvSpPr/>
            <p:nvPr/>
          </p:nvSpPr>
          <p:spPr>
            <a:xfrm>
              <a:off x="1569069" y="1398114"/>
              <a:ext cx="331910" cy="201863"/>
            </a:xfrm>
            <a:custGeom>
              <a:avLst/>
              <a:gdLst/>
              <a:ahLst/>
              <a:cxnLst/>
              <a:rect l="l" t="t" r="r" b="b"/>
              <a:pathLst>
                <a:path w="3249" h="1976" extrusionOk="0">
                  <a:moveTo>
                    <a:pt x="1467" y="0"/>
                  </a:moveTo>
                  <a:cubicBezTo>
                    <a:pt x="703" y="0"/>
                    <a:pt x="255" y="255"/>
                    <a:pt x="0" y="509"/>
                  </a:cubicBezTo>
                  <a:cubicBezTo>
                    <a:pt x="264" y="422"/>
                    <a:pt x="801" y="273"/>
                    <a:pt x="1318" y="273"/>
                  </a:cubicBezTo>
                  <a:cubicBezTo>
                    <a:pt x="1550" y="273"/>
                    <a:pt x="1778" y="303"/>
                    <a:pt x="1976" y="382"/>
                  </a:cubicBezTo>
                  <a:cubicBezTo>
                    <a:pt x="2612" y="703"/>
                    <a:pt x="3055" y="1339"/>
                    <a:pt x="3121" y="1976"/>
                  </a:cubicBezTo>
                  <a:cubicBezTo>
                    <a:pt x="3249" y="1273"/>
                    <a:pt x="3182" y="0"/>
                    <a:pt x="1467" y="0"/>
                  </a:cubicBezTo>
                  <a:close/>
                </a:path>
              </a:pathLst>
            </a:custGeom>
            <a:solidFill>
              <a:srgbClr val="25547C"/>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3" name="Google Shape;1964;p41"/>
            <p:cNvSpPr/>
            <p:nvPr/>
          </p:nvSpPr>
          <p:spPr>
            <a:xfrm>
              <a:off x="1510840" y="1664947"/>
              <a:ext cx="110330" cy="78048"/>
            </a:xfrm>
            <a:custGeom>
              <a:avLst/>
              <a:gdLst/>
              <a:ahLst/>
              <a:cxnLst/>
              <a:rect l="l" t="t" r="r" b="b"/>
              <a:pathLst>
                <a:path w="1080" h="764" extrusionOk="0">
                  <a:moveTo>
                    <a:pt x="509" y="0"/>
                  </a:moveTo>
                  <a:cubicBezTo>
                    <a:pt x="255" y="0"/>
                    <a:pt x="0" y="188"/>
                    <a:pt x="0" y="382"/>
                  </a:cubicBezTo>
                  <a:cubicBezTo>
                    <a:pt x="0" y="636"/>
                    <a:pt x="255" y="764"/>
                    <a:pt x="509" y="764"/>
                  </a:cubicBezTo>
                  <a:cubicBezTo>
                    <a:pt x="825" y="764"/>
                    <a:pt x="1079" y="636"/>
                    <a:pt x="1079" y="382"/>
                  </a:cubicBezTo>
                  <a:cubicBezTo>
                    <a:pt x="1079" y="188"/>
                    <a:pt x="825" y="0"/>
                    <a:pt x="509" y="0"/>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4" name="Google Shape;1965;p41"/>
            <p:cNvSpPr/>
            <p:nvPr/>
          </p:nvSpPr>
          <p:spPr>
            <a:xfrm>
              <a:off x="1712089" y="1664947"/>
              <a:ext cx="19819" cy="26050"/>
            </a:xfrm>
            <a:custGeom>
              <a:avLst/>
              <a:gdLst/>
              <a:ahLst/>
              <a:cxnLst/>
              <a:rect l="l" t="t" r="r" b="b"/>
              <a:pathLst>
                <a:path w="194" h="255" extrusionOk="0">
                  <a:moveTo>
                    <a:pt x="67" y="0"/>
                  </a:moveTo>
                  <a:cubicBezTo>
                    <a:pt x="67" y="0"/>
                    <a:pt x="0" y="61"/>
                    <a:pt x="0" y="127"/>
                  </a:cubicBezTo>
                  <a:cubicBezTo>
                    <a:pt x="0" y="188"/>
                    <a:pt x="67" y="255"/>
                    <a:pt x="67" y="255"/>
                  </a:cubicBezTo>
                  <a:cubicBezTo>
                    <a:pt x="128" y="255"/>
                    <a:pt x="194" y="188"/>
                    <a:pt x="194" y="127"/>
                  </a:cubicBezTo>
                  <a:cubicBezTo>
                    <a:pt x="194" y="61"/>
                    <a:pt x="128" y="0"/>
                    <a:pt x="67" y="0"/>
                  </a:cubicBezTo>
                  <a:close/>
                </a:path>
              </a:pathLst>
            </a:custGeom>
            <a:solidFill>
              <a:srgbClr val="35415A"/>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5" name="Google Shape;1966;p41"/>
            <p:cNvSpPr/>
            <p:nvPr/>
          </p:nvSpPr>
          <p:spPr>
            <a:xfrm>
              <a:off x="1835902" y="1664947"/>
              <a:ext cx="19308" cy="26050"/>
            </a:xfrm>
            <a:custGeom>
              <a:avLst/>
              <a:gdLst/>
              <a:ahLst/>
              <a:cxnLst/>
              <a:rect l="l" t="t" r="r" b="b"/>
              <a:pathLst>
                <a:path w="189" h="255" extrusionOk="0">
                  <a:moveTo>
                    <a:pt x="61" y="0"/>
                  </a:moveTo>
                  <a:cubicBezTo>
                    <a:pt x="61" y="0"/>
                    <a:pt x="0" y="61"/>
                    <a:pt x="0" y="127"/>
                  </a:cubicBezTo>
                  <a:cubicBezTo>
                    <a:pt x="0" y="188"/>
                    <a:pt x="61" y="255"/>
                    <a:pt x="61" y="255"/>
                  </a:cubicBezTo>
                  <a:cubicBezTo>
                    <a:pt x="127" y="255"/>
                    <a:pt x="188" y="188"/>
                    <a:pt x="188" y="127"/>
                  </a:cubicBezTo>
                  <a:cubicBezTo>
                    <a:pt x="188" y="61"/>
                    <a:pt x="127" y="0"/>
                    <a:pt x="61" y="0"/>
                  </a:cubicBezTo>
                  <a:close/>
                </a:path>
              </a:pathLst>
            </a:custGeom>
            <a:solidFill>
              <a:srgbClr val="35415A"/>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6" name="Google Shape;1967;p41"/>
            <p:cNvSpPr/>
            <p:nvPr/>
          </p:nvSpPr>
          <p:spPr>
            <a:xfrm>
              <a:off x="1679807" y="1612847"/>
              <a:ext cx="71408" cy="19410"/>
            </a:xfrm>
            <a:custGeom>
              <a:avLst/>
              <a:gdLst/>
              <a:ahLst/>
              <a:cxnLst/>
              <a:rect l="l" t="t" r="r" b="b"/>
              <a:pathLst>
                <a:path w="699" h="190" extrusionOk="0">
                  <a:moveTo>
                    <a:pt x="383" y="1"/>
                  </a:moveTo>
                  <a:cubicBezTo>
                    <a:pt x="255" y="1"/>
                    <a:pt x="189" y="1"/>
                    <a:pt x="128" y="62"/>
                  </a:cubicBezTo>
                  <a:cubicBezTo>
                    <a:pt x="62" y="62"/>
                    <a:pt x="1" y="128"/>
                    <a:pt x="1" y="128"/>
                  </a:cubicBezTo>
                  <a:lnTo>
                    <a:pt x="1" y="189"/>
                  </a:lnTo>
                  <a:lnTo>
                    <a:pt x="62" y="189"/>
                  </a:lnTo>
                  <a:lnTo>
                    <a:pt x="128" y="128"/>
                  </a:lnTo>
                  <a:cubicBezTo>
                    <a:pt x="189" y="62"/>
                    <a:pt x="255" y="62"/>
                    <a:pt x="383" y="62"/>
                  </a:cubicBezTo>
                  <a:cubicBezTo>
                    <a:pt x="444" y="62"/>
                    <a:pt x="510" y="62"/>
                    <a:pt x="637" y="128"/>
                  </a:cubicBezTo>
                  <a:lnTo>
                    <a:pt x="698" y="128"/>
                  </a:lnTo>
                  <a:cubicBezTo>
                    <a:pt x="698" y="62"/>
                    <a:pt x="698" y="62"/>
                    <a:pt x="637" y="62"/>
                  </a:cubicBezTo>
                  <a:cubicBezTo>
                    <a:pt x="571" y="1"/>
                    <a:pt x="444" y="1"/>
                    <a:pt x="383" y="1"/>
                  </a:cubicBezTo>
                  <a:close/>
                </a:path>
              </a:pathLst>
            </a:custGeom>
            <a:solidFill>
              <a:srgbClr val="0A2F5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7" name="Google Shape;1968;p41"/>
            <p:cNvSpPr/>
            <p:nvPr/>
          </p:nvSpPr>
          <p:spPr>
            <a:xfrm>
              <a:off x="1816084" y="1606105"/>
              <a:ext cx="58843" cy="19921"/>
            </a:xfrm>
            <a:custGeom>
              <a:avLst/>
              <a:gdLst/>
              <a:ahLst/>
              <a:cxnLst/>
              <a:rect l="l" t="t" r="r" b="b"/>
              <a:pathLst>
                <a:path w="576" h="195" extrusionOk="0">
                  <a:moveTo>
                    <a:pt x="255" y="1"/>
                  </a:moveTo>
                  <a:cubicBezTo>
                    <a:pt x="194" y="1"/>
                    <a:pt x="128" y="67"/>
                    <a:pt x="67" y="67"/>
                  </a:cubicBezTo>
                  <a:cubicBezTo>
                    <a:pt x="67" y="128"/>
                    <a:pt x="1" y="128"/>
                    <a:pt x="1" y="128"/>
                  </a:cubicBezTo>
                  <a:lnTo>
                    <a:pt x="1" y="194"/>
                  </a:lnTo>
                  <a:lnTo>
                    <a:pt x="67" y="194"/>
                  </a:lnTo>
                  <a:lnTo>
                    <a:pt x="128" y="128"/>
                  </a:lnTo>
                  <a:cubicBezTo>
                    <a:pt x="194" y="128"/>
                    <a:pt x="255" y="67"/>
                    <a:pt x="255" y="67"/>
                  </a:cubicBezTo>
                  <a:cubicBezTo>
                    <a:pt x="321" y="67"/>
                    <a:pt x="382" y="128"/>
                    <a:pt x="449" y="194"/>
                  </a:cubicBezTo>
                  <a:lnTo>
                    <a:pt x="510" y="194"/>
                  </a:lnTo>
                  <a:cubicBezTo>
                    <a:pt x="576" y="194"/>
                    <a:pt x="576" y="128"/>
                    <a:pt x="510" y="128"/>
                  </a:cubicBezTo>
                  <a:cubicBezTo>
                    <a:pt x="449" y="67"/>
                    <a:pt x="382" y="1"/>
                    <a:pt x="255" y="1"/>
                  </a:cubicBezTo>
                  <a:close/>
                </a:path>
              </a:pathLst>
            </a:custGeom>
            <a:solidFill>
              <a:srgbClr val="0A2F5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8" name="Google Shape;1969;p41"/>
            <p:cNvSpPr/>
            <p:nvPr/>
          </p:nvSpPr>
          <p:spPr>
            <a:xfrm>
              <a:off x="1803110" y="1671179"/>
              <a:ext cx="13076" cy="65074"/>
            </a:xfrm>
            <a:custGeom>
              <a:avLst/>
              <a:gdLst/>
              <a:ahLst/>
              <a:cxnLst/>
              <a:rect l="l" t="t" r="r" b="b"/>
              <a:pathLst>
                <a:path w="128" h="637" extrusionOk="0">
                  <a:moveTo>
                    <a:pt x="67" y="0"/>
                  </a:moveTo>
                  <a:lnTo>
                    <a:pt x="67" y="66"/>
                  </a:lnTo>
                  <a:lnTo>
                    <a:pt x="67" y="255"/>
                  </a:lnTo>
                  <a:cubicBezTo>
                    <a:pt x="67" y="382"/>
                    <a:pt x="67" y="509"/>
                    <a:pt x="0" y="575"/>
                  </a:cubicBezTo>
                  <a:cubicBezTo>
                    <a:pt x="0" y="575"/>
                    <a:pt x="0" y="637"/>
                    <a:pt x="67" y="637"/>
                  </a:cubicBezTo>
                  <a:lnTo>
                    <a:pt x="67" y="575"/>
                  </a:lnTo>
                  <a:cubicBezTo>
                    <a:pt x="128" y="509"/>
                    <a:pt x="128" y="382"/>
                    <a:pt x="128" y="255"/>
                  </a:cubicBezTo>
                  <a:lnTo>
                    <a:pt x="128" y="66"/>
                  </a:lnTo>
                  <a:cubicBezTo>
                    <a:pt x="128" y="66"/>
                    <a:pt x="128" y="0"/>
                    <a:pt x="67" y="0"/>
                  </a:cubicBezTo>
                  <a:close/>
                </a:path>
              </a:pathLst>
            </a:custGeom>
            <a:solidFill>
              <a:srgbClr val="B6516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9" name="Google Shape;1970;p41"/>
            <p:cNvSpPr/>
            <p:nvPr/>
          </p:nvSpPr>
          <p:spPr>
            <a:xfrm>
              <a:off x="1751112" y="1753210"/>
              <a:ext cx="45869" cy="30341"/>
            </a:xfrm>
            <a:custGeom>
              <a:avLst/>
              <a:gdLst/>
              <a:ahLst/>
              <a:cxnLst/>
              <a:rect l="l" t="t" r="r" b="b"/>
              <a:pathLst>
                <a:path w="449" h="297" extrusionOk="0">
                  <a:moveTo>
                    <a:pt x="195" y="1"/>
                  </a:moveTo>
                  <a:cubicBezTo>
                    <a:pt x="134" y="1"/>
                    <a:pt x="66" y="61"/>
                    <a:pt x="66" y="154"/>
                  </a:cubicBezTo>
                  <a:cubicBezTo>
                    <a:pt x="0" y="282"/>
                    <a:pt x="128" y="282"/>
                    <a:pt x="255" y="282"/>
                  </a:cubicBezTo>
                  <a:cubicBezTo>
                    <a:pt x="287" y="282"/>
                    <a:pt x="334" y="296"/>
                    <a:pt x="374" y="296"/>
                  </a:cubicBezTo>
                  <a:cubicBezTo>
                    <a:pt x="415" y="296"/>
                    <a:pt x="448" y="280"/>
                    <a:pt x="448" y="215"/>
                  </a:cubicBezTo>
                  <a:cubicBezTo>
                    <a:pt x="448" y="88"/>
                    <a:pt x="382" y="27"/>
                    <a:pt x="255" y="27"/>
                  </a:cubicBezTo>
                  <a:cubicBezTo>
                    <a:pt x="238" y="9"/>
                    <a:pt x="217" y="1"/>
                    <a:pt x="195" y="1"/>
                  </a:cubicBezTo>
                  <a:close/>
                </a:path>
              </a:pathLst>
            </a:custGeom>
            <a:solidFill>
              <a:srgbClr val="B6516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0" name="Google Shape;1971;p41"/>
            <p:cNvSpPr/>
            <p:nvPr/>
          </p:nvSpPr>
          <p:spPr>
            <a:xfrm>
              <a:off x="1805562" y="1944243"/>
              <a:ext cx="472478" cy="604875"/>
            </a:xfrm>
            <a:custGeom>
              <a:avLst/>
              <a:gdLst/>
              <a:ahLst/>
              <a:cxnLst/>
              <a:rect l="l" t="t" r="r" b="b"/>
              <a:pathLst>
                <a:path w="4625" h="5921" extrusionOk="0">
                  <a:moveTo>
                    <a:pt x="297" y="0"/>
                  </a:moveTo>
                  <a:lnTo>
                    <a:pt x="43" y="957"/>
                  </a:lnTo>
                  <a:cubicBezTo>
                    <a:pt x="41" y="955"/>
                    <a:pt x="41" y="954"/>
                    <a:pt x="40" y="954"/>
                  </a:cubicBezTo>
                  <a:lnTo>
                    <a:pt x="40" y="954"/>
                  </a:lnTo>
                  <a:cubicBezTo>
                    <a:pt x="0" y="954"/>
                    <a:pt x="686" y="4466"/>
                    <a:pt x="1061" y="5091"/>
                  </a:cubicBezTo>
                  <a:cubicBezTo>
                    <a:pt x="1315" y="5539"/>
                    <a:pt x="4625" y="5921"/>
                    <a:pt x="4625" y="5921"/>
                  </a:cubicBezTo>
                  <a:lnTo>
                    <a:pt x="4625" y="5218"/>
                  </a:lnTo>
                  <a:cubicBezTo>
                    <a:pt x="4625" y="5218"/>
                    <a:pt x="2140" y="4200"/>
                    <a:pt x="2079" y="4139"/>
                  </a:cubicBezTo>
                  <a:cubicBezTo>
                    <a:pt x="1952" y="4012"/>
                    <a:pt x="1315" y="957"/>
                    <a:pt x="1122" y="575"/>
                  </a:cubicBezTo>
                  <a:cubicBezTo>
                    <a:pt x="867" y="193"/>
                    <a:pt x="297" y="0"/>
                    <a:pt x="297" y="0"/>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1" name="Google Shape;1972;p41"/>
            <p:cNvSpPr/>
            <p:nvPr/>
          </p:nvSpPr>
          <p:spPr>
            <a:xfrm>
              <a:off x="2251985" y="2437965"/>
              <a:ext cx="227096" cy="143429"/>
            </a:xfrm>
            <a:custGeom>
              <a:avLst/>
              <a:gdLst/>
              <a:ahLst/>
              <a:cxnLst/>
              <a:rect l="l" t="t" r="r" b="b"/>
              <a:pathLst>
                <a:path w="2223" h="1404" extrusionOk="0">
                  <a:moveTo>
                    <a:pt x="1369" y="0"/>
                  </a:moveTo>
                  <a:cubicBezTo>
                    <a:pt x="1357" y="0"/>
                    <a:pt x="1345" y="1"/>
                    <a:pt x="1334" y="4"/>
                  </a:cubicBezTo>
                  <a:cubicBezTo>
                    <a:pt x="891" y="4"/>
                    <a:pt x="0" y="452"/>
                    <a:pt x="0" y="452"/>
                  </a:cubicBezTo>
                  <a:lnTo>
                    <a:pt x="61" y="1022"/>
                  </a:lnTo>
                  <a:cubicBezTo>
                    <a:pt x="61" y="1022"/>
                    <a:pt x="636" y="1404"/>
                    <a:pt x="1079" y="1404"/>
                  </a:cubicBezTo>
                  <a:cubicBezTo>
                    <a:pt x="1400" y="1404"/>
                    <a:pt x="1909" y="1215"/>
                    <a:pt x="1782" y="1088"/>
                  </a:cubicBezTo>
                  <a:cubicBezTo>
                    <a:pt x="1782" y="1088"/>
                    <a:pt x="2164" y="1022"/>
                    <a:pt x="2164" y="833"/>
                  </a:cubicBezTo>
                  <a:cubicBezTo>
                    <a:pt x="2223" y="770"/>
                    <a:pt x="1695" y="0"/>
                    <a:pt x="1369" y="0"/>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2" name="Google Shape;1973;p41"/>
            <p:cNvSpPr/>
            <p:nvPr/>
          </p:nvSpPr>
          <p:spPr>
            <a:xfrm>
              <a:off x="2381929" y="2497012"/>
              <a:ext cx="156199" cy="45358"/>
            </a:xfrm>
            <a:custGeom>
              <a:avLst/>
              <a:gdLst/>
              <a:ahLst/>
              <a:cxnLst/>
              <a:rect l="l" t="t" r="r" b="b"/>
              <a:pathLst>
                <a:path w="1529" h="444" extrusionOk="0">
                  <a:moveTo>
                    <a:pt x="62" y="1"/>
                  </a:moveTo>
                  <a:lnTo>
                    <a:pt x="62" y="1"/>
                  </a:lnTo>
                  <a:cubicBezTo>
                    <a:pt x="1" y="128"/>
                    <a:pt x="1" y="317"/>
                    <a:pt x="128" y="444"/>
                  </a:cubicBezTo>
                  <a:lnTo>
                    <a:pt x="1401" y="444"/>
                  </a:lnTo>
                  <a:cubicBezTo>
                    <a:pt x="1462" y="317"/>
                    <a:pt x="1528" y="189"/>
                    <a:pt x="1401" y="62"/>
                  </a:cubicBezTo>
                  <a:lnTo>
                    <a:pt x="62" y="1"/>
                  </a:lnTo>
                  <a:close/>
                </a:path>
              </a:pathLst>
            </a:custGeom>
            <a:solidFill>
              <a:srgbClr val="FF694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3" name="Google Shape;1974;p41"/>
            <p:cNvSpPr/>
            <p:nvPr/>
          </p:nvSpPr>
          <p:spPr>
            <a:xfrm>
              <a:off x="2362212" y="2529293"/>
              <a:ext cx="71817" cy="24518"/>
            </a:xfrm>
            <a:custGeom>
              <a:avLst/>
              <a:gdLst/>
              <a:ahLst/>
              <a:cxnLst/>
              <a:rect l="l" t="t" r="r" b="b"/>
              <a:pathLst>
                <a:path w="703" h="240" extrusionOk="0">
                  <a:moveTo>
                    <a:pt x="67" y="1"/>
                  </a:moveTo>
                  <a:cubicBezTo>
                    <a:pt x="67" y="1"/>
                    <a:pt x="67" y="67"/>
                    <a:pt x="0" y="67"/>
                  </a:cubicBezTo>
                  <a:cubicBezTo>
                    <a:pt x="0" y="67"/>
                    <a:pt x="67" y="67"/>
                    <a:pt x="67" y="128"/>
                  </a:cubicBezTo>
                  <a:lnTo>
                    <a:pt x="194" y="128"/>
                  </a:lnTo>
                  <a:cubicBezTo>
                    <a:pt x="255" y="128"/>
                    <a:pt x="382" y="128"/>
                    <a:pt x="448" y="194"/>
                  </a:cubicBezTo>
                  <a:lnTo>
                    <a:pt x="637" y="194"/>
                  </a:lnTo>
                  <a:cubicBezTo>
                    <a:pt x="637" y="225"/>
                    <a:pt x="637" y="240"/>
                    <a:pt x="645" y="240"/>
                  </a:cubicBezTo>
                  <a:cubicBezTo>
                    <a:pt x="653" y="240"/>
                    <a:pt x="670" y="225"/>
                    <a:pt x="703" y="194"/>
                  </a:cubicBezTo>
                  <a:lnTo>
                    <a:pt x="703" y="128"/>
                  </a:lnTo>
                  <a:lnTo>
                    <a:pt x="576" y="128"/>
                  </a:lnTo>
                  <a:cubicBezTo>
                    <a:pt x="448" y="67"/>
                    <a:pt x="382" y="67"/>
                    <a:pt x="321" y="67"/>
                  </a:cubicBezTo>
                  <a:cubicBezTo>
                    <a:pt x="255" y="67"/>
                    <a:pt x="194" y="1"/>
                    <a:pt x="194" y="1"/>
                  </a:cubicBez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4" name="Google Shape;1975;p41"/>
            <p:cNvSpPr/>
            <p:nvPr/>
          </p:nvSpPr>
          <p:spPr>
            <a:xfrm>
              <a:off x="2381929" y="2497012"/>
              <a:ext cx="13178" cy="45358"/>
            </a:xfrm>
            <a:custGeom>
              <a:avLst/>
              <a:gdLst/>
              <a:ahLst/>
              <a:cxnLst/>
              <a:rect l="l" t="t" r="r" b="b"/>
              <a:pathLst>
                <a:path w="129" h="444" extrusionOk="0">
                  <a:moveTo>
                    <a:pt x="1" y="1"/>
                  </a:moveTo>
                  <a:cubicBezTo>
                    <a:pt x="1" y="189"/>
                    <a:pt x="62" y="383"/>
                    <a:pt x="62" y="383"/>
                  </a:cubicBezTo>
                  <a:cubicBezTo>
                    <a:pt x="62" y="444"/>
                    <a:pt x="62" y="444"/>
                    <a:pt x="128" y="444"/>
                  </a:cubicBezTo>
                  <a:lnTo>
                    <a:pt x="128" y="383"/>
                  </a:lnTo>
                  <a:cubicBezTo>
                    <a:pt x="128" y="317"/>
                    <a:pt x="62" y="189"/>
                    <a:pt x="62" y="1"/>
                  </a:cubicBez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5" name="Google Shape;1976;p41"/>
            <p:cNvSpPr/>
            <p:nvPr/>
          </p:nvSpPr>
          <p:spPr>
            <a:xfrm>
              <a:off x="1406743" y="1924935"/>
              <a:ext cx="500470" cy="537042"/>
            </a:xfrm>
            <a:custGeom>
              <a:avLst/>
              <a:gdLst/>
              <a:ahLst/>
              <a:cxnLst/>
              <a:rect l="l" t="t" r="r" b="b"/>
              <a:pathLst>
                <a:path w="4899" h="5257" extrusionOk="0">
                  <a:moveTo>
                    <a:pt x="3437" y="1"/>
                  </a:moveTo>
                  <a:lnTo>
                    <a:pt x="3437" y="1"/>
                  </a:lnTo>
                  <a:cubicBezTo>
                    <a:pt x="3626" y="316"/>
                    <a:pt x="4008" y="1528"/>
                    <a:pt x="2989" y="1528"/>
                  </a:cubicBezTo>
                  <a:cubicBezTo>
                    <a:pt x="2037" y="1528"/>
                    <a:pt x="1335" y="382"/>
                    <a:pt x="1146" y="62"/>
                  </a:cubicBezTo>
                  <a:cubicBezTo>
                    <a:pt x="444" y="382"/>
                    <a:pt x="1" y="637"/>
                    <a:pt x="128" y="1080"/>
                  </a:cubicBezTo>
                  <a:cubicBezTo>
                    <a:pt x="255" y="1655"/>
                    <a:pt x="1019" y="3437"/>
                    <a:pt x="953" y="4837"/>
                  </a:cubicBezTo>
                  <a:cubicBezTo>
                    <a:pt x="953" y="4962"/>
                    <a:pt x="2321" y="5256"/>
                    <a:pt x="3393" y="5256"/>
                  </a:cubicBezTo>
                  <a:cubicBezTo>
                    <a:pt x="3941" y="5256"/>
                    <a:pt x="4411" y="5180"/>
                    <a:pt x="4583" y="4964"/>
                  </a:cubicBezTo>
                  <a:cubicBezTo>
                    <a:pt x="4583" y="4964"/>
                    <a:pt x="4838" y="3183"/>
                    <a:pt x="4838" y="2735"/>
                  </a:cubicBezTo>
                  <a:cubicBezTo>
                    <a:pt x="4899" y="2419"/>
                    <a:pt x="4517" y="510"/>
                    <a:pt x="4262" y="255"/>
                  </a:cubicBezTo>
                  <a:cubicBezTo>
                    <a:pt x="4074" y="128"/>
                    <a:pt x="3692" y="62"/>
                    <a:pt x="3437" y="1"/>
                  </a:cubicBezTo>
                  <a:close/>
                </a:path>
              </a:pathLst>
            </a:custGeom>
            <a:solidFill>
              <a:srgbClr val="FCD04C"/>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6" name="Google Shape;1977;p41"/>
            <p:cNvSpPr/>
            <p:nvPr/>
          </p:nvSpPr>
          <p:spPr>
            <a:xfrm>
              <a:off x="1484790" y="2262971"/>
              <a:ext cx="390139" cy="199003"/>
            </a:xfrm>
            <a:custGeom>
              <a:avLst/>
              <a:gdLst/>
              <a:ahLst/>
              <a:cxnLst/>
              <a:rect l="l" t="t" r="r" b="b"/>
              <a:pathLst>
                <a:path w="3819" h="1948" extrusionOk="0">
                  <a:moveTo>
                    <a:pt x="1" y="1"/>
                  </a:moveTo>
                  <a:lnTo>
                    <a:pt x="1" y="1"/>
                  </a:lnTo>
                  <a:cubicBezTo>
                    <a:pt x="128" y="510"/>
                    <a:pt x="189" y="1080"/>
                    <a:pt x="189" y="1528"/>
                  </a:cubicBezTo>
                  <a:cubicBezTo>
                    <a:pt x="189" y="1653"/>
                    <a:pt x="1557" y="1947"/>
                    <a:pt x="2629" y="1947"/>
                  </a:cubicBezTo>
                  <a:cubicBezTo>
                    <a:pt x="3177" y="1947"/>
                    <a:pt x="3647" y="1871"/>
                    <a:pt x="3819" y="1655"/>
                  </a:cubicBezTo>
                  <a:lnTo>
                    <a:pt x="3819" y="1335"/>
                  </a:lnTo>
                  <a:lnTo>
                    <a:pt x="2546" y="1335"/>
                  </a:lnTo>
                  <a:cubicBezTo>
                    <a:pt x="1207" y="1274"/>
                    <a:pt x="444" y="571"/>
                    <a:pt x="1" y="1"/>
                  </a:cubicBezTo>
                  <a:close/>
                </a:path>
              </a:pathLst>
            </a:custGeom>
            <a:solidFill>
              <a:srgbClr val="FF9D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7" name="Google Shape;1978;p41"/>
            <p:cNvSpPr/>
            <p:nvPr/>
          </p:nvSpPr>
          <p:spPr>
            <a:xfrm>
              <a:off x="814950" y="2495684"/>
              <a:ext cx="221069" cy="141795"/>
            </a:xfrm>
            <a:custGeom>
              <a:avLst/>
              <a:gdLst/>
              <a:ahLst/>
              <a:cxnLst/>
              <a:rect l="l" t="t" r="r" b="b"/>
              <a:pathLst>
                <a:path w="2164" h="1388" extrusionOk="0">
                  <a:moveTo>
                    <a:pt x="861" y="0"/>
                  </a:moveTo>
                  <a:cubicBezTo>
                    <a:pt x="778" y="0"/>
                    <a:pt x="702" y="4"/>
                    <a:pt x="637" y="14"/>
                  </a:cubicBezTo>
                  <a:cubicBezTo>
                    <a:pt x="321" y="75"/>
                    <a:pt x="0" y="966"/>
                    <a:pt x="66" y="1093"/>
                  </a:cubicBezTo>
                  <a:cubicBezTo>
                    <a:pt x="103" y="1208"/>
                    <a:pt x="252" y="1231"/>
                    <a:pt x="367" y="1231"/>
                  </a:cubicBezTo>
                  <a:cubicBezTo>
                    <a:pt x="446" y="1231"/>
                    <a:pt x="509" y="1220"/>
                    <a:pt x="509" y="1220"/>
                  </a:cubicBezTo>
                  <a:lnTo>
                    <a:pt x="509" y="1220"/>
                  </a:lnTo>
                  <a:cubicBezTo>
                    <a:pt x="429" y="1343"/>
                    <a:pt x="628" y="1388"/>
                    <a:pt x="850" y="1388"/>
                  </a:cubicBezTo>
                  <a:cubicBezTo>
                    <a:pt x="980" y="1388"/>
                    <a:pt x="1118" y="1372"/>
                    <a:pt x="1212" y="1348"/>
                  </a:cubicBezTo>
                  <a:cubicBezTo>
                    <a:pt x="1655" y="1220"/>
                    <a:pt x="2164" y="711"/>
                    <a:pt x="2164" y="711"/>
                  </a:cubicBezTo>
                  <a:lnTo>
                    <a:pt x="2037" y="141"/>
                  </a:lnTo>
                  <a:cubicBezTo>
                    <a:pt x="2037" y="141"/>
                    <a:pt x="1342" y="0"/>
                    <a:pt x="861" y="0"/>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8" name="Google Shape;1979;p41"/>
            <p:cNvSpPr/>
            <p:nvPr/>
          </p:nvSpPr>
          <p:spPr>
            <a:xfrm>
              <a:off x="756721" y="2562085"/>
              <a:ext cx="156097" cy="78048"/>
            </a:xfrm>
            <a:custGeom>
              <a:avLst/>
              <a:gdLst/>
              <a:ahLst/>
              <a:cxnLst/>
              <a:rect l="l" t="t" r="r" b="b"/>
              <a:pathLst>
                <a:path w="1528" h="764" extrusionOk="0">
                  <a:moveTo>
                    <a:pt x="1400" y="0"/>
                  </a:moveTo>
                  <a:lnTo>
                    <a:pt x="127" y="382"/>
                  </a:lnTo>
                  <a:cubicBezTo>
                    <a:pt x="0" y="509"/>
                    <a:pt x="61" y="637"/>
                    <a:pt x="188" y="764"/>
                  </a:cubicBezTo>
                  <a:lnTo>
                    <a:pt x="1461" y="382"/>
                  </a:lnTo>
                  <a:cubicBezTo>
                    <a:pt x="1527" y="255"/>
                    <a:pt x="1461" y="61"/>
                    <a:pt x="1400" y="0"/>
                  </a:cubicBezTo>
                  <a:close/>
                </a:path>
              </a:pathLst>
            </a:custGeom>
            <a:solidFill>
              <a:srgbClr val="FF694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9" name="Google Shape;1980;p41"/>
            <p:cNvSpPr/>
            <p:nvPr/>
          </p:nvSpPr>
          <p:spPr>
            <a:xfrm>
              <a:off x="866948" y="2588033"/>
              <a:ext cx="65074" cy="32384"/>
            </a:xfrm>
            <a:custGeom>
              <a:avLst/>
              <a:gdLst/>
              <a:ahLst/>
              <a:cxnLst/>
              <a:rect l="l" t="t" r="r" b="b"/>
              <a:pathLst>
                <a:path w="637" h="317" extrusionOk="0">
                  <a:moveTo>
                    <a:pt x="448" y="1"/>
                  </a:moveTo>
                  <a:cubicBezTo>
                    <a:pt x="321" y="62"/>
                    <a:pt x="255" y="128"/>
                    <a:pt x="194" y="128"/>
                  </a:cubicBezTo>
                  <a:cubicBezTo>
                    <a:pt x="128" y="189"/>
                    <a:pt x="67" y="189"/>
                    <a:pt x="67" y="189"/>
                  </a:cubicBezTo>
                  <a:lnTo>
                    <a:pt x="67" y="255"/>
                  </a:lnTo>
                  <a:lnTo>
                    <a:pt x="0" y="255"/>
                  </a:lnTo>
                  <a:lnTo>
                    <a:pt x="0" y="316"/>
                  </a:lnTo>
                  <a:lnTo>
                    <a:pt x="128" y="316"/>
                  </a:lnTo>
                  <a:cubicBezTo>
                    <a:pt x="128" y="255"/>
                    <a:pt x="255" y="189"/>
                    <a:pt x="382" y="128"/>
                  </a:cubicBezTo>
                  <a:cubicBezTo>
                    <a:pt x="448" y="128"/>
                    <a:pt x="448" y="128"/>
                    <a:pt x="509" y="62"/>
                  </a:cubicBezTo>
                  <a:lnTo>
                    <a:pt x="576" y="62"/>
                  </a:lnTo>
                  <a:cubicBezTo>
                    <a:pt x="637" y="62"/>
                    <a:pt x="637" y="1"/>
                    <a:pt x="637" y="1"/>
                  </a:cubicBez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0" name="Google Shape;1981;p41"/>
            <p:cNvSpPr/>
            <p:nvPr/>
          </p:nvSpPr>
          <p:spPr>
            <a:xfrm>
              <a:off x="899740" y="2555343"/>
              <a:ext cx="6334" cy="45869"/>
            </a:xfrm>
            <a:custGeom>
              <a:avLst/>
              <a:gdLst/>
              <a:ahLst/>
              <a:cxnLst/>
              <a:rect l="l" t="t" r="r" b="b"/>
              <a:pathLst>
                <a:path w="62" h="449" extrusionOk="0">
                  <a:moveTo>
                    <a:pt x="0" y="0"/>
                  </a:moveTo>
                  <a:lnTo>
                    <a:pt x="0" y="255"/>
                  </a:lnTo>
                  <a:lnTo>
                    <a:pt x="0" y="382"/>
                  </a:lnTo>
                  <a:cubicBezTo>
                    <a:pt x="0" y="448"/>
                    <a:pt x="0" y="448"/>
                    <a:pt x="61" y="448"/>
                  </a:cubicBezTo>
                  <a:lnTo>
                    <a:pt x="61" y="382"/>
                  </a:lnTo>
                  <a:lnTo>
                    <a:pt x="61" y="255"/>
                  </a:lnTo>
                  <a:lnTo>
                    <a:pt x="61" y="0"/>
                  </a:ln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1" name="Google Shape;1982;p41"/>
            <p:cNvSpPr/>
            <p:nvPr/>
          </p:nvSpPr>
          <p:spPr>
            <a:xfrm>
              <a:off x="1009967" y="1957217"/>
              <a:ext cx="572184" cy="624182"/>
            </a:xfrm>
            <a:custGeom>
              <a:avLst/>
              <a:gdLst/>
              <a:ahLst/>
              <a:cxnLst/>
              <a:rect l="l" t="t" r="r" b="b"/>
              <a:pathLst>
                <a:path w="5601" h="6110" extrusionOk="0">
                  <a:moveTo>
                    <a:pt x="4521" y="0"/>
                  </a:moveTo>
                  <a:cubicBezTo>
                    <a:pt x="4521" y="0"/>
                    <a:pt x="4012" y="128"/>
                    <a:pt x="3819" y="830"/>
                  </a:cubicBezTo>
                  <a:cubicBezTo>
                    <a:pt x="3691" y="1212"/>
                    <a:pt x="3121" y="3376"/>
                    <a:pt x="2994" y="3758"/>
                  </a:cubicBezTo>
                  <a:cubicBezTo>
                    <a:pt x="2928" y="4073"/>
                    <a:pt x="0" y="5412"/>
                    <a:pt x="0" y="5412"/>
                  </a:cubicBezTo>
                  <a:lnTo>
                    <a:pt x="67" y="6110"/>
                  </a:lnTo>
                  <a:cubicBezTo>
                    <a:pt x="67" y="6110"/>
                    <a:pt x="3503" y="5158"/>
                    <a:pt x="3758" y="4964"/>
                  </a:cubicBezTo>
                  <a:cubicBezTo>
                    <a:pt x="4012" y="4776"/>
                    <a:pt x="4649" y="2800"/>
                    <a:pt x="4649" y="2800"/>
                  </a:cubicBezTo>
                  <a:cubicBezTo>
                    <a:pt x="5601" y="1976"/>
                    <a:pt x="4521" y="0"/>
                    <a:pt x="4521" y="0"/>
                  </a:cubicBezTo>
                  <a:close/>
                </a:path>
              </a:pathLst>
            </a:custGeom>
            <a:solidFill>
              <a:srgbClr val="FFBBA5"/>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2" name="Google Shape;1983;p41"/>
            <p:cNvSpPr/>
            <p:nvPr/>
          </p:nvSpPr>
          <p:spPr>
            <a:xfrm>
              <a:off x="1484790" y="2028931"/>
              <a:ext cx="52100" cy="214429"/>
            </a:xfrm>
            <a:custGeom>
              <a:avLst/>
              <a:gdLst/>
              <a:ahLst/>
              <a:cxnLst/>
              <a:rect l="l" t="t" r="r" b="b"/>
              <a:pathLst>
                <a:path w="510" h="2099" extrusionOk="0">
                  <a:moveTo>
                    <a:pt x="189" y="1"/>
                  </a:moveTo>
                  <a:lnTo>
                    <a:pt x="189" y="1"/>
                  </a:lnTo>
                  <a:cubicBezTo>
                    <a:pt x="255" y="444"/>
                    <a:pt x="382" y="1207"/>
                    <a:pt x="189" y="1589"/>
                  </a:cubicBezTo>
                  <a:lnTo>
                    <a:pt x="255" y="1274"/>
                  </a:lnTo>
                  <a:lnTo>
                    <a:pt x="255" y="1274"/>
                  </a:lnTo>
                  <a:lnTo>
                    <a:pt x="1" y="2098"/>
                  </a:lnTo>
                  <a:cubicBezTo>
                    <a:pt x="128" y="1971"/>
                    <a:pt x="255" y="1783"/>
                    <a:pt x="255" y="1783"/>
                  </a:cubicBezTo>
                  <a:cubicBezTo>
                    <a:pt x="510" y="1207"/>
                    <a:pt x="316" y="510"/>
                    <a:pt x="189" y="1"/>
                  </a:cubicBezTo>
                  <a:close/>
                </a:path>
              </a:pathLst>
            </a:custGeom>
            <a:solidFill>
              <a:srgbClr val="EA89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3" name="Google Shape;1984;p41"/>
            <p:cNvSpPr/>
            <p:nvPr/>
          </p:nvSpPr>
          <p:spPr>
            <a:xfrm>
              <a:off x="697879" y="2516319"/>
              <a:ext cx="1879187" cy="2061232"/>
            </a:xfrm>
            <a:custGeom>
              <a:avLst/>
              <a:gdLst/>
              <a:ahLst/>
              <a:cxnLst/>
              <a:rect l="l" t="t" r="r" b="b"/>
              <a:pathLst>
                <a:path w="18395" h="20177" extrusionOk="0">
                  <a:moveTo>
                    <a:pt x="17886" y="0"/>
                  </a:moveTo>
                  <a:cubicBezTo>
                    <a:pt x="17886" y="0"/>
                    <a:pt x="17820" y="0"/>
                    <a:pt x="17820" y="66"/>
                  </a:cubicBezTo>
                  <a:cubicBezTo>
                    <a:pt x="17820" y="66"/>
                    <a:pt x="17820" y="128"/>
                    <a:pt x="17886" y="128"/>
                  </a:cubicBezTo>
                  <a:cubicBezTo>
                    <a:pt x="18013" y="194"/>
                    <a:pt x="18074" y="255"/>
                    <a:pt x="18202" y="382"/>
                  </a:cubicBezTo>
                  <a:cubicBezTo>
                    <a:pt x="18268" y="509"/>
                    <a:pt x="18268" y="703"/>
                    <a:pt x="18268" y="1018"/>
                  </a:cubicBezTo>
                  <a:cubicBezTo>
                    <a:pt x="18268" y="1594"/>
                    <a:pt x="18074" y="2612"/>
                    <a:pt x="17565" y="4267"/>
                  </a:cubicBezTo>
                  <a:cubicBezTo>
                    <a:pt x="16868" y="6430"/>
                    <a:pt x="16674" y="8339"/>
                    <a:pt x="16547" y="10121"/>
                  </a:cubicBezTo>
                  <a:cubicBezTo>
                    <a:pt x="16359" y="11903"/>
                    <a:pt x="16231" y="13558"/>
                    <a:pt x="15783" y="15019"/>
                  </a:cubicBezTo>
                  <a:cubicBezTo>
                    <a:pt x="15468" y="15976"/>
                    <a:pt x="14892" y="17249"/>
                    <a:pt x="13874" y="18267"/>
                  </a:cubicBezTo>
                  <a:cubicBezTo>
                    <a:pt x="12856" y="19285"/>
                    <a:pt x="11456" y="20049"/>
                    <a:pt x="9358" y="20049"/>
                  </a:cubicBezTo>
                  <a:cubicBezTo>
                    <a:pt x="8849" y="20049"/>
                    <a:pt x="8274" y="19983"/>
                    <a:pt x="7704" y="19922"/>
                  </a:cubicBezTo>
                  <a:cubicBezTo>
                    <a:pt x="5601" y="19540"/>
                    <a:pt x="4074" y="18328"/>
                    <a:pt x="2994" y="16740"/>
                  </a:cubicBezTo>
                  <a:cubicBezTo>
                    <a:pt x="1849" y="15146"/>
                    <a:pt x="1146" y="13110"/>
                    <a:pt x="703" y="11267"/>
                  </a:cubicBezTo>
                  <a:cubicBezTo>
                    <a:pt x="255" y="9485"/>
                    <a:pt x="128" y="7764"/>
                    <a:pt x="128" y="6303"/>
                  </a:cubicBezTo>
                  <a:cubicBezTo>
                    <a:pt x="128" y="4710"/>
                    <a:pt x="321" y="3376"/>
                    <a:pt x="449" y="2485"/>
                  </a:cubicBezTo>
                  <a:cubicBezTo>
                    <a:pt x="510" y="1976"/>
                    <a:pt x="637" y="1655"/>
                    <a:pt x="703" y="1400"/>
                  </a:cubicBezTo>
                  <a:cubicBezTo>
                    <a:pt x="703" y="1273"/>
                    <a:pt x="703" y="1146"/>
                    <a:pt x="764" y="1085"/>
                  </a:cubicBezTo>
                  <a:lnTo>
                    <a:pt x="764" y="1018"/>
                  </a:lnTo>
                  <a:lnTo>
                    <a:pt x="764" y="957"/>
                  </a:lnTo>
                  <a:cubicBezTo>
                    <a:pt x="744" y="935"/>
                    <a:pt x="730" y="928"/>
                    <a:pt x="721" y="928"/>
                  </a:cubicBezTo>
                  <a:cubicBezTo>
                    <a:pt x="703" y="928"/>
                    <a:pt x="703" y="957"/>
                    <a:pt x="703" y="957"/>
                  </a:cubicBezTo>
                  <a:cubicBezTo>
                    <a:pt x="703" y="957"/>
                    <a:pt x="1" y="3121"/>
                    <a:pt x="1" y="6303"/>
                  </a:cubicBezTo>
                  <a:cubicBezTo>
                    <a:pt x="1" y="7764"/>
                    <a:pt x="194" y="9485"/>
                    <a:pt x="637" y="11267"/>
                  </a:cubicBezTo>
                  <a:cubicBezTo>
                    <a:pt x="1085" y="13176"/>
                    <a:pt x="1783" y="15146"/>
                    <a:pt x="2867" y="16801"/>
                  </a:cubicBezTo>
                  <a:cubicBezTo>
                    <a:pt x="4013" y="18394"/>
                    <a:pt x="5540" y="19667"/>
                    <a:pt x="7637" y="19983"/>
                  </a:cubicBezTo>
                  <a:cubicBezTo>
                    <a:pt x="8274" y="20110"/>
                    <a:pt x="8783" y="20176"/>
                    <a:pt x="9358" y="20176"/>
                  </a:cubicBezTo>
                  <a:cubicBezTo>
                    <a:pt x="11456" y="20176"/>
                    <a:pt x="12922" y="19346"/>
                    <a:pt x="13940" y="18328"/>
                  </a:cubicBezTo>
                  <a:cubicBezTo>
                    <a:pt x="15020" y="17310"/>
                    <a:pt x="15529" y="16037"/>
                    <a:pt x="15849" y="15085"/>
                  </a:cubicBezTo>
                  <a:cubicBezTo>
                    <a:pt x="16359" y="13558"/>
                    <a:pt x="16486" y="11903"/>
                    <a:pt x="16613" y="10121"/>
                  </a:cubicBezTo>
                  <a:cubicBezTo>
                    <a:pt x="16801" y="8339"/>
                    <a:pt x="16995" y="6430"/>
                    <a:pt x="17692" y="4267"/>
                  </a:cubicBezTo>
                  <a:cubicBezTo>
                    <a:pt x="18202" y="2612"/>
                    <a:pt x="18395" y="1655"/>
                    <a:pt x="18395" y="1018"/>
                  </a:cubicBezTo>
                  <a:cubicBezTo>
                    <a:pt x="18395" y="703"/>
                    <a:pt x="18329" y="509"/>
                    <a:pt x="18268" y="321"/>
                  </a:cubicBezTo>
                  <a:cubicBezTo>
                    <a:pt x="18202" y="194"/>
                    <a:pt x="18074" y="66"/>
                    <a:pt x="17886" y="0"/>
                  </a:cubicBezTo>
                  <a:close/>
                </a:path>
              </a:pathLst>
            </a:custGeom>
            <a:solidFill>
              <a:srgbClr val="252C40"/>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7982811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نص 1"/>
          <p:cNvSpPr>
            <a:spLocks noGrp="1"/>
          </p:cNvSpPr>
          <p:nvPr>
            <p:ph type="body" idx="1"/>
          </p:nvPr>
        </p:nvSpPr>
        <p:spPr/>
        <p:txBody>
          <a:bodyPr/>
          <a:lstStyle/>
          <a:p>
            <a:r>
              <a:rPr lang="en-US" dirty="0"/>
              <a:t>Displays the exercise plan for a </a:t>
            </a:r>
            <a:r>
              <a:rPr lang="en-US" dirty="0" smtClean="0"/>
              <a:t>month</a:t>
            </a:r>
            <a:r>
              <a:rPr lang="en-US" dirty="0"/>
              <a:t>.</a:t>
            </a:r>
          </a:p>
        </p:txBody>
      </p:sp>
      <p:sp>
        <p:nvSpPr>
          <p:cNvPr id="3" name="عنوان 2"/>
          <p:cNvSpPr>
            <a:spLocks noGrp="1"/>
          </p:cNvSpPr>
          <p:nvPr>
            <p:ph type="ctrTitle"/>
          </p:nvPr>
        </p:nvSpPr>
        <p:spPr/>
        <p:txBody>
          <a:bodyPr/>
          <a:lstStyle/>
          <a:p>
            <a:pPr algn="l"/>
            <a:r>
              <a:rPr lang="en" dirty="0">
                <a:latin typeface="Patua One" charset="0"/>
              </a:rPr>
              <a:t>Start your sessions</a:t>
            </a:r>
            <a:endParaRPr lang="en-US"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4876800" y="-95250"/>
            <a:ext cx="2667000" cy="5149850"/>
          </a:xfrm>
          <a:prstGeom prst="rect">
            <a:avLst/>
          </a:prstGeom>
        </p:spPr>
      </p:pic>
      <p:grpSp>
        <p:nvGrpSpPr>
          <p:cNvPr id="5" name="Google Shape;5051;p69"/>
          <p:cNvGrpSpPr/>
          <p:nvPr/>
        </p:nvGrpSpPr>
        <p:grpSpPr>
          <a:xfrm>
            <a:off x="1524000" y="2678062"/>
            <a:ext cx="1582858" cy="1788138"/>
            <a:chOff x="5309308" y="1442398"/>
            <a:chExt cx="2649135" cy="2992700"/>
          </a:xfrm>
        </p:grpSpPr>
        <p:sp>
          <p:nvSpPr>
            <p:cNvPr id="6" name="Google Shape;5052;p69"/>
            <p:cNvSpPr/>
            <p:nvPr/>
          </p:nvSpPr>
          <p:spPr>
            <a:xfrm>
              <a:off x="5371456" y="4099476"/>
              <a:ext cx="2586987" cy="335622"/>
            </a:xfrm>
            <a:custGeom>
              <a:avLst/>
              <a:gdLst/>
              <a:ahLst/>
              <a:cxnLst/>
              <a:rect l="l" t="t" r="r" b="b"/>
              <a:pathLst>
                <a:path w="41793" h="5422" extrusionOk="0">
                  <a:moveTo>
                    <a:pt x="1564" y="1"/>
                  </a:moveTo>
                  <a:cubicBezTo>
                    <a:pt x="708" y="1"/>
                    <a:pt x="1" y="720"/>
                    <a:pt x="1" y="1575"/>
                  </a:cubicBezTo>
                  <a:lnTo>
                    <a:pt x="1" y="3858"/>
                  </a:lnTo>
                  <a:cubicBezTo>
                    <a:pt x="1" y="4714"/>
                    <a:pt x="708" y="5421"/>
                    <a:pt x="1564" y="5421"/>
                  </a:cubicBezTo>
                  <a:lnTo>
                    <a:pt x="40229" y="5421"/>
                  </a:lnTo>
                  <a:cubicBezTo>
                    <a:pt x="41085" y="5421"/>
                    <a:pt x="41792" y="4714"/>
                    <a:pt x="41792" y="3858"/>
                  </a:cubicBezTo>
                  <a:lnTo>
                    <a:pt x="41792" y="1575"/>
                  </a:lnTo>
                  <a:cubicBezTo>
                    <a:pt x="41792" y="720"/>
                    <a:pt x="41085" y="1"/>
                    <a:pt x="40229" y="1"/>
                  </a:cubicBezTo>
                  <a:close/>
                </a:path>
              </a:pathLst>
            </a:custGeom>
            <a:solidFill>
              <a:srgbClr val="292D3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7" name="Google Shape;5053;p69"/>
            <p:cNvSpPr/>
            <p:nvPr/>
          </p:nvSpPr>
          <p:spPr>
            <a:xfrm>
              <a:off x="5424442" y="4126340"/>
              <a:ext cx="2481014" cy="282635"/>
            </a:xfrm>
            <a:custGeom>
              <a:avLst/>
              <a:gdLst/>
              <a:ahLst/>
              <a:cxnLst/>
              <a:rect l="l" t="t" r="r" b="b"/>
              <a:pathLst>
                <a:path w="40081" h="4566" extrusionOk="0">
                  <a:moveTo>
                    <a:pt x="1427" y="0"/>
                  </a:moveTo>
                  <a:cubicBezTo>
                    <a:pt x="708" y="0"/>
                    <a:pt x="1" y="708"/>
                    <a:pt x="1" y="1564"/>
                  </a:cubicBezTo>
                  <a:lnTo>
                    <a:pt x="1" y="2990"/>
                  </a:lnTo>
                  <a:cubicBezTo>
                    <a:pt x="1" y="3846"/>
                    <a:pt x="708" y="4565"/>
                    <a:pt x="1427" y="4565"/>
                  </a:cubicBezTo>
                  <a:lnTo>
                    <a:pt x="38654" y="4565"/>
                  </a:lnTo>
                  <a:cubicBezTo>
                    <a:pt x="39510" y="4565"/>
                    <a:pt x="40080" y="3846"/>
                    <a:pt x="40080" y="2990"/>
                  </a:cubicBezTo>
                  <a:lnTo>
                    <a:pt x="40080" y="1564"/>
                  </a:lnTo>
                  <a:cubicBezTo>
                    <a:pt x="40080" y="708"/>
                    <a:pt x="39510" y="0"/>
                    <a:pt x="38654" y="0"/>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8" name="Google Shape;5054;p69"/>
            <p:cNvSpPr/>
            <p:nvPr/>
          </p:nvSpPr>
          <p:spPr>
            <a:xfrm>
              <a:off x="7649702" y="4170104"/>
              <a:ext cx="202784" cy="203527"/>
            </a:xfrm>
            <a:custGeom>
              <a:avLst/>
              <a:gdLst/>
              <a:ahLst/>
              <a:cxnLst/>
              <a:rect l="l" t="t" r="r" b="b"/>
              <a:pathLst>
                <a:path w="3276" h="3288" extrusionOk="0">
                  <a:moveTo>
                    <a:pt x="1564" y="1"/>
                  </a:moveTo>
                  <a:cubicBezTo>
                    <a:pt x="708" y="1"/>
                    <a:pt x="0" y="720"/>
                    <a:pt x="0" y="1576"/>
                  </a:cubicBezTo>
                  <a:cubicBezTo>
                    <a:pt x="0" y="2432"/>
                    <a:pt x="708" y="3287"/>
                    <a:pt x="1564" y="3287"/>
                  </a:cubicBezTo>
                  <a:cubicBezTo>
                    <a:pt x="2568" y="3287"/>
                    <a:pt x="3276" y="2432"/>
                    <a:pt x="3276" y="1576"/>
                  </a:cubicBezTo>
                  <a:cubicBezTo>
                    <a:pt x="3276" y="720"/>
                    <a:pt x="2568" y="1"/>
                    <a:pt x="1564" y="1"/>
                  </a:cubicBezTo>
                  <a:close/>
                </a:path>
              </a:pathLst>
            </a:custGeom>
            <a:solidFill>
              <a:srgbClr val="292D3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9" name="Google Shape;5055;p69"/>
            <p:cNvSpPr/>
            <p:nvPr/>
          </p:nvSpPr>
          <p:spPr>
            <a:xfrm>
              <a:off x="5477429" y="4170104"/>
              <a:ext cx="202846" cy="203527"/>
            </a:xfrm>
            <a:custGeom>
              <a:avLst/>
              <a:gdLst/>
              <a:ahLst/>
              <a:cxnLst/>
              <a:rect l="l" t="t" r="r" b="b"/>
              <a:pathLst>
                <a:path w="3277" h="3288" extrusionOk="0">
                  <a:moveTo>
                    <a:pt x="1713" y="1"/>
                  </a:moveTo>
                  <a:cubicBezTo>
                    <a:pt x="708" y="1"/>
                    <a:pt x="1" y="720"/>
                    <a:pt x="1" y="1576"/>
                  </a:cubicBezTo>
                  <a:cubicBezTo>
                    <a:pt x="1" y="2432"/>
                    <a:pt x="708" y="3287"/>
                    <a:pt x="1713" y="3287"/>
                  </a:cubicBezTo>
                  <a:cubicBezTo>
                    <a:pt x="2568" y="3287"/>
                    <a:pt x="3276" y="2432"/>
                    <a:pt x="3276" y="1576"/>
                  </a:cubicBezTo>
                  <a:cubicBezTo>
                    <a:pt x="3276" y="720"/>
                    <a:pt x="2568" y="1"/>
                    <a:pt x="1713" y="1"/>
                  </a:cubicBezTo>
                  <a:close/>
                </a:path>
              </a:pathLst>
            </a:custGeom>
            <a:solidFill>
              <a:srgbClr val="292D3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 name="Google Shape;5056;p69"/>
            <p:cNvSpPr/>
            <p:nvPr/>
          </p:nvSpPr>
          <p:spPr>
            <a:xfrm>
              <a:off x="5450626" y="4134821"/>
              <a:ext cx="2428708" cy="264932"/>
            </a:xfrm>
            <a:custGeom>
              <a:avLst/>
              <a:gdLst/>
              <a:ahLst/>
              <a:cxnLst/>
              <a:rect l="l" t="t" r="r" b="b"/>
              <a:pathLst>
                <a:path w="39236" h="4280" extrusionOk="0">
                  <a:moveTo>
                    <a:pt x="37238" y="434"/>
                  </a:moveTo>
                  <a:cubicBezTo>
                    <a:pt x="38094" y="434"/>
                    <a:pt x="38950" y="1141"/>
                    <a:pt x="38950" y="2146"/>
                  </a:cubicBezTo>
                  <a:cubicBezTo>
                    <a:pt x="38950" y="3139"/>
                    <a:pt x="38231" y="3857"/>
                    <a:pt x="37238" y="3857"/>
                  </a:cubicBezTo>
                  <a:lnTo>
                    <a:pt x="1997" y="3857"/>
                  </a:lnTo>
                  <a:cubicBezTo>
                    <a:pt x="1004" y="3857"/>
                    <a:pt x="285" y="3139"/>
                    <a:pt x="285" y="2146"/>
                  </a:cubicBezTo>
                  <a:cubicBezTo>
                    <a:pt x="285" y="1141"/>
                    <a:pt x="1004" y="434"/>
                    <a:pt x="1997" y="434"/>
                  </a:cubicBezTo>
                  <a:close/>
                  <a:moveTo>
                    <a:pt x="1997" y="0"/>
                  </a:moveTo>
                  <a:lnTo>
                    <a:pt x="1997" y="149"/>
                  </a:lnTo>
                  <a:cubicBezTo>
                    <a:pt x="856" y="149"/>
                    <a:pt x="0" y="1004"/>
                    <a:pt x="0" y="2146"/>
                  </a:cubicBezTo>
                  <a:cubicBezTo>
                    <a:pt x="0" y="3287"/>
                    <a:pt x="856" y="4143"/>
                    <a:pt x="1997" y="4280"/>
                  </a:cubicBezTo>
                  <a:lnTo>
                    <a:pt x="37238" y="4280"/>
                  </a:lnTo>
                  <a:cubicBezTo>
                    <a:pt x="38379" y="4143"/>
                    <a:pt x="39235" y="3287"/>
                    <a:pt x="39235" y="2146"/>
                  </a:cubicBezTo>
                  <a:cubicBezTo>
                    <a:pt x="39235" y="1004"/>
                    <a:pt x="38379" y="149"/>
                    <a:pt x="37238" y="149"/>
                  </a:cubicBezTo>
                  <a:cubicBezTo>
                    <a:pt x="37238" y="149"/>
                    <a:pt x="37238" y="0"/>
                    <a:pt x="37090" y="0"/>
                  </a:cubicBezTo>
                  <a:close/>
                </a:path>
              </a:pathLst>
            </a:custGeom>
            <a:solidFill>
              <a:srgbClr val="292D3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1" name="Google Shape;5057;p69"/>
            <p:cNvSpPr/>
            <p:nvPr/>
          </p:nvSpPr>
          <p:spPr>
            <a:xfrm>
              <a:off x="5477429" y="4170104"/>
              <a:ext cx="2375041" cy="203527"/>
            </a:xfrm>
            <a:custGeom>
              <a:avLst/>
              <a:gdLst/>
              <a:ahLst/>
              <a:cxnLst/>
              <a:rect l="l" t="t" r="r" b="b"/>
              <a:pathLst>
                <a:path w="38369" h="3288" extrusionOk="0">
                  <a:moveTo>
                    <a:pt x="36805" y="149"/>
                  </a:moveTo>
                  <a:cubicBezTo>
                    <a:pt x="37513" y="286"/>
                    <a:pt x="38083" y="857"/>
                    <a:pt x="38083" y="1576"/>
                  </a:cubicBezTo>
                  <a:cubicBezTo>
                    <a:pt x="38083" y="2283"/>
                    <a:pt x="37513" y="3002"/>
                    <a:pt x="36805" y="3002"/>
                  </a:cubicBezTo>
                  <a:lnTo>
                    <a:pt x="1564" y="3002"/>
                  </a:lnTo>
                  <a:cubicBezTo>
                    <a:pt x="857" y="3002"/>
                    <a:pt x="286" y="2283"/>
                    <a:pt x="286" y="1576"/>
                  </a:cubicBezTo>
                  <a:cubicBezTo>
                    <a:pt x="286" y="857"/>
                    <a:pt x="857" y="286"/>
                    <a:pt x="1564" y="149"/>
                  </a:cubicBezTo>
                  <a:close/>
                  <a:moveTo>
                    <a:pt x="1564" y="1"/>
                  </a:moveTo>
                  <a:cubicBezTo>
                    <a:pt x="708" y="1"/>
                    <a:pt x="1" y="720"/>
                    <a:pt x="1" y="1576"/>
                  </a:cubicBezTo>
                  <a:cubicBezTo>
                    <a:pt x="1" y="2432"/>
                    <a:pt x="708" y="3139"/>
                    <a:pt x="1564" y="3287"/>
                  </a:cubicBezTo>
                  <a:lnTo>
                    <a:pt x="36805" y="3287"/>
                  </a:lnTo>
                  <a:cubicBezTo>
                    <a:pt x="37661" y="3139"/>
                    <a:pt x="38369" y="2432"/>
                    <a:pt x="38369" y="1576"/>
                  </a:cubicBezTo>
                  <a:cubicBezTo>
                    <a:pt x="38369" y="720"/>
                    <a:pt x="37661" y="1"/>
                    <a:pt x="36805" y="1"/>
                  </a:cubicBezTo>
                  <a:close/>
                </a:path>
              </a:pathLst>
            </a:custGeom>
            <a:solidFill>
              <a:schemeClr val="accent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2" name="Google Shape;5058;p69"/>
            <p:cNvSpPr/>
            <p:nvPr/>
          </p:nvSpPr>
          <p:spPr>
            <a:xfrm>
              <a:off x="5565761" y="4240733"/>
              <a:ext cx="43825" cy="44568"/>
            </a:xfrm>
            <a:custGeom>
              <a:avLst/>
              <a:gdLst/>
              <a:ahLst/>
              <a:cxnLst/>
              <a:rect l="l" t="t" r="r" b="b"/>
              <a:pathLst>
                <a:path w="708" h="720" extrusionOk="0">
                  <a:moveTo>
                    <a:pt x="286" y="1"/>
                  </a:moveTo>
                  <a:cubicBezTo>
                    <a:pt x="137" y="1"/>
                    <a:pt x="0" y="149"/>
                    <a:pt x="0" y="286"/>
                  </a:cubicBezTo>
                  <a:cubicBezTo>
                    <a:pt x="0" y="435"/>
                    <a:pt x="137" y="720"/>
                    <a:pt x="286" y="720"/>
                  </a:cubicBezTo>
                  <a:cubicBezTo>
                    <a:pt x="571" y="720"/>
                    <a:pt x="708" y="435"/>
                    <a:pt x="708" y="286"/>
                  </a:cubicBezTo>
                  <a:cubicBezTo>
                    <a:pt x="708" y="149"/>
                    <a:pt x="571" y="1"/>
                    <a:pt x="286" y="1"/>
                  </a:cubicBezTo>
                  <a:close/>
                </a:path>
              </a:pathLst>
            </a:custGeom>
            <a:solidFill>
              <a:srgbClr val="292D3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3" name="Google Shape;5059;p69"/>
            <p:cNvSpPr/>
            <p:nvPr/>
          </p:nvSpPr>
          <p:spPr>
            <a:xfrm>
              <a:off x="5459788" y="2236643"/>
              <a:ext cx="264932" cy="273474"/>
            </a:xfrm>
            <a:custGeom>
              <a:avLst/>
              <a:gdLst/>
              <a:ahLst/>
              <a:cxnLst/>
              <a:rect l="l" t="t" r="r" b="b"/>
              <a:pathLst>
                <a:path w="4280" h="4418" extrusionOk="0">
                  <a:moveTo>
                    <a:pt x="2134" y="1"/>
                  </a:moveTo>
                  <a:cubicBezTo>
                    <a:pt x="856" y="1"/>
                    <a:pt x="0" y="994"/>
                    <a:pt x="0" y="2135"/>
                  </a:cubicBezTo>
                  <a:cubicBezTo>
                    <a:pt x="0" y="3424"/>
                    <a:pt x="856" y="4417"/>
                    <a:pt x="2134" y="4417"/>
                  </a:cubicBezTo>
                  <a:cubicBezTo>
                    <a:pt x="3276" y="4417"/>
                    <a:pt x="4280" y="3424"/>
                    <a:pt x="4280" y="2135"/>
                  </a:cubicBezTo>
                  <a:cubicBezTo>
                    <a:pt x="4280" y="994"/>
                    <a:pt x="3276" y="1"/>
                    <a:pt x="2134" y="1"/>
                  </a:cubicBezTo>
                  <a:close/>
                </a:path>
              </a:pathLst>
            </a:cu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4" name="Google Shape;5060;p69"/>
            <p:cNvSpPr/>
            <p:nvPr/>
          </p:nvSpPr>
          <p:spPr>
            <a:xfrm>
              <a:off x="5309308" y="3349242"/>
              <a:ext cx="229649" cy="582850"/>
            </a:xfrm>
            <a:custGeom>
              <a:avLst/>
              <a:gdLst/>
              <a:ahLst/>
              <a:cxnLst/>
              <a:rect l="l" t="t" r="r" b="b"/>
              <a:pathLst>
                <a:path w="3710" h="9416" extrusionOk="0">
                  <a:moveTo>
                    <a:pt x="1005" y="1"/>
                  </a:moveTo>
                  <a:cubicBezTo>
                    <a:pt x="434" y="1"/>
                    <a:pt x="1" y="571"/>
                    <a:pt x="286" y="994"/>
                  </a:cubicBezTo>
                  <a:lnTo>
                    <a:pt x="3710" y="9416"/>
                  </a:lnTo>
                  <a:lnTo>
                    <a:pt x="3710" y="7419"/>
                  </a:lnTo>
                  <a:lnTo>
                    <a:pt x="1427" y="1713"/>
                  </a:lnTo>
                  <a:cubicBezTo>
                    <a:pt x="1142" y="1279"/>
                    <a:pt x="1576" y="708"/>
                    <a:pt x="2146" y="708"/>
                  </a:cubicBezTo>
                  <a:lnTo>
                    <a:pt x="3002" y="708"/>
                  </a:lnTo>
                  <a:lnTo>
                    <a:pt x="3002" y="1"/>
                  </a:lnTo>
                  <a:close/>
                </a:path>
              </a:pathLst>
            </a:cu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5" name="Google Shape;5061;p69"/>
            <p:cNvSpPr/>
            <p:nvPr/>
          </p:nvSpPr>
          <p:spPr>
            <a:xfrm>
              <a:off x="5485910" y="3154998"/>
              <a:ext cx="203527" cy="423891"/>
            </a:xfrm>
            <a:custGeom>
              <a:avLst/>
              <a:gdLst/>
              <a:ahLst/>
              <a:cxnLst/>
              <a:rect l="l" t="t" r="r" b="b"/>
              <a:pathLst>
                <a:path w="3288" h="6848" extrusionOk="0">
                  <a:moveTo>
                    <a:pt x="286" y="1"/>
                  </a:moveTo>
                  <a:cubicBezTo>
                    <a:pt x="149" y="1"/>
                    <a:pt x="1" y="137"/>
                    <a:pt x="1" y="286"/>
                  </a:cubicBezTo>
                  <a:lnTo>
                    <a:pt x="1" y="6414"/>
                  </a:lnTo>
                  <a:cubicBezTo>
                    <a:pt x="1" y="6699"/>
                    <a:pt x="149" y="6848"/>
                    <a:pt x="286" y="6848"/>
                  </a:cubicBezTo>
                  <a:lnTo>
                    <a:pt x="3002" y="6848"/>
                  </a:lnTo>
                  <a:cubicBezTo>
                    <a:pt x="3139" y="6848"/>
                    <a:pt x="3287" y="6699"/>
                    <a:pt x="3287" y="6414"/>
                  </a:cubicBezTo>
                  <a:lnTo>
                    <a:pt x="3287" y="286"/>
                  </a:lnTo>
                  <a:cubicBezTo>
                    <a:pt x="3287" y="137"/>
                    <a:pt x="3139" y="1"/>
                    <a:pt x="3002" y="1"/>
                  </a:cubicBezTo>
                  <a:close/>
                </a:path>
              </a:pathLst>
            </a:cu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6" name="Google Shape;5062;p69"/>
            <p:cNvSpPr/>
            <p:nvPr/>
          </p:nvSpPr>
          <p:spPr>
            <a:xfrm>
              <a:off x="6421907" y="1736425"/>
              <a:ext cx="176663" cy="76447"/>
            </a:xfrm>
            <a:custGeom>
              <a:avLst/>
              <a:gdLst/>
              <a:ahLst/>
              <a:cxnLst/>
              <a:rect l="l" t="t" r="r" b="b"/>
              <a:pathLst>
                <a:path w="2854" h="1235" extrusionOk="0">
                  <a:moveTo>
                    <a:pt x="1894" y="0"/>
                  </a:moveTo>
                  <a:cubicBezTo>
                    <a:pt x="1280" y="0"/>
                    <a:pt x="529" y="125"/>
                    <a:pt x="149" y="664"/>
                  </a:cubicBezTo>
                  <a:lnTo>
                    <a:pt x="1" y="1234"/>
                  </a:lnTo>
                  <a:lnTo>
                    <a:pt x="720" y="1234"/>
                  </a:lnTo>
                  <a:cubicBezTo>
                    <a:pt x="720" y="1234"/>
                    <a:pt x="720" y="379"/>
                    <a:pt x="1713" y="93"/>
                  </a:cubicBezTo>
                  <a:lnTo>
                    <a:pt x="1713" y="93"/>
                  </a:lnTo>
                  <a:cubicBezTo>
                    <a:pt x="1713" y="93"/>
                    <a:pt x="1005" y="664"/>
                    <a:pt x="1142" y="1234"/>
                  </a:cubicBezTo>
                  <a:lnTo>
                    <a:pt x="1861" y="1234"/>
                  </a:lnTo>
                  <a:cubicBezTo>
                    <a:pt x="1861" y="1234"/>
                    <a:pt x="2146" y="515"/>
                    <a:pt x="2854" y="93"/>
                  </a:cubicBezTo>
                  <a:cubicBezTo>
                    <a:pt x="2854" y="93"/>
                    <a:pt x="2425" y="0"/>
                    <a:pt x="1894" y="0"/>
                  </a:cubicBezTo>
                  <a:close/>
                </a:path>
              </a:pathLst>
            </a:custGeom>
            <a:solidFill>
              <a:srgbClr val="343B44"/>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7" name="Google Shape;5063;p69"/>
            <p:cNvSpPr/>
            <p:nvPr/>
          </p:nvSpPr>
          <p:spPr>
            <a:xfrm>
              <a:off x="5538896" y="2351097"/>
              <a:ext cx="97554" cy="1969534"/>
            </a:xfrm>
            <a:custGeom>
              <a:avLst/>
              <a:gdLst/>
              <a:ahLst/>
              <a:cxnLst/>
              <a:rect l="l" t="t" r="r" b="b"/>
              <a:pathLst>
                <a:path w="1576" h="31818" extrusionOk="0">
                  <a:moveTo>
                    <a:pt x="720" y="0"/>
                  </a:moveTo>
                  <a:cubicBezTo>
                    <a:pt x="434" y="0"/>
                    <a:pt x="1" y="286"/>
                    <a:pt x="1" y="719"/>
                  </a:cubicBezTo>
                  <a:lnTo>
                    <a:pt x="1" y="31099"/>
                  </a:lnTo>
                  <a:cubicBezTo>
                    <a:pt x="1" y="31532"/>
                    <a:pt x="434" y="31818"/>
                    <a:pt x="720" y="31818"/>
                  </a:cubicBezTo>
                  <a:lnTo>
                    <a:pt x="856" y="31818"/>
                  </a:lnTo>
                  <a:cubicBezTo>
                    <a:pt x="1290" y="31818"/>
                    <a:pt x="1575" y="31532"/>
                    <a:pt x="1575" y="31099"/>
                  </a:cubicBezTo>
                  <a:lnTo>
                    <a:pt x="1575" y="719"/>
                  </a:lnTo>
                  <a:cubicBezTo>
                    <a:pt x="1575" y="286"/>
                    <a:pt x="1290" y="0"/>
                    <a:pt x="856" y="0"/>
                  </a:cubicBezTo>
                  <a:close/>
                </a:path>
              </a:pathLst>
            </a:cu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8" name="Google Shape;5064;p69"/>
            <p:cNvSpPr/>
            <p:nvPr/>
          </p:nvSpPr>
          <p:spPr>
            <a:xfrm>
              <a:off x="5521255" y="2342245"/>
              <a:ext cx="141318" cy="424263"/>
            </a:xfrm>
            <a:custGeom>
              <a:avLst/>
              <a:gdLst/>
              <a:ahLst/>
              <a:cxnLst/>
              <a:rect l="l" t="t" r="r" b="b"/>
              <a:pathLst>
                <a:path w="2283" h="6854" extrusionOk="0">
                  <a:moveTo>
                    <a:pt x="1141" y="1"/>
                  </a:moveTo>
                  <a:cubicBezTo>
                    <a:pt x="571" y="1"/>
                    <a:pt x="0" y="143"/>
                    <a:pt x="0" y="429"/>
                  </a:cubicBezTo>
                  <a:lnTo>
                    <a:pt x="0" y="5850"/>
                  </a:lnTo>
                  <a:cubicBezTo>
                    <a:pt x="0" y="6420"/>
                    <a:pt x="434" y="6854"/>
                    <a:pt x="1005" y="6854"/>
                  </a:cubicBezTo>
                  <a:lnTo>
                    <a:pt x="1141" y="6854"/>
                  </a:lnTo>
                  <a:cubicBezTo>
                    <a:pt x="1712" y="6854"/>
                    <a:pt x="2283" y="6420"/>
                    <a:pt x="2283" y="5850"/>
                  </a:cubicBezTo>
                  <a:lnTo>
                    <a:pt x="2283" y="429"/>
                  </a:lnTo>
                  <a:cubicBezTo>
                    <a:pt x="2283" y="143"/>
                    <a:pt x="1712" y="1"/>
                    <a:pt x="1141" y="1"/>
                  </a:cubicBezTo>
                  <a:close/>
                </a:path>
              </a:pathLst>
            </a:cu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9" name="Google Shape;5065;p69"/>
            <p:cNvSpPr/>
            <p:nvPr/>
          </p:nvSpPr>
          <p:spPr>
            <a:xfrm>
              <a:off x="5901324" y="2103867"/>
              <a:ext cx="803214" cy="433052"/>
            </a:xfrm>
            <a:custGeom>
              <a:avLst/>
              <a:gdLst/>
              <a:ahLst/>
              <a:cxnLst/>
              <a:rect l="l" t="t" r="r" b="b"/>
              <a:pathLst>
                <a:path w="12976" h="6996" extrusionOk="0">
                  <a:moveTo>
                    <a:pt x="11698" y="0"/>
                  </a:moveTo>
                  <a:cubicBezTo>
                    <a:pt x="11412" y="0"/>
                    <a:pt x="11127" y="149"/>
                    <a:pt x="10842" y="286"/>
                  </a:cubicBezTo>
                  <a:lnTo>
                    <a:pt x="7133" y="4850"/>
                  </a:lnTo>
                  <a:lnTo>
                    <a:pt x="3138" y="2146"/>
                  </a:lnTo>
                  <a:lnTo>
                    <a:pt x="2990" y="1575"/>
                  </a:lnTo>
                  <a:cubicBezTo>
                    <a:pt x="2990" y="1427"/>
                    <a:pt x="2853" y="1290"/>
                    <a:pt x="2705" y="1141"/>
                  </a:cubicBezTo>
                  <a:lnTo>
                    <a:pt x="2419" y="719"/>
                  </a:lnTo>
                  <a:cubicBezTo>
                    <a:pt x="2419" y="645"/>
                    <a:pt x="2385" y="608"/>
                    <a:pt x="2351" y="608"/>
                  </a:cubicBezTo>
                  <a:cubicBezTo>
                    <a:pt x="2317" y="608"/>
                    <a:pt x="2282" y="645"/>
                    <a:pt x="2282" y="719"/>
                  </a:cubicBezTo>
                  <a:cubicBezTo>
                    <a:pt x="2282" y="856"/>
                    <a:pt x="2134" y="856"/>
                    <a:pt x="2282" y="1005"/>
                  </a:cubicBezTo>
                  <a:lnTo>
                    <a:pt x="2282" y="1290"/>
                  </a:lnTo>
                  <a:lnTo>
                    <a:pt x="1849" y="1005"/>
                  </a:lnTo>
                  <a:lnTo>
                    <a:pt x="993" y="149"/>
                  </a:lnTo>
                  <a:lnTo>
                    <a:pt x="708" y="149"/>
                  </a:lnTo>
                  <a:cubicBezTo>
                    <a:pt x="571" y="286"/>
                    <a:pt x="571" y="434"/>
                    <a:pt x="708" y="434"/>
                  </a:cubicBezTo>
                  <a:lnTo>
                    <a:pt x="1278" y="1141"/>
                  </a:lnTo>
                  <a:lnTo>
                    <a:pt x="422" y="571"/>
                  </a:lnTo>
                  <a:cubicBezTo>
                    <a:pt x="422" y="502"/>
                    <a:pt x="388" y="468"/>
                    <a:pt x="335" y="468"/>
                  </a:cubicBezTo>
                  <a:cubicBezTo>
                    <a:pt x="282" y="468"/>
                    <a:pt x="211" y="502"/>
                    <a:pt x="137" y="571"/>
                  </a:cubicBezTo>
                  <a:cubicBezTo>
                    <a:pt x="137" y="719"/>
                    <a:pt x="137" y="856"/>
                    <a:pt x="285" y="856"/>
                  </a:cubicBezTo>
                  <a:lnTo>
                    <a:pt x="1141" y="1575"/>
                  </a:lnTo>
                  <a:lnTo>
                    <a:pt x="285" y="1141"/>
                  </a:lnTo>
                  <a:cubicBezTo>
                    <a:pt x="285" y="1141"/>
                    <a:pt x="137" y="1141"/>
                    <a:pt x="0" y="1290"/>
                  </a:cubicBezTo>
                  <a:cubicBezTo>
                    <a:pt x="0" y="1290"/>
                    <a:pt x="0" y="1427"/>
                    <a:pt x="137" y="1575"/>
                  </a:cubicBezTo>
                  <a:lnTo>
                    <a:pt x="1141" y="1997"/>
                  </a:lnTo>
                  <a:lnTo>
                    <a:pt x="993" y="1997"/>
                  </a:lnTo>
                  <a:lnTo>
                    <a:pt x="422" y="1860"/>
                  </a:lnTo>
                  <a:lnTo>
                    <a:pt x="285" y="1860"/>
                  </a:lnTo>
                  <a:lnTo>
                    <a:pt x="285" y="2146"/>
                  </a:lnTo>
                  <a:lnTo>
                    <a:pt x="993" y="2431"/>
                  </a:lnTo>
                  <a:lnTo>
                    <a:pt x="2282" y="3139"/>
                  </a:lnTo>
                  <a:lnTo>
                    <a:pt x="6699" y="6711"/>
                  </a:lnTo>
                  <a:cubicBezTo>
                    <a:pt x="6847" y="6996"/>
                    <a:pt x="7133" y="6996"/>
                    <a:pt x="7418" y="6996"/>
                  </a:cubicBezTo>
                  <a:lnTo>
                    <a:pt x="7555" y="6848"/>
                  </a:lnTo>
                  <a:lnTo>
                    <a:pt x="7703" y="6848"/>
                  </a:lnTo>
                  <a:lnTo>
                    <a:pt x="7840" y="6711"/>
                  </a:lnTo>
                  <a:lnTo>
                    <a:pt x="12553" y="1997"/>
                  </a:lnTo>
                  <a:cubicBezTo>
                    <a:pt x="12976" y="1575"/>
                    <a:pt x="12976" y="1141"/>
                    <a:pt x="12839" y="571"/>
                  </a:cubicBezTo>
                  <a:cubicBezTo>
                    <a:pt x="12690" y="571"/>
                    <a:pt x="12690" y="434"/>
                    <a:pt x="12553" y="434"/>
                  </a:cubicBezTo>
                  <a:cubicBezTo>
                    <a:pt x="12405" y="149"/>
                    <a:pt x="12120" y="0"/>
                    <a:pt x="11698" y="0"/>
                  </a:cubicBezTo>
                  <a:close/>
                </a:path>
              </a:pathLst>
            </a:custGeom>
            <a:solidFill>
              <a:srgbClr val="EBB1A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0" name="Google Shape;5066;p69"/>
            <p:cNvSpPr/>
            <p:nvPr/>
          </p:nvSpPr>
          <p:spPr>
            <a:xfrm>
              <a:off x="6519400" y="3260972"/>
              <a:ext cx="714945" cy="671120"/>
            </a:xfrm>
            <a:custGeom>
              <a:avLst/>
              <a:gdLst/>
              <a:ahLst/>
              <a:cxnLst/>
              <a:rect l="l" t="t" r="r" b="b"/>
              <a:pathLst>
                <a:path w="11550" h="10842" extrusionOk="0">
                  <a:moveTo>
                    <a:pt x="4280" y="0"/>
                  </a:moveTo>
                  <a:lnTo>
                    <a:pt x="1" y="708"/>
                  </a:lnTo>
                  <a:cubicBezTo>
                    <a:pt x="138" y="4280"/>
                    <a:pt x="994" y="8982"/>
                    <a:pt x="994" y="8982"/>
                  </a:cubicBezTo>
                  <a:cubicBezTo>
                    <a:pt x="1142" y="9267"/>
                    <a:pt x="1142" y="9552"/>
                    <a:pt x="1142" y="9838"/>
                  </a:cubicBezTo>
                  <a:cubicBezTo>
                    <a:pt x="1279" y="10408"/>
                    <a:pt x="1564" y="10408"/>
                    <a:pt x="1849" y="10694"/>
                  </a:cubicBezTo>
                  <a:cubicBezTo>
                    <a:pt x="1994" y="10789"/>
                    <a:pt x="2201" y="10820"/>
                    <a:pt x="2412" y="10820"/>
                  </a:cubicBezTo>
                  <a:cubicBezTo>
                    <a:pt x="2835" y="10820"/>
                    <a:pt x="3276" y="10694"/>
                    <a:pt x="3276" y="10694"/>
                  </a:cubicBezTo>
                  <a:cubicBezTo>
                    <a:pt x="3995" y="10557"/>
                    <a:pt x="5136" y="10408"/>
                    <a:pt x="6414" y="10271"/>
                  </a:cubicBezTo>
                  <a:cubicBezTo>
                    <a:pt x="8275" y="10123"/>
                    <a:pt x="9986" y="9986"/>
                    <a:pt x="10409" y="9838"/>
                  </a:cubicBezTo>
                  <a:lnTo>
                    <a:pt x="10979" y="10842"/>
                  </a:lnTo>
                  <a:cubicBezTo>
                    <a:pt x="10979" y="10842"/>
                    <a:pt x="11550" y="10408"/>
                    <a:pt x="11265" y="9552"/>
                  </a:cubicBezTo>
                  <a:cubicBezTo>
                    <a:pt x="10842" y="8559"/>
                    <a:pt x="10272" y="8559"/>
                    <a:pt x="10272" y="8559"/>
                  </a:cubicBezTo>
                  <a:lnTo>
                    <a:pt x="9986" y="8696"/>
                  </a:lnTo>
                  <a:cubicBezTo>
                    <a:pt x="9838" y="8696"/>
                    <a:pt x="8275" y="8559"/>
                    <a:pt x="7419" y="8274"/>
                  </a:cubicBezTo>
                  <a:cubicBezTo>
                    <a:pt x="6774" y="8131"/>
                    <a:pt x="6023" y="8060"/>
                    <a:pt x="5346" y="8060"/>
                  </a:cubicBezTo>
                  <a:cubicBezTo>
                    <a:pt x="4668" y="8060"/>
                    <a:pt x="4063" y="8131"/>
                    <a:pt x="3710" y="8274"/>
                  </a:cubicBezTo>
                  <a:lnTo>
                    <a:pt x="3561" y="8411"/>
                  </a:lnTo>
                  <a:cubicBezTo>
                    <a:pt x="4132" y="4132"/>
                    <a:pt x="4280" y="0"/>
                    <a:pt x="4280" y="0"/>
                  </a:cubicBezTo>
                  <a:close/>
                </a:path>
              </a:pathLst>
            </a:custGeom>
            <a:solidFill>
              <a:srgbClr val="EAAA9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1" name="Google Shape;5067;p69"/>
            <p:cNvSpPr/>
            <p:nvPr/>
          </p:nvSpPr>
          <p:spPr>
            <a:xfrm>
              <a:off x="7234288" y="3932035"/>
              <a:ext cx="53048" cy="114515"/>
            </a:xfrm>
            <a:custGeom>
              <a:avLst/>
              <a:gdLst/>
              <a:ahLst/>
              <a:cxnLst/>
              <a:rect l="l" t="t" r="r" b="b"/>
              <a:pathLst>
                <a:path w="857" h="1850" extrusionOk="0">
                  <a:moveTo>
                    <a:pt x="857" y="1"/>
                  </a:moveTo>
                  <a:lnTo>
                    <a:pt x="1" y="1564"/>
                  </a:lnTo>
                  <a:lnTo>
                    <a:pt x="149" y="1564"/>
                  </a:lnTo>
                  <a:cubicBezTo>
                    <a:pt x="286" y="1850"/>
                    <a:pt x="720" y="1850"/>
                    <a:pt x="720" y="1850"/>
                  </a:cubicBezTo>
                  <a:lnTo>
                    <a:pt x="857" y="1"/>
                  </a:lnTo>
                  <a:close/>
                </a:path>
              </a:pathLst>
            </a:custGeom>
            <a:solidFill>
              <a:srgbClr val="363A3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2" name="Google Shape;5068;p69"/>
            <p:cNvSpPr/>
            <p:nvPr/>
          </p:nvSpPr>
          <p:spPr>
            <a:xfrm>
              <a:off x="7155179" y="3746272"/>
              <a:ext cx="132157" cy="274155"/>
            </a:xfrm>
            <a:custGeom>
              <a:avLst/>
              <a:gdLst/>
              <a:ahLst/>
              <a:cxnLst/>
              <a:rect l="l" t="t" r="r" b="b"/>
              <a:pathLst>
                <a:path w="2135" h="4429" extrusionOk="0">
                  <a:moveTo>
                    <a:pt x="1142" y="0"/>
                  </a:moveTo>
                  <a:lnTo>
                    <a:pt x="708" y="149"/>
                  </a:lnTo>
                  <a:lnTo>
                    <a:pt x="1" y="719"/>
                  </a:lnTo>
                  <a:cubicBezTo>
                    <a:pt x="994" y="1712"/>
                    <a:pt x="708" y="3002"/>
                    <a:pt x="708" y="3002"/>
                  </a:cubicBezTo>
                  <a:cubicBezTo>
                    <a:pt x="708" y="3002"/>
                    <a:pt x="1564" y="4143"/>
                    <a:pt x="1998" y="4428"/>
                  </a:cubicBezTo>
                  <a:lnTo>
                    <a:pt x="2135" y="3002"/>
                  </a:lnTo>
                  <a:cubicBezTo>
                    <a:pt x="2135" y="2854"/>
                    <a:pt x="2135" y="2717"/>
                    <a:pt x="1998" y="2568"/>
                  </a:cubicBezTo>
                  <a:lnTo>
                    <a:pt x="1142" y="0"/>
                  </a:lnTo>
                  <a:close/>
                </a:path>
              </a:pathLst>
            </a:custGeom>
            <a:solidFill>
              <a:srgbClr val="363A3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3" name="Google Shape;5069;p69"/>
            <p:cNvSpPr/>
            <p:nvPr/>
          </p:nvSpPr>
          <p:spPr>
            <a:xfrm>
              <a:off x="6598509" y="3781617"/>
              <a:ext cx="53048" cy="44568"/>
            </a:xfrm>
            <a:custGeom>
              <a:avLst/>
              <a:gdLst/>
              <a:ahLst/>
              <a:cxnLst/>
              <a:rect l="l" t="t" r="r" b="b"/>
              <a:pathLst>
                <a:path w="857" h="720" extrusionOk="0">
                  <a:moveTo>
                    <a:pt x="720" y="0"/>
                  </a:moveTo>
                  <a:lnTo>
                    <a:pt x="1" y="434"/>
                  </a:lnTo>
                  <a:lnTo>
                    <a:pt x="149" y="719"/>
                  </a:lnTo>
                  <a:lnTo>
                    <a:pt x="857" y="285"/>
                  </a:lnTo>
                  <a:lnTo>
                    <a:pt x="720" y="0"/>
                  </a:lnTo>
                  <a:close/>
                </a:path>
              </a:pathLst>
            </a:custGeom>
            <a:solidFill>
              <a:srgbClr val="D2847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4" name="Google Shape;5070;p69"/>
            <p:cNvSpPr/>
            <p:nvPr/>
          </p:nvSpPr>
          <p:spPr>
            <a:xfrm>
              <a:off x="6616212" y="3816900"/>
              <a:ext cx="35345" cy="26926"/>
            </a:xfrm>
            <a:custGeom>
              <a:avLst/>
              <a:gdLst/>
              <a:ahLst/>
              <a:cxnLst/>
              <a:rect l="l" t="t" r="r" b="b"/>
              <a:pathLst>
                <a:path w="571" h="435" extrusionOk="0">
                  <a:moveTo>
                    <a:pt x="434" y="1"/>
                  </a:moveTo>
                  <a:lnTo>
                    <a:pt x="0" y="286"/>
                  </a:lnTo>
                  <a:lnTo>
                    <a:pt x="149" y="434"/>
                  </a:lnTo>
                  <a:lnTo>
                    <a:pt x="571" y="149"/>
                  </a:lnTo>
                  <a:lnTo>
                    <a:pt x="434" y="1"/>
                  </a:lnTo>
                  <a:close/>
                </a:path>
              </a:pathLst>
            </a:custGeom>
            <a:solidFill>
              <a:srgbClr val="D2847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5" name="Google Shape;5071;p69"/>
            <p:cNvSpPr/>
            <p:nvPr/>
          </p:nvSpPr>
          <p:spPr>
            <a:xfrm>
              <a:off x="7199005" y="3914393"/>
              <a:ext cx="62210" cy="114515"/>
            </a:xfrm>
            <a:custGeom>
              <a:avLst/>
              <a:gdLst/>
              <a:ahLst/>
              <a:cxnLst/>
              <a:rect l="l" t="t" r="r" b="b"/>
              <a:pathLst>
                <a:path w="1005" h="1850" extrusionOk="0">
                  <a:moveTo>
                    <a:pt x="1005" y="1"/>
                  </a:moveTo>
                  <a:lnTo>
                    <a:pt x="0" y="286"/>
                  </a:lnTo>
                  <a:cubicBezTo>
                    <a:pt x="0" y="286"/>
                    <a:pt x="434" y="1427"/>
                    <a:pt x="571" y="1849"/>
                  </a:cubicBezTo>
                  <a:lnTo>
                    <a:pt x="719" y="1849"/>
                  </a:lnTo>
                  <a:lnTo>
                    <a:pt x="1005" y="1279"/>
                  </a:lnTo>
                  <a:lnTo>
                    <a:pt x="1005" y="1"/>
                  </a:lnTo>
                  <a:close/>
                </a:path>
              </a:pathLst>
            </a:custGeom>
            <a:solidFill>
              <a:srgbClr val="363A3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6" name="Google Shape;5072;p69"/>
            <p:cNvSpPr/>
            <p:nvPr/>
          </p:nvSpPr>
          <p:spPr>
            <a:xfrm>
              <a:off x="6484116" y="2837139"/>
              <a:ext cx="423891" cy="468459"/>
            </a:xfrm>
            <a:custGeom>
              <a:avLst/>
              <a:gdLst/>
              <a:ahLst/>
              <a:cxnLst/>
              <a:rect l="l" t="t" r="r" b="b"/>
              <a:pathLst>
                <a:path w="6848" h="7568" extrusionOk="0">
                  <a:moveTo>
                    <a:pt x="5558" y="0"/>
                  </a:moveTo>
                  <a:lnTo>
                    <a:pt x="5273" y="137"/>
                  </a:lnTo>
                  <a:lnTo>
                    <a:pt x="4850" y="285"/>
                  </a:lnTo>
                  <a:lnTo>
                    <a:pt x="2853" y="1141"/>
                  </a:lnTo>
                  <a:lnTo>
                    <a:pt x="993" y="1849"/>
                  </a:lnTo>
                  <a:lnTo>
                    <a:pt x="0" y="2282"/>
                  </a:lnTo>
                  <a:lnTo>
                    <a:pt x="422" y="7555"/>
                  </a:lnTo>
                  <a:cubicBezTo>
                    <a:pt x="422" y="7555"/>
                    <a:pt x="617" y="7568"/>
                    <a:pt x="957" y="7568"/>
                  </a:cubicBezTo>
                  <a:cubicBezTo>
                    <a:pt x="1780" y="7568"/>
                    <a:pt x="3455" y="7493"/>
                    <a:pt x="5273" y="6984"/>
                  </a:cubicBezTo>
                  <a:cubicBezTo>
                    <a:pt x="5421" y="6699"/>
                    <a:pt x="5421" y="6277"/>
                    <a:pt x="5558" y="5991"/>
                  </a:cubicBezTo>
                  <a:cubicBezTo>
                    <a:pt x="5706" y="5706"/>
                    <a:pt x="5706" y="5272"/>
                    <a:pt x="5992" y="4987"/>
                  </a:cubicBezTo>
                  <a:cubicBezTo>
                    <a:pt x="6128" y="4702"/>
                    <a:pt x="6414" y="4280"/>
                    <a:pt x="6562" y="3846"/>
                  </a:cubicBezTo>
                  <a:cubicBezTo>
                    <a:pt x="6699" y="3275"/>
                    <a:pt x="6847" y="2705"/>
                    <a:pt x="6699" y="2134"/>
                  </a:cubicBezTo>
                  <a:cubicBezTo>
                    <a:pt x="6562" y="1997"/>
                    <a:pt x="6562" y="1849"/>
                    <a:pt x="6562" y="1712"/>
                  </a:cubicBezTo>
                  <a:cubicBezTo>
                    <a:pt x="6128" y="708"/>
                    <a:pt x="5558" y="0"/>
                    <a:pt x="5558" y="0"/>
                  </a:cubicBezTo>
                  <a:close/>
                </a:path>
              </a:pathLst>
            </a:cu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7" name="Google Shape;5073;p69"/>
            <p:cNvSpPr/>
            <p:nvPr/>
          </p:nvSpPr>
          <p:spPr>
            <a:xfrm>
              <a:off x="6113209" y="3145837"/>
              <a:ext cx="512223" cy="1077308"/>
            </a:xfrm>
            <a:custGeom>
              <a:avLst/>
              <a:gdLst/>
              <a:ahLst/>
              <a:cxnLst/>
              <a:rect l="l" t="t" r="r" b="b"/>
              <a:pathLst>
                <a:path w="8275" h="17404" extrusionOk="0">
                  <a:moveTo>
                    <a:pt x="3995" y="0"/>
                  </a:moveTo>
                  <a:cubicBezTo>
                    <a:pt x="2854" y="3424"/>
                    <a:pt x="1998" y="8137"/>
                    <a:pt x="1998" y="8137"/>
                  </a:cubicBezTo>
                  <a:cubicBezTo>
                    <a:pt x="1279" y="11275"/>
                    <a:pt x="994" y="16548"/>
                    <a:pt x="994" y="16548"/>
                  </a:cubicBezTo>
                  <a:lnTo>
                    <a:pt x="1" y="16833"/>
                  </a:lnTo>
                  <a:cubicBezTo>
                    <a:pt x="1" y="16833"/>
                    <a:pt x="286" y="17404"/>
                    <a:pt x="1279" y="17404"/>
                  </a:cubicBezTo>
                  <a:cubicBezTo>
                    <a:pt x="2135" y="17404"/>
                    <a:pt x="2420" y="16696"/>
                    <a:pt x="2420" y="16696"/>
                  </a:cubicBezTo>
                  <a:lnTo>
                    <a:pt x="2420" y="16548"/>
                  </a:lnTo>
                  <a:cubicBezTo>
                    <a:pt x="4132" y="12131"/>
                    <a:pt x="4280" y="9564"/>
                    <a:pt x="4417" y="8708"/>
                  </a:cubicBezTo>
                  <a:cubicBezTo>
                    <a:pt x="6563" y="4999"/>
                    <a:pt x="8275" y="1141"/>
                    <a:pt x="8275" y="1141"/>
                  </a:cubicBezTo>
                  <a:lnTo>
                    <a:pt x="3995" y="0"/>
                  </a:lnTo>
                  <a:close/>
                </a:path>
              </a:pathLst>
            </a:custGeom>
            <a:solidFill>
              <a:srgbClr val="EAAA9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8" name="Google Shape;5074;p69"/>
            <p:cNvSpPr/>
            <p:nvPr/>
          </p:nvSpPr>
          <p:spPr>
            <a:xfrm>
              <a:off x="5980432" y="4187808"/>
              <a:ext cx="106035" cy="70690"/>
            </a:xfrm>
            <a:custGeom>
              <a:avLst/>
              <a:gdLst/>
              <a:ahLst/>
              <a:cxnLst/>
              <a:rect l="l" t="t" r="r" b="b"/>
              <a:pathLst>
                <a:path w="1713" h="1142" extrusionOk="0">
                  <a:moveTo>
                    <a:pt x="434" y="0"/>
                  </a:moveTo>
                  <a:cubicBezTo>
                    <a:pt x="149" y="148"/>
                    <a:pt x="0" y="434"/>
                    <a:pt x="0" y="434"/>
                  </a:cubicBezTo>
                  <a:lnTo>
                    <a:pt x="1712" y="1141"/>
                  </a:lnTo>
                  <a:lnTo>
                    <a:pt x="571" y="0"/>
                  </a:lnTo>
                  <a:close/>
                </a:path>
              </a:pathLst>
            </a:custGeom>
            <a:solidFill>
              <a:srgbClr val="292D3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29" name="Google Shape;5075;p69"/>
            <p:cNvSpPr/>
            <p:nvPr/>
          </p:nvSpPr>
          <p:spPr>
            <a:xfrm>
              <a:off x="6007235" y="4179327"/>
              <a:ext cx="273474" cy="88331"/>
            </a:xfrm>
            <a:custGeom>
              <a:avLst/>
              <a:gdLst/>
              <a:ahLst/>
              <a:cxnLst/>
              <a:rect l="l" t="t" r="r" b="b"/>
              <a:pathLst>
                <a:path w="4418" h="1427" extrusionOk="0">
                  <a:moveTo>
                    <a:pt x="4132" y="0"/>
                  </a:moveTo>
                  <a:cubicBezTo>
                    <a:pt x="3643" y="271"/>
                    <a:pt x="3174" y="355"/>
                    <a:pt x="2781" y="355"/>
                  </a:cubicBezTo>
                  <a:cubicBezTo>
                    <a:pt x="2148" y="355"/>
                    <a:pt x="1713" y="137"/>
                    <a:pt x="1713" y="137"/>
                  </a:cubicBezTo>
                  <a:cubicBezTo>
                    <a:pt x="1713" y="137"/>
                    <a:pt x="423" y="571"/>
                    <a:pt x="1" y="856"/>
                  </a:cubicBezTo>
                  <a:lnTo>
                    <a:pt x="1564" y="1427"/>
                  </a:lnTo>
                  <a:lnTo>
                    <a:pt x="4417" y="1427"/>
                  </a:lnTo>
                  <a:lnTo>
                    <a:pt x="4417" y="993"/>
                  </a:lnTo>
                  <a:lnTo>
                    <a:pt x="4132" y="0"/>
                  </a:lnTo>
                  <a:close/>
                </a:path>
              </a:pathLst>
            </a:custGeom>
            <a:solidFill>
              <a:srgbClr val="292D3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0" name="Google Shape;5076;p69"/>
            <p:cNvSpPr/>
            <p:nvPr/>
          </p:nvSpPr>
          <p:spPr>
            <a:xfrm>
              <a:off x="6245304" y="3649521"/>
              <a:ext cx="53048" cy="8480"/>
            </a:xfrm>
            <a:custGeom>
              <a:avLst/>
              <a:gdLst/>
              <a:ahLst/>
              <a:cxnLst/>
              <a:rect l="l" t="t" r="r" b="b"/>
              <a:pathLst>
                <a:path w="857" h="137" extrusionOk="0">
                  <a:moveTo>
                    <a:pt x="1" y="0"/>
                  </a:moveTo>
                  <a:lnTo>
                    <a:pt x="1" y="137"/>
                  </a:lnTo>
                  <a:lnTo>
                    <a:pt x="857" y="137"/>
                  </a:lnTo>
                  <a:lnTo>
                    <a:pt x="857" y="0"/>
                  </a:lnTo>
                  <a:close/>
                </a:path>
              </a:pathLst>
            </a:custGeom>
            <a:solidFill>
              <a:srgbClr val="D2847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1" name="Google Shape;5077;p69"/>
            <p:cNvSpPr/>
            <p:nvPr/>
          </p:nvSpPr>
          <p:spPr>
            <a:xfrm>
              <a:off x="6263008" y="3675643"/>
              <a:ext cx="26865" cy="9223"/>
            </a:xfrm>
            <a:custGeom>
              <a:avLst/>
              <a:gdLst/>
              <a:ahLst/>
              <a:cxnLst/>
              <a:rect l="l" t="t" r="r" b="b"/>
              <a:pathLst>
                <a:path w="434" h="149" extrusionOk="0">
                  <a:moveTo>
                    <a:pt x="0" y="0"/>
                  </a:moveTo>
                  <a:lnTo>
                    <a:pt x="0" y="149"/>
                  </a:lnTo>
                  <a:lnTo>
                    <a:pt x="434" y="149"/>
                  </a:lnTo>
                  <a:lnTo>
                    <a:pt x="434" y="0"/>
                  </a:lnTo>
                  <a:close/>
                </a:path>
              </a:pathLst>
            </a:custGeom>
            <a:solidFill>
              <a:srgbClr val="D2847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2" name="Google Shape;5078;p69"/>
            <p:cNvSpPr/>
            <p:nvPr/>
          </p:nvSpPr>
          <p:spPr>
            <a:xfrm>
              <a:off x="6007235" y="4184032"/>
              <a:ext cx="106035" cy="56762"/>
            </a:xfrm>
            <a:custGeom>
              <a:avLst/>
              <a:gdLst/>
              <a:ahLst/>
              <a:cxnLst/>
              <a:rect l="l" t="t" r="r" b="b"/>
              <a:pathLst>
                <a:path w="1713" h="917" extrusionOk="0">
                  <a:moveTo>
                    <a:pt x="739" y="0"/>
                  </a:moveTo>
                  <a:cubicBezTo>
                    <a:pt x="506" y="0"/>
                    <a:pt x="282" y="15"/>
                    <a:pt x="138" y="61"/>
                  </a:cubicBezTo>
                  <a:lnTo>
                    <a:pt x="1" y="209"/>
                  </a:lnTo>
                  <a:lnTo>
                    <a:pt x="423" y="632"/>
                  </a:lnTo>
                  <a:lnTo>
                    <a:pt x="1713" y="917"/>
                  </a:lnTo>
                  <a:lnTo>
                    <a:pt x="1713" y="61"/>
                  </a:lnTo>
                  <a:cubicBezTo>
                    <a:pt x="1713" y="61"/>
                    <a:pt x="1205" y="0"/>
                    <a:pt x="739" y="0"/>
                  </a:cubicBezTo>
                  <a:close/>
                </a:path>
              </a:pathLst>
            </a:custGeom>
            <a:solidFill>
              <a:srgbClr val="292D3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3" name="Google Shape;5079;p69"/>
            <p:cNvSpPr/>
            <p:nvPr/>
          </p:nvSpPr>
          <p:spPr>
            <a:xfrm>
              <a:off x="6342798" y="2837139"/>
              <a:ext cx="503061" cy="441533"/>
            </a:xfrm>
            <a:custGeom>
              <a:avLst/>
              <a:gdLst/>
              <a:ahLst/>
              <a:cxnLst/>
              <a:rect l="l" t="t" r="r" b="b"/>
              <a:pathLst>
                <a:path w="8127" h="7133" extrusionOk="0">
                  <a:moveTo>
                    <a:pt x="1849" y="0"/>
                  </a:moveTo>
                  <a:lnTo>
                    <a:pt x="1" y="5558"/>
                  </a:lnTo>
                  <a:cubicBezTo>
                    <a:pt x="1" y="5558"/>
                    <a:pt x="1712" y="6847"/>
                    <a:pt x="4417" y="7133"/>
                  </a:cubicBezTo>
                  <a:cubicBezTo>
                    <a:pt x="4702" y="6847"/>
                    <a:pt x="5421" y="5843"/>
                    <a:pt x="5558" y="5558"/>
                  </a:cubicBezTo>
                  <a:cubicBezTo>
                    <a:pt x="5844" y="5272"/>
                    <a:pt x="5992" y="4987"/>
                    <a:pt x="6277" y="4850"/>
                  </a:cubicBezTo>
                  <a:cubicBezTo>
                    <a:pt x="6563" y="4565"/>
                    <a:pt x="6985" y="4280"/>
                    <a:pt x="7270" y="3846"/>
                  </a:cubicBezTo>
                  <a:cubicBezTo>
                    <a:pt x="7704" y="3424"/>
                    <a:pt x="7989" y="2990"/>
                    <a:pt x="8126" y="2282"/>
                  </a:cubicBezTo>
                  <a:lnTo>
                    <a:pt x="8126" y="1997"/>
                  </a:lnTo>
                  <a:cubicBezTo>
                    <a:pt x="8126" y="856"/>
                    <a:pt x="7841" y="0"/>
                    <a:pt x="7841" y="0"/>
                  </a:cubicBezTo>
                  <a:close/>
                </a:path>
              </a:pathLst>
            </a:cu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4" name="Google Shape;5080;p69"/>
            <p:cNvSpPr/>
            <p:nvPr/>
          </p:nvSpPr>
          <p:spPr>
            <a:xfrm>
              <a:off x="6378143" y="1901081"/>
              <a:ext cx="485358" cy="936114"/>
            </a:xfrm>
            <a:custGeom>
              <a:avLst/>
              <a:gdLst/>
              <a:ahLst/>
              <a:cxnLst/>
              <a:rect l="l" t="t" r="r" b="b"/>
              <a:pathLst>
                <a:path w="7841" h="15123" extrusionOk="0">
                  <a:moveTo>
                    <a:pt x="2853" y="1"/>
                  </a:moveTo>
                  <a:lnTo>
                    <a:pt x="2853" y="1564"/>
                  </a:lnTo>
                  <a:cubicBezTo>
                    <a:pt x="2853" y="1850"/>
                    <a:pt x="2705" y="2135"/>
                    <a:pt x="2568" y="2283"/>
                  </a:cubicBezTo>
                  <a:cubicBezTo>
                    <a:pt x="2134" y="2706"/>
                    <a:pt x="1564" y="3425"/>
                    <a:pt x="993" y="3995"/>
                  </a:cubicBezTo>
                  <a:cubicBezTo>
                    <a:pt x="423" y="4566"/>
                    <a:pt x="0" y="5273"/>
                    <a:pt x="0" y="5707"/>
                  </a:cubicBezTo>
                  <a:cubicBezTo>
                    <a:pt x="0" y="6415"/>
                    <a:pt x="423" y="6985"/>
                    <a:pt x="856" y="7556"/>
                  </a:cubicBezTo>
                  <a:cubicBezTo>
                    <a:pt x="856" y="8982"/>
                    <a:pt x="1997" y="12121"/>
                    <a:pt x="1278" y="15122"/>
                  </a:cubicBezTo>
                  <a:lnTo>
                    <a:pt x="7270" y="15122"/>
                  </a:lnTo>
                  <a:lnTo>
                    <a:pt x="6985" y="11984"/>
                  </a:lnTo>
                  <a:cubicBezTo>
                    <a:pt x="6699" y="10557"/>
                    <a:pt x="7418" y="9268"/>
                    <a:pt x="7555" y="7989"/>
                  </a:cubicBezTo>
                  <a:lnTo>
                    <a:pt x="7704" y="6985"/>
                  </a:lnTo>
                  <a:cubicBezTo>
                    <a:pt x="7840" y="3710"/>
                    <a:pt x="6129" y="2420"/>
                    <a:pt x="5706" y="2135"/>
                  </a:cubicBezTo>
                  <a:lnTo>
                    <a:pt x="5558" y="2135"/>
                  </a:lnTo>
                  <a:cubicBezTo>
                    <a:pt x="5421" y="1850"/>
                    <a:pt x="5273" y="1427"/>
                    <a:pt x="5273" y="708"/>
                  </a:cubicBezTo>
                  <a:lnTo>
                    <a:pt x="5273" y="1"/>
                  </a:lnTo>
                  <a:close/>
                </a:path>
              </a:pathLst>
            </a:custGeom>
            <a:solidFill>
              <a:srgbClr val="EAAA9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5" name="Google Shape;5081;p69"/>
            <p:cNvSpPr/>
            <p:nvPr/>
          </p:nvSpPr>
          <p:spPr>
            <a:xfrm>
              <a:off x="6554745" y="1918784"/>
              <a:ext cx="123676" cy="88331"/>
            </a:xfrm>
            <a:custGeom>
              <a:avLst/>
              <a:gdLst/>
              <a:ahLst/>
              <a:cxnLst/>
              <a:rect l="l" t="t" r="r" b="b"/>
              <a:pathLst>
                <a:path w="1998" h="1427" extrusionOk="0">
                  <a:moveTo>
                    <a:pt x="1997" y="0"/>
                  </a:moveTo>
                  <a:lnTo>
                    <a:pt x="0" y="137"/>
                  </a:lnTo>
                  <a:lnTo>
                    <a:pt x="0" y="1427"/>
                  </a:lnTo>
                  <a:lnTo>
                    <a:pt x="1997" y="0"/>
                  </a:lnTo>
                  <a:close/>
                </a:path>
              </a:pathLst>
            </a:custGeom>
            <a:solidFill>
              <a:srgbClr val="D2847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6" name="Google Shape;5082;p69"/>
            <p:cNvSpPr/>
            <p:nvPr/>
          </p:nvSpPr>
          <p:spPr>
            <a:xfrm>
              <a:off x="6351278" y="1512593"/>
              <a:ext cx="450756" cy="459236"/>
            </a:xfrm>
            <a:custGeom>
              <a:avLst/>
              <a:gdLst/>
              <a:ahLst/>
              <a:cxnLst/>
              <a:rect l="l" t="t" r="r" b="b"/>
              <a:pathLst>
                <a:path w="7282" h="7419" extrusionOk="0">
                  <a:moveTo>
                    <a:pt x="3710" y="0"/>
                  </a:moveTo>
                  <a:cubicBezTo>
                    <a:pt x="857" y="0"/>
                    <a:pt x="1" y="3424"/>
                    <a:pt x="1290" y="5843"/>
                  </a:cubicBezTo>
                  <a:cubicBezTo>
                    <a:pt x="1861" y="6984"/>
                    <a:pt x="2431" y="7418"/>
                    <a:pt x="3139" y="7418"/>
                  </a:cubicBezTo>
                  <a:cubicBezTo>
                    <a:pt x="4143" y="7418"/>
                    <a:pt x="5707" y="6848"/>
                    <a:pt x="6140" y="5706"/>
                  </a:cubicBezTo>
                  <a:cubicBezTo>
                    <a:pt x="7282" y="3276"/>
                    <a:pt x="7282" y="0"/>
                    <a:pt x="3710" y="0"/>
                  </a:cubicBezTo>
                  <a:close/>
                </a:path>
              </a:pathLst>
            </a:custGeom>
            <a:solidFill>
              <a:srgbClr val="EAAA9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7" name="Google Shape;5083;p69"/>
            <p:cNvSpPr/>
            <p:nvPr/>
          </p:nvSpPr>
          <p:spPr>
            <a:xfrm>
              <a:off x="6378143" y="1750662"/>
              <a:ext cx="70690" cy="44568"/>
            </a:xfrm>
            <a:custGeom>
              <a:avLst/>
              <a:gdLst/>
              <a:ahLst/>
              <a:cxnLst/>
              <a:rect l="l" t="t" r="r" b="b"/>
              <a:pathLst>
                <a:path w="1142" h="720" extrusionOk="0">
                  <a:moveTo>
                    <a:pt x="286" y="0"/>
                  </a:moveTo>
                  <a:cubicBezTo>
                    <a:pt x="286" y="0"/>
                    <a:pt x="0" y="149"/>
                    <a:pt x="0" y="434"/>
                  </a:cubicBezTo>
                  <a:cubicBezTo>
                    <a:pt x="0" y="719"/>
                    <a:pt x="423" y="719"/>
                    <a:pt x="423" y="719"/>
                  </a:cubicBezTo>
                  <a:lnTo>
                    <a:pt x="1141" y="719"/>
                  </a:lnTo>
                  <a:lnTo>
                    <a:pt x="1141" y="0"/>
                  </a:lnTo>
                  <a:close/>
                </a:path>
              </a:pathLst>
            </a:custGeom>
            <a:solidFill>
              <a:srgbClr val="EAAA9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8" name="Google Shape;5084;p69"/>
            <p:cNvSpPr/>
            <p:nvPr/>
          </p:nvSpPr>
          <p:spPr>
            <a:xfrm>
              <a:off x="6439610" y="1715317"/>
              <a:ext cx="35345" cy="35407"/>
            </a:xfrm>
            <a:custGeom>
              <a:avLst/>
              <a:gdLst/>
              <a:ahLst/>
              <a:cxnLst/>
              <a:rect l="l" t="t" r="r" b="b"/>
              <a:pathLst>
                <a:path w="571" h="572" extrusionOk="0">
                  <a:moveTo>
                    <a:pt x="285" y="1"/>
                  </a:moveTo>
                  <a:cubicBezTo>
                    <a:pt x="148" y="1"/>
                    <a:pt x="0" y="149"/>
                    <a:pt x="0" y="286"/>
                  </a:cubicBezTo>
                  <a:cubicBezTo>
                    <a:pt x="0" y="571"/>
                    <a:pt x="148" y="571"/>
                    <a:pt x="285" y="571"/>
                  </a:cubicBezTo>
                  <a:cubicBezTo>
                    <a:pt x="434" y="571"/>
                    <a:pt x="571" y="571"/>
                    <a:pt x="571" y="286"/>
                  </a:cubicBezTo>
                  <a:cubicBezTo>
                    <a:pt x="571" y="149"/>
                    <a:pt x="434" y="1"/>
                    <a:pt x="285" y="1"/>
                  </a:cubicBezTo>
                  <a:close/>
                </a:path>
              </a:pathLst>
            </a:custGeom>
            <a:solidFill>
              <a:srgbClr val="292D3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39" name="Google Shape;5085;p69"/>
            <p:cNvSpPr/>
            <p:nvPr/>
          </p:nvSpPr>
          <p:spPr>
            <a:xfrm>
              <a:off x="6439610" y="1724479"/>
              <a:ext cx="9223" cy="17765"/>
            </a:xfrm>
            <a:custGeom>
              <a:avLst/>
              <a:gdLst/>
              <a:ahLst/>
              <a:cxnLst/>
              <a:rect l="l" t="t" r="r" b="b"/>
              <a:pathLst>
                <a:path w="149" h="287" extrusionOk="0">
                  <a:moveTo>
                    <a:pt x="148" y="1"/>
                  </a:moveTo>
                  <a:cubicBezTo>
                    <a:pt x="0" y="1"/>
                    <a:pt x="0" y="138"/>
                    <a:pt x="0" y="138"/>
                  </a:cubicBezTo>
                  <a:cubicBezTo>
                    <a:pt x="0" y="286"/>
                    <a:pt x="0" y="286"/>
                    <a:pt x="148" y="286"/>
                  </a:cubicBezTo>
                  <a:lnTo>
                    <a:pt x="148" y="138"/>
                  </a:lnTo>
                  <a:lnTo>
                    <a:pt x="148" y="1"/>
                  </a:lnTo>
                  <a:close/>
                </a:path>
              </a:pathLst>
            </a:cu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0" name="Google Shape;5086;p69"/>
            <p:cNvSpPr/>
            <p:nvPr/>
          </p:nvSpPr>
          <p:spPr>
            <a:xfrm>
              <a:off x="6439610" y="1662330"/>
              <a:ext cx="62210" cy="26926"/>
            </a:xfrm>
            <a:custGeom>
              <a:avLst/>
              <a:gdLst/>
              <a:ahLst/>
              <a:cxnLst/>
              <a:rect l="l" t="t" r="r" b="b"/>
              <a:pathLst>
                <a:path w="1005" h="435" extrusionOk="0">
                  <a:moveTo>
                    <a:pt x="0" y="1"/>
                  </a:moveTo>
                  <a:lnTo>
                    <a:pt x="0" y="149"/>
                  </a:lnTo>
                  <a:cubicBezTo>
                    <a:pt x="0" y="149"/>
                    <a:pt x="434" y="149"/>
                    <a:pt x="856" y="434"/>
                  </a:cubicBezTo>
                  <a:lnTo>
                    <a:pt x="1004" y="149"/>
                  </a:lnTo>
                  <a:cubicBezTo>
                    <a:pt x="571" y="1"/>
                    <a:pt x="0" y="1"/>
                    <a:pt x="0" y="1"/>
                  </a:cubicBezTo>
                  <a:close/>
                </a:path>
              </a:pathLst>
            </a:custGeom>
            <a:solidFill>
              <a:srgbClr val="292D3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1" name="Google Shape;5087;p69"/>
            <p:cNvSpPr/>
            <p:nvPr/>
          </p:nvSpPr>
          <p:spPr>
            <a:xfrm>
              <a:off x="6386623" y="1838933"/>
              <a:ext cx="88331" cy="35407"/>
            </a:xfrm>
            <a:custGeom>
              <a:avLst/>
              <a:gdLst/>
              <a:ahLst/>
              <a:cxnLst/>
              <a:rect l="l" t="t" r="r" b="b"/>
              <a:pathLst>
                <a:path w="1427" h="572" extrusionOk="0">
                  <a:moveTo>
                    <a:pt x="0" y="1"/>
                  </a:moveTo>
                  <a:cubicBezTo>
                    <a:pt x="0" y="1"/>
                    <a:pt x="149" y="571"/>
                    <a:pt x="719" y="571"/>
                  </a:cubicBezTo>
                  <a:cubicBezTo>
                    <a:pt x="1290" y="571"/>
                    <a:pt x="1427" y="1"/>
                    <a:pt x="1427" y="1"/>
                  </a:cubicBezTo>
                  <a:close/>
                </a:path>
              </a:pathLst>
            </a:custGeom>
            <a:solidFill>
              <a:schemeClr val="l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2" name="Google Shape;5088;p69"/>
            <p:cNvSpPr/>
            <p:nvPr/>
          </p:nvSpPr>
          <p:spPr>
            <a:xfrm>
              <a:off x="6333636" y="1459606"/>
              <a:ext cx="539025" cy="441533"/>
            </a:xfrm>
            <a:custGeom>
              <a:avLst/>
              <a:gdLst/>
              <a:ahLst/>
              <a:cxnLst/>
              <a:rect l="l" t="t" r="r" b="b"/>
              <a:pathLst>
                <a:path w="8708" h="7133" extrusionOk="0">
                  <a:moveTo>
                    <a:pt x="4565" y="0"/>
                  </a:moveTo>
                  <a:cubicBezTo>
                    <a:pt x="0" y="0"/>
                    <a:pt x="719" y="3846"/>
                    <a:pt x="719" y="3846"/>
                  </a:cubicBezTo>
                  <a:cubicBezTo>
                    <a:pt x="1290" y="2853"/>
                    <a:pt x="2568" y="2705"/>
                    <a:pt x="2568" y="2705"/>
                  </a:cubicBezTo>
                  <a:lnTo>
                    <a:pt x="2568" y="2705"/>
                  </a:lnTo>
                  <a:cubicBezTo>
                    <a:pt x="2283" y="2990"/>
                    <a:pt x="2283" y="3139"/>
                    <a:pt x="2283" y="3139"/>
                  </a:cubicBezTo>
                  <a:cubicBezTo>
                    <a:pt x="3139" y="3139"/>
                    <a:pt x="3424" y="2853"/>
                    <a:pt x="3424" y="2853"/>
                  </a:cubicBezTo>
                  <a:cubicBezTo>
                    <a:pt x="3424" y="3995"/>
                    <a:pt x="4143" y="4987"/>
                    <a:pt x="4143" y="4987"/>
                  </a:cubicBezTo>
                  <a:cubicBezTo>
                    <a:pt x="5421" y="5273"/>
                    <a:pt x="5992" y="7133"/>
                    <a:pt x="5992" y="7133"/>
                  </a:cubicBezTo>
                  <a:cubicBezTo>
                    <a:pt x="8274" y="5136"/>
                    <a:pt x="8708" y="0"/>
                    <a:pt x="4565" y="0"/>
                  </a:cubicBezTo>
                  <a:close/>
                </a:path>
              </a:pathLst>
            </a:cu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3" name="Google Shape;5089;p69"/>
            <p:cNvSpPr/>
            <p:nvPr/>
          </p:nvSpPr>
          <p:spPr>
            <a:xfrm>
              <a:off x="6660719" y="1442398"/>
              <a:ext cx="335560" cy="600059"/>
            </a:xfrm>
            <a:custGeom>
              <a:avLst/>
              <a:gdLst/>
              <a:ahLst/>
              <a:cxnLst/>
              <a:rect l="l" t="t" r="r" b="b"/>
              <a:pathLst>
                <a:path w="5421" h="9694" extrusionOk="0">
                  <a:moveTo>
                    <a:pt x="2018" y="0"/>
                  </a:moveTo>
                  <a:cubicBezTo>
                    <a:pt x="322" y="0"/>
                    <a:pt x="0" y="1842"/>
                    <a:pt x="0" y="1842"/>
                  </a:cubicBezTo>
                  <a:cubicBezTo>
                    <a:pt x="0" y="1842"/>
                    <a:pt x="1278" y="3987"/>
                    <a:pt x="1141" y="5836"/>
                  </a:cubicBezTo>
                  <a:cubicBezTo>
                    <a:pt x="856" y="9408"/>
                    <a:pt x="3994" y="9693"/>
                    <a:pt x="3994" y="9693"/>
                  </a:cubicBezTo>
                  <a:cubicBezTo>
                    <a:pt x="3994" y="9693"/>
                    <a:pt x="3424" y="8267"/>
                    <a:pt x="4417" y="5836"/>
                  </a:cubicBezTo>
                  <a:cubicBezTo>
                    <a:pt x="5421" y="3417"/>
                    <a:pt x="5136" y="849"/>
                    <a:pt x="2853" y="130"/>
                  </a:cubicBezTo>
                  <a:cubicBezTo>
                    <a:pt x="2543" y="40"/>
                    <a:pt x="2266" y="0"/>
                    <a:pt x="2018" y="0"/>
                  </a:cubicBezTo>
                  <a:close/>
                </a:path>
              </a:pathLst>
            </a:cu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4" name="Google Shape;5090;p69"/>
            <p:cNvSpPr/>
            <p:nvPr/>
          </p:nvSpPr>
          <p:spPr>
            <a:xfrm>
              <a:off x="6739827" y="1609344"/>
              <a:ext cx="88331" cy="247290"/>
            </a:xfrm>
            <a:custGeom>
              <a:avLst/>
              <a:gdLst/>
              <a:ahLst/>
              <a:cxnLst/>
              <a:rect l="l" t="t" r="r" b="b"/>
              <a:pathLst>
                <a:path w="1427" h="3995" extrusionOk="0">
                  <a:moveTo>
                    <a:pt x="719" y="1"/>
                  </a:moveTo>
                  <a:cubicBezTo>
                    <a:pt x="1290" y="2568"/>
                    <a:pt x="0" y="3995"/>
                    <a:pt x="0" y="3995"/>
                  </a:cubicBezTo>
                  <a:lnTo>
                    <a:pt x="149" y="3995"/>
                  </a:lnTo>
                  <a:cubicBezTo>
                    <a:pt x="149" y="3995"/>
                    <a:pt x="1427" y="2568"/>
                    <a:pt x="856" y="1"/>
                  </a:cubicBezTo>
                  <a:close/>
                </a:path>
              </a:pathLst>
            </a:custGeom>
            <a:solidFill>
              <a:srgbClr val="292D3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5" name="Google Shape;5091;p69"/>
            <p:cNvSpPr/>
            <p:nvPr/>
          </p:nvSpPr>
          <p:spPr>
            <a:xfrm>
              <a:off x="6572387" y="1697676"/>
              <a:ext cx="96874" cy="109625"/>
            </a:xfrm>
            <a:custGeom>
              <a:avLst/>
              <a:gdLst/>
              <a:ahLst/>
              <a:cxnLst/>
              <a:rect l="l" t="t" r="r" b="b"/>
              <a:pathLst>
                <a:path w="1565" h="1771" extrusionOk="0">
                  <a:moveTo>
                    <a:pt x="857" y="0"/>
                  </a:moveTo>
                  <a:cubicBezTo>
                    <a:pt x="138" y="0"/>
                    <a:pt x="1" y="719"/>
                    <a:pt x="138" y="1290"/>
                  </a:cubicBezTo>
                  <a:cubicBezTo>
                    <a:pt x="286" y="1575"/>
                    <a:pt x="423" y="1712"/>
                    <a:pt x="571" y="1712"/>
                  </a:cubicBezTo>
                  <a:cubicBezTo>
                    <a:pt x="608" y="1752"/>
                    <a:pt x="656" y="1770"/>
                    <a:pt x="709" y="1770"/>
                  </a:cubicBezTo>
                  <a:cubicBezTo>
                    <a:pt x="852" y="1770"/>
                    <a:pt x="1033" y="1635"/>
                    <a:pt x="1142" y="1427"/>
                  </a:cubicBezTo>
                  <a:cubicBezTo>
                    <a:pt x="1427" y="1005"/>
                    <a:pt x="1564" y="149"/>
                    <a:pt x="857" y="0"/>
                  </a:cubicBezTo>
                  <a:close/>
                </a:path>
              </a:pathLst>
            </a:custGeom>
            <a:solidFill>
              <a:srgbClr val="EAAA9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6" name="Google Shape;5092;p69"/>
            <p:cNvSpPr/>
            <p:nvPr/>
          </p:nvSpPr>
          <p:spPr>
            <a:xfrm>
              <a:off x="6616212" y="1715317"/>
              <a:ext cx="44568" cy="62210"/>
            </a:xfrm>
            <a:custGeom>
              <a:avLst/>
              <a:gdLst/>
              <a:ahLst/>
              <a:cxnLst/>
              <a:rect l="l" t="t" r="r" b="b"/>
              <a:pathLst>
                <a:path w="720" h="1005" extrusionOk="0">
                  <a:moveTo>
                    <a:pt x="0" y="1"/>
                  </a:moveTo>
                  <a:lnTo>
                    <a:pt x="149" y="1005"/>
                  </a:lnTo>
                  <a:cubicBezTo>
                    <a:pt x="719" y="149"/>
                    <a:pt x="0" y="1"/>
                    <a:pt x="0" y="1"/>
                  </a:cubicBezTo>
                  <a:close/>
                </a:path>
              </a:pathLst>
            </a:custGeom>
            <a:solidFill>
              <a:srgbClr val="D28473"/>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7" name="Google Shape;5093;p69"/>
            <p:cNvSpPr/>
            <p:nvPr/>
          </p:nvSpPr>
          <p:spPr>
            <a:xfrm>
              <a:off x="6315933" y="2024758"/>
              <a:ext cx="565209" cy="635775"/>
            </a:xfrm>
            <a:custGeom>
              <a:avLst/>
              <a:gdLst/>
              <a:ahLst/>
              <a:cxnLst/>
              <a:rect l="l" t="t" r="r" b="b"/>
              <a:pathLst>
                <a:path w="9131" h="10271" extrusionOk="0">
                  <a:moveTo>
                    <a:pt x="6848" y="0"/>
                  </a:moveTo>
                  <a:cubicBezTo>
                    <a:pt x="6848" y="0"/>
                    <a:pt x="6711" y="0"/>
                    <a:pt x="6711" y="137"/>
                  </a:cubicBezTo>
                  <a:cubicBezTo>
                    <a:pt x="6426" y="422"/>
                    <a:pt x="5992" y="993"/>
                    <a:pt x="5000" y="993"/>
                  </a:cubicBezTo>
                  <a:cubicBezTo>
                    <a:pt x="4281" y="993"/>
                    <a:pt x="3710" y="571"/>
                    <a:pt x="3425" y="422"/>
                  </a:cubicBezTo>
                  <a:cubicBezTo>
                    <a:pt x="3379" y="377"/>
                    <a:pt x="3349" y="361"/>
                    <a:pt x="3323" y="361"/>
                  </a:cubicBezTo>
                  <a:cubicBezTo>
                    <a:pt x="3271" y="361"/>
                    <a:pt x="3238" y="422"/>
                    <a:pt x="3139" y="422"/>
                  </a:cubicBezTo>
                  <a:cubicBezTo>
                    <a:pt x="2569" y="993"/>
                    <a:pt x="2283" y="1564"/>
                    <a:pt x="1998" y="1849"/>
                  </a:cubicBezTo>
                  <a:lnTo>
                    <a:pt x="1713" y="2134"/>
                  </a:lnTo>
                  <a:cubicBezTo>
                    <a:pt x="1713" y="2134"/>
                    <a:pt x="1713" y="2283"/>
                    <a:pt x="1576" y="2283"/>
                  </a:cubicBezTo>
                  <a:lnTo>
                    <a:pt x="1576" y="2419"/>
                  </a:lnTo>
                  <a:lnTo>
                    <a:pt x="1428" y="2568"/>
                  </a:lnTo>
                  <a:cubicBezTo>
                    <a:pt x="1428" y="2568"/>
                    <a:pt x="1" y="4131"/>
                    <a:pt x="1713" y="5706"/>
                  </a:cubicBezTo>
                  <a:cubicBezTo>
                    <a:pt x="1713" y="5706"/>
                    <a:pt x="2283" y="7418"/>
                    <a:pt x="2146" y="10271"/>
                  </a:cubicBezTo>
                  <a:lnTo>
                    <a:pt x="8423" y="9415"/>
                  </a:lnTo>
                  <a:cubicBezTo>
                    <a:pt x="8423" y="9415"/>
                    <a:pt x="8709" y="7840"/>
                    <a:pt x="8709" y="5991"/>
                  </a:cubicBezTo>
                  <a:cubicBezTo>
                    <a:pt x="9131" y="1712"/>
                    <a:pt x="7419" y="422"/>
                    <a:pt x="6848"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8" name="Google Shape;5094;p69"/>
            <p:cNvSpPr/>
            <p:nvPr/>
          </p:nvSpPr>
          <p:spPr>
            <a:xfrm>
              <a:off x="6563225" y="2127203"/>
              <a:ext cx="423891" cy="912715"/>
            </a:xfrm>
            <a:custGeom>
              <a:avLst/>
              <a:gdLst/>
              <a:ahLst/>
              <a:cxnLst/>
              <a:rect l="l" t="t" r="r" b="b"/>
              <a:pathLst>
                <a:path w="6848" h="14745" extrusionOk="0">
                  <a:moveTo>
                    <a:pt x="1147" y="1"/>
                  </a:moveTo>
                  <a:cubicBezTo>
                    <a:pt x="1007" y="1"/>
                    <a:pt x="863" y="19"/>
                    <a:pt x="719" y="57"/>
                  </a:cubicBezTo>
                  <a:cubicBezTo>
                    <a:pt x="719" y="194"/>
                    <a:pt x="571" y="194"/>
                    <a:pt x="434" y="342"/>
                  </a:cubicBezTo>
                  <a:cubicBezTo>
                    <a:pt x="286" y="479"/>
                    <a:pt x="0" y="764"/>
                    <a:pt x="0" y="1050"/>
                  </a:cubicBezTo>
                  <a:cubicBezTo>
                    <a:pt x="0" y="1483"/>
                    <a:pt x="149" y="1769"/>
                    <a:pt x="286" y="2054"/>
                  </a:cubicBezTo>
                  <a:lnTo>
                    <a:pt x="4714" y="6471"/>
                  </a:lnTo>
                  <a:lnTo>
                    <a:pt x="3572" y="11469"/>
                  </a:lnTo>
                  <a:lnTo>
                    <a:pt x="3424" y="11469"/>
                  </a:lnTo>
                  <a:lnTo>
                    <a:pt x="3002" y="11754"/>
                  </a:lnTo>
                  <a:cubicBezTo>
                    <a:pt x="2853" y="11754"/>
                    <a:pt x="2716" y="11891"/>
                    <a:pt x="2568" y="12040"/>
                  </a:cubicBezTo>
                  <a:lnTo>
                    <a:pt x="2283" y="12462"/>
                  </a:lnTo>
                  <a:cubicBezTo>
                    <a:pt x="2146" y="12462"/>
                    <a:pt x="2146" y="12610"/>
                    <a:pt x="2283" y="12610"/>
                  </a:cubicBezTo>
                  <a:lnTo>
                    <a:pt x="2568" y="12610"/>
                  </a:lnTo>
                  <a:lnTo>
                    <a:pt x="2853" y="12462"/>
                  </a:lnTo>
                  <a:lnTo>
                    <a:pt x="2853" y="12462"/>
                  </a:lnTo>
                  <a:lnTo>
                    <a:pt x="2716" y="13033"/>
                  </a:lnTo>
                  <a:lnTo>
                    <a:pt x="2146" y="14037"/>
                  </a:lnTo>
                  <a:cubicBezTo>
                    <a:pt x="1997" y="14174"/>
                    <a:pt x="1997" y="14322"/>
                    <a:pt x="2146" y="14322"/>
                  </a:cubicBezTo>
                  <a:cubicBezTo>
                    <a:pt x="2191" y="14368"/>
                    <a:pt x="2238" y="14383"/>
                    <a:pt x="2281" y="14383"/>
                  </a:cubicBezTo>
                  <a:cubicBezTo>
                    <a:pt x="2365" y="14383"/>
                    <a:pt x="2431" y="14322"/>
                    <a:pt x="2431" y="14322"/>
                  </a:cubicBezTo>
                  <a:lnTo>
                    <a:pt x="2853" y="13466"/>
                  </a:lnTo>
                  <a:lnTo>
                    <a:pt x="3002" y="13466"/>
                  </a:lnTo>
                  <a:lnTo>
                    <a:pt x="2568" y="14459"/>
                  </a:lnTo>
                  <a:cubicBezTo>
                    <a:pt x="2431" y="14607"/>
                    <a:pt x="2568" y="14607"/>
                    <a:pt x="2716" y="14744"/>
                  </a:cubicBezTo>
                  <a:cubicBezTo>
                    <a:pt x="2716" y="14744"/>
                    <a:pt x="2853" y="14744"/>
                    <a:pt x="3002" y="14607"/>
                  </a:cubicBezTo>
                  <a:lnTo>
                    <a:pt x="3424" y="13603"/>
                  </a:lnTo>
                  <a:lnTo>
                    <a:pt x="3139" y="14459"/>
                  </a:lnTo>
                  <a:cubicBezTo>
                    <a:pt x="3139" y="14607"/>
                    <a:pt x="3287" y="14607"/>
                    <a:pt x="3424" y="14744"/>
                  </a:cubicBezTo>
                  <a:cubicBezTo>
                    <a:pt x="3424" y="14744"/>
                    <a:pt x="3572" y="14607"/>
                    <a:pt x="3572" y="14459"/>
                  </a:cubicBezTo>
                  <a:lnTo>
                    <a:pt x="3858" y="13466"/>
                  </a:lnTo>
                  <a:lnTo>
                    <a:pt x="3858" y="14174"/>
                  </a:lnTo>
                  <a:cubicBezTo>
                    <a:pt x="3858" y="14174"/>
                    <a:pt x="3858" y="14322"/>
                    <a:pt x="3995" y="14322"/>
                  </a:cubicBezTo>
                  <a:cubicBezTo>
                    <a:pt x="3995" y="14322"/>
                    <a:pt x="4143" y="14322"/>
                    <a:pt x="4143" y="14174"/>
                  </a:cubicBezTo>
                  <a:lnTo>
                    <a:pt x="4280" y="13466"/>
                  </a:lnTo>
                  <a:lnTo>
                    <a:pt x="4565" y="12040"/>
                  </a:lnTo>
                  <a:lnTo>
                    <a:pt x="6711" y="6471"/>
                  </a:lnTo>
                  <a:cubicBezTo>
                    <a:pt x="6848" y="6185"/>
                    <a:pt x="6711" y="5763"/>
                    <a:pt x="6425" y="5478"/>
                  </a:cubicBezTo>
                  <a:cubicBezTo>
                    <a:pt x="5421" y="4336"/>
                    <a:pt x="3139" y="1620"/>
                    <a:pt x="2146" y="479"/>
                  </a:cubicBezTo>
                  <a:cubicBezTo>
                    <a:pt x="1932" y="163"/>
                    <a:pt x="1560" y="1"/>
                    <a:pt x="1147" y="1"/>
                  </a:cubicBezTo>
                  <a:close/>
                </a:path>
              </a:pathLst>
            </a:custGeom>
            <a:solidFill>
              <a:srgbClr val="DD9786"/>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49" name="Google Shape;5095;p69"/>
            <p:cNvSpPr/>
            <p:nvPr/>
          </p:nvSpPr>
          <p:spPr>
            <a:xfrm>
              <a:off x="6474893" y="2102752"/>
              <a:ext cx="300277" cy="239924"/>
            </a:xfrm>
            <a:custGeom>
              <a:avLst/>
              <a:gdLst/>
              <a:ahLst/>
              <a:cxnLst/>
              <a:rect l="l" t="t" r="r" b="b"/>
              <a:pathLst>
                <a:path w="4851" h="3876" extrusionOk="0">
                  <a:moveTo>
                    <a:pt x="2564" y="0"/>
                  </a:moveTo>
                  <a:cubicBezTo>
                    <a:pt x="2176" y="0"/>
                    <a:pt x="1784" y="161"/>
                    <a:pt x="1427" y="589"/>
                  </a:cubicBezTo>
                  <a:cubicBezTo>
                    <a:pt x="1" y="2164"/>
                    <a:pt x="2568" y="3876"/>
                    <a:pt x="2568" y="3876"/>
                  </a:cubicBezTo>
                  <a:lnTo>
                    <a:pt x="4851" y="1445"/>
                  </a:lnTo>
                  <a:cubicBezTo>
                    <a:pt x="4851" y="1445"/>
                    <a:pt x="3728" y="0"/>
                    <a:pt x="2564" y="0"/>
                  </a:cubicBezTo>
                  <a:close/>
                </a:path>
              </a:pathLst>
            </a:custGeom>
            <a:solidFill>
              <a:schemeClr val="accen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50" name="Google Shape;5096;p69"/>
            <p:cNvSpPr/>
            <p:nvPr/>
          </p:nvSpPr>
          <p:spPr>
            <a:xfrm>
              <a:off x="5591883" y="2607551"/>
              <a:ext cx="1324598" cy="1297734"/>
            </a:xfrm>
            <a:custGeom>
              <a:avLst/>
              <a:gdLst/>
              <a:ahLst/>
              <a:cxnLst/>
              <a:rect l="l" t="t" r="r" b="b"/>
              <a:pathLst>
                <a:path w="21399" h="20965" extrusionOk="0">
                  <a:moveTo>
                    <a:pt x="16697" y="856"/>
                  </a:moveTo>
                  <a:cubicBezTo>
                    <a:pt x="18831" y="856"/>
                    <a:pt x="20542" y="2568"/>
                    <a:pt x="20542" y="4565"/>
                  </a:cubicBezTo>
                  <a:lnTo>
                    <a:pt x="20542" y="16399"/>
                  </a:lnTo>
                  <a:cubicBezTo>
                    <a:pt x="20542" y="18545"/>
                    <a:pt x="18831" y="20257"/>
                    <a:pt x="16697" y="20257"/>
                  </a:cubicBezTo>
                  <a:lnTo>
                    <a:pt x="719" y="20257"/>
                  </a:lnTo>
                  <a:lnTo>
                    <a:pt x="719" y="856"/>
                  </a:lnTo>
                  <a:close/>
                  <a:moveTo>
                    <a:pt x="0" y="0"/>
                  </a:moveTo>
                  <a:lnTo>
                    <a:pt x="0" y="20964"/>
                  </a:lnTo>
                  <a:lnTo>
                    <a:pt x="17552" y="20964"/>
                  </a:lnTo>
                  <a:cubicBezTo>
                    <a:pt x="19687" y="20964"/>
                    <a:pt x="21398" y="19252"/>
                    <a:pt x="21398" y="17118"/>
                  </a:cubicBezTo>
                  <a:lnTo>
                    <a:pt x="21398" y="3846"/>
                  </a:lnTo>
                  <a:cubicBezTo>
                    <a:pt x="21398" y="1712"/>
                    <a:pt x="19687" y="0"/>
                    <a:pt x="17552" y="0"/>
                  </a:cubicBezTo>
                  <a:close/>
                </a:path>
              </a:pathLst>
            </a:cu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4295660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990"/>
        <p:cNvGrpSpPr/>
        <p:nvPr/>
      </p:nvGrpSpPr>
      <p:grpSpPr>
        <a:xfrm>
          <a:off x="0" y="0"/>
          <a:ext cx="0" cy="0"/>
          <a:chOff x="0" y="0"/>
          <a:chExt cx="0" cy="0"/>
        </a:xfrm>
      </p:grpSpPr>
      <p:sp>
        <p:nvSpPr>
          <p:cNvPr id="1993" name="Google Shape;1993;p42"/>
          <p:cNvSpPr/>
          <p:nvPr/>
        </p:nvSpPr>
        <p:spPr>
          <a:xfrm>
            <a:off x="7080188" y="420676"/>
            <a:ext cx="1420500" cy="14205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99" name="Google Shape;1999;p42"/>
          <p:cNvSpPr txBox="1">
            <a:spLocks noGrp="1"/>
          </p:cNvSpPr>
          <p:nvPr>
            <p:ph type="subTitle" idx="6"/>
          </p:nvPr>
        </p:nvSpPr>
        <p:spPr>
          <a:xfrm>
            <a:off x="962687" y="1474761"/>
            <a:ext cx="2440913" cy="3038425"/>
          </a:xfrm>
          <a:prstGeom prst="rect">
            <a:avLst/>
          </a:prstGeom>
        </p:spPr>
        <p:txBody>
          <a:bodyPr spcFirstLastPara="1" wrap="square" lIns="91425" tIns="91425" rIns="91425" bIns="91425" anchor="ctr" anchorCtr="0">
            <a:noAutofit/>
          </a:bodyPr>
          <a:lstStyle/>
          <a:p>
            <a:pPr marL="0" indent="0" algn="just"/>
            <a:r>
              <a:rPr lang="en" sz="1800" dirty="0">
                <a:latin typeface="Times New Roman"/>
              </a:rPr>
              <a:t>This option depends on the BMI result of the user. It includes many exercises recommended to the user; each with timer and instructions. </a:t>
            </a:r>
            <a:r>
              <a:rPr lang="en" sz="1800" dirty="0" smtClean="0">
                <a:latin typeface="Times New Roman"/>
              </a:rPr>
              <a:t>This exercises </a:t>
            </a:r>
            <a:r>
              <a:rPr lang="en" sz="1800" dirty="0">
                <a:latin typeface="Times New Roman"/>
              </a:rPr>
              <a:t>plan extends for a month. </a:t>
            </a:r>
            <a:endParaRPr lang="en-US" sz="1800" dirty="0">
              <a:latin typeface="Times New Roman"/>
            </a:endParaRPr>
          </a:p>
        </p:txBody>
      </p:sp>
      <p:sp>
        <p:nvSpPr>
          <p:cNvPr id="2000" name="Google Shape;2000;p42"/>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p>
            <a:pPr algn="l"/>
            <a:r>
              <a:rPr lang="en" dirty="0" smtClean="0">
                <a:latin typeface="Patua One" charset="0"/>
              </a:rPr>
              <a:t>Start your sessions</a:t>
            </a:r>
            <a:endParaRPr lang="en-US" dirty="0">
              <a:latin typeface="Patua One" charset="0"/>
            </a:endParaRPr>
          </a:p>
        </p:txBody>
      </p:sp>
      <p:grpSp>
        <p:nvGrpSpPr>
          <p:cNvPr id="2209" name="Google Shape;2209;p42"/>
          <p:cNvGrpSpPr/>
          <p:nvPr/>
        </p:nvGrpSpPr>
        <p:grpSpPr>
          <a:xfrm>
            <a:off x="6980899" y="471168"/>
            <a:ext cx="1622572" cy="1240087"/>
            <a:chOff x="6244275" y="1729875"/>
            <a:chExt cx="2799951" cy="2139925"/>
          </a:xfrm>
        </p:grpSpPr>
        <p:sp>
          <p:nvSpPr>
            <p:cNvPr id="2210" name="Google Shape;2210;p42"/>
            <p:cNvSpPr/>
            <p:nvPr/>
          </p:nvSpPr>
          <p:spPr>
            <a:xfrm>
              <a:off x="6270342" y="2691942"/>
              <a:ext cx="418958" cy="708916"/>
            </a:xfrm>
            <a:custGeom>
              <a:avLst/>
              <a:gdLst/>
              <a:ahLst/>
              <a:cxnLst/>
              <a:rect l="l" t="t" r="r" b="b"/>
              <a:pathLst>
                <a:path w="1559" h="2638" extrusionOk="0">
                  <a:moveTo>
                    <a:pt x="1" y="1"/>
                  </a:moveTo>
                  <a:cubicBezTo>
                    <a:pt x="1" y="437"/>
                    <a:pt x="1" y="877"/>
                    <a:pt x="98" y="1313"/>
                  </a:cubicBezTo>
                  <a:cubicBezTo>
                    <a:pt x="246" y="1753"/>
                    <a:pt x="538" y="2092"/>
                    <a:pt x="928" y="2337"/>
                  </a:cubicBezTo>
                  <a:cubicBezTo>
                    <a:pt x="1072" y="2384"/>
                    <a:pt x="1266" y="2482"/>
                    <a:pt x="1414" y="2630"/>
                  </a:cubicBezTo>
                  <a:cubicBezTo>
                    <a:pt x="1420" y="2635"/>
                    <a:pt x="1426" y="2638"/>
                    <a:pt x="1431" y="2638"/>
                  </a:cubicBezTo>
                  <a:cubicBezTo>
                    <a:pt x="1517" y="2638"/>
                    <a:pt x="1558" y="1939"/>
                    <a:pt x="1558" y="1800"/>
                  </a:cubicBezTo>
                  <a:cubicBezTo>
                    <a:pt x="1558" y="1559"/>
                    <a:pt x="1558" y="1364"/>
                    <a:pt x="1414" y="1118"/>
                  </a:cubicBezTo>
                  <a:cubicBezTo>
                    <a:pt x="1072" y="682"/>
                    <a:pt x="585" y="437"/>
                    <a:pt x="149" y="145"/>
                  </a:cubicBez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11" name="Google Shape;2211;p42"/>
            <p:cNvSpPr/>
            <p:nvPr/>
          </p:nvSpPr>
          <p:spPr>
            <a:xfrm>
              <a:off x="6401216" y="2927622"/>
              <a:ext cx="262017" cy="666725"/>
            </a:xfrm>
            <a:custGeom>
              <a:avLst/>
              <a:gdLst/>
              <a:ahLst/>
              <a:cxnLst/>
              <a:rect l="l" t="t" r="r" b="b"/>
              <a:pathLst>
                <a:path w="975" h="2481" extrusionOk="0">
                  <a:moveTo>
                    <a:pt x="0" y="0"/>
                  </a:moveTo>
                  <a:cubicBezTo>
                    <a:pt x="682" y="534"/>
                    <a:pt x="974" y="1655"/>
                    <a:pt x="974" y="2481"/>
                  </a:cubicBezTo>
                  <a:cubicBezTo>
                    <a:pt x="974" y="1655"/>
                    <a:pt x="733" y="534"/>
                    <a:pt x="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12" name="Google Shape;2212;p42"/>
            <p:cNvSpPr/>
            <p:nvPr/>
          </p:nvSpPr>
          <p:spPr>
            <a:xfrm>
              <a:off x="7829275" y="2076542"/>
              <a:ext cx="1214951" cy="1084336"/>
            </a:xfrm>
            <a:custGeom>
              <a:avLst/>
              <a:gdLst/>
              <a:ahLst/>
              <a:cxnLst/>
              <a:rect l="l" t="t" r="r" b="b"/>
              <a:pathLst>
                <a:path w="4521" h="4035" extrusionOk="0">
                  <a:moveTo>
                    <a:pt x="2184" y="1"/>
                  </a:moveTo>
                  <a:cubicBezTo>
                    <a:pt x="1794" y="1"/>
                    <a:pt x="1163" y="390"/>
                    <a:pt x="1502" y="1072"/>
                  </a:cubicBezTo>
                  <a:lnTo>
                    <a:pt x="1358" y="877"/>
                  </a:lnTo>
                  <a:cubicBezTo>
                    <a:pt x="1293" y="857"/>
                    <a:pt x="1229" y="847"/>
                    <a:pt x="1167" y="847"/>
                  </a:cubicBezTo>
                  <a:cubicBezTo>
                    <a:pt x="492" y="847"/>
                    <a:pt x="72" y="1960"/>
                    <a:pt x="918" y="2096"/>
                  </a:cubicBezTo>
                  <a:cubicBezTo>
                    <a:pt x="1" y="2176"/>
                    <a:pt x="195" y="3533"/>
                    <a:pt x="940" y="3533"/>
                  </a:cubicBezTo>
                  <a:cubicBezTo>
                    <a:pt x="1103" y="3533"/>
                    <a:pt x="1292" y="3468"/>
                    <a:pt x="1502" y="3311"/>
                  </a:cubicBezTo>
                  <a:lnTo>
                    <a:pt x="1502" y="3311"/>
                  </a:lnTo>
                  <a:cubicBezTo>
                    <a:pt x="1345" y="3758"/>
                    <a:pt x="1796" y="4034"/>
                    <a:pt x="2245" y="4034"/>
                  </a:cubicBezTo>
                  <a:cubicBezTo>
                    <a:pt x="2630" y="4034"/>
                    <a:pt x="3013" y="3832"/>
                    <a:pt x="3013" y="3362"/>
                  </a:cubicBezTo>
                  <a:cubicBezTo>
                    <a:pt x="3223" y="3478"/>
                    <a:pt x="3422" y="3550"/>
                    <a:pt x="3610" y="3550"/>
                  </a:cubicBezTo>
                  <a:cubicBezTo>
                    <a:pt x="3813" y="3550"/>
                    <a:pt x="4004" y="3466"/>
                    <a:pt x="4181" y="3264"/>
                  </a:cubicBezTo>
                  <a:cubicBezTo>
                    <a:pt x="4466" y="2980"/>
                    <a:pt x="4473" y="2094"/>
                    <a:pt x="3888" y="2094"/>
                  </a:cubicBezTo>
                  <a:cubicBezTo>
                    <a:pt x="3872" y="2094"/>
                    <a:pt x="3856" y="2095"/>
                    <a:pt x="3839" y="2096"/>
                  </a:cubicBezTo>
                  <a:cubicBezTo>
                    <a:pt x="4520" y="1948"/>
                    <a:pt x="4376" y="1220"/>
                    <a:pt x="4181" y="974"/>
                  </a:cubicBezTo>
                  <a:cubicBezTo>
                    <a:pt x="4035" y="731"/>
                    <a:pt x="3792" y="609"/>
                    <a:pt x="3554" y="609"/>
                  </a:cubicBezTo>
                  <a:cubicBezTo>
                    <a:pt x="3317" y="609"/>
                    <a:pt x="3085" y="731"/>
                    <a:pt x="2962" y="974"/>
                  </a:cubicBezTo>
                  <a:cubicBezTo>
                    <a:pt x="3110" y="441"/>
                    <a:pt x="2670" y="1"/>
                    <a:pt x="21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13" name="Google Shape;2213;p42"/>
            <p:cNvSpPr/>
            <p:nvPr/>
          </p:nvSpPr>
          <p:spPr>
            <a:xfrm>
              <a:off x="7944831" y="2299591"/>
              <a:ext cx="262017" cy="340215"/>
            </a:xfrm>
            <a:custGeom>
              <a:avLst/>
              <a:gdLst/>
              <a:ahLst/>
              <a:cxnLst/>
              <a:rect l="l" t="t" r="r" b="b"/>
              <a:pathLst>
                <a:path w="975" h="1266" extrusionOk="0">
                  <a:moveTo>
                    <a:pt x="636" y="0"/>
                  </a:moveTo>
                  <a:cubicBezTo>
                    <a:pt x="344" y="98"/>
                    <a:pt x="1" y="390"/>
                    <a:pt x="1" y="779"/>
                  </a:cubicBezTo>
                  <a:cubicBezTo>
                    <a:pt x="1" y="436"/>
                    <a:pt x="344" y="98"/>
                    <a:pt x="636" y="47"/>
                  </a:cubicBezTo>
                  <a:lnTo>
                    <a:pt x="636" y="0"/>
                  </a:lnTo>
                  <a:close/>
                  <a:moveTo>
                    <a:pt x="1" y="779"/>
                  </a:moveTo>
                  <a:lnTo>
                    <a:pt x="1" y="923"/>
                  </a:lnTo>
                  <a:cubicBezTo>
                    <a:pt x="98" y="1169"/>
                    <a:pt x="344" y="1266"/>
                    <a:pt x="585" y="1266"/>
                  </a:cubicBezTo>
                  <a:cubicBezTo>
                    <a:pt x="344" y="1266"/>
                    <a:pt x="98" y="1118"/>
                    <a:pt x="52" y="923"/>
                  </a:cubicBezTo>
                  <a:cubicBezTo>
                    <a:pt x="1" y="877"/>
                    <a:pt x="1" y="826"/>
                    <a:pt x="1" y="779"/>
                  </a:cubicBezTo>
                  <a:close/>
                  <a:moveTo>
                    <a:pt x="928" y="1071"/>
                  </a:moveTo>
                  <a:cubicBezTo>
                    <a:pt x="877" y="1215"/>
                    <a:pt x="733" y="1266"/>
                    <a:pt x="585" y="1266"/>
                  </a:cubicBezTo>
                  <a:cubicBezTo>
                    <a:pt x="733" y="1266"/>
                    <a:pt x="877" y="1215"/>
                    <a:pt x="975" y="107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14" name="Google Shape;2214;p42"/>
            <p:cNvSpPr/>
            <p:nvPr/>
          </p:nvSpPr>
          <p:spPr>
            <a:xfrm>
              <a:off x="8572865" y="2822815"/>
              <a:ext cx="78739" cy="288081"/>
            </a:xfrm>
            <a:custGeom>
              <a:avLst/>
              <a:gdLst/>
              <a:ahLst/>
              <a:cxnLst/>
              <a:rect l="l" t="t" r="r" b="b"/>
              <a:pathLst>
                <a:path w="293" h="1072" extrusionOk="0">
                  <a:moveTo>
                    <a:pt x="195" y="1"/>
                  </a:moveTo>
                  <a:cubicBezTo>
                    <a:pt x="246" y="145"/>
                    <a:pt x="246" y="242"/>
                    <a:pt x="246" y="390"/>
                  </a:cubicBezTo>
                  <a:cubicBezTo>
                    <a:pt x="246" y="631"/>
                    <a:pt x="195" y="877"/>
                    <a:pt x="1" y="1072"/>
                  </a:cubicBezTo>
                  <a:cubicBezTo>
                    <a:pt x="195" y="877"/>
                    <a:pt x="293" y="631"/>
                    <a:pt x="293" y="390"/>
                  </a:cubicBezTo>
                  <a:cubicBezTo>
                    <a:pt x="293" y="242"/>
                    <a:pt x="246" y="98"/>
                    <a:pt x="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15" name="Google Shape;2215;p42"/>
            <p:cNvSpPr/>
            <p:nvPr/>
          </p:nvSpPr>
          <p:spPr>
            <a:xfrm>
              <a:off x="8415924" y="2311953"/>
              <a:ext cx="131143" cy="144847"/>
            </a:xfrm>
            <a:custGeom>
              <a:avLst/>
              <a:gdLst/>
              <a:ahLst/>
              <a:cxnLst/>
              <a:rect l="l" t="t" r="r" b="b"/>
              <a:pathLst>
                <a:path w="488" h="539" extrusionOk="0">
                  <a:moveTo>
                    <a:pt x="98" y="1"/>
                  </a:moveTo>
                  <a:cubicBezTo>
                    <a:pt x="51" y="52"/>
                    <a:pt x="1" y="98"/>
                    <a:pt x="1" y="196"/>
                  </a:cubicBezTo>
                  <a:cubicBezTo>
                    <a:pt x="1" y="246"/>
                    <a:pt x="51" y="344"/>
                    <a:pt x="98" y="390"/>
                  </a:cubicBezTo>
                  <a:cubicBezTo>
                    <a:pt x="51" y="344"/>
                    <a:pt x="51" y="246"/>
                    <a:pt x="51" y="196"/>
                  </a:cubicBezTo>
                  <a:cubicBezTo>
                    <a:pt x="51" y="149"/>
                    <a:pt x="51" y="52"/>
                    <a:pt x="98" y="52"/>
                  </a:cubicBezTo>
                  <a:lnTo>
                    <a:pt x="98" y="1"/>
                  </a:lnTo>
                  <a:close/>
                  <a:moveTo>
                    <a:pt x="98" y="390"/>
                  </a:moveTo>
                  <a:cubicBezTo>
                    <a:pt x="149" y="488"/>
                    <a:pt x="246" y="538"/>
                    <a:pt x="343" y="538"/>
                  </a:cubicBezTo>
                  <a:cubicBezTo>
                    <a:pt x="390" y="538"/>
                    <a:pt x="441" y="488"/>
                    <a:pt x="487" y="441"/>
                  </a:cubicBezTo>
                  <a:lnTo>
                    <a:pt x="441" y="441"/>
                  </a:lnTo>
                  <a:cubicBezTo>
                    <a:pt x="441" y="488"/>
                    <a:pt x="390" y="488"/>
                    <a:pt x="343" y="488"/>
                  </a:cubicBezTo>
                  <a:cubicBezTo>
                    <a:pt x="246" y="488"/>
                    <a:pt x="195" y="441"/>
                    <a:pt x="98" y="39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16" name="Google Shape;2216;p42"/>
            <p:cNvSpPr/>
            <p:nvPr/>
          </p:nvSpPr>
          <p:spPr>
            <a:xfrm>
              <a:off x="8651336" y="2508934"/>
              <a:ext cx="92445" cy="157209"/>
            </a:xfrm>
            <a:custGeom>
              <a:avLst/>
              <a:gdLst/>
              <a:ahLst/>
              <a:cxnLst/>
              <a:rect l="l" t="t" r="r" b="b"/>
              <a:pathLst>
                <a:path w="344" h="585" extrusionOk="0">
                  <a:moveTo>
                    <a:pt x="1" y="0"/>
                  </a:moveTo>
                  <a:lnTo>
                    <a:pt x="1" y="0"/>
                  </a:lnTo>
                  <a:cubicBezTo>
                    <a:pt x="98" y="0"/>
                    <a:pt x="149" y="47"/>
                    <a:pt x="196" y="144"/>
                  </a:cubicBezTo>
                  <a:cubicBezTo>
                    <a:pt x="293" y="195"/>
                    <a:pt x="293" y="292"/>
                    <a:pt x="293" y="390"/>
                  </a:cubicBezTo>
                  <a:cubicBezTo>
                    <a:pt x="293" y="436"/>
                    <a:pt x="293" y="534"/>
                    <a:pt x="246" y="584"/>
                  </a:cubicBezTo>
                  <a:cubicBezTo>
                    <a:pt x="293" y="534"/>
                    <a:pt x="344" y="436"/>
                    <a:pt x="344" y="390"/>
                  </a:cubicBezTo>
                  <a:cubicBezTo>
                    <a:pt x="344" y="292"/>
                    <a:pt x="293" y="195"/>
                    <a:pt x="246" y="98"/>
                  </a:cubicBezTo>
                  <a:cubicBezTo>
                    <a:pt x="196" y="47"/>
                    <a:pt x="98" y="0"/>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17" name="Google Shape;2217;p42"/>
            <p:cNvSpPr/>
            <p:nvPr/>
          </p:nvSpPr>
          <p:spPr>
            <a:xfrm>
              <a:off x="8180512" y="2678505"/>
              <a:ext cx="144579" cy="144578"/>
            </a:xfrm>
            <a:custGeom>
              <a:avLst/>
              <a:gdLst/>
              <a:ahLst/>
              <a:cxnLst/>
              <a:rect l="l" t="t" r="r" b="b"/>
              <a:pathLst>
                <a:path w="538" h="538" extrusionOk="0">
                  <a:moveTo>
                    <a:pt x="98" y="0"/>
                  </a:moveTo>
                  <a:cubicBezTo>
                    <a:pt x="51" y="51"/>
                    <a:pt x="0" y="97"/>
                    <a:pt x="0" y="195"/>
                  </a:cubicBezTo>
                  <a:cubicBezTo>
                    <a:pt x="0" y="292"/>
                    <a:pt x="51" y="343"/>
                    <a:pt x="98" y="440"/>
                  </a:cubicBezTo>
                  <a:cubicBezTo>
                    <a:pt x="148" y="487"/>
                    <a:pt x="246" y="538"/>
                    <a:pt x="343" y="538"/>
                  </a:cubicBezTo>
                  <a:cubicBezTo>
                    <a:pt x="246" y="538"/>
                    <a:pt x="195" y="487"/>
                    <a:pt x="148" y="440"/>
                  </a:cubicBezTo>
                  <a:cubicBezTo>
                    <a:pt x="51" y="343"/>
                    <a:pt x="51" y="245"/>
                    <a:pt x="51" y="195"/>
                  </a:cubicBezTo>
                  <a:cubicBezTo>
                    <a:pt x="51" y="97"/>
                    <a:pt x="51" y="51"/>
                    <a:pt x="98" y="0"/>
                  </a:cubicBezTo>
                  <a:close/>
                  <a:moveTo>
                    <a:pt x="487" y="440"/>
                  </a:moveTo>
                  <a:cubicBezTo>
                    <a:pt x="440" y="487"/>
                    <a:pt x="390" y="538"/>
                    <a:pt x="343" y="538"/>
                  </a:cubicBezTo>
                  <a:cubicBezTo>
                    <a:pt x="390" y="538"/>
                    <a:pt x="487" y="538"/>
                    <a:pt x="538" y="44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18" name="Google Shape;2218;p42"/>
            <p:cNvSpPr/>
            <p:nvPr/>
          </p:nvSpPr>
          <p:spPr>
            <a:xfrm>
              <a:off x="8782210" y="2756976"/>
              <a:ext cx="92445" cy="131141"/>
            </a:xfrm>
            <a:custGeom>
              <a:avLst/>
              <a:gdLst/>
              <a:ahLst/>
              <a:cxnLst/>
              <a:rect l="l" t="t" r="r" b="b"/>
              <a:pathLst>
                <a:path w="344" h="488" extrusionOk="0">
                  <a:moveTo>
                    <a:pt x="246" y="0"/>
                  </a:moveTo>
                  <a:cubicBezTo>
                    <a:pt x="293" y="51"/>
                    <a:pt x="293" y="98"/>
                    <a:pt x="293" y="148"/>
                  </a:cubicBezTo>
                  <a:cubicBezTo>
                    <a:pt x="293" y="246"/>
                    <a:pt x="293" y="292"/>
                    <a:pt x="246" y="343"/>
                  </a:cubicBezTo>
                  <a:cubicBezTo>
                    <a:pt x="195" y="440"/>
                    <a:pt x="149" y="440"/>
                    <a:pt x="98" y="440"/>
                  </a:cubicBezTo>
                  <a:lnTo>
                    <a:pt x="1" y="440"/>
                  </a:lnTo>
                  <a:cubicBezTo>
                    <a:pt x="51" y="487"/>
                    <a:pt x="51" y="487"/>
                    <a:pt x="98" y="487"/>
                  </a:cubicBezTo>
                  <a:cubicBezTo>
                    <a:pt x="195" y="487"/>
                    <a:pt x="246" y="440"/>
                    <a:pt x="293" y="390"/>
                  </a:cubicBezTo>
                  <a:cubicBezTo>
                    <a:pt x="293" y="343"/>
                    <a:pt x="343" y="246"/>
                    <a:pt x="343" y="148"/>
                  </a:cubicBezTo>
                  <a:cubicBezTo>
                    <a:pt x="343" y="98"/>
                    <a:pt x="293" y="51"/>
                    <a:pt x="2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19" name="Google Shape;2219;p42"/>
            <p:cNvSpPr/>
            <p:nvPr/>
          </p:nvSpPr>
          <p:spPr>
            <a:xfrm>
              <a:off x="8441991" y="2783043"/>
              <a:ext cx="13974" cy="825009"/>
            </a:xfrm>
            <a:custGeom>
              <a:avLst/>
              <a:gdLst/>
              <a:ahLst/>
              <a:cxnLst/>
              <a:rect l="l" t="t" r="r" b="b"/>
              <a:pathLst>
                <a:path w="52" h="3070" extrusionOk="0">
                  <a:moveTo>
                    <a:pt x="52" y="1"/>
                  </a:moveTo>
                  <a:cubicBezTo>
                    <a:pt x="52" y="538"/>
                    <a:pt x="1" y="1122"/>
                    <a:pt x="1" y="1656"/>
                  </a:cubicBezTo>
                  <a:lnTo>
                    <a:pt x="1" y="2435"/>
                  </a:lnTo>
                  <a:lnTo>
                    <a:pt x="1" y="3069"/>
                  </a:lnTo>
                  <a:cubicBezTo>
                    <a:pt x="52" y="2921"/>
                    <a:pt x="52" y="2680"/>
                    <a:pt x="52" y="2435"/>
                  </a:cubicBezTo>
                  <a:lnTo>
                    <a:pt x="52" y="1656"/>
                  </a:lnTo>
                  <a:lnTo>
                    <a:pt x="5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20" name="Google Shape;2220;p42"/>
            <p:cNvSpPr/>
            <p:nvPr/>
          </p:nvSpPr>
          <p:spPr>
            <a:xfrm>
              <a:off x="6833342" y="3226722"/>
              <a:ext cx="549832" cy="355264"/>
            </a:xfrm>
            <a:custGeom>
              <a:avLst/>
              <a:gdLst/>
              <a:ahLst/>
              <a:cxnLst/>
              <a:rect l="l" t="t" r="r" b="b"/>
              <a:pathLst>
                <a:path w="2046" h="1322" extrusionOk="0">
                  <a:moveTo>
                    <a:pt x="903" y="0"/>
                  </a:moveTo>
                  <a:cubicBezTo>
                    <a:pt x="720" y="0"/>
                    <a:pt x="508" y="178"/>
                    <a:pt x="632" y="394"/>
                  </a:cubicBezTo>
                  <a:cubicBezTo>
                    <a:pt x="591" y="354"/>
                    <a:pt x="544" y="336"/>
                    <a:pt x="497" y="336"/>
                  </a:cubicBezTo>
                  <a:cubicBezTo>
                    <a:pt x="327" y="336"/>
                    <a:pt x="156" y="560"/>
                    <a:pt x="273" y="714"/>
                  </a:cubicBezTo>
                  <a:lnTo>
                    <a:pt x="273" y="714"/>
                  </a:lnTo>
                  <a:cubicBezTo>
                    <a:pt x="263" y="708"/>
                    <a:pt x="251" y="705"/>
                    <a:pt x="238" y="705"/>
                  </a:cubicBezTo>
                  <a:cubicBezTo>
                    <a:pt x="162" y="705"/>
                    <a:pt x="48" y="806"/>
                    <a:pt x="48" y="881"/>
                  </a:cubicBezTo>
                  <a:cubicBezTo>
                    <a:pt x="1" y="1029"/>
                    <a:pt x="98" y="1126"/>
                    <a:pt x="196" y="1173"/>
                  </a:cubicBezTo>
                  <a:cubicBezTo>
                    <a:pt x="281" y="1261"/>
                    <a:pt x="437" y="1279"/>
                    <a:pt x="590" y="1279"/>
                  </a:cubicBezTo>
                  <a:cubicBezTo>
                    <a:pt x="695" y="1279"/>
                    <a:pt x="798" y="1270"/>
                    <a:pt x="877" y="1270"/>
                  </a:cubicBezTo>
                  <a:cubicBezTo>
                    <a:pt x="1021" y="1270"/>
                    <a:pt x="1216" y="1321"/>
                    <a:pt x="1411" y="1321"/>
                  </a:cubicBezTo>
                  <a:cubicBezTo>
                    <a:pt x="1559" y="1321"/>
                    <a:pt x="1800" y="1321"/>
                    <a:pt x="1898" y="1224"/>
                  </a:cubicBezTo>
                  <a:cubicBezTo>
                    <a:pt x="2046" y="1126"/>
                    <a:pt x="1995" y="881"/>
                    <a:pt x="1851" y="881"/>
                  </a:cubicBezTo>
                  <a:cubicBezTo>
                    <a:pt x="1981" y="751"/>
                    <a:pt x="1876" y="380"/>
                    <a:pt x="1640" y="380"/>
                  </a:cubicBezTo>
                  <a:cubicBezTo>
                    <a:pt x="1615" y="380"/>
                    <a:pt x="1587" y="385"/>
                    <a:pt x="1559" y="394"/>
                  </a:cubicBezTo>
                  <a:cubicBezTo>
                    <a:pt x="1622" y="206"/>
                    <a:pt x="1481" y="98"/>
                    <a:pt x="1334" y="98"/>
                  </a:cubicBezTo>
                  <a:cubicBezTo>
                    <a:pt x="1254" y="98"/>
                    <a:pt x="1171" y="130"/>
                    <a:pt x="1119" y="199"/>
                  </a:cubicBezTo>
                  <a:cubicBezTo>
                    <a:pt x="1102" y="58"/>
                    <a:pt x="1007" y="0"/>
                    <a:pt x="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21" name="Google Shape;2221;p42"/>
            <p:cNvSpPr/>
            <p:nvPr/>
          </p:nvSpPr>
          <p:spPr>
            <a:xfrm>
              <a:off x="6244275" y="3515611"/>
              <a:ext cx="2669076" cy="354189"/>
            </a:xfrm>
            <a:custGeom>
              <a:avLst/>
              <a:gdLst/>
              <a:ahLst/>
              <a:cxnLst/>
              <a:rect l="l" t="t" r="r" b="b"/>
              <a:pathLst>
                <a:path w="9932" h="1318" extrusionOk="0">
                  <a:moveTo>
                    <a:pt x="4966" y="1"/>
                  </a:moveTo>
                  <a:cubicBezTo>
                    <a:pt x="2240" y="1"/>
                    <a:pt x="0" y="293"/>
                    <a:pt x="0" y="636"/>
                  </a:cubicBezTo>
                  <a:cubicBezTo>
                    <a:pt x="0" y="1025"/>
                    <a:pt x="2240" y="1317"/>
                    <a:pt x="4966" y="1317"/>
                  </a:cubicBezTo>
                  <a:cubicBezTo>
                    <a:pt x="7743" y="1317"/>
                    <a:pt x="9931" y="1025"/>
                    <a:pt x="9931" y="636"/>
                  </a:cubicBezTo>
                  <a:cubicBezTo>
                    <a:pt x="9931" y="293"/>
                    <a:pt x="7743" y="1"/>
                    <a:pt x="496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22" name="Google Shape;2222;p42"/>
            <p:cNvSpPr/>
            <p:nvPr/>
          </p:nvSpPr>
          <p:spPr>
            <a:xfrm>
              <a:off x="7343133" y="2848883"/>
              <a:ext cx="157210" cy="763200"/>
            </a:xfrm>
            <a:custGeom>
              <a:avLst/>
              <a:gdLst/>
              <a:ahLst/>
              <a:cxnLst/>
              <a:rect l="l" t="t" r="r" b="b"/>
              <a:pathLst>
                <a:path w="585" h="2840" extrusionOk="0">
                  <a:moveTo>
                    <a:pt x="1" y="1"/>
                  </a:moveTo>
                  <a:cubicBezTo>
                    <a:pt x="1" y="534"/>
                    <a:pt x="149" y="1605"/>
                    <a:pt x="195" y="2774"/>
                  </a:cubicBezTo>
                  <a:cubicBezTo>
                    <a:pt x="195" y="2823"/>
                    <a:pt x="212" y="2840"/>
                    <a:pt x="234" y="2840"/>
                  </a:cubicBezTo>
                  <a:cubicBezTo>
                    <a:pt x="278" y="2840"/>
                    <a:pt x="343" y="2774"/>
                    <a:pt x="343" y="2774"/>
                  </a:cubicBezTo>
                  <a:cubicBezTo>
                    <a:pt x="487" y="1898"/>
                    <a:pt x="487" y="1119"/>
                    <a:pt x="487" y="1119"/>
                  </a:cubicBezTo>
                  <a:lnTo>
                    <a:pt x="585" y="1"/>
                  </a:ln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23" name="Google Shape;2223;p42"/>
            <p:cNvSpPr/>
            <p:nvPr/>
          </p:nvSpPr>
          <p:spPr>
            <a:xfrm>
              <a:off x="7513780" y="2848883"/>
              <a:ext cx="157210" cy="763200"/>
            </a:xfrm>
            <a:custGeom>
              <a:avLst/>
              <a:gdLst/>
              <a:ahLst/>
              <a:cxnLst/>
              <a:rect l="l" t="t" r="r" b="b"/>
              <a:pathLst>
                <a:path w="585" h="2840" extrusionOk="0">
                  <a:moveTo>
                    <a:pt x="0" y="1"/>
                  </a:moveTo>
                  <a:cubicBezTo>
                    <a:pt x="0" y="534"/>
                    <a:pt x="98" y="1605"/>
                    <a:pt x="195" y="2774"/>
                  </a:cubicBezTo>
                  <a:cubicBezTo>
                    <a:pt x="195" y="2823"/>
                    <a:pt x="211" y="2840"/>
                    <a:pt x="232" y="2840"/>
                  </a:cubicBezTo>
                  <a:cubicBezTo>
                    <a:pt x="275" y="2840"/>
                    <a:pt x="339" y="2774"/>
                    <a:pt x="339" y="2774"/>
                  </a:cubicBezTo>
                  <a:cubicBezTo>
                    <a:pt x="487" y="1898"/>
                    <a:pt x="437" y="1119"/>
                    <a:pt x="437" y="1119"/>
                  </a:cubicBezTo>
                  <a:lnTo>
                    <a:pt x="585" y="1"/>
                  </a:ln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24" name="Google Shape;2224;p42"/>
            <p:cNvSpPr/>
            <p:nvPr/>
          </p:nvSpPr>
          <p:spPr>
            <a:xfrm>
              <a:off x="7906133" y="1880904"/>
              <a:ext cx="143773" cy="26336"/>
            </a:xfrm>
            <a:custGeom>
              <a:avLst/>
              <a:gdLst/>
              <a:ahLst/>
              <a:cxnLst/>
              <a:rect l="l" t="t" r="r" b="b"/>
              <a:pathLst>
                <a:path w="535" h="98" extrusionOk="0">
                  <a:moveTo>
                    <a:pt x="1" y="0"/>
                  </a:moveTo>
                  <a:lnTo>
                    <a:pt x="1" y="98"/>
                  </a:lnTo>
                  <a:lnTo>
                    <a:pt x="534" y="98"/>
                  </a:lnTo>
                  <a:lnTo>
                    <a:pt x="53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25" name="Google Shape;2225;p42"/>
            <p:cNvSpPr/>
            <p:nvPr/>
          </p:nvSpPr>
          <p:spPr>
            <a:xfrm>
              <a:off x="7853999" y="1841131"/>
              <a:ext cx="52403" cy="104806"/>
            </a:xfrm>
            <a:custGeom>
              <a:avLst/>
              <a:gdLst/>
              <a:ahLst/>
              <a:cxnLst/>
              <a:rect l="l" t="t" r="r" b="b"/>
              <a:pathLst>
                <a:path w="195" h="390" extrusionOk="0">
                  <a:moveTo>
                    <a:pt x="47" y="0"/>
                  </a:moveTo>
                  <a:cubicBezTo>
                    <a:pt x="0" y="0"/>
                    <a:pt x="0" y="0"/>
                    <a:pt x="0" y="51"/>
                  </a:cubicBezTo>
                  <a:lnTo>
                    <a:pt x="0" y="343"/>
                  </a:lnTo>
                  <a:cubicBezTo>
                    <a:pt x="0" y="343"/>
                    <a:pt x="0" y="390"/>
                    <a:pt x="47" y="390"/>
                  </a:cubicBezTo>
                  <a:lnTo>
                    <a:pt x="195" y="390"/>
                  </a:lnTo>
                  <a:lnTo>
                    <a:pt x="195" y="343"/>
                  </a:lnTo>
                  <a:lnTo>
                    <a:pt x="195" y="5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26" name="Google Shape;2226;p42"/>
            <p:cNvSpPr/>
            <p:nvPr/>
          </p:nvSpPr>
          <p:spPr>
            <a:xfrm>
              <a:off x="8049638" y="1841131"/>
              <a:ext cx="66109" cy="104806"/>
            </a:xfrm>
            <a:custGeom>
              <a:avLst/>
              <a:gdLst/>
              <a:ahLst/>
              <a:cxnLst/>
              <a:rect l="l" t="t" r="r" b="b"/>
              <a:pathLst>
                <a:path w="246" h="390" extrusionOk="0">
                  <a:moveTo>
                    <a:pt x="51" y="0"/>
                  </a:moveTo>
                  <a:cubicBezTo>
                    <a:pt x="0" y="0"/>
                    <a:pt x="0" y="0"/>
                    <a:pt x="0" y="51"/>
                  </a:cubicBezTo>
                  <a:lnTo>
                    <a:pt x="0" y="343"/>
                  </a:lnTo>
                  <a:cubicBezTo>
                    <a:pt x="0" y="343"/>
                    <a:pt x="0" y="390"/>
                    <a:pt x="51" y="390"/>
                  </a:cubicBezTo>
                  <a:lnTo>
                    <a:pt x="195" y="390"/>
                  </a:lnTo>
                  <a:lnTo>
                    <a:pt x="246" y="343"/>
                  </a:lnTo>
                  <a:lnTo>
                    <a:pt x="246" y="51"/>
                  </a:lnTo>
                  <a:cubicBezTo>
                    <a:pt x="246" y="0"/>
                    <a:pt x="195" y="0"/>
                    <a:pt x="1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27" name="Google Shape;2227;p42"/>
            <p:cNvSpPr/>
            <p:nvPr/>
          </p:nvSpPr>
          <p:spPr>
            <a:xfrm>
              <a:off x="7107721" y="1828501"/>
              <a:ext cx="131143" cy="38966"/>
            </a:xfrm>
            <a:custGeom>
              <a:avLst/>
              <a:gdLst/>
              <a:ahLst/>
              <a:cxnLst/>
              <a:rect l="l" t="t" r="r" b="b"/>
              <a:pathLst>
                <a:path w="488" h="145" extrusionOk="0">
                  <a:moveTo>
                    <a:pt x="0" y="1"/>
                  </a:moveTo>
                  <a:lnTo>
                    <a:pt x="0" y="145"/>
                  </a:lnTo>
                  <a:lnTo>
                    <a:pt x="487" y="145"/>
                  </a:lnTo>
                  <a:lnTo>
                    <a:pt x="48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28" name="Google Shape;2228;p42"/>
            <p:cNvSpPr/>
            <p:nvPr/>
          </p:nvSpPr>
          <p:spPr>
            <a:xfrm>
              <a:off x="7042687" y="1802433"/>
              <a:ext cx="65303" cy="91369"/>
            </a:xfrm>
            <a:custGeom>
              <a:avLst/>
              <a:gdLst/>
              <a:ahLst/>
              <a:cxnLst/>
              <a:rect l="l" t="t" r="r" b="b"/>
              <a:pathLst>
                <a:path w="243" h="340" extrusionOk="0">
                  <a:moveTo>
                    <a:pt x="48" y="0"/>
                  </a:moveTo>
                  <a:cubicBezTo>
                    <a:pt x="48" y="0"/>
                    <a:pt x="1" y="0"/>
                    <a:pt x="1" y="47"/>
                  </a:cubicBezTo>
                  <a:lnTo>
                    <a:pt x="1" y="292"/>
                  </a:lnTo>
                  <a:cubicBezTo>
                    <a:pt x="1" y="339"/>
                    <a:pt x="48" y="339"/>
                    <a:pt x="48" y="339"/>
                  </a:cubicBezTo>
                  <a:lnTo>
                    <a:pt x="196" y="339"/>
                  </a:lnTo>
                  <a:cubicBezTo>
                    <a:pt x="196" y="339"/>
                    <a:pt x="242" y="339"/>
                    <a:pt x="242" y="292"/>
                  </a:cubicBezTo>
                  <a:lnTo>
                    <a:pt x="242" y="47"/>
                  </a:lnTo>
                  <a:cubicBezTo>
                    <a:pt x="242" y="0"/>
                    <a:pt x="196" y="0"/>
                    <a:pt x="1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29" name="Google Shape;2229;p42"/>
            <p:cNvSpPr/>
            <p:nvPr/>
          </p:nvSpPr>
          <p:spPr>
            <a:xfrm>
              <a:off x="7238595" y="1802433"/>
              <a:ext cx="66109" cy="91369"/>
            </a:xfrm>
            <a:custGeom>
              <a:avLst/>
              <a:gdLst/>
              <a:ahLst/>
              <a:cxnLst/>
              <a:rect l="l" t="t" r="r" b="b"/>
              <a:pathLst>
                <a:path w="246" h="340" extrusionOk="0">
                  <a:moveTo>
                    <a:pt x="51" y="0"/>
                  </a:moveTo>
                  <a:cubicBezTo>
                    <a:pt x="51" y="0"/>
                    <a:pt x="0" y="0"/>
                    <a:pt x="0" y="47"/>
                  </a:cubicBezTo>
                  <a:lnTo>
                    <a:pt x="0" y="292"/>
                  </a:lnTo>
                  <a:cubicBezTo>
                    <a:pt x="0" y="339"/>
                    <a:pt x="51" y="339"/>
                    <a:pt x="51" y="339"/>
                  </a:cubicBezTo>
                  <a:lnTo>
                    <a:pt x="195" y="339"/>
                  </a:lnTo>
                  <a:cubicBezTo>
                    <a:pt x="245" y="339"/>
                    <a:pt x="245" y="339"/>
                    <a:pt x="245" y="292"/>
                  </a:cubicBezTo>
                  <a:lnTo>
                    <a:pt x="245" y="47"/>
                  </a:lnTo>
                  <a:cubicBezTo>
                    <a:pt x="245" y="0"/>
                    <a:pt x="245" y="0"/>
                    <a:pt x="1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0" name="Google Shape;2230;p42"/>
            <p:cNvSpPr/>
            <p:nvPr/>
          </p:nvSpPr>
          <p:spPr>
            <a:xfrm>
              <a:off x="7566183" y="3594081"/>
              <a:ext cx="38967" cy="78739"/>
            </a:xfrm>
            <a:custGeom>
              <a:avLst/>
              <a:gdLst/>
              <a:ahLst/>
              <a:cxnLst/>
              <a:rect l="l" t="t" r="r" b="b"/>
              <a:pathLst>
                <a:path w="145" h="293" extrusionOk="0">
                  <a:moveTo>
                    <a:pt x="0" y="1"/>
                  </a:moveTo>
                  <a:lnTo>
                    <a:pt x="0" y="293"/>
                  </a:lnTo>
                  <a:lnTo>
                    <a:pt x="144" y="293"/>
                  </a:lnTo>
                  <a:lnTo>
                    <a:pt x="144" y="1"/>
                  </a:ln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1" name="Google Shape;2231;p42"/>
            <p:cNvSpPr/>
            <p:nvPr/>
          </p:nvSpPr>
          <p:spPr>
            <a:xfrm>
              <a:off x="7461377" y="3646484"/>
              <a:ext cx="157210" cy="66108"/>
            </a:xfrm>
            <a:custGeom>
              <a:avLst/>
              <a:gdLst/>
              <a:ahLst/>
              <a:cxnLst/>
              <a:rect l="l" t="t" r="r" b="b"/>
              <a:pathLst>
                <a:path w="585" h="246" extrusionOk="0">
                  <a:moveTo>
                    <a:pt x="390" y="1"/>
                  </a:moveTo>
                  <a:lnTo>
                    <a:pt x="242" y="98"/>
                  </a:lnTo>
                  <a:lnTo>
                    <a:pt x="47" y="149"/>
                  </a:lnTo>
                  <a:cubicBezTo>
                    <a:pt x="47" y="149"/>
                    <a:pt x="1" y="149"/>
                    <a:pt x="1" y="246"/>
                  </a:cubicBezTo>
                  <a:lnTo>
                    <a:pt x="585" y="246"/>
                  </a:lnTo>
                  <a:lnTo>
                    <a:pt x="534" y="51"/>
                  </a:lnTo>
                  <a:lnTo>
                    <a:pt x="437" y="51"/>
                  </a:lnTo>
                  <a:lnTo>
                    <a:pt x="43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2" name="Google Shape;2232;p42"/>
            <p:cNvSpPr/>
            <p:nvPr/>
          </p:nvSpPr>
          <p:spPr>
            <a:xfrm>
              <a:off x="7461377" y="3712324"/>
              <a:ext cx="157210" cy="269"/>
            </a:xfrm>
            <a:custGeom>
              <a:avLst/>
              <a:gdLst/>
              <a:ahLst/>
              <a:cxnLst/>
              <a:rect l="l" t="t" r="r" b="b"/>
              <a:pathLst>
                <a:path w="585" h="1" extrusionOk="0">
                  <a:moveTo>
                    <a:pt x="585" y="1"/>
                  </a:moveTo>
                  <a:lnTo>
                    <a:pt x="1" y="1"/>
                  </a:lnTo>
                  <a:lnTo>
                    <a:pt x="1" y="1"/>
                  </a:lnTo>
                  <a:close/>
                </a:path>
              </a:pathLst>
            </a:custGeom>
            <a:solidFill>
              <a:srgbClr val="008A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3" name="Google Shape;2233;p42"/>
            <p:cNvSpPr/>
            <p:nvPr/>
          </p:nvSpPr>
          <p:spPr>
            <a:xfrm>
              <a:off x="7500074" y="3672552"/>
              <a:ext cx="13974" cy="13974"/>
            </a:xfrm>
            <a:custGeom>
              <a:avLst/>
              <a:gdLst/>
              <a:ahLst/>
              <a:cxnLst/>
              <a:rect l="l" t="t" r="r" b="b"/>
              <a:pathLst>
                <a:path w="52" h="52" extrusionOk="0">
                  <a:moveTo>
                    <a:pt x="51" y="1"/>
                  </a:moveTo>
                  <a:lnTo>
                    <a:pt x="1" y="52"/>
                  </a:lnTo>
                  <a:lnTo>
                    <a:pt x="51" y="52"/>
                  </a:lnTo>
                  <a:lnTo>
                    <a:pt x="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4" name="Google Shape;2234;p42"/>
            <p:cNvSpPr/>
            <p:nvPr/>
          </p:nvSpPr>
          <p:spPr>
            <a:xfrm>
              <a:off x="7526411" y="3672552"/>
              <a:ext cx="269" cy="13974"/>
            </a:xfrm>
            <a:custGeom>
              <a:avLst/>
              <a:gdLst/>
              <a:ahLst/>
              <a:cxnLst/>
              <a:rect l="l" t="t" r="r" b="b"/>
              <a:pathLst>
                <a:path w="1" h="52" extrusionOk="0">
                  <a:moveTo>
                    <a:pt x="0" y="1"/>
                  </a:moveTo>
                  <a:lnTo>
                    <a:pt x="0" y="1"/>
                  </a:lnTo>
                  <a:lnTo>
                    <a:pt x="0" y="52"/>
                  </a:lnTo>
                  <a:lnTo>
                    <a:pt x="0" y="5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5" name="Google Shape;2235;p42"/>
            <p:cNvSpPr/>
            <p:nvPr/>
          </p:nvSpPr>
          <p:spPr>
            <a:xfrm>
              <a:off x="7526411" y="3672552"/>
              <a:ext cx="13705" cy="13974"/>
            </a:xfrm>
            <a:custGeom>
              <a:avLst/>
              <a:gdLst/>
              <a:ahLst/>
              <a:cxnLst/>
              <a:rect l="l" t="t" r="r" b="b"/>
              <a:pathLst>
                <a:path w="51" h="52" extrusionOk="0">
                  <a:moveTo>
                    <a:pt x="0" y="1"/>
                  </a:moveTo>
                  <a:cubicBezTo>
                    <a:pt x="51" y="1"/>
                    <a:pt x="51" y="1"/>
                    <a:pt x="51" y="52"/>
                  </a:cubicBezTo>
                  <a:lnTo>
                    <a:pt x="5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6" name="Google Shape;2236;p42"/>
            <p:cNvSpPr/>
            <p:nvPr/>
          </p:nvSpPr>
          <p:spPr>
            <a:xfrm>
              <a:off x="7539847" y="3660190"/>
              <a:ext cx="12899" cy="12630"/>
            </a:xfrm>
            <a:custGeom>
              <a:avLst/>
              <a:gdLst/>
              <a:ahLst/>
              <a:cxnLst/>
              <a:rect l="l" t="t" r="r" b="b"/>
              <a:pathLst>
                <a:path w="48" h="47" extrusionOk="0">
                  <a:moveTo>
                    <a:pt x="1" y="0"/>
                  </a:moveTo>
                  <a:lnTo>
                    <a:pt x="47" y="0"/>
                  </a:lnTo>
                  <a:lnTo>
                    <a:pt x="47" y="47"/>
                  </a:lnTo>
                  <a:lnTo>
                    <a:pt x="47" y="47"/>
                  </a:lnTo>
                  <a:lnTo>
                    <a:pt x="47" y="47"/>
                  </a:lnTo>
                  <a:lnTo>
                    <a:pt x="47" y="47"/>
                  </a:lnTo>
                  <a:lnTo>
                    <a:pt x="47" y="0"/>
                  </a:lnTo>
                  <a:lnTo>
                    <a:pt x="4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7" name="Google Shape;2237;p42"/>
            <p:cNvSpPr/>
            <p:nvPr/>
          </p:nvSpPr>
          <p:spPr>
            <a:xfrm>
              <a:off x="7395536" y="3594081"/>
              <a:ext cx="40042" cy="78739"/>
            </a:xfrm>
            <a:custGeom>
              <a:avLst/>
              <a:gdLst/>
              <a:ahLst/>
              <a:cxnLst/>
              <a:rect l="l" t="t" r="r" b="b"/>
              <a:pathLst>
                <a:path w="149" h="293" extrusionOk="0">
                  <a:moveTo>
                    <a:pt x="0" y="1"/>
                  </a:moveTo>
                  <a:lnTo>
                    <a:pt x="0" y="293"/>
                  </a:lnTo>
                  <a:lnTo>
                    <a:pt x="148" y="293"/>
                  </a:lnTo>
                  <a:lnTo>
                    <a:pt x="148" y="1"/>
                  </a:ln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8" name="Google Shape;2238;p42"/>
            <p:cNvSpPr/>
            <p:nvPr/>
          </p:nvSpPr>
          <p:spPr>
            <a:xfrm>
              <a:off x="7290730" y="3646484"/>
              <a:ext cx="157479" cy="66108"/>
            </a:xfrm>
            <a:custGeom>
              <a:avLst/>
              <a:gdLst/>
              <a:ahLst/>
              <a:cxnLst/>
              <a:rect l="l" t="t" r="r" b="b"/>
              <a:pathLst>
                <a:path w="586" h="246" extrusionOk="0">
                  <a:moveTo>
                    <a:pt x="390" y="1"/>
                  </a:moveTo>
                  <a:lnTo>
                    <a:pt x="246" y="98"/>
                  </a:lnTo>
                  <a:lnTo>
                    <a:pt x="51" y="149"/>
                  </a:lnTo>
                  <a:cubicBezTo>
                    <a:pt x="51" y="149"/>
                    <a:pt x="1" y="149"/>
                    <a:pt x="1" y="246"/>
                  </a:cubicBezTo>
                  <a:lnTo>
                    <a:pt x="585" y="246"/>
                  </a:lnTo>
                  <a:lnTo>
                    <a:pt x="538" y="51"/>
                  </a:lnTo>
                  <a:lnTo>
                    <a:pt x="441" y="51"/>
                  </a:lnTo>
                  <a:lnTo>
                    <a:pt x="39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39" name="Google Shape;2239;p42"/>
            <p:cNvSpPr/>
            <p:nvPr/>
          </p:nvSpPr>
          <p:spPr>
            <a:xfrm>
              <a:off x="7290730" y="3712324"/>
              <a:ext cx="157479" cy="269"/>
            </a:xfrm>
            <a:custGeom>
              <a:avLst/>
              <a:gdLst/>
              <a:ahLst/>
              <a:cxnLst/>
              <a:rect l="l" t="t" r="r" b="b"/>
              <a:pathLst>
                <a:path w="586" h="1" extrusionOk="0">
                  <a:moveTo>
                    <a:pt x="585" y="1"/>
                  </a:moveTo>
                  <a:lnTo>
                    <a:pt x="1" y="1"/>
                  </a:lnTo>
                  <a:lnTo>
                    <a:pt x="1" y="1"/>
                  </a:lnTo>
                  <a:close/>
                </a:path>
              </a:pathLst>
            </a:custGeom>
            <a:solidFill>
              <a:srgbClr val="008A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0" name="Google Shape;2240;p42"/>
            <p:cNvSpPr/>
            <p:nvPr/>
          </p:nvSpPr>
          <p:spPr>
            <a:xfrm>
              <a:off x="7343133" y="3672552"/>
              <a:ext cx="269" cy="26605"/>
            </a:xfrm>
            <a:custGeom>
              <a:avLst/>
              <a:gdLst/>
              <a:ahLst/>
              <a:cxnLst/>
              <a:rect l="l" t="t" r="r" b="b"/>
              <a:pathLst>
                <a:path w="1" h="99" extrusionOk="0">
                  <a:moveTo>
                    <a:pt x="1" y="52"/>
                  </a:moveTo>
                  <a:lnTo>
                    <a:pt x="1" y="52"/>
                  </a:lnTo>
                  <a:lnTo>
                    <a:pt x="1" y="52"/>
                  </a:lnTo>
                  <a:lnTo>
                    <a:pt x="1" y="98"/>
                  </a:lnTo>
                  <a:lnTo>
                    <a:pt x="1" y="52"/>
                  </a:lnTo>
                  <a:lnTo>
                    <a:pt x="1" y="52"/>
                  </a:lnTo>
                  <a:lnTo>
                    <a:pt x="1" y="52"/>
                  </a:lnTo>
                  <a:lnTo>
                    <a:pt x="1" y="52"/>
                  </a:lnTo>
                  <a:lnTo>
                    <a:pt x="1" y="52"/>
                  </a:lnTo>
                  <a:lnTo>
                    <a:pt x="1" y="52"/>
                  </a:lnTo>
                  <a:lnTo>
                    <a:pt x="1" y="52"/>
                  </a:lnTo>
                  <a:lnTo>
                    <a:pt x="1" y="52"/>
                  </a:lnTo>
                  <a:cubicBezTo>
                    <a:pt x="1" y="52"/>
                    <a:pt x="1" y="1"/>
                    <a:pt x="1" y="5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1" name="Google Shape;2241;p42"/>
            <p:cNvSpPr/>
            <p:nvPr/>
          </p:nvSpPr>
          <p:spPr>
            <a:xfrm>
              <a:off x="7356839" y="3672552"/>
              <a:ext cx="269" cy="13974"/>
            </a:xfrm>
            <a:custGeom>
              <a:avLst/>
              <a:gdLst/>
              <a:ahLst/>
              <a:cxnLst/>
              <a:rect l="l" t="t" r="r" b="b"/>
              <a:pathLst>
                <a:path w="1" h="52" extrusionOk="0">
                  <a:moveTo>
                    <a:pt x="0" y="1"/>
                  </a:moveTo>
                  <a:lnTo>
                    <a:pt x="0" y="52"/>
                  </a:lnTo>
                  <a:lnTo>
                    <a:pt x="0" y="52"/>
                  </a:lnTo>
                  <a:lnTo>
                    <a:pt x="0" y="5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2" name="Google Shape;2242;p42"/>
            <p:cNvSpPr/>
            <p:nvPr/>
          </p:nvSpPr>
          <p:spPr>
            <a:xfrm>
              <a:off x="7369200" y="3672552"/>
              <a:ext cx="269" cy="13974"/>
            </a:xfrm>
            <a:custGeom>
              <a:avLst/>
              <a:gdLst/>
              <a:ahLst/>
              <a:cxnLst/>
              <a:rect l="l" t="t" r="r" b="b"/>
              <a:pathLst>
                <a:path w="1" h="52" extrusionOk="0">
                  <a:moveTo>
                    <a:pt x="1" y="1"/>
                  </a:moveTo>
                  <a:lnTo>
                    <a:pt x="1" y="52"/>
                  </a:lnTo>
                  <a:lnTo>
                    <a:pt x="1" y="52"/>
                  </a:lnTo>
                  <a:lnTo>
                    <a:pt x="1" y="52"/>
                  </a:lnTo>
                  <a:lnTo>
                    <a:pt x="1" y="52"/>
                  </a:lnTo>
                  <a:lnTo>
                    <a:pt x="1" y="52"/>
                  </a:lnTo>
                  <a:lnTo>
                    <a:pt x="1" y="5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3" name="Google Shape;2243;p42"/>
            <p:cNvSpPr/>
            <p:nvPr/>
          </p:nvSpPr>
          <p:spPr>
            <a:xfrm>
              <a:off x="7382906" y="3660190"/>
              <a:ext cx="269" cy="12630"/>
            </a:xfrm>
            <a:custGeom>
              <a:avLst/>
              <a:gdLst/>
              <a:ahLst/>
              <a:cxnLst/>
              <a:rect l="l" t="t" r="r" b="b"/>
              <a:pathLst>
                <a:path w="1" h="47" extrusionOk="0">
                  <a:moveTo>
                    <a:pt x="1" y="0"/>
                  </a:moveTo>
                  <a:lnTo>
                    <a:pt x="1" y="0"/>
                  </a:lnTo>
                  <a:lnTo>
                    <a:pt x="1" y="47"/>
                  </a:lnTo>
                  <a:lnTo>
                    <a:pt x="1" y="47"/>
                  </a:lnTo>
                  <a:lnTo>
                    <a:pt x="1" y="47"/>
                  </a:lnTo>
                  <a:lnTo>
                    <a:pt x="1" y="47"/>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4" name="Google Shape;2244;p42"/>
            <p:cNvSpPr/>
            <p:nvPr/>
          </p:nvSpPr>
          <p:spPr>
            <a:xfrm>
              <a:off x="7330503" y="2442826"/>
              <a:ext cx="353118" cy="301787"/>
            </a:xfrm>
            <a:custGeom>
              <a:avLst/>
              <a:gdLst/>
              <a:ahLst/>
              <a:cxnLst/>
              <a:rect l="l" t="t" r="r" b="b"/>
              <a:pathLst>
                <a:path w="1314" h="1123" extrusionOk="0">
                  <a:moveTo>
                    <a:pt x="242" y="1"/>
                  </a:moveTo>
                  <a:cubicBezTo>
                    <a:pt x="145" y="196"/>
                    <a:pt x="48" y="488"/>
                    <a:pt x="1" y="877"/>
                  </a:cubicBezTo>
                  <a:cubicBezTo>
                    <a:pt x="48" y="928"/>
                    <a:pt x="48" y="928"/>
                    <a:pt x="98" y="928"/>
                  </a:cubicBezTo>
                  <a:cubicBezTo>
                    <a:pt x="145" y="1025"/>
                    <a:pt x="242" y="1025"/>
                    <a:pt x="340" y="1072"/>
                  </a:cubicBezTo>
                  <a:cubicBezTo>
                    <a:pt x="534" y="1072"/>
                    <a:pt x="682" y="1122"/>
                    <a:pt x="826" y="1122"/>
                  </a:cubicBezTo>
                  <a:cubicBezTo>
                    <a:pt x="974" y="1122"/>
                    <a:pt x="1119" y="1072"/>
                    <a:pt x="1216" y="1025"/>
                  </a:cubicBezTo>
                  <a:cubicBezTo>
                    <a:pt x="1267" y="974"/>
                    <a:pt x="1313" y="928"/>
                    <a:pt x="1313" y="877"/>
                  </a:cubicBezTo>
                  <a:cubicBezTo>
                    <a:pt x="1267" y="488"/>
                    <a:pt x="1119" y="98"/>
                    <a:pt x="1021" y="1"/>
                  </a:cubicBezTo>
                  <a:cubicBezTo>
                    <a:pt x="859" y="18"/>
                    <a:pt x="718" y="23"/>
                    <a:pt x="603" y="23"/>
                  </a:cubicBezTo>
                  <a:cubicBezTo>
                    <a:pt x="372" y="23"/>
                    <a:pt x="242" y="1"/>
                    <a:pt x="242" y="1"/>
                  </a:cubicBezTo>
                  <a:close/>
                </a:path>
              </a:pathLst>
            </a:custGeom>
            <a:solidFill>
              <a:srgbClr val="3630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5" name="Google Shape;2245;p42"/>
            <p:cNvSpPr/>
            <p:nvPr/>
          </p:nvSpPr>
          <p:spPr>
            <a:xfrm>
              <a:off x="7481800" y="2673937"/>
              <a:ext cx="215257" cy="240247"/>
            </a:xfrm>
            <a:custGeom>
              <a:avLst/>
              <a:gdLst/>
              <a:ahLst/>
              <a:cxnLst/>
              <a:rect l="l" t="t" r="r" b="b"/>
              <a:pathLst>
                <a:path w="801" h="894" extrusionOk="0">
                  <a:moveTo>
                    <a:pt x="589" y="0"/>
                  </a:moveTo>
                  <a:cubicBezTo>
                    <a:pt x="366" y="0"/>
                    <a:pt x="0" y="97"/>
                    <a:pt x="69" y="749"/>
                  </a:cubicBezTo>
                  <a:lnTo>
                    <a:pt x="69" y="893"/>
                  </a:lnTo>
                  <a:cubicBezTo>
                    <a:pt x="69" y="893"/>
                    <a:pt x="217" y="893"/>
                    <a:pt x="411" y="847"/>
                  </a:cubicBezTo>
                  <a:lnTo>
                    <a:pt x="509" y="699"/>
                  </a:lnTo>
                  <a:lnTo>
                    <a:pt x="606" y="847"/>
                  </a:lnTo>
                  <a:cubicBezTo>
                    <a:pt x="606" y="847"/>
                    <a:pt x="704" y="847"/>
                    <a:pt x="750" y="796"/>
                  </a:cubicBezTo>
                  <a:cubicBezTo>
                    <a:pt x="801" y="165"/>
                    <a:pt x="750" y="17"/>
                    <a:pt x="750" y="17"/>
                  </a:cubicBezTo>
                  <a:cubicBezTo>
                    <a:pt x="750" y="17"/>
                    <a:pt x="682" y="0"/>
                    <a:pt x="5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6" name="Google Shape;2246;p42"/>
            <p:cNvSpPr/>
            <p:nvPr/>
          </p:nvSpPr>
          <p:spPr>
            <a:xfrm>
              <a:off x="7330503" y="2672325"/>
              <a:ext cx="196177" cy="241859"/>
            </a:xfrm>
            <a:custGeom>
              <a:avLst/>
              <a:gdLst/>
              <a:ahLst/>
              <a:cxnLst/>
              <a:rect l="l" t="t" r="r" b="b"/>
              <a:pathLst>
                <a:path w="730" h="900" extrusionOk="0">
                  <a:moveTo>
                    <a:pt x="227" y="0"/>
                  </a:moveTo>
                  <a:cubicBezTo>
                    <a:pt x="101" y="0"/>
                    <a:pt x="1" y="23"/>
                    <a:pt x="1" y="23"/>
                  </a:cubicBezTo>
                  <a:lnTo>
                    <a:pt x="1" y="802"/>
                  </a:lnTo>
                  <a:cubicBezTo>
                    <a:pt x="1" y="802"/>
                    <a:pt x="196" y="899"/>
                    <a:pt x="682" y="899"/>
                  </a:cubicBezTo>
                  <a:lnTo>
                    <a:pt x="729" y="315"/>
                  </a:lnTo>
                  <a:cubicBezTo>
                    <a:pt x="670" y="53"/>
                    <a:pt x="418" y="0"/>
                    <a:pt x="2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7" name="Google Shape;2247;p42"/>
            <p:cNvSpPr/>
            <p:nvPr/>
          </p:nvSpPr>
          <p:spPr>
            <a:xfrm>
              <a:off x="7487713" y="2730640"/>
              <a:ext cx="12631" cy="170914"/>
            </a:xfrm>
            <a:custGeom>
              <a:avLst/>
              <a:gdLst/>
              <a:ahLst/>
              <a:cxnLst/>
              <a:rect l="l" t="t" r="r" b="b"/>
              <a:pathLst>
                <a:path w="47" h="636" extrusionOk="0">
                  <a:moveTo>
                    <a:pt x="47" y="1"/>
                  </a:moveTo>
                  <a:cubicBezTo>
                    <a:pt x="0" y="196"/>
                    <a:pt x="47" y="441"/>
                    <a:pt x="47" y="636"/>
                  </a:cubicBezTo>
                  <a:lnTo>
                    <a:pt x="47" y="1"/>
                  </a:lnTo>
                  <a:close/>
                </a:path>
              </a:pathLst>
            </a:custGeom>
            <a:solidFill>
              <a:srgbClr val="1B21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8" name="Google Shape;2248;p42"/>
            <p:cNvSpPr/>
            <p:nvPr/>
          </p:nvSpPr>
          <p:spPr>
            <a:xfrm>
              <a:off x="7412467" y="1792490"/>
              <a:ext cx="232456" cy="219823"/>
            </a:xfrm>
            <a:custGeom>
              <a:avLst/>
              <a:gdLst/>
              <a:ahLst/>
              <a:cxnLst/>
              <a:rect l="l" t="t" r="r" b="b"/>
              <a:pathLst>
                <a:path w="865" h="818" extrusionOk="0">
                  <a:moveTo>
                    <a:pt x="417" y="0"/>
                  </a:moveTo>
                  <a:cubicBezTo>
                    <a:pt x="151" y="0"/>
                    <a:pt x="85" y="232"/>
                    <a:pt x="85" y="232"/>
                  </a:cubicBezTo>
                  <a:cubicBezTo>
                    <a:pt x="0" y="782"/>
                    <a:pt x="394" y="817"/>
                    <a:pt x="497" y="817"/>
                  </a:cubicBezTo>
                  <a:cubicBezTo>
                    <a:pt x="513" y="817"/>
                    <a:pt x="521" y="816"/>
                    <a:pt x="521" y="816"/>
                  </a:cubicBezTo>
                  <a:cubicBezTo>
                    <a:pt x="864" y="719"/>
                    <a:pt x="864" y="427"/>
                    <a:pt x="864" y="427"/>
                  </a:cubicBezTo>
                  <a:cubicBezTo>
                    <a:pt x="814" y="37"/>
                    <a:pt x="619" y="37"/>
                    <a:pt x="619" y="37"/>
                  </a:cubicBezTo>
                  <a:cubicBezTo>
                    <a:pt x="541" y="11"/>
                    <a:pt x="475" y="0"/>
                    <a:pt x="4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9" name="Google Shape;2249;p42"/>
            <p:cNvSpPr/>
            <p:nvPr/>
          </p:nvSpPr>
          <p:spPr>
            <a:xfrm>
              <a:off x="7133788" y="2090247"/>
              <a:ext cx="432663" cy="104806"/>
            </a:xfrm>
            <a:custGeom>
              <a:avLst/>
              <a:gdLst/>
              <a:ahLst/>
              <a:cxnLst/>
              <a:rect l="l" t="t" r="r" b="b"/>
              <a:pathLst>
                <a:path w="1610" h="390" extrusionOk="0">
                  <a:moveTo>
                    <a:pt x="1122" y="0"/>
                  </a:moveTo>
                  <a:lnTo>
                    <a:pt x="441" y="47"/>
                  </a:lnTo>
                  <a:cubicBezTo>
                    <a:pt x="1" y="98"/>
                    <a:pt x="1" y="144"/>
                    <a:pt x="1" y="144"/>
                  </a:cubicBezTo>
                  <a:cubicBezTo>
                    <a:pt x="1" y="292"/>
                    <a:pt x="149" y="390"/>
                    <a:pt x="149" y="390"/>
                  </a:cubicBezTo>
                  <a:lnTo>
                    <a:pt x="1122" y="390"/>
                  </a:lnTo>
                  <a:cubicBezTo>
                    <a:pt x="1317" y="390"/>
                    <a:pt x="1414" y="339"/>
                    <a:pt x="1414" y="339"/>
                  </a:cubicBezTo>
                  <a:cubicBezTo>
                    <a:pt x="1609" y="0"/>
                    <a:pt x="1122" y="0"/>
                    <a:pt x="1122" y="0"/>
                  </a:cubicBez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0" name="Google Shape;2250;p42"/>
            <p:cNvSpPr/>
            <p:nvPr/>
          </p:nvSpPr>
          <p:spPr>
            <a:xfrm>
              <a:off x="7395536" y="2063911"/>
              <a:ext cx="314151" cy="353115"/>
            </a:xfrm>
            <a:custGeom>
              <a:avLst/>
              <a:gdLst/>
              <a:ahLst/>
              <a:cxnLst/>
              <a:rect l="l" t="t" r="r" b="b"/>
              <a:pathLst>
                <a:path w="1169" h="1314" extrusionOk="0">
                  <a:moveTo>
                    <a:pt x="440" y="1"/>
                  </a:moveTo>
                  <a:cubicBezTo>
                    <a:pt x="440" y="1"/>
                    <a:pt x="343" y="1"/>
                    <a:pt x="195" y="48"/>
                  </a:cubicBezTo>
                  <a:cubicBezTo>
                    <a:pt x="195" y="48"/>
                    <a:pt x="0" y="632"/>
                    <a:pt x="148" y="1267"/>
                  </a:cubicBezTo>
                  <a:lnTo>
                    <a:pt x="732" y="1313"/>
                  </a:lnTo>
                  <a:lnTo>
                    <a:pt x="1169" y="242"/>
                  </a:lnTo>
                  <a:cubicBezTo>
                    <a:pt x="974" y="145"/>
                    <a:pt x="682" y="48"/>
                    <a:pt x="682" y="48"/>
                  </a:cubicBezTo>
                  <a:lnTo>
                    <a:pt x="440" y="1"/>
                  </a:ln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1" name="Google Shape;2251;p42"/>
            <p:cNvSpPr/>
            <p:nvPr/>
          </p:nvSpPr>
          <p:spPr>
            <a:xfrm>
              <a:off x="7513780" y="1959374"/>
              <a:ext cx="78739" cy="117436"/>
            </a:xfrm>
            <a:custGeom>
              <a:avLst/>
              <a:gdLst/>
              <a:ahLst/>
              <a:cxnLst/>
              <a:rect l="l" t="t" r="r" b="b"/>
              <a:pathLst>
                <a:path w="293" h="437" extrusionOk="0">
                  <a:moveTo>
                    <a:pt x="0" y="1"/>
                  </a:moveTo>
                  <a:lnTo>
                    <a:pt x="0" y="437"/>
                  </a:lnTo>
                  <a:lnTo>
                    <a:pt x="292" y="437"/>
                  </a:lnTo>
                  <a:lnTo>
                    <a:pt x="292" y="1"/>
                  </a:ln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2" name="Google Shape;2252;p42"/>
            <p:cNvSpPr/>
            <p:nvPr/>
          </p:nvSpPr>
          <p:spPr>
            <a:xfrm>
              <a:off x="7513780" y="1959374"/>
              <a:ext cx="65034" cy="104806"/>
            </a:xfrm>
            <a:custGeom>
              <a:avLst/>
              <a:gdLst/>
              <a:ahLst/>
              <a:cxnLst/>
              <a:rect l="l" t="t" r="r" b="b"/>
              <a:pathLst>
                <a:path w="242" h="390" extrusionOk="0">
                  <a:moveTo>
                    <a:pt x="0" y="1"/>
                  </a:moveTo>
                  <a:lnTo>
                    <a:pt x="0" y="390"/>
                  </a:lnTo>
                  <a:cubicBezTo>
                    <a:pt x="47" y="390"/>
                    <a:pt x="144" y="339"/>
                    <a:pt x="195" y="242"/>
                  </a:cubicBezTo>
                  <a:cubicBezTo>
                    <a:pt x="242" y="145"/>
                    <a:pt x="242" y="98"/>
                    <a:pt x="242" y="1"/>
                  </a:cubicBezTo>
                  <a:close/>
                </a:path>
              </a:pathLst>
            </a:custGeom>
            <a:solidFill>
              <a:srgbClr val="EE96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3" name="Google Shape;2253;p42"/>
            <p:cNvSpPr/>
            <p:nvPr/>
          </p:nvSpPr>
          <p:spPr>
            <a:xfrm>
              <a:off x="7447940" y="1817751"/>
              <a:ext cx="157210" cy="216867"/>
            </a:xfrm>
            <a:custGeom>
              <a:avLst/>
              <a:gdLst/>
              <a:ahLst/>
              <a:cxnLst/>
              <a:rect l="l" t="t" r="r" b="b"/>
              <a:pathLst>
                <a:path w="585" h="807" extrusionOk="0">
                  <a:moveTo>
                    <a:pt x="307" y="0"/>
                  </a:moveTo>
                  <a:cubicBezTo>
                    <a:pt x="247" y="0"/>
                    <a:pt x="189" y="27"/>
                    <a:pt x="148" y="87"/>
                  </a:cubicBezTo>
                  <a:cubicBezTo>
                    <a:pt x="51" y="185"/>
                    <a:pt x="0" y="430"/>
                    <a:pt x="51" y="574"/>
                  </a:cubicBezTo>
                  <a:cubicBezTo>
                    <a:pt x="51" y="672"/>
                    <a:pt x="97" y="722"/>
                    <a:pt x="148" y="769"/>
                  </a:cubicBezTo>
                  <a:cubicBezTo>
                    <a:pt x="197" y="794"/>
                    <a:pt x="233" y="807"/>
                    <a:pt x="269" y="807"/>
                  </a:cubicBezTo>
                  <a:cubicBezTo>
                    <a:pt x="305" y="807"/>
                    <a:pt x="341" y="794"/>
                    <a:pt x="389" y="769"/>
                  </a:cubicBezTo>
                  <a:cubicBezTo>
                    <a:pt x="440" y="722"/>
                    <a:pt x="487" y="672"/>
                    <a:pt x="537" y="574"/>
                  </a:cubicBezTo>
                  <a:cubicBezTo>
                    <a:pt x="584" y="430"/>
                    <a:pt x="584" y="235"/>
                    <a:pt x="537" y="138"/>
                  </a:cubicBezTo>
                  <a:cubicBezTo>
                    <a:pt x="481" y="52"/>
                    <a:pt x="391" y="0"/>
                    <a:pt x="307" y="0"/>
                  </a:cubicBez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4" name="Google Shape;2254;p42"/>
            <p:cNvSpPr/>
            <p:nvPr/>
          </p:nvSpPr>
          <p:spPr>
            <a:xfrm>
              <a:off x="7474007" y="1906971"/>
              <a:ext cx="13705" cy="26605"/>
            </a:xfrm>
            <a:custGeom>
              <a:avLst/>
              <a:gdLst/>
              <a:ahLst/>
              <a:cxnLst/>
              <a:rect l="l" t="t" r="r" b="b"/>
              <a:pathLst>
                <a:path w="51" h="99" extrusionOk="0">
                  <a:moveTo>
                    <a:pt x="51" y="1"/>
                  </a:moveTo>
                  <a:cubicBezTo>
                    <a:pt x="0" y="1"/>
                    <a:pt x="0" y="48"/>
                    <a:pt x="0" y="48"/>
                  </a:cubicBezTo>
                  <a:cubicBezTo>
                    <a:pt x="0" y="48"/>
                    <a:pt x="0" y="98"/>
                    <a:pt x="51" y="98"/>
                  </a:cubicBezTo>
                  <a:lnTo>
                    <a:pt x="51" y="48"/>
                  </a:lnTo>
                  <a:lnTo>
                    <a:pt x="51" y="1"/>
                  </a:lnTo>
                  <a:close/>
                </a:path>
              </a:pathLst>
            </a:custGeom>
            <a:solidFill>
              <a:srgbClr val="1B21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5" name="Google Shape;2255;p42"/>
            <p:cNvSpPr/>
            <p:nvPr/>
          </p:nvSpPr>
          <p:spPr>
            <a:xfrm>
              <a:off x="7539847" y="1919601"/>
              <a:ext cx="12899" cy="13974"/>
            </a:xfrm>
            <a:custGeom>
              <a:avLst/>
              <a:gdLst/>
              <a:ahLst/>
              <a:cxnLst/>
              <a:rect l="l" t="t" r="r" b="b"/>
              <a:pathLst>
                <a:path w="48" h="52" extrusionOk="0">
                  <a:moveTo>
                    <a:pt x="1" y="1"/>
                  </a:moveTo>
                  <a:lnTo>
                    <a:pt x="1" y="51"/>
                  </a:lnTo>
                  <a:cubicBezTo>
                    <a:pt x="1" y="51"/>
                    <a:pt x="47" y="51"/>
                    <a:pt x="47" y="1"/>
                  </a:cubicBezTo>
                  <a:close/>
                </a:path>
              </a:pathLst>
            </a:custGeom>
            <a:solidFill>
              <a:srgbClr val="1B21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6" name="Google Shape;2256;p42"/>
            <p:cNvSpPr/>
            <p:nvPr/>
          </p:nvSpPr>
          <p:spPr>
            <a:xfrm>
              <a:off x="7487713" y="1945668"/>
              <a:ext cx="12631" cy="13974"/>
            </a:xfrm>
            <a:custGeom>
              <a:avLst/>
              <a:gdLst/>
              <a:ahLst/>
              <a:cxnLst/>
              <a:rect l="l" t="t" r="r" b="b"/>
              <a:pathLst>
                <a:path w="47" h="52" extrusionOk="0">
                  <a:moveTo>
                    <a:pt x="0" y="1"/>
                  </a:moveTo>
                  <a:cubicBezTo>
                    <a:pt x="0" y="52"/>
                    <a:pt x="47" y="52"/>
                    <a:pt x="47" y="52"/>
                  </a:cubicBezTo>
                  <a:lnTo>
                    <a:pt x="47" y="1"/>
                  </a:lnTo>
                  <a:close/>
                </a:path>
              </a:pathLst>
            </a:custGeom>
            <a:solidFill>
              <a:srgbClr val="EE96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7" name="Google Shape;2257;p42"/>
            <p:cNvSpPr/>
            <p:nvPr/>
          </p:nvSpPr>
          <p:spPr>
            <a:xfrm>
              <a:off x="7526411" y="1933307"/>
              <a:ext cx="26336" cy="12630"/>
            </a:xfrm>
            <a:custGeom>
              <a:avLst/>
              <a:gdLst/>
              <a:ahLst/>
              <a:cxnLst/>
              <a:rect l="l" t="t" r="r" b="b"/>
              <a:pathLst>
                <a:path w="98" h="47" extrusionOk="0">
                  <a:moveTo>
                    <a:pt x="51" y="0"/>
                  </a:moveTo>
                  <a:cubicBezTo>
                    <a:pt x="51" y="0"/>
                    <a:pt x="0" y="0"/>
                    <a:pt x="0" y="47"/>
                  </a:cubicBezTo>
                  <a:lnTo>
                    <a:pt x="97" y="47"/>
                  </a:lnTo>
                  <a:cubicBezTo>
                    <a:pt x="97" y="47"/>
                    <a:pt x="97" y="0"/>
                    <a:pt x="51" y="0"/>
                  </a:cubicBezTo>
                  <a:close/>
                </a:path>
              </a:pathLst>
            </a:custGeom>
            <a:solidFill>
              <a:srgbClr val="EE96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8" name="Google Shape;2258;p42"/>
            <p:cNvSpPr/>
            <p:nvPr/>
          </p:nvSpPr>
          <p:spPr>
            <a:xfrm>
              <a:off x="7461377" y="1933307"/>
              <a:ext cx="26336" cy="12630"/>
            </a:xfrm>
            <a:custGeom>
              <a:avLst/>
              <a:gdLst/>
              <a:ahLst/>
              <a:cxnLst/>
              <a:rect l="l" t="t" r="r" b="b"/>
              <a:pathLst>
                <a:path w="98" h="47" extrusionOk="0">
                  <a:moveTo>
                    <a:pt x="1" y="0"/>
                  </a:moveTo>
                  <a:cubicBezTo>
                    <a:pt x="1" y="47"/>
                    <a:pt x="47" y="47"/>
                    <a:pt x="47" y="47"/>
                  </a:cubicBezTo>
                  <a:lnTo>
                    <a:pt x="98" y="47"/>
                  </a:lnTo>
                  <a:cubicBezTo>
                    <a:pt x="98" y="0"/>
                    <a:pt x="98" y="0"/>
                    <a:pt x="47" y="0"/>
                  </a:cubicBezTo>
                  <a:close/>
                </a:path>
              </a:pathLst>
            </a:custGeom>
            <a:solidFill>
              <a:srgbClr val="EE96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9" name="Google Shape;2259;p42"/>
            <p:cNvSpPr/>
            <p:nvPr/>
          </p:nvSpPr>
          <p:spPr>
            <a:xfrm>
              <a:off x="7526411" y="1893534"/>
              <a:ext cx="40042" cy="13705"/>
            </a:xfrm>
            <a:custGeom>
              <a:avLst/>
              <a:gdLst/>
              <a:ahLst/>
              <a:cxnLst/>
              <a:rect l="l" t="t" r="r" b="b"/>
              <a:pathLst>
                <a:path w="149" h="51" extrusionOk="0">
                  <a:moveTo>
                    <a:pt x="0" y="0"/>
                  </a:moveTo>
                  <a:lnTo>
                    <a:pt x="0" y="51"/>
                  </a:lnTo>
                  <a:lnTo>
                    <a:pt x="148" y="51"/>
                  </a:lnTo>
                  <a:cubicBezTo>
                    <a:pt x="97" y="0"/>
                    <a:pt x="51" y="0"/>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0" name="Google Shape;2260;p42"/>
            <p:cNvSpPr/>
            <p:nvPr/>
          </p:nvSpPr>
          <p:spPr>
            <a:xfrm>
              <a:off x="7461377" y="1893534"/>
              <a:ext cx="38967" cy="13705"/>
            </a:xfrm>
            <a:custGeom>
              <a:avLst/>
              <a:gdLst/>
              <a:ahLst/>
              <a:cxnLst/>
              <a:rect l="l" t="t" r="r" b="b"/>
              <a:pathLst>
                <a:path w="145" h="51" extrusionOk="0">
                  <a:moveTo>
                    <a:pt x="47" y="0"/>
                  </a:moveTo>
                  <a:lnTo>
                    <a:pt x="1" y="51"/>
                  </a:lnTo>
                  <a:lnTo>
                    <a:pt x="145" y="51"/>
                  </a:lnTo>
                  <a:cubicBezTo>
                    <a:pt x="98" y="0"/>
                    <a:pt x="47" y="0"/>
                    <a:pt x="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1" name="Google Shape;2261;p42"/>
            <p:cNvSpPr/>
            <p:nvPr/>
          </p:nvSpPr>
          <p:spPr>
            <a:xfrm>
              <a:off x="7487713" y="1972004"/>
              <a:ext cx="38967" cy="13705"/>
            </a:xfrm>
            <a:custGeom>
              <a:avLst/>
              <a:gdLst/>
              <a:ahLst/>
              <a:cxnLst/>
              <a:rect l="l" t="t" r="r" b="b"/>
              <a:pathLst>
                <a:path w="145" h="51" extrusionOk="0">
                  <a:moveTo>
                    <a:pt x="0" y="0"/>
                  </a:moveTo>
                  <a:cubicBezTo>
                    <a:pt x="47" y="51"/>
                    <a:pt x="47" y="51"/>
                    <a:pt x="97" y="51"/>
                  </a:cubicBezTo>
                  <a:lnTo>
                    <a:pt x="144" y="0"/>
                  </a:lnTo>
                  <a:close/>
                </a:path>
              </a:pathLst>
            </a:custGeom>
            <a:solidFill>
              <a:srgbClr val="EE96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2" name="Google Shape;2262;p42"/>
            <p:cNvSpPr/>
            <p:nvPr/>
          </p:nvSpPr>
          <p:spPr>
            <a:xfrm>
              <a:off x="7578545" y="1906971"/>
              <a:ext cx="52672" cy="52672"/>
            </a:xfrm>
            <a:custGeom>
              <a:avLst/>
              <a:gdLst/>
              <a:ahLst/>
              <a:cxnLst/>
              <a:rect l="l" t="t" r="r" b="b"/>
              <a:pathLst>
                <a:path w="196" h="196" extrusionOk="0">
                  <a:moveTo>
                    <a:pt x="149" y="1"/>
                  </a:moveTo>
                  <a:cubicBezTo>
                    <a:pt x="149" y="1"/>
                    <a:pt x="98" y="1"/>
                    <a:pt x="51" y="48"/>
                  </a:cubicBezTo>
                  <a:lnTo>
                    <a:pt x="1" y="98"/>
                  </a:lnTo>
                  <a:cubicBezTo>
                    <a:pt x="1" y="145"/>
                    <a:pt x="51" y="196"/>
                    <a:pt x="98" y="196"/>
                  </a:cubicBezTo>
                  <a:lnTo>
                    <a:pt x="149" y="196"/>
                  </a:lnTo>
                  <a:cubicBezTo>
                    <a:pt x="149" y="145"/>
                    <a:pt x="196" y="145"/>
                    <a:pt x="196" y="98"/>
                  </a:cubicBezTo>
                  <a:cubicBezTo>
                    <a:pt x="196" y="48"/>
                    <a:pt x="196" y="48"/>
                    <a:pt x="149" y="1"/>
                  </a:cubicBez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3" name="Google Shape;2263;p42"/>
            <p:cNvSpPr/>
            <p:nvPr/>
          </p:nvSpPr>
          <p:spPr>
            <a:xfrm>
              <a:off x="7592251" y="1919601"/>
              <a:ext cx="26336" cy="40041"/>
            </a:xfrm>
            <a:custGeom>
              <a:avLst/>
              <a:gdLst/>
              <a:ahLst/>
              <a:cxnLst/>
              <a:rect l="l" t="t" r="r" b="b"/>
              <a:pathLst>
                <a:path w="98" h="149" extrusionOk="0">
                  <a:moveTo>
                    <a:pt x="47" y="1"/>
                  </a:moveTo>
                  <a:cubicBezTo>
                    <a:pt x="47" y="1"/>
                    <a:pt x="0" y="51"/>
                    <a:pt x="47" y="149"/>
                  </a:cubicBezTo>
                  <a:cubicBezTo>
                    <a:pt x="47" y="98"/>
                    <a:pt x="47" y="51"/>
                    <a:pt x="98" y="1"/>
                  </a:cubicBezTo>
                  <a:close/>
                </a:path>
              </a:pathLst>
            </a:custGeom>
            <a:solidFill>
              <a:srgbClr val="EE96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4" name="Google Shape;2264;p42"/>
            <p:cNvSpPr/>
            <p:nvPr/>
          </p:nvSpPr>
          <p:spPr>
            <a:xfrm>
              <a:off x="7604881" y="1933307"/>
              <a:ext cx="13705" cy="269"/>
            </a:xfrm>
            <a:custGeom>
              <a:avLst/>
              <a:gdLst/>
              <a:ahLst/>
              <a:cxnLst/>
              <a:rect l="l" t="t" r="r" b="b"/>
              <a:pathLst>
                <a:path w="51" h="1" extrusionOk="0">
                  <a:moveTo>
                    <a:pt x="51" y="0"/>
                  </a:moveTo>
                  <a:lnTo>
                    <a:pt x="51" y="0"/>
                  </a:lnTo>
                  <a:lnTo>
                    <a:pt x="51" y="0"/>
                  </a:lnTo>
                  <a:lnTo>
                    <a:pt x="0" y="0"/>
                  </a:lnTo>
                  <a:lnTo>
                    <a:pt x="0" y="0"/>
                  </a:lnTo>
                  <a:lnTo>
                    <a:pt x="0" y="0"/>
                  </a:lnTo>
                  <a:close/>
                </a:path>
              </a:pathLst>
            </a:custGeom>
            <a:solidFill>
              <a:srgbClr val="EE96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5" name="Google Shape;2265;p42"/>
            <p:cNvSpPr/>
            <p:nvPr/>
          </p:nvSpPr>
          <p:spPr>
            <a:xfrm>
              <a:off x="7487713" y="1796252"/>
              <a:ext cx="143504" cy="137322"/>
            </a:xfrm>
            <a:custGeom>
              <a:avLst/>
              <a:gdLst/>
              <a:ahLst/>
              <a:cxnLst/>
              <a:rect l="l" t="t" r="r" b="b"/>
              <a:pathLst>
                <a:path w="534" h="511" extrusionOk="0">
                  <a:moveTo>
                    <a:pt x="123" y="1"/>
                  </a:moveTo>
                  <a:cubicBezTo>
                    <a:pt x="91" y="1"/>
                    <a:pt x="64" y="6"/>
                    <a:pt x="47" y="23"/>
                  </a:cubicBezTo>
                  <a:cubicBezTo>
                    <a:pt x="0" y="70"/>
                    <a:pt x="0" y="70"/>
                    <a:pt x="47" y="167"/>
                  </a:cubicBezTo>
                  <a:cubicBezTo>
                    <a:pt x="47" y="167"/>
                    <a:pt x="58" y="166"/>
                    <a:pt x="75" y="166"/>
                  </a:cubicBezTo>
                  <a:cubicBezTo>
                    <a:pt x="149" y="166"/>
                    <a:pt x="339" y="196"/>
                    <a:pt x="339" y="510"/>
                  </a:cubicBezTo>
                  <a:cubicBezTo>
                    <a:pt x="389" y="510"/>
                    <a:pt x="389" y="510"/>
                    <a:pt x="389" y="460"/>
                  </a:cubicBezTo>
                  <a:cubicBezTo>
                    <a:pt x="389" y="460"/>
                    <a:pt x="436" y="413"/>
                    <a:pt x="487" y="413"/>
                  </a:cubicBezTo>
                  <a:lnTo>
                    <a:pt x="534" y="460"/>
                  </a:lnTo>
                  <a:lnTo>
                    <a:pt x="534" y="362"/>
                  </a:lnTo>
                  <a:lnTo>
                    <a:pt x="534" y="315"/>
                  </a:lnTo>
                  <a:cubicBezTo>
                    <a:pt x="487" y="218"/>
                    <a:pt x="487" y="218"/>
                    <a:pt x="487" y="167"/>
                  </a:cubicBezTo>
                  <a:cubicBezTo>
                    <a:pt x="436" y="70"/>
                    <a:pt x="389" y="23"/>
                    <a:pt x="339" y="23"/>
                  </a:cubicBezTo>
                  <a:cubicBezTo>
                    <a:pt x="274" y="23"/>
                    <a:pt x="188" y="1"/>
                    <a:pt x="1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6" name="Google Shape;2266;p42"/>
            <p:cNvSpPr/>
            <p:nvPr/>
          </p:nvSpPr>
          <p:spPr>
            <a:xfrm>
              <a:off x="7447940" y="1796252"/>
              <a:ext cx="118512" cy="97550"/>
            </a:xfrm>
            <a:custGeom>
              <a:avLst/>
              <a:gdLst/>
              <a:ahLst/>
              <a:cxnLst/>
              <a:rect l="l" t="t" r="r" b="b"/>
              <a:pathLst>
                <a:path w="441" h="363" extrusionOk="0">
                  <a:moveTo>
                    <a:pt x="316" y="1"/>
                  </a:moveTo>
                  <a:cubicBezTo>
                    <a:pt x="255" y="1"/>
                    <a:pt x="179" y="23"/>
                    <a:pt x="148" y="23"/>
                  </a:cubicBezTo>
                  <a:cubicBezTo>
                    <a:pt x="0" y="70"/>
                    <a:pt x="0" y="265"/>
                    <a:pt x="51" y="362"/>
                  </a:cubicBezTo>
                  <a:cubicBezTo>
                    <a:pt x="97" y="218"/>
                    <a:pt x="148" y="167"/>
                    <a:pt x="195" y="167"/>
                  </a:cubicBezTo>
                  <a:cubicBezTo>
                    <a:pt x="245" y="167"/>
                    <a:pt x="440" y="121"/>
                    <a:pt x="389" y="23"/>
                  </a:cubicBezTo>
                  <a:cubicBezTo>
                    <a:pt x="374" y="6"/>
                    <a:pt x="347" y="1"/>
                    <a:pt x="3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7" name="Google Shape;2267;p42"/>
            <p:cNvSpPr/>
            <p:nvPr/>
          </p:nvSpPr>
          <p:spPr>
            <a:xfrm>
              <a:off x="7369200" y="2063911"/>
              <a:ext cx="318720" cy="406324"/>
            </a:xfrm>
            <a:custGeom>
              <a:avLst/>
              <a:gdLst/>
              <a:ahLst/>
              <a:cxnLst/>
              <a:rect l="l" t="t" r="r" b="b"/>
              <a:pathLst>
                <a:path w="1186" h="1512" extrusionOk="0">
                  <a:moveTo>
                    <a:pt x="488" y="1"/>
                  </a:moveTo>
                  <a:cubicBezTo>
                    <a:pt x="390" y="1"/>
                    <a:pt x="293" y="48"/>
                    <a:pt x="293" y="48"/>
                  </a:cubicBezTo>
                  <a:cubicBezTo>
                    <a:pt x="293" y="48"/>
                    <a:pt x="149" y="196"/>
                    <a:pt x="52" y="488"/>
                  </a:cubicBezTo>
                  <a:cubicBezTo>
                    <a:pt x="1" y="683"/>
                    <a:pt x="1" y="780"/>
                    <a:pt x="98" y="1364"/>
                  </a:cubicBezTo>
                  <a:cubicBezTo>
                    <a:pt x="98" y="1457"/>
                    <a:pt x="385" y="1512"/>
                    <a:pt x="613" y="1512"/>
                  </a:cubicBezTo>
                  <a:cubicBezTo>
                    <a:pt x="736" y="1512"/>
                    <a:pt x="843" y="1496"/>
                    <a:pt x="877" y="1461"/>
                  </a:cubicBezTo>
                  <a:cubicBezTo>
                    <a:pt x="928" y="1461"/>
                    <a:pt x="1169" y="780"/>
                    <a:pt x="1169" y="729"/>
                  </a:cubicBezTo>
                  <a:cubicBezTo>
                    <a:pt x="1186" y="698"/>
                    <a:pt x="1176" y="692"/>
                    <a:pt x="1156" y="692"/>
                  </a:cubicBezTo>
                  <a:cubicBezTo>
                    <a:pt x="1145" y="692"/>
                    <a:pt x="1130" y="694"/>
                    <a:pt x="1114" y="694"/>
                  </a:cubicBezTo>
                  <a:cubicBezTo>
                    <a:pt x="1072" y="694"/>
                    <a:pt x="1025" y="681"/>
                    <a:pt x="1025" y="585"/>
                  </a:cubicBezTo>
                  <a:cubicBezTo>
                    <a:pt x="975" y="488"/>
                    <a:pt x="975" y="293"/>
                    <a:pt x="1123" y="196"/>
                  </a:cubicBezTo>
                  <a:cubicBezTo>
                    <a:pt x="1123" y="196"/>
                    <a:pt x="928" y="98"/>
                    <a:pt x="877" y="48"/>
                  </a:cubicBezTo>
                  <a:cubicBezTo>
                    <a:pt x="877" y="48"/>
                    <a:pt x="877" y="249"/>
                    <a:pt x="660" y="249"/>
                  </a:cubicBezTo>
                  <a:cubicBezTo>
                    <a:pt x="637" y="249"/>
                    <a:pt x="612" y="247"/>
                    <a:pt x="585" y="242"/>
                  </a:cubicBezTo>
                  <a:cubicBezTo>
                    <a:pt x="585" y="242"/>
                    <a:pt x="390" y="196"/>
                    <a:pt x="4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8" name="Google Shape;2268;p42"/>
            <p:cNvSpPr/>
            <p:nvPr/>
          </p:nvSpPr>
          <p:spPr>
            <a:xfrm>
              <a:off x="7107721" y="1880904"/>
              <a:ext cx="92176" cy="289962"/>
            </a:xfrm>
            <a:custGeom>
              <a:avLst/>
              <a:gdLst/>
              <a:ahLst/>
              <a:cxnLst/>
              <a:rect l="l" t="t" r="r" b="b"/>
              <a:pathLst>
                <a:path w="343" h="1079" extrusionOk="0">
                  <a:moveTo>
                    <a:pt x="246" y="0"/>
                  </a:moveTo>
                  <a:lnTo>
                    <a:pt x="98" y="585"/>
                  </a:lnTo>
                  <a:cubicBezTo>
                    <a:pt x="0" y="877"/>
                    <a:pt x="148" y="1071"/>
                    <a:pt x="148" y="1071"/>
                  </a:cubicBezTo>
                  <a:cubicBezTo>
                    <a:pt x="169" y="1076"/>
                    <a:pt x="188" y="1079"/>
                    <a:pt x="204" y="1079"/>
                  </a:cubicBezTo>
                  <a:cubicBezTo>
                    <a:pt x="343" y="1079"/>
                    <a:pt x="343" y="923"/>
                    <a:pt x="343" y="923"/>
                  </a:cubicBezTo>
                  <a:lnTo>
                    <a:pt x="292" y="0"/>
                  </a:ln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9" name="Google Shape;2269;p42"/>
            <p:cNvSpPr/>
            <p:nvPr/>
          </p:nvSpPr>
          <p:spPr>
            <a:xfrm>
              <a:off x="7604881" y="2126526"/>
              <a:ext cx="379991" cy="111255"/>
            </a:xfrm>
            <a:custGeom>
              <a:avLst/>
              <a:gdLst/>
              <a:ahLst/>
              <a:cxnLst/>
              <a:rect l="l" t="t" r="r" b="b"/>
              <a:pathLst>
                <a:path w="1414" h="414" extrusionOk="0">
                  <a:moveTo>
                    <a:pt x="344" y="0"/>
                  </a:moveTo>
                  <a:cubicBezTo>
                    <a:pt x="158" y="0"/>
                    <a:pt x="51" y="107"/>
                    <a:pt x="51" y="107"/>
                  </a:cubicBezTo>
                  <a:cubicBezTo>
                    <a:pt x="0" y="352"/>
                    <a:pt x="343" y="399"/>
                    <a:pt x="343" y="399"/>
                  </a:cubicBezTo>
                  <a:lnTo>
                    <a:pt x="1169" y="399"/>
                  </a:lnTo>
                  <a:cubicBezTo>
                    <a:pt x="1219" y="409"/>
                    <a:pt x="1259" y="413"/>
                    <a:pt x="1291" y="413"/>
                  </a:cubicBezTo>
                  <a:cubicBezTo>
                    <a:pt x="1414" y="413"/>
                    <a:pt x="1414" y="352"/>
                    <a:pt x="1414" y="352"/>
                  </a:cubicBezTo>
                  <a:cubicBezTo>
                    <a:pt x="1414" y="204"/>
                    <a:pt x="1266" y="157"/>
                    <a:pt x="1266" y="157"/>
                  </a:cubicBezTo>
                  <a:lnTo>
                    <a:pt x="440" y="9"/>
                  </a:lnTo>
                  <a:cubicBezTo>
                    <a:pt x="406" y="3"/>
                    <a:pt x="374" y="0"/>
                    <a:pt x="344" y="0"/>
                  </a:cubicBez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0" name="Google Shape;2270;p42"/>
            <p:cNvSpPr/>
            <p:nvPr/>
          </p:nvSpPr>
          <p:spPr>
            <a:xfrm>
              <a:off x="7918764" y="1906971"/>
              <a:ext cx="92445" cy="326779"/>
            </a:xfrm>
            <a:custGeom>
              <a:avLst/>
              <a:gdLst/>
              <a:ahLst/>
              <a:cxnLst/>
              <a:rect l="l" t="t" r="r" b="b"/>
              <a:pathLst>
                <a:path w="344" h="1216" extrusionOk="0">
                  <a:moveTo>
                    <a:pt x="195" y="1"/>
                  </a:moveTo>
                  <a:lnTo>
                    <a:pt x="1" y="1021"/>
                  </a:lnTo>
                  <a:cubicBezTo>
                    <a:pt x="1" y="1021"/>
                    <a:pt x="1" y="1216"/>
                    <a:pt x="195" y="1216"/>
                  </a:cubicBezTo>
                  <a:cubicBezTo>
                    <a:pt x="195" y="1216"/>
                    <a:pt x="343" y="1072"/>
                    <a:pt x="343" y="729"/>
                  </a:cubicBezTo>
                  <a:lnTo>
                    <a:pt x="246" y="1"/>
                  </a:ln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1" name="Google Shape;2271;p42"/>
            <p:cNvSpPr/>
            <p:nvPr/>
          </p:nvSpPr>
          <p:spPr>
            <a:xfrm>
              <a:off x="7608375" y="2115508"/>
              <a:ext cx="271960" cy="184350"/>
            </a:xfrm>
            <a:custGeom>
              <a:avLst/>
              <a:gdLst/>
              <a:ahLst/>
              <a:cxnLst/>
              <a:rect l="l" t="t" r="r" b="b"/>
              <a:pathLst>
                <a:path w="1012" h="686" extrusionOk="0">
                  <a:moveTo>
                    <a:pt x="193" y="0"/>
                  </a:moveTo>
                  <a:cubicBezTo>
                    <a:pt x="126" y="0"/>
                    <a:pt x="0" y="28"/>
                    <a:pt x="38" y="245"/>
                  </a:cubicBezTo>
                  <a:cubicBezTo>
                    <a:pt x="38" y="245"/>
                    <a:pt x="38" y="588"/>
                    <a:pt x="233" y="588"/>
                  </a:cubicBezTo>
                  <a:lnTo>
                    <a:pt x="961" y="685"/>
                  </a:lnTo>
                  <a:cubicBezTo>
                    <a:pt x="1011" y="440"/>
                    <a:pt x="1011" y="148"/>
                    <a:pt x="1011" y="148"/>
                  </a:cubicBezTo>
                  <a:lnTo>
                    <a:pt x="233" y="4"/>
                  </a:lnTo>
                  <a:cubicBezTo>
                    <a:pt x="233" y="4"/>
                    <a:pt x="216" y="0"/>
                    <a:pt x="19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2" name="Google Shape;2272;p42"/>
            <p:cNvSpPr/>
            <p:nvPr/>
          </p:nvSpPr>
          <p:spPr>
            <a:xfrm>
              <a:off x="7212259" y="2076542"/>
              <a:ext cx="288084" cy="157209"/>
            </a:xfrm>
            <a:custGeom>
              <a:avLst/>
              <a:gdLst/>
              <a:ahLst/>
              <a:cxnLst/>
              <a:rect l="l" t="t" r="r" b="b"/>
              <a:pathLst>
                <a:path w="1072" h="585" extrusionOk="0">
                  <a:moveTo>
                    <a:pt x="877" y="1"/>
                  </a:moveTo>
                  <a:lnTo>
                    <a:pt x="98" y="51"/>
                  </a:lnTo>
                  <a:cubicBezTo>
                    <a:pt x="98" y="51"/>
                    <a:pt x="1" y="246"/>
                    <a:pt x="51" y="585"/>
                  </a:cubicBezTo>
                  <a:lnTo>
                    <a:pt x="682" y="585"/>
                  </a:lnTo>
                  <a:cubicBezTo>
                    <a:pt x="682" y="585"/>
                    <a:pt x="974" y="538"/>
                    <a:pt x="1072" y="293"/>
                  </a:cubicBezTo>
                  <a:cubicBezTo>
                    <a:pt x="1072" y="293"/>
                    <a:pt x="1025" y="1"/>
                    <a:pt x="8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3" name="Google Shape;2273;p42"/>
            <p:cNvSpPr/>
            <p:nvPr/>
          </p:nvSpPr>
          <p:spPr>
            <a:xfrm>
              <a:off x="7330503" y="2115777"/>
              <a:ext cx="392891" cy="614054"/>
            </a:xfrm>
            <a:custGeom>
              <a:avLst/>
              <a:gdLst/>
              <a:ahLst/>
              <a:cxnLst/>
              <a:rect l="l" t="t" r="r" b="b"/>
              <a:pathLst>
                <a:path w="1462" h="2285" extrusionOk="0">
                  <a:moveTo>
                    <a:pt x="1244" y="1"/>
                  </a:moveTo>
                  <a:cubicBezTo>
                    <a:pt x="1190" y="1"/>
                    <a:pt x="1052" y="32"/>
                    <a:pt x="974" y="342"/>
                  </a:cubicBezTo>
                  <a:cubicBezTo>
                    <a:pt x="974" y="342"/>
                    <a:pt x="1017" y="785"/>
                    <a:pt x="683" y="785"/>
                  </a:cubicBezTo>
                  <a:cubicBezTo>
                    <a:pt x="667" y="785"/>
                    <a:pt x="650" y="784"/>
                    <a:pt x="632" y="782"/>
                  </a:cubicBezTo>
                  <a:cubicBezTo>
                    <a:pt x="632" y="782"/>
                    <a:pt x="196" y="587"/>
                    <a:pt x="145" y="439"/>
                  </a:cubicBezTo>
                  <a:cubicBezTo>
                    <a:pt x="145" y="439"/>
                    <a:pt x="98" y="731"/>
                    <a:pt x="98" y="1218"/>
                  </a:cubicBezTo>
                  <a:cubicBezTo>
                    <a:pt x="48" y="1853"/>
                    <a:pt x="1" y="1755"/>
                    <a:pt x="1" y="2242"/>
                  </a:cubicBezTo>
                  <a:cubicBezTo>
                    <a:pt x="1" y="2242"/>
                    <a:pt x="318" y="2285"/>
                    <a:pt x="662" y="2285"/>
                  </a:cubicBezTo>
                  <a:cubicBezTo>
                    <a:pt x="950" y="2285"/>
                    <a:pt x="1256" y="2255"/>
                    <a:pt x="1411" y="2145"/>
                  </a:cubicBezTo>
                  <a:cubicBezTo>
                    <a:pt x="1411" y="2145"/>
                    <a:pt x="1411" y="1705"/>
                    <a:pt x="1313" y="1074"/>
                  </a:cubicBezTo>
                  <a:lnTo>
                    <a:pt x="1364" y="392"/>
                  </a:lnTo>
                  <a:cubicBezTo>
                    <a:pt x="1364" y="392"/>
                    <a:pt x="1461" y="147"/>
                    <a:pt x="1267" y="3"/>
                  </a:cubicBezTo>
                  <a:cubicBezTo>
                    <a:pt x="1267" y="3"/>
                    <a:pt x="1258" y="1"/>
                    <a:pt x="1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4" name="Google Shape;2274;p42"/>
            <p:cNvSpPr/>
            <p:nvPr/>
          </p:nvSpPr>
          <p:spPr>
            <a:xfrm>
              <a:off x="7944831" y="1854836"/>
              <a:ext cx="79008" cy="91100"/>
            </a:xfrm>
            <a:custGeom>
              <a:avLst/>
              <a:gdLst/>
              <a:ahLst/>
              <a:cxnLst/>
              <a:rect l="l" t="t" r="r" b="b"/>
              <a:pathLst>
                <a:path w="294" h="339" extrusionOk="0">
                  <a:moveTo>
                    <a:pt x="52" y="0"/>
                  </a:moveTo>
                  <a:cubicBezTo>
                    <a:pt x="52" y="47"/>
                    <a:pt x="52" y="97"/>
                    <a:pt x="1" y="97"/>
                  </a:cubicBezTo>
                  <a:lnTo>
                    <a:pt x="1" y="195"/>
                  </a:lnTo>
                  <a:lnTo>
                    <a:pt x="98" y="339"/>
                  </a:lnTo>
                  <a:lnTo>
                    <a:pt x="149" y="339"/>
                  </a:lnTo>
                  <a:cubicBezTo>
                    <a:pt x="149" y="339"/>
                    <a:pt x="196" y="292"/>
                    <a:pt x="196" y="242"/>
                  </a:cubicBezTo>
                  <a:cubicBezTo>
                    <a:pt x="246" y="195"/>
                    <a:pt x="293" y="144"/>
                    <a:pt x="246" y="97"/>
                  </a:cubicBezTo>
                  <a:lnTo>
                    <a:pt x="246" y="47"/>
                  </a:lnTo>
                  <a:lnTo>
                    <a:pt x="196" y="47"/>
                  </a:lnTo>
                  <a:lnTo>
                    <a:pt x="149" y="0"/>
                  </a:ln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5" name="Google Shape;2275;p42"/>
            <p:cNvSpPr/>
            <p:nvPr/>
          </p:nvSpPr>
          <p:spPr>
            <a:xfrm>
              <a:off x="7133788" y="1802433"/>
              <a:ext cx="78739" cy="91369"/>
            </a:xfrm>
            <a:custGeom>
              <a:avLst/>
              <a:gdLst/>
              <a:ahLst/>
              <a:cxnLst/>
              <a:rect l="l" t="t" r="r" b="b"/>
              <a:pathLst>
                <a:path w="293" h="340" extrusionOk="0">
                  <a:moveTo>
                    <a:pt x="98" y="0"/>
                  </a:moveTo>
                  <a:cubicBezTo>
                    <a:pt x="98" y="0"/>
                    <a:pt x="98" y="47"/>
                    <a:pt x="51" y="47"/>
                  </a:cubicBezTo>
                  <a:lnTo>
                    <a:pt x="51" y="98"/>
                  </a:lnTo>
                  <a:lnTo>
                    <a:pt x="1" y="98"/>
                  </a:lnTo>
                  <a:lnTo>
                    <a:pt x="1" y="144"/>
                  </a:lnTo>
                  <a:cubicBezTo>
                    <a:pt x="1" y="195"/>
                    <a:pt x="51" y="242"/>
                    <a:pt x="98" y="292"/>
                  </a:cubicBezTo>
                  <a:cubicBezTo>
                    <a:pt x="98" y="292"/>
                    <a:pt x="149" y="339"/>
                    <a:pt x="195" y="339"/>
                  </a:cubicBezTo>
                  <a:lnTo>
                    <a:pt x="246" y="339"/>
                  </a:lnTo>
                  <a:lnTo>
                    <a:pt x="293" y="195"/>
                  </a:lnTo>
                  <a:lnTo>
                    <a:pt x="293" y="98"/>
                  </a:lnTo>
                  <a:cubicBezTo>
                    <a:pt x="246" y="98"/>
                    <a:pt x="195" y="47"/>
                    <a:pt x="195" y="0"/>
                  </a:cubicBezTo>
                  <a:close/>
                </a:path>
              </a:pathLst>
            </a:custGeom>
            <a:solidFill>
              <a:srgbClr val="F3B7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6" name="Google Shape;2276;p42"/>
            <p:cNvSpPr/>
            <p:nvPr/>
          </p:nvSpPr>
          <p:spPr>
            <a:xfrm>
              <a:off x="7461377" y="2652169"/>
              <a:ext cx="222244" cy="26605"/>
            </a:xfrm>
            <a:custGeom>
              <a:avLst/>
              <a:gdLst/>
              <a:ahLst/>
              <a:cxnLst/>
              <a:rect l="l" t="t" r="r" b="b"/>
              <a:pathLst>
                <a:path w="827" h="99" extrusionOk="0">
                  <a:moveTo>
                    <a:pt x="826" y="1"/>
                  </a:moveTo>
                  <a:lnTo>
                    <a:pt x="826" y="1"/>
                  </a:lnTo>
                  <a:cubicBezTo>
                    <a:pt x="684" y="58"/>
                    <a:pt x="523" y="82"/>
                    <a:pt x="356" y="82"/>
                  </a:cubicBezTo>
                  <a:cubicBezTo>
                    <a:pt x="240" y="82"/>
                    <a:pt x="120" y="70"/>
                    <a:pt x="1" y="51"/>
                  </a:cubicBezTo>
                  <a:lnTo>
                    <a:pt x="1" y="98"/>
                  </a:lnTo>
                  <a:lnTo>
                    <a:pt x="339" y="98"/>
                  </a:lnTo>
                  <a:cubicBezTo>
                    <a:pt x="534" y="98"/>
                    <a:pt x="682" y="98"/>
                    <a:pt x="826" y="1"/>
                  </a:cubicBezTo>
                  <a:close/>
                </a:path>
              </a:pathLst>
            </a:custGeom>
            <a:solidFill>
              <a:srgbClr val="1B21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7" name="Google Shape;2277;p42"/>
            <p:cNvSpPr/>
            <p:nvPr/>
          </p:nvSpPr>
          <p:spPr>
            <a:xfrm>
              <a:off x="7487713" y="2076542"/>
              <a:ext cx="91101" cy="52672"/>
            </a:xfrm>
            <a:custGeom>
              <a:avLst/>
              <a:gdLst/>
              <a:ahLst/>
              <a:cxnLst/>
              <a:rect l="l" t="t" r="r" b="b"/>
              <a:pathLst>
                <a:path w="339" h="196" extrusionOk="0">
                  <a:moveTo>
                    <a:pt x="0" y="1"/>
                  </a:moveTo>
                  <a:cubicBezTo>
                    <a:pt x="0" y="98"/>
                    <a:pt x="0" y="149"/>
                    <a:pt x="97" y="195"/>
                  </a:cubicBezTo>
                  <a:lnTo>
                    <a:pt x="144" y="195"/>
                  </a:lnTo>
                  <a:cubicBezTo>
                    <a:pt x="47" y="149"/>
                    <a:pt x="0" y="98"/>
                    <a:pt x="0" y="1"/>
                  </a:cubicBezTo>
                  <a:close/>
                  <a:moveTo>
                    <a:pt x="339" y="149"/>
                  </a:moveTo>
                  <a:cubicBezTo>
                    <a:pt x="292" y="195"/>
                    <a:pt x="195" y="195"/>
                    <a:pt x="144" y="195"/>
                  </a:cubicBezTo>
                  <a:lnTo>
                    <a:pt x="339" y="195"/>
                  </a:lnTo>
                  <a:lnTo>
                    <a:pt x="339" y="149"/>
                  </a:lnTo>
                  <a:close/>
                </a:path>
              </a:pathLst>
            </a:custGeom>
            <a:solidFill>
              <a:srgbClr val="1B21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8" name="Google Shape;2278;p42"/>
            <p:cNvSpPr/>
            <p:nvPr/>
          </p:nvSpPr>
          <p:spPr>
            <a:xfrm>
              <a:off x="7530442" y="1729875"/>
              <a:ext cx="192952" cy="439915"/>
            </a:xfrm>
            <a:custGeom>
              <a:avLst/>
              <a:gdLst/>
              <a:ahLst/>
              <a:cxnLst/>
              <a:rect l="l" t="t" r="r" b="b"/>
              <a:pathLst>
                <a:path w="718" h="1637" extrusionOk="0">
                  <a:moveTo>
                    <a:pt x="246" y="1"/>
                  </a:moveTo>
                  <a:cubicBezTo>
                    <a:pt x="131" y="1"/>
                    <a:pt x="1" y="52"/>
                    <a:pt x="36" y="220"/>
                  </a:cubicBezTo>
                  <a:cubicBezTo>
                    <a:pt x="59" y="245"/>
                    <a:pt x="83" y="258"/>
                    <a:pt x="108" y="258"/>
                  </a:cubicBezTo>
                  <a:cubicBezTo>
                    <a:pt x="132" y="258"/>
                    <a:pt x="156" y="245"/>
                    <a:pt x="180" y="220"/>
                  </a:cubicBezTo>
                  <a:cubicBezTo>
                    <a:pt x="189" y="211"/>
                    <a:pt x="199" y="208"/>
                    <a:pt x="211" y="208"/>
                  </a:cubicBezTo>
                  <a:cubicBezTo>
                    <a:pt x="264" y="208"/>
                    <a:pt x="336" y="288"/>
                    <a:pt x="375" y="368"/>
                  </a:cubicBezTo>
                  <a:cubicBezTo>
                    <a:pt x="425" y="414"/>
                    <a:pt x="472" y="512"/>
                    <a:pt x="472" y="609"/>
                  </a:cubicBezTo>
                  <a:cubicBezTo>
                    <a:pt x="472" y="757"/>
                    <a:pt x="328" y="952"/>
                    <a:pt x="375" y="1096"/>
                  </a:cubicBezTo>
                  <a:cubicBezTo>
                    <a:pt x="375" y="1244"/>
                    <a:pt x="425" y="1341"/>
                    <a:pt x="472" y="1439"/>
                  </a:cubicBezTo>
                  <a:cubicBezTo>
                    <a:pt x="509" y="1511"/>
                    <a:pt x="598" y="1636"/>
                    <a:pt x="642" y="1636"/>
                  </a:cubicBezTo>
                  <a:cubicBezTo>
                    <a:pt x="657" y="1636"/>
                    <a:pt x="667" y="1621"/>
                    <a:pt x="667" y="1583"/>
                  </a:cubicBezTo>
                  <a:cubicBezTo>
                    <a:pt x="717" y="1439"/>
                    <a:pt x="620" y="1291"/>
                    <a:pt x="620" y="1096"/>
                  </a:cubicBezTo>
                  <a:cubicBezTo>
                    <a:pt x="569" y="1049"/>
                    <a:pt x="569" y="952"/>
                    <a:pt x="569" y="855"/>
                  </a:cubicBezTo>
                  <a:cubicBezTo>
                    <a:pt x="620" y="757"/>
                    <a:pt x="620" y="660"/>
                    <a:pt x="620" y="562"/>
                  </a:cubicBezTo>
                  <a:cubicBezTo>
                    <a:pt x="620" y="368"/>
                    <a:pt x="569" y="122"/>
                    <a:pt x="375" y="25"/>
                  </a:cubicBezTo>
                  <a:cubicBezTo>
                    <a:pt x="345" y="11"/>
                    <a:pt x="297" y="1"/>
                    <a:pt x="2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9" name="Google Shape;2279;p42"/>
            <p:cNvSpPr/>
            <p:nvPr/>
          </p:nvSpPr>
          <p:spPr>
            <a:xfrm>
              <a:off x="7539847" y="1788728"/>
              <a:ext cx="38967" cy="13974"/>
            </a:xfrm>
            <a:custGeom>
              <a:avLst/>
              <a:gdLst/>
              <a:ahLst/>
              <a:cxnLst/>
              <a:rect l="l" t="t" r="r" b="b"/>
              <a:pathLst>
                <a:path w="145" h="52" extrusionOk="0">
                  <a:moveTo>
                    <a:pt x="145" y="1"/>
                  </a:moveTo>
                  <a:lnTo>
                    <a:pt x="145" y="1"/>
                  </a:lnTo>
                  <a:cubicBezTo>
                    <a:pt x="112" y="18"/>
                    <a:pt x="86" y="23"/>
                    <a:pt x="64" y="23"/>
                  </a:cubicBezTo>
                  <a:cubicBezTo>
                    <a:pt x="22" y="23"/>
                    <a:pt x="1" y="1"/>
                    <a:pt x="1" y="1"/>
                  </a:cubicBezTo>
                  <a:lnTo>
                    <a:pt x="1" y="1"/>
                  </a:lnTo>
                  <a:cubicBezTo>
                    <a:pt x="1" y="1"/>
                    <a:pt x="1" y="51"/>
                    <a:pt x="47" y="51"/>
                  </a:cubicBezTo>
                  <a:cubicBezTo>
                    <a:pt x="98" y="51"/>
                    <a:pt x="145" y="51"/>
                    <a:pt x="145" y="1"/>
                  </a:cubicBezTo>
                  <a:close/>
                </a:path>
              </a:pathLst>
            </a:custGeom>
            <a:solidFill>
              <a:srgbClr val="1E27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0" name="Google Shape;2280;p42"/>
            <p:cNvSpPr/>
            <p:nvPr/>
          </p:nvSpPr>
          <p:spPr>
            <a:xfrm>
              <a:off x="7447940" y="1933307"/>
              <a:ext cx="130874" cy="106149"/>
            </a:xfrm>
            <a:custGeom>
              <a:avLst/>
              <a:gdLst/>
              <a:ahLst/>
              <a:cxnLst/>
              <a:rect l="l" t="t" r="r" b="b"/>
              <a:pathLst>
                <a:path w="487" h="395" extrusionOk="0">
                  <a:moveTo>
                    <a:pt x="487" y="0"/>
                  </a:moveTo>
                  <a:cubicBezTo>
                    <a:pt x="389" y="47"/>
                    <a:pt x="292" y="47"/>
                    <a:pt x="292" y="47"/>
                  </a:cubicBezTo>
                  <a:cubicBezTo>
                    <a:pt x="277" y="31"/>
                    <a:pt x="255" y="26"/>
                    <a:pt x="234" y="26"/>
                  </a:cubicBezTo>
                  <a:cubicBezTo>
                    <a:pt x="191" y="26"/>
                    <a:pt x="148" y="47"/>
                    <a:pt x="148" y="47"/>
                  </a:cubicBezTo>
                  <a:cubicBezTo>
                    <a:pt x="97" y="47"/>
                    <a:pt x="0" y="0"/>
                    <a:pt x="0" y="0"/>
                  </a:cubicBezTo>
                  <a:lnTo>
                    <a:pt x="0" y="0"/>
                  </a:lnTo>
                  <a:cubicBezTo>
                    <a:pt x="51" y="242"/>
                    <a:pt x="148" y="339"/>
                    <a:pt x="148" y="339"/>
                  </a:cubicBezTo>
                  <a:cubicBezTo>
                    <a:pt x="188" y="380"/>
                    <a:pt x="228" y="395"/>
                    <a:pt x="265" y="395"/>
                  </a:cubicBezTo>
                  <a:cubicBezTo>
                    <a:pt x="362" y="395"/>
                    <a:pt x="440" y="292"/>
                    <a:pt x="440" y="292"/>
                  </a:cubicBezTo>
                  <a:cubicBezTo>
                    <a:pt x="487" y="195"/>
                    <a:pt x="487" y="0"/>
                    <a:pt x="487" y="0"/>
                  </a:cubicBezTo>
                  <a:close/>
                </a:path>
              </a:pathLst>
            </a:custGeom>
            <a:solidFill>
              <a:srgbClr val="EDEC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1" name="Google Shape;2281;p42"/>
            <p:cNvSpPr/>
            <p:nvPr/>
          </p:nvSpPr>
          <p:spPr>
            <a:xfrm>
              <a:off x="7578545" y="1933307"/>
              <a:ext cx="13974" cy="12630"/>
            </a:xfrm>
            <a:custGeom>
              <a:avLst/>
              <a:gdLst/>
              <a:ahLst/>
              <a:cxnLst/>
              <a:rect l="l" t="t" r="r" b="b"/>
              <a:pathLst>
                <a:path w="52" h="47" extrusionOk="0">
                  <a:moveTo>
                    <a:pt x="1" y="0"/>
                  </a:moveTo>
                  <a:lnTo>
                    <a:pt x="1" y="47"/>
                  </a:lnTo>
                  <a:lnTo>
                    <a:pt x="51" y="0"/>
                  </a:lnTo>
                  <a:close/>
                </a:path>
              </a:pathLst>
            </a:custGeom>
            <a:solidFill>
              <a:srgbClr val="EDEC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2" name="Google Shape;2282;p42"/>
            <p:cNvSpPr/>
            <p:nvPr/>
          </p:nvSpPr>
          <p:spPr>
            <a:xfrm>
              <a:off x="7566183" y="1959374"/>
              <a:ext cx="26336" cy="52672"/>
            </a:xfrm>
            <a:custGeom>
              <a:avLst/>
              <a:gdLst/>
              <a:ahLst/>
              <a:cxnLst/>
              <a:rect l="l" t="t" r="r" b="b"/>
              <a:pathLst>
                <a:path w="98" h="196" extrusionOk="0">
                  <a:moveTo>
                    <a:pt x="97" y="1"/>
                  </a:moveTo>
                  <a:lnTo>
                    <a:pt x="0" y="145"/>
                  </a:lnTo>
                  <a:lnTo>
                    <a:pt x="0" y="195"/>
                  </a:lnTo>
                  <a:lnTo>
                    <a:pt x="97" y="1"/>
                  </a:lnTo>
                  <a:close/>
                </a:path>
              </a:pathLst>
            </a:custGeom>
            <a:solidFill>
              <a:srgbClr val="EDEC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12" name="Picture 12" descr="Graphical user interface, application&#10;&#10;Description automatically generated">
            <a:extLst>
              <a:ext uri="{FF2B5EF4-FFF2-40B4-BE49-F238E27FC236}">
                <a16:creationId xmlns:a16="http://schemas.microsoft.com/office/drawing/2014/main" xmlns="" id="{25B4474D-939A-3B46-550B-4B0B2CF2F09B}"/>
              </a:ext>
            </a:extLst>
          </p:cNvPr>
          <p:cNvPicPr>
            <a:picLocks noChangeAspect="1"/>
          </p:cNvPicPr>
          <p:nvPr/>
        </p:nvPicPr>
        <p:blipFill rotWithShape="1">
          <a:blip r:embed="rId3"/>
          <a:srcRect t="3853" r="-429" b="5588"/>
          <a:stretch/>
        </p:blipFill>
        <p:spPr>
          <a:xfrm>
            <a:off x="4066857" y="1284287"/>
            <a:ext cx="1859607" cy="3726319"/>
          </a:xfrm>
          <a:prstGeom prst="rect">
            <a:avLst/>
          </a:prstGeom>
        </p:spPr>
      </p:pic>
      <p:pic>
        <p:nvPicPr>
          <p:cNvPr id="13" name="Picture 13" descr="Text&#10;&#10;Description automatically generated">
            <a:extLst>
              <a:ext uri="{FF2B5EF4-FFF2-40B4-BE49-F238E27FC236}">
                <a16:creationId xmlns:a16="http://schemas.microsoft.com/office/drawing/2014/main" xmlns="" id="{B8C8CD91-9EFF-239B-6434-61115750DA71}"/>
              </a:ext>
            </a:extLst>
          </p:cNvPr>
          <p:cNvPicPr>
            <a:picLocks noChangeAspect="1"/>
          </p:cNvPicPr>
          <p:nvPr/>
        </p:nvPicPr>
        <p:blipFill rotWithShape="1">
          <a:blip r:embed="rId4"/>
          <a:srcRect t="3877" r="-691" b="5730"/>
          <a:stretch/>
        </p:blipFill>
        <p:spPr>
          <a:xfrm>
            <a:off x="6638608" y="1721803"/>
            <a:ext cx="1864449" cy="3187680"/>
          </a:xfrm>
          <a:prstGeom prst="rect">
            <a:avLst/>
          </a:prstGeom>
        </p:spPr>
      </p:pic>
    </p:spTree>
    <p:extLst>
      <p:ext uri="{BB962C8B-B14F-4D97-AF65-F5344CB8AC3E}">
        <p14:creationId xmlns:p14="http://schemas.microsoft.com/office/powerpoint/2010/main" val="23334313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990"/>
        <p:cNvGrpSpPr/>
        <p:nvPr/>
      </p:nvGrpSpPr>
      <p:grpSpPr>
        <a:xfrm>
          <a:off x="0" y="0"/>
          <a:ext cx="0" cy="0"/>
          <a:chOff x="0" y="0"/>
          <a:chExt cx="0" cy="0"/>
        </a:xfrm>
      </p:grpSpPr>
      <p:sp>
        <p:nvSpPr>
          <p:cNvPr id="1999" name="Google Shape;1999;p42"/>
          <p:cNvSpPr txBox="1">
            <a:spLocks noGrp="1"/>
          </p:cNvSpPr>
          <p:nvPr>
            <p:ph type="subTitle" idx="6"/>
          </p:nvPr>
        </p:nvSpPr>
        <p:spPr>
          <a:xfrm>
            <a:off x="962687" y="1474761"/>
            <a:ext cx="2766350" cy="3038425"/>
          </a:xfrm>
          <a:prstGeom prst="rect">
            <a:avLst/>
          </a:prstGeom>
        </p:spPr>
        <p:txBody>
          <a:bodyPr spcFirstLastPara="1" wrap="square" lIns="91425" tIns="91425" rIns="91425" bIns="91425" anchor="ctr" anchorCtr="0">
            <a:noAutofit/>
          </a:bodyPr>
          <a:lstStyle/>
          <a:p>
            <a:pPr marL="0" indent="0" algn="just"/>
            <a:r>
              <a:rPr lang="en" sz="1800" dirty="0">
                <a:latin typeface="Times New Roman"/>
              </a:rPr>
              <a:t>This option can also be known </a:t>
            </a:r>
            <a:r>
              <a:rPr lang="en" sz="1800" dirty="0" smtClean="0">
                <a:latin typeface="Times New Roman"/>
              </a:rPr>
              <a:t>as "body </a:t>
            </a:r>
            <a:r>
              <a:rPr lang="en" sz="1800" dirty="0">
                <a:latin typeface="Times New Roman"/>
              </a:rPr>
              <a:t>composition analysis". Depending on the diet plan that the user adopts, this option shows a detailed analysis on protein, fat, calories within the types of food the user has already chosen and eaten.</a:t>
            </a:r>
          </a:p>
        </p:txBody>
      </p:sp>
      <p:sp>
        <p:nvSpPr>
          <p:cNvPr id="2000" name="Google Shape;2000;p42"/>
          <p:cNvSpPr txBox="1">
            <a:spLocks noGrp="1"/>
          </p:cNvSpPr>
          <p:nvPr>
            <p:ph type="ctrTitle"/>
          </p:nvPr>
        </p:nvSpPr>
        <p:spPr>
          <a:xfrm>
            <a:off x="914400" y="540000"/>
            <a:ext cx="7509600" cy="502200"/>
          </a:xfrm>
          <a:prstGeom prst="rect">
            <a:avLst/>
          </a:prstGeom>
        </p:spPr>
        <p:txBody>
          <a:bodyPr spcFirstLastPara="1" wrap="square" lIns="91425" tIns="91425" rIns="91425" bIns="91425" anchor="ctr" anchorCtr="0">
            <a:noAutofit/>
          </a:bodyPr>
          <a:lstStyle/>
          <a:p>
            <a:pPr algn="l"/>
            <a:r>
              <a:rPr lang="en" dirty="0"/>
              <a:t>Vital signs</a:t>
            </a:r>
            <a:endParaRPr lang="en-US" dirty="0"/>
          </a:p>
        </p:txBody>
      </p:sp>
      <p:pic>
        <p:nvPicPr>
          <p:cNvPr id="2019" name="Picture 2019" descr="Graphical user interface, application&#10;&#10;Description automatically generated">
            <a:extLst>
              <a:ext uri="{FF2B5EF4-FFF2-40B4-BE49-F238E27FC236}">
                <a16:creationId xmlns:a16="http://schemas.microsoft.com/office/drawing/2014/main" xmlns="" id="{7ACD3718-BC44-AB17-331A-152E53C3CC81}"/>
              </a:ext>
            </a:extLst>
          </p:cNvPr>
          <p:cNvPicPr>
            <a:picLocks noChangeAspect="1"/>
          </p:cNvPicPr>
          <p:nvPr/>
        </p:nvPicPr>
        <p:blipFill rotWithShape="1">
          <a:blip r:embed="rId3"/>
          <a:srcRect t="5780" r="-429" b="2852"/>
          <a:stretch/>
        </p:blipFill>
        <p:spPr>
          <a:xfrm>
            <a:off x="4724400" y="209549"/>
            <a:ext cx="2206943" cy="4461809"/>
          </a:xfrm>
          <a:prstGeom prst="rect">
            <a:avLst/>
          </a:prstGeom>
          <a:ln>
            <a:solidFill>
              <a:schemeClr val="tx1"/>
            </a:solidFill>
          </a:ln>
        </p:spPr>
      </p:pic>
      <p:grpSp>
        <p:nvGrpSpPr>
          <p:cNvPr id="116" name="Google Shape;3783;p60"/>
          <p:cNvGrpSpPr/>
          <p:nvPr/>
        </p:nvGrpSpPr>
        <p:grpSpPr>
          <a:xfrm>
            <a:off x="7467600" y="438150"/>
            <a:ext cx="819818" cy="819799"/>
            <a:chOff x="5141864" y="2026704"/>
            <a:chExt cx="819818" cy="819799"/>
          </a:xfrm>
        </p:grpSpPr>
        <p:sp>
          <p:nvSpPr>
            <p:cNvPr id="117" name="Google Shape;3784;p60"/>
            <p:cNvSpPr/>
            <p:nvPr/>
          </p:nvSpPr>
          <p:spPr>
            <a:xfrm>
              <a:off x="5141864" y="2049325"/>
              <a:ext cx="819818" cy="777910"/>
            </a:xfrm>
            <a:custGeom>
              <a:avLst/>
              <a:gdLst/>
              <a:ahLst/>
              <a:cxnLst/>
              <a:rect l="l" t="t" r="r" b="b"/>
              <a:pathLst>
                <a:path w="26057" h="24725" extrusionOk="0">
                  <a:moveTo>
                    <a:pt x="8991" y="0"/>
                  </a:moveTo>
                  <a:cubicBezTo>
                    <a:pt x="3784" y="1635"/>
                    <a:pt x="0" y="6539"/>
                    <a:pt x="0" y="12358"/>
                  </a:cubicBezTo>
                  <a:cubicBezTo>
                    <a:pt x="0" y="18080"/>
                    <a:pt x="3784" y="22984"/>
                    <a:pt x="8991" y="24725"/>
                  </a:cubicBezTo>
                  <a:lnTo>
                    <a:pt x="17066" y="24725"/>
                  </a:lnTo>
                  <a:cubicBezTo>
                    <a:pt x="22273" y="22984"/>
                    <a:pt x="26057" y="18080"/>
                    <a:pt x="26057" y="12358"/>
                  </a:cubicBezTo>
                  <a:cubicBezTo>
                    <a:pt x="26057" y="6539"/>
                    <a:pt x="22273" y="1635"/>
                    <a:pt x="17066" y="0"/>
                  </a:cubicBezTo>
                  <a:close/>
                </a:path>
              </a:pathLst>
            </a:custGeom>
            <a:solidFill>
              <a:schemeClr val="dk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dirty="0"/>
            </a:p>
          </p:txBody>
        </p:sp>
        <p:sp>
          <p:nvSpPr>
            <p:cNvPr id="118" name="Google Shape;3785;p60"/>
            <p:cNvSpPr/>
            <p:nvPr/>
          </p:nvSpPr>
          <p:spPr>
            <a:xfrm>
              <a:off x="5726866" y="2357901"/>
              <a:ext cx="96464" cy="160742"/>
            </a:xfrm>
            <a:custGeom>
              <a:avLst/>
              <a:gdLst/>
              <a:ahLst/>
              <a:cxnLst/>
              <a:rect l="l" t="t" r="r" b="b"/>
              <a:pathLst>
                <a:path w="3066" h="5109" extrusionOk="0">
                  <a:moveTo>
                    <a:pt x="1537" y="0"/>
                  </a:moveTo>
                  <a:cubicBezTo>
                    <a:pt x="720" y="0"/>
                    <a:pt x="1" y="711"/>
                    <a:pt x="1" y="1529"/>
                  </a:cubicBezTo>
                  <a:lnTo>
                    <a:pt x="1" y="3572"/>
                  </a:lnTo>
                  <a:cubicBezTo>
                    <a:pt x="1" y="4389"/>
                    <a:pt x="720" y="5109"/>
                    <a:pt x="1537" y="5109"/>
                  </a:cubicBezTo>
                  <a:cubicBezTo>
                    <a:pt x="2453" y="5109"/>
                    <a:pt x="3066" y="4389"/>
                    <a:pt x="3066" y="3572"/>
                  </a:cubicBezTo>
                  <a:lnTo>
                    <a:pt x="3066" y="1529"/>
                  </a:lnTo>
                  <a:cubicBezTo>
                    <a:pt x="3066" y="711"/>
                    <a:pt x="2453" y="0"/>
                    <a:pt x="1537" y="0"/>
                  </a:cubicBezTo>
                  <a:close/>
                </a:path>
              </a:pathLst>
            </a:cu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dirty="0"/>
            </a:p>
          </p:txBody>
        </p:sp>
        <p:sp>
          <p:nvSpPr>
            <p:cNvPr id="119" name="Google Shape;3786;p60"/>
            <p:cNvSpPr/>
            <p:nvPr/>
          </p:nvSpPr>
          <p:spPr>
            <a:xfrm>
              <a:off x="5424706" y="2026704"/>
              <a:ext cx="254123" cy="138372"/>
            </a:xfrm>
            <a:custGeom>
              <a:avLst/>
              <a:gdLst/>
              <a:ahLst/>
              <a:cxnLst/>
              <a:rect l="l" t="t" r="r" b="b"/>
              <a:pathLst>
                <a:path w="8077" h="4398" extrusionOk="0">
                  <a:moveTo>
                    <a:pt x="4087" y="0"/>
                  </a:moveTo>
                  <a:cubicBezTo>
                    <a:pt x="2657" y="0"/>
                    <a:pt x="1227" y="311"/>
                    <a:pt x="1" y="719"/>
                  </a:cubicBezTo>
                  <a:lnTo>
                    <a:pt x="1" y="4397"/>
                  </a:lnTo>
                  <a:lnTo>
                    <a:pt x="8076" y="4397"/>
                  </a:lnTo>
                  <a:lnTo>
                    <a:pt x="8076" y="719"/>
                  </a:lnTo>
                  <a:cubicBezTo>
                    <a:pt x="6850" y="311"/>
                    <a:pt x="5518" y="0"/>
                    <a:pt x="4087" y="0"/>
                  </a:cubicBezTo>
                  <a:close/>
                </a:path>
              </a:pathLst>
            </a:cu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dirty="0"/>
            </a:p>
          </p:txBody>
        </p:sp>
        <p:sp>
          <p:nvSpPr>
            <p:cNvPr id="120" name="Google Shape;3787;p60"/>
            <p:cNvSpPr/>
            <p:nvPr/>
          </p:nvSpPr>
          <p:spPr>
            <a:xfrm>
              <a:off x="5424706" y="2033122"/>
              <a:ext cx="254123" cy="131954"/>
            </a:xfrm>
            <a:custGeom>
              <a:avLst/>
              <a:gdLst/>
              <a:ahLst/>
              <a:cxnLst/>
              <a:rect l="l" t="t" r="r" b="b"/>
              <a:pathLst>
                <a:path w="8077" h="4194" extrusionOk="0">
                  <a:moveTo>
                    <a:pt x="2044" y="0"/>
                  </a:moveTo>
                  <a:cubicBezTo>
                    <a:pt x="1333" y="107"/>
                    <a:pt x="614" y="311"/>
                    <a:pt x="1" y="515"/>
                  </a:cubicBezTo>
                  <a:lnTo>
                    <a:pt x="1" y="4193"/>
                  </a:lnTo>
                  <a:lnTo>
                    <a:pt x="8076" y="4193"/>
                  </a:lnTo>
                  <a:lnTo>
                    <a:pt x="8076" y="2150"/>
                  </a:lnTo>
                  <a:lnTo>
                    <a:pt x="4194" y="2150"/>
                  </a:lnTo>
                  <a:cubicBezTo>
                    <a:pt x="2968" y="2150"/>
                    <a:pt x="2044" y="1226"/>
                    <a:pt x="2044" y="0"/>
                  </a:cubicBezTo>
                  <a:close/>
                </a:path>
              </a:pathLst>
            </a:cu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dirty="0"/>
            </a:p>
          </p:txBody>
        </p:sp>
        <p:sp>
          <p:nvSpPr>
            <p:cNvPr id="121" name="Google Shape;3788;p60"/>
            <p:cNvSpPr/>
            <p:nvPr/>
          </p:nvSpPr>
          <p:spPr>
            <a:xfrm>
              <a:off x="5424706" y="2708131"/>
              <a:ext cx="254123" cy="138372"/>
            </a:xfrm>
            <a:custGeom>
              <a:avLst/>
              <a:gdLst/>
              <a:ahLst/>
              <a:cxnLst/>
              <a:rect l="l" t="t" r="r" b="b"/>
              <a:pathLst>
                <a:path w="8077" h="4398" extrusionOk="0">
                  <a:moveTo>
                    <a:pt x="1" y="0"/>
                  </a:moveTo>
                  <a:lnTo>
                    <a:pt x="1" y="3785"/>
                  </a:lnTo>
                  <a:cubicBezTo>
                    <a:pt x="1227" y="4193"/>
                    <a:pt x="2657" y="4398"/>
                    <a:pt x="4087" y="4398"/>
                  </a:cubicBezTo>
                  <a:cubicBezTo>
                    <a:pt x="5518" y="4398"/>
                    <a:pt x="6850" y="4193"/>
                    <a:pt x="8076" y="3785"/>
                  </a:cubicBezTo>
                  <a:lnTo>
                    <a:pt x="8076" y="0"/>
                  </a:lnTo>
                  <a:close/>
                </a:path>
              </a:pathLst>
            </a:cu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dirty="0"/>
            </a:p>
          </p:txBody>
        </p:sp>
        <p:sp>
          <p:nvSpPr>
            <p:cNvPr id="122" name="Google Shape;3789;p60"/>
            <p:cNvSpPr/>
            <p:nvPr/>
          </p:nvSpPr>
          <p:spPr>
            <a:xfrm>
              <a:off x="5424706" y="2708131"/>
              <a:ext cx="254123" cy="135037"/>
            </a:xfrm>
            <a:custGeom>
              <a:avLst/>
              <a:gdLst/>
              <a:ahLst/>
              <a:cxnLst/>
              <a:rect l="l" t="t" r="r" b="b"/>
              <a:pathLst>
                <a:path w="8077" h="4292" extrusionOk="0">
                  <a:moveTo>
                    <a:pt x="1" y="0"/>
                  </a:moveTo>
                  <a:lnTo>
                    <a:pt x="1" y="3785"/>
                  </a:lnTo>
                  <a:cubicBezTo>
                    <a:pt x="614" y="3989"/>
                    <a:pt x="1333" y="4193"/>
                    <a:pt x="2044" y="4291"/>
                  </a:cubicBezTo>
                  <a:cubicBezTo>
                    <a:pt x="2044" y="3065"/>
                    <a:pt x="2968" y="2044"/>
                    <a:pt x="4194" y="2044"/>
                  </a:cubicBezTo>
                  <a:lnTo>
                    <a:pt x="8076" y="2044"/>
                  </a:lnTo>
                  <a:lnTo>
                    <a:pt x="8076" y="0"/>
                  </a:lnTo>
                  <a:close/>
                </a:path>
              </a:pathLst>
            </a:cu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dirty="0"/>
            </a:p>
          </p:txBody>
        </p:sp>
        <p:sp>
          <p:nvSpPr>
            <p:cNvPr id="123" name="Google Shape;3790;p60"/>
            <p:cNvSpPr/>
            <p:nvPr/>
          </p:nvSpPr>
          <p:spPr>
            <a:xfrm>
              <a:off x="5328275" y="2132887"/>
              <a:ext cx="446988" cy="607415"/>
            </a:xfrm>
            <a:custGeom>
              <a:avLst/>
              <a:gdLst/>
              <a:ahLst/>
              <a:cxnLst/>
              <a:rect l="l" t="t" r="r" b="b"/>
              <a:pathLst>
                <a:path w="14207" h="19306" extrusionOk="0">
                  <a:moveTo>
                    <a:pt x="2559" y="1"/>
                  </a:moveTo>
                  <a:cubicBezTo>
                    <a:pt x="1129" y="1"/>
                    <a:pt x="1" y="1120"/>
                    <a:pt x="1" y="2551"/>
                  </a:cubicBezTo>
                  <a:lnTo>
                    <a:pt x="1" y="16854"/>
                  </a:lnTo>
                  <a:cubicBezTo>
                    <a:pt x="1" y="18186"/>
                    <a:pt x="1129" y="19306"/>
                    <a:pt x="2559" y="19306"/>
                  </a:cubicBezTo>
                  <a:lnTo>
                    <a:pt x="11648" y="19306"/>
                  </a:lnTo>
                  <a:cubicBezTo>
                    <a:pt x="13078" y="19306"/>
                    <a:pt x="14206" y="18186"/>
                    <a:pt x="14206" y="16854"/>
                  </a:cubicBezTo>
                  <a:lnTo>
                    <a:pt x="14206" y="2551"/>
                  </a:lnTo>
                  <a:cubicBezTo>
                    <a:pt x="14206" y="1120"/>
                    <a:pt x="13078" y="1"/>
                    <a:pt x="11648" y="1"/>
                  </a:cubicBezTo>
                  <a:close/>
                </a:path>
              </a:pathLst>
            </a:cu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dirty="0"/>
            </a:p>
          </p:txBody>
        </p:sp>
        <p:sp>
          <p:nvSpPr>
            <p:cNvPr id="124" name="Google Shape;3791;p60"/>
            <p:cNvSpPr/>
            <p:nvPr/>
          </p:nvSpPr>
          <p:spPr>
            <a:xfrm>
              <a:off x="5328275" y="2132887"/>
              <a:ext cx="225051" cy="607415"/>
            </a:xfrm>
            <a:custGeom>
              <a:avLst/>
              <a:gdLst/>
              <a:ahLst/>
              <a:cxnLst/>
              <a:rect l="l" t="t" r="r" b="b"/>
              <a:pathLst>
                <a:path w="7153" h="19306" extrusionOk="0">
                  <a:moveTo>
                    <a:pt x="2559" y="1"/>
                  </a:moveTo>
                  <a:cubicBezTo>
                    <a:pt x="1129" y="1"/>
                    <a:pt x="1" y="1120"/>
                    <a:pt x="1" y="2551"/>
                  </a:cubicBezTo>
                  <a:lnTo>
                    <a:pt x="1" y="16854"/>
                  </a:lnTo>
                  <a:cubicBezTo>
                    <a:pt x="1" y="18186"/>
                    <a:pt x="1129" y="19306"/>
                    <a:pt x="2559" y="19306"/>
                  </a:cubicBezTo>
                  <a:lnTo>
                    <a:pt x="7152" y="19306"/>
                  </a:lnTo>
                  <a:cubicBezTo>
                    <a:pt x="6539" y="19306"/>
                    <a:pt x="6131" y="18897"/>
                    <a:pt x="6131" y="18284"/>
                  </a:cubicBezTo>
                  <a:cubicBezTo>
                    <a:pt x="6131" y="17778"/>
                    <a:pt x="6539" y="17369"/>
                    <a:pt x="7152" y="17369"/>
                  </a:cubicBezTo>
                  <a:lnTo>
                    <a:pt x="7152" y="2044"/>
                  </a:lnTo>
                  <a:cubicBezTo>
                    <a:pt x="6539" y="2044"/>
                    <a:pt x="6131" y="1635"/>
                    <a:pt x="6131" y="1022"/>
                  </a:cubicBezTo>
                  <a:cubicBezTo>
                    <a:pt x="6131" y="507"/>
                    <a:pt x="6539" y="1"/>
                    <a:pt x="7152" y="1"/>
                  </a:cubicBezTo>
                  <a:close/>
                </a:path>
              </a:pathLst>
            </a:custGeom>
            <a:solidFill>
              <a:schemeClr val="dk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dirty="0"/>
            </a:p>
          </p:txBody>
        </p:sp>
        <p:sp>
          <p:nvSpPr>
            <p:cNvPr id="125" name="Google Shape;3792;p60"/>
            <p:cNvSpPr/>
            <p:nvPr/>
          </p:nvSpPr>
          <p:spPr>
            <a:xfrm>
              <a:off x="5392584" y="2197163"/>
              <a:ext cx="318369" cy="482194"/>
            </a:xfrm>
            <a:custGeom>
              <a:avLst/>
              <a:gdLst/>
              <a:ahLst/>
              <a:cxnLst/>
              <a:rect l="l" t="t" r="r" b="b"/>
              <a:pathLst>
                <a:path w="10119" h="15326" extrusionOk="0">
                  <a:moveTo>
                    <a:pt x="515" y="1"/>
                  </a:moveTo>
                  <a:cubicBezTo>
                    <a:pt x="204" y="1"/>
                    <a:pt x="0" y="205"/>
                    <a:pt x="0" y="508"/>
                  </a:cubicBezTo>
                  <a:lnTo>
                    <a:pt x="0" y="14811"/>
                  </a:lnTo>
                  <a:cubicBezTo>
                    <a:pt x="0" y="15015"/>
                    <a:pt x="204" y="15326"/>
                    <a:pt x="515" y="15326"/>
                  </a:cubicBezTo>
                  <a:lnTo>
                    <a:pt x="9604" y="15326"/>
                  </a:lnTo>
                  <a:cubicBezTo>
                    <a:pt x="9914" y="15326"/>
                    <a:pt x="10119" y="15015"/>
                    <a:pt x="10119" y="14811"/>
                  </a:cubicBezTo>
                  <a:lnTo>
                    <a:pt x="10119" y="508"/>
                  </a:lnTo>
                  <a:cubicBezTo>
                    <a:pt x="10119" y="205"/>
                    <a:pt x="9914" y="1"/>
                    <a:pt x="9604" y="1"/>
                  </a:cubicBezTo>
                  <a:close/>
                </a:path>
              </a:pathLst>
            </a:custGeom>
            <a:solidFill>
              <a:schemeClr val="l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dirty="0"/>
            </a:p>
          </p:txBody>
        </p:sp>
        <p:sp>
          <p:nvSpPr>
            <p:cNvPr id="126" name="Google Shape;3793;p60"/>
            <p:cNvSpPr/>
            <p:nvPr/>
          </p:nvSpPr>
          <p:spPr>
            <a:xfrm>
              <a:off x="5392584" y="2197163"/>
              <a:ext cx="80513" cy="482194"/>
            </a:xfrm>
            <a:custGeom>
              <a:avLst/>
              <a:gdLst/>
              <a:ahLst/>
              <a:cxnLst/>
              <a:rect l="l" t="t" r="r" b="b"/>
              <a:pathLst>
                <a:path w="2559" h="15326" extrusionOk="0">
                  <a:moveTo>
                    <a:pt x="515" y="1"/>
                  </a:moveTo>
                  <a:cubicBezTo>
                    <a:pt x="204" y="1"/>
                    <a:pt x="0" y="205"/>
                    <a:pt x="0" y="508"/>
                  </a:cubicBezTo>
                  <a:lnTo>
                    <a:pt x="0" y="14811"/>
                  </a:lnTo>
                  <a:cubicBezTo>
                    <a:pt x="0" y="15015"/>
                    <a:pt x="204" y="15326"/>
                    <a:pt x="515" y="15326"/>
                  </a:cubicBezTo>
                  <a:lnTo>
                    <a:pt x="2558" y="15326"/>
                  </a:lnTo>
                  <a:cubicBezTo>
                    <a:pt x="2248" y="15326"/>
                    <a:pt x="2043" y="15015"/>
                    <a:pt x="2043" y="14811"/>
                  </a:cubicBezTo>
                  <a:lnTo>
                    <a:pt x="2043" y="508"/>
                  </a:lnTo>
                  <a:cubicBezTo>
                    <a:pt x="2043" y="205"/>
                    <a:pt x="2248" y="1"/>
                    <a:pt x="2558" y="1"/>
                  </a:cubicBezTo>
                  <a:close/>
                </a:path>
              </a:pathLst>
            </a:custGeom>
            <a:solidFill>
              <a:srgbClr val="CEDDF7"/>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dirty="0"/>
            </a:p>
          </p:txBody>
        </p:sp>
        <p:sp>
          <p:nvSpPr>
            <p:cNvPr id="127" name="Google Shape;3794;p60"/>
            <p:cNvSpPr/>
            <p:nvPr/>
          </p:nvSpPr>
          <p:spPr>
            <a:xfrm>
              <a:off x="5447359" y="2253668"/>
              <a:ext cx="208817" cy="165210"/>
            </a:xfrm>
            <a:custGeom>
              <a:avLst/>
              <a:gdLst/>
              <a:ahLst/>
              <a:cxnLst/>
              <a:rect l="l" t="t" r="r" b="b"/>
              <a:pathLst>
                <a:path w="6637" h="5251" extrusionOk="0">
                  <a:moveTo>
                    <a:pt x="1875" y="1"/>
                  </a:moveTo>
                  <a:cubicBezTo>
                    <a:pt x="1667" y="1"/>
                    <a:pt x="1449" y="41"/>
                    <a:pt x="1226" y="142"/>
                  </a:cubicBezTo>
                  <a:cubicBezTo>
                    <a:pt x="0" y="657"/>
                    <a:pt x="0" y="2390"/>
                    <a:pt x="1022" y="3616"/>
                  </a:cubicBezTo>
                  <a:cubicBezTo>
                    <a:pt x="2141" y="4744"/>
                    <a:pt x="2959" y="5250"/>
                    <a:pt x="3367" y="5250"/>
                  </a:cubicBezTo>
                  <a:cubicBezTo>
                    <a:pt x="3678" y="5250"/>
                    <a:pt x="4594" y="4744"/>
                    <a:pt x="5615" y="3616"/>
                  </a:cubicBezTo>
                  <a:cubicBezTo>
                    <a:pt x="6637" y="2390"/>
                    <a:pt x="6637" y="657"/>
                    <a:pt x="5517" y="142"/>
                  </a:cubicBezTo>
                  <a:cubicBezTo>
                    <a:pt x="5273" y="41"/>
                    <a:pt x="5042" y="1"/>
                    <a:pt x="4827" y="1"/>
                  </a:cubicBezTo>
                  <a:cubicBezTo>
                    <a:pt x="3960" y="1"/>
                    <a:pt x="3367" y="657"/>
                    <a:pt x="3367" y="657"/>
                  </a:cubicBezTo>
                  <a:cubicBezTo>
                    <a:pt x="3367" y="657"/>
                    <a:pt x="2712" y="1"/>
                    <a:pt x="1875" y="1"/>
                  </a:cubicBezTo>
                  <a:close/>
                </a:path>
              </a:pathLst>
            </a:cu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dirty="0"/>
            </a:p>
          </p:txBody>
        </p:sp>
        <p:sp>
          <p:nvSpPr>
            <p:cNvPr id="128" name="Google Shape;3795;p60"/>
            <p:cNvSpPr/>
            <p:nvPr/>
          </p:nvSpPr>
          <p:spPr>
            <a:xfrm>
              <a:off x="5447359" y="2253291"/>
              <a:ext cx="125252" cy="165587"/>
            </a:xfrm>
            <a:custGeom>
              <a:avLst/>
              <a:gdLst/>
              <a:ahLst/>
              <a:cxnLst/>
              <a:rect l="l" t="t" r="r" b="b"/>
              <a:pathLst>
                <a:path w="3981" h="5263" extrusionOk="0">
                  <a:moveTo>
                    <a:pt x="1925" y="1"/>
                  </a:moveTo>
                  <a:cubicBezTo>
                    <a:pt x="1708" y="1"/>
                    <a:pt x="1479" y="52"/>
                    <a:pt x="1226" y="154"/>
                  </a:cubicBezTo>
                  <a:cubicBezTo>
                    <a:pt x="0" y="669"/>
                    <a:pt x="0" y="2402"/>
                    <a:pt x="1022" y="3628"/>
                  </a:cubicBezTo>
                  <a:cubicBezTo>
                    <a:pt x="2141" y="4756"/>
                    <a:pt x="2959" y="5262"/>
                    <a:pt x="3367" y="5262"/>
                  </a:cubicBezTo>
                  <a:cubicBezTo>
                    <a:pt x="3474" y="5262"/>
                    <a:pt x="3678" y="5164"/>
                    <a:pt x="3981" y="4960"/>
                  </a:cubicBezTo>
                  <a:cubicBezTo>
                    <a:pt x="3572" y="4756"/>
                    <a:pt x="2959" y="4241"/>
                    <a:pt x="2346" y="3628"/>
                  </a:cubicBezTo>
                  <a:cubicBezTo>
                    <a:pt x="1324" y="2402"/>
                    <a:pt x="1324" y="669"/>
                    <a:pt x="2550" y="154"/>
                  </a:cubicBezTo>
                  <a:cubicBezTo>
                    <a:pt x="2346" y="52"/>
                    <a:pt x="2141" y="1"/>
                    <a:pt x="1925" y="1"/>
                  </a:cubicBezTo>
                  <a:close/>
                </a:path>
              </a:pathLst>
            </a:custGeom>
            <a:solidFill>
              <a:schemeClr val="accent2"/>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dirty="0"/>
            </a:p>
          </p:txBody>
        </p:sp>
        <p:sp>
          <p:nvSpPr>
            <p:cNvPr id="129" name="Google Shape;3796;p60"/>
            <p:cNvSpPr/>
            <p:nvPr/>
          </p:nvSpPr>
          <p:spPr>
            <a:xfrm>
              <a:off x="5392584" y="2492902"/>
              <a:ext cx="318369" cy="115751"/>
            </a:xfrm>
            <a:custGeom>
              <a:avLst/>
              <a:gdLst/>
              <a:ahLst/>
              <a:cxnLst/>
              <a:rect l="l" t="t" r="r" b="b"/>
              <a:pathLst>
                <a:path w="10119" h="3679" extrusionOk="0">
                  <a:moveTo>
                    <a:pt x="3784" y="0"/>
                  </a:moveTo>
                  <a:cubicBezTo>
                    <a:pt x="3580" y="0"/>
                    <a:pt x="3269" y="205"/>
                    <a:pt x="3171" y="409"/>
                  </a:cubicBezTo>
                  <a:lnTo>
                    <a:pt x="2558" y="2550"/>
                  </a:lnTo>
                  <a:lnTo>
                    <a:pt x="2354" y="1839"/>
                  </a:lnTo>
                  <a:cubicBezTo>
                    <a:pt x="2248" y="1635"/>
                    <a:pt x="2043" y="1431"/>
                    <a:pt x="1741" y="1431"/>
                  </a:cubicBezTo>
                  <a:lnTo>
                    <a:pt x="0" y="1431"/>
                  </a:lnTo>
                  <a:lnTo>
                    <a:pt x="0" y="2248"/>
                  </a:lnTo>
                  <a:lnTo>
                    <a:pt x="1635" y="2248"/>
                  </a:lnTo>
                  <a:lnTo>
                    <a:pt x="1945" y="3163"/>
                  </a:lnTo>
                  <a:cubicBezTo>
                    <a:pt x="2043" y="3474"/>
                    <a:pt x="2248" y="3678"/>
                    <a:pt x="2558" y="3678"/>
                  </a:cubicBezTo>
                  <a:cubicBezTo>
                    <a:pt x="2861" y="3678"/>
                    <a:pt x="3065" y="3474"/>
                    <a:pt x="3171" y="3163"/>
                  </a:cubicBezTo>
                  <a:lnTo>
                    <a:pt x="3784" y="1022"/>
                  </a:lnTo>
                  <a:lnTo>
                    <a:pt x="4495" y="3163"/>
                  </a:lnTo>
                  <a:cubicBezTo>
                    <a:pt x="4495" y="3474"/>
                    <a:pt x="4806" y="3678"/>
                    <a:pt x="5108" y="3678"/>
                  </a:cubicBezTo>
                  <a:cubicBezTo>
                    <a:pt x="5313" y="3678"/>
                    <a:pt x="5623" y="3474"/>
                    <a:pt x="5722" y="3163"/>
                  </a:cubicBezTo>
                  <a:lnTo>
                    <a:pt x="6335" y="1022"/>
                  </a:lnTo>
                  <a:lnTo>
                    <a:pt x="6948" y="3163"/>
                  </a:lnTo>
                  <a:cubicBezTo>
                    <a:pt x="7054" y="3474"/>
                    <a:pt x="7356" y="3678"/>
                    <a:pt x="7561" y="3678"/>
                  </a:cubicBezTo>
                  <a:cubicBezTo>
                    <a:pt x="7871" y="3678"/>
                    <a:pt x="8075" y="3474"/>
                    <a:pt x="8174" y="3163"/>
                  </a:cubicBezTo>
                  <a:lnTo>
                    <a:pt x="8582" y="2142"/>
                  </a:lnTo>
                  <a:lnTo>
                    <a:pt x="10119" y="2142"/>
                  </a:lnTo>
                  <a:lnTo>
                    <a:pt x="10119" y="1324"/>
                  </a:lnTo>
                  <a:lnTo>
                    <a:pt x="8484" y="1324"/>
                  </a:lnTo>
                  <a:cubicBezTo>
                    <a:pt x="8174" y="1324"/>
                    <a:pt x="7969" y="1529"/>
                    <a:pt x="7871" y="1839"/>
                  </a:cubicBezTo>
                  <a:lnTo>
                    <a:pt x="7561" y="2550"/>
                  </a:lnTo>
                  <a:lnTo>
                    <a:pt x="6948" y="409"/>
                  </a:lnTo>
                  <a:cubicBezTo>
                    <a:pt x="6849" y="205"/>
                    <a:pt x="6645" y="0"/>
                    <a:pt x="6335" y="0"/>
                  </a:cubicBezTo>
                  <a:cubicBezTo>
                    <a:pt x="6032" y="0"/>
                    <a:pt x="5828" y="205"/>
                    <a:pt x="5722" y="409"/>
                  </a:cubicBezTo>
                  <a:lnTo>
                    <a:pt x="5108" y="2550"/>
                  </a:lnTo>
                  <a:lnTo>
                    <a:pt x="4397" y="409"/>
                  </a:lnTo>
                  <a:cubicBezTo>
                    <a:pt x="4291" y="205"/>
                    <a:pt x="4087" y="0"/>
                    <a:pt x="3784" y="0"/>
                  </a:cubicBezTo>
                  <a:close/>
                </a:path>
              </a:pathLst>
            </a:cu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41486539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88"/>
        <p:cNvGrpSpPr/>
        <p:nvPr/>
      </p:nvGrpSpPr>
      <p:grpSpPr>
        <a:xfrm>
          <a:off x="0" y="0"/>
          <a:ext cx="0" cy="0"/>
          <a:chOff x="0" y="0"/>
          <a:chExt cx="0" cy="0"/>
        </a:xfrm>
      </p:grpSpPr>
      <p:sp>
        <p:nvSpPr>
          <p:cNvPr id="1789" name="Google Shape;1789;p40"/>
          <p:cNvSpPr txBox="1">
            <a:spLocks noGrp="1"/>
          </p:cNvSpPr>
          <p:nvPr>
            <p:ph type="body" idx="1"/>
          </p:nvPr>
        </p:nvSpPr>
        <p:spPr>
          <a:xfrm>
            <a:off x="720000" y="1427825"/>
            <a:ext cx="3852000" cy="2953800"/>
          </a:xfrm>
          <a:prstGeom prst="rect">
            <a:avLst/>
          </a:prstGeom>
        </p:spPr>
        <p:txBody>
          <a:bodyPr spcFirstLastPara="1" wrap="square" lIns="91425" tIns="91425" rIns="91425" bIns="91425" anchor="t" anchorCtr="0">
            <a:noAutofit/>
          </a:bodyPr>
          <a:lstStyle/>
          <a:p>
            <a:pPr marL="0" indent="0" algn="just">
              <a:buNone/>
            </a:pPr>
            <a:r>
              <a:rPr lang="en" sz="1800" dirty="0">
                <a:latin typeface="Times New Roman"/>
              </a:rPr>
              <a:t>This option tracks the amounts of water the user drinks per day. It also recommends and reminds them each 2 hours to drink water until the user completes the ideal amount of water they should drink every day.  </a:t>
            </a:r>
          </a:p>
          <a:p>
            <a:pPr marL="0" indent="0" algn="just">
              <a:buNone/>
            </a:pPr>
            <a:endParaRPr lang="en" sz="1800" dirty="0">
              <a:latin typeface="Times New Roman"/>
            </a:endParaRPr>
          </a:p>
          <a:p>
            <a:pPr marL="0" indent="0" algn="just">
              <a:buNone/>
            </a:pPr>
            <a:r>
              <a:rPr lang="en" sz="1800" dirty="0">
                <a:latin typeface="Times New Roman"/>
              </a:rPr>
              <a:t>Each person needs no less than 2.7 </a:t>
            </a:r>
            <a:r>
              <a:rPr lang="en" sz="1800" dirty="0" err="1">
                <a:latin typeface="Times New Roman"/>
              </a:rPr>
              <a:t>litres</a:t>
            </a:r>
            <a:r>
              <a:rPr lang="en" sz="1800" dirty="0">
                <a:latin typeface="Times New Roman"/>
              </a:rPr>
              <a:t>/day. </a:t>
            </a:r>
          </a:p>
        </p:txBody>
      </p:sp>
      <p:sp>
        <p:nvSpPr>
          <p:cNvPr id="1790" name="Google Shape;1790;p40"/>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p>
            <a:pPr algn="l"/>
            <a:r>
              <a:rPr lang="en" dirty="0"/>
              <a:t>Water Tracker</a:t>
            </a:r>
          </a:p>
        </p:txBody>
      </p:sp>
      <p:sp>
        <p:nvSpPr>
          <p:cNvPr id="1791" name="Google Shape;1791;p40"/>
          <p:cNvSpPr/>
          <p:nvPr/>
        </p:nvSpPr>
        <p:spPr>
          <a:xfrm flipH="1">
            <a:off x="3567638" y="-57275"/>
            <a:ext cx="6402937" cy="6402937"/>
          </a:xfrm>
          <a:custGeom>
            <a:avLst/>
            <a:gdLst/>
            <a:ahLst/>
            <a:cxnLst/>
            <a:rect l="l" t="t" r="r" b="b"/>
            <a:pathLst>
              <a:path w="14322" h="14322" extrusionOk="0">
                <a:moveTo>
                  <a:pt x="1" y="0"/>
                </a:moveTo>
                <a:cubicBezTo>
                  <a:pt x="1" y="764"/>
                  <a:pt x="194" y="1528"/>
                  <a:pt x="449" y="2230"/>
                </a:cubicBezTo>
                <a:cubicBezTo>
                  <a:pt x="892" y="3248"/>
                  <a:pt x="1594" y="4073"/>
                  <a:pt x="2546" y="4710"/>
                </a:cubicBezTo>
                <a:cubicBezTo>
                  <a:pt x="2994" y="5030"/>
                  <a:pt x="3503" y="5219"/>
                  <a:pt x="4012" y="5412"/>
                </a:cubicBezTo>
                <a:cubicBezTo>
                  <a:pt x="4522" y="5601"/>
                  <a:pt x="5092" y="5667"/>
                  <a:pt x="5667" y="5667"/>
                </a:cubicBezTo>
                <a:cubicBezTo>
                  <a:pt x="6110" y="5667"/>
                  <a:pt x="6492" y="5728"/>
                  <a:pt x="6874" y="5921"/>
                </a:cubicBezTo>
                <a:cubicBezTo>
                  <a:pt x="7383" y="6110"/>
                  <a:pt x="7831" y="6491"/>
                  <a:pt x="8213" y="7001"/>
                </a:cubicBezTo>
                <a:lnTo>
                  <a:pt x="8594" y="7764"/>
                </a:lnTo>
                <a:cubicBezTo>
                  <a:pt x="8656" y="8085"/>
                  <a:pt x="8722" y="8401"/>
                  <a:pt x="8722" y="8655"/>
                </a:cubicBezTo>
                <a:cubicBezTo>
                  <a:pt x="8722" y="9485"/>
                  <a:pt x="8849" y="10183"/>
                  <a:pt x="9165" y="10885"/>
                </a:cubicBezTo>
                <a:cubicBezTo>
                  <a:pt x="9546" y="11903"/>
                  <a:pt x="10310" y="12794"/>
                  <a:pt x="11201" y="13364"/>
                </a:cubicBezTo>
                <a:cubicBezTo>
                  <a:pt x="11649" y="13685"/>
                  <a:pt x="12158" y="13940"/>
                  <a:pt x="12667" y="14067"/>
                </a:cubicBezTo>
                <a:cubicBezTo>
                  <a:pt x="13176" y="14255"/>
                  <a:pt x="13747" y="14322"/>
                  <a:pt x="14322" y="14322"/>
                </a:cubicBezTo>
                <a:lnTo>
                  <a:pt x="14322" y="11710"/>
                </a:lnTo>
                <a:cubicBezTo>
                  <a:pt x="13940" y="11710"/>
                  <a:pt x="13558" y="11649"/>
                  <a:pt x="13176" y="11455"/>
                </a:cubicBezTo>
                <a:cubicBezTo>
                  <a:pt x="12667" y="11267"/>
                  <a:pt x="12158" y="10885"/>
                  <a:pt x="11837" y="10376"/>
                </a:cubicBezTo>
                <a:lnTo>
                  <a:pt x="11456" y="9612"/>
                </a:lnTo>
                <a:cubicBezTo>
                  <a:pt x="11395" y="9292"/>
                  <a:pt x="11328" y="8976"/>
                  <a:pt x="11328" y="8655"/>
                </a:cubicBezTo>
                <a:cubicBezTo>
                  <a:pt x="11328" y="7892"/>
                  <a:pt x="11201" y="7194"/>
                  <a:pt x="10885" y="6491"/>
                </a:cubicBezTo>
                <a:cubicBezTo>
                  <a:pt x="10437" y="5473"/>
                  <a:pt x="9740" y="4582"/>
                  <a:pt x="8849" y="4012"/>
                </a:cubicBezTo>
                <a:cubicBezTo>
                  <a:pt x="8401" y="3691"/>
                  <a:pt x="7892" y="3437"/>
                  <a:pt x="7383" y="3310"/>
                </a:cubicBezTo>
                <a:cubicBezTo>
                  <a:pt x="6813" y="3121"/>
                  <a:pt x="6237" y="3055"/>
                  <a:pt x="5667" y="3055"/>
                </a:cubicBezTo>
                <a:cubicBezTo>
                  <a:pt x="5285" y="3055"/>
                  <a:pt x="4837" y="2928"/>
                  <a:pt x="4522" y="2800"/>
                </a:cubicBezTo>
                <a:cubicBezTo>
                  <a:pt x="3946" y="2546"/>
                  <a:pt x="3503" y="2164"/>
                  <a:pt x="3183" y="1721"/>
                </a:cubicBezTo>
                <a:cubicBezTo>
                  <a:pt x="2994" y="1467"/>
                  <a:pt x="2867" y="1212"/>
                  <a:pt x="2801" y="891"/>
                </a:cubicBezTo>
                <a:cubicBezTo>
                  <a:pt x="2740" y="637"/>
                  <a:pt x="2673" y="321"/>
                  <a:pt x="2673" y="0"/>
                </a:cubicBezTo>
                <a:close/>
              </a:path>
            </a:pathLst>
          </a:custGeom>
          <a:solidFill>
            <a:srgbClr val="FFDC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2" name="Picture 2" descr="Icon&#10;&#10;Description automatically generated">
            <a:extLst>
              <a:ext uri="{FF2B5EF4-FFF2-40B4-BE49-F238E27FC236}">
                <a16:creationId xmlns:a16="http://schemas.microsoft.com/office/drawing/2014/main" xmlns="" id="{DD556D5E-BA46-0D38-8FDE-7B0E5D0ECB74}"/>
              </a:ext>
            </a:extLst>
          </p:cNvPr>
          <p:cNvPicPr>
            <a:picLocks noChangeAspect="1"/>
          </p:cNvPicPr>
          <p:nvPr/>
        </p:nvPicPr>
        <p:blipFill rotWithShape="1">
          <a:blip r:embed="rId3"/>
          <a:srcRect t="3928" r="-429" b="193"/>
          <a:stretch/>
        </p:blipFill>
        <p:spPr>
          <a:xfrm>
            <a:off x="6098858" y="787283"/>
            <a:ext cx="1954857" cy="3953196"/>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02"/>
        <p:cNvGrpSpPr/>
        <p:nvPr/>
      </p:nvGrpSpPr>
      <p:grpSpPr>
        <a:xfrm>
          <a:off x="0" y="0"/>
          <a:ext cx="0" cy="0"/>
          <a:chOff x="0" y="0"/>
          <a:chExt cx="0" cy="0"/>
        </a:xfrm>
      </p:grpSpPr>
      <p:sp>
        <p:nvSpPr>
          <p:cNvPr id="2307" name="Google Shape;2307;p44"/>
          <p:cNvSpPr/>
          <p:nvPr/>
        </p:nvSpPr>
        <p:spPr>
          <a:xfrm>
            <a:off x="7399744" y="-19446"/>
            <a:ext cx="1763701" cy="1763549"/>
          </a:xfrm>
          <a:custGeom>
            <a:avLst/>
            <a:gdLst/>
            <a:ahLst/>
            <a:cxnLst/>
            <a:rect l="l" t="t" r="r" b="b"/>
            <a:pathLst>
              <a:path w="11589" h="11588" extrusionOk="0">
                <a:moveTo>
                  <a:pt x="1" y="0"/>
                </a:moveTo>
                <a:cubicBezTo>
                  <a:pt x="1" y="6396"/>
                  <a:pt x="5196" y="11588"/>
                  <a:pt x="11589" y="11588"/>
                </a:cubicBezTo>
                <a:lnTo>
                  <a:pt x="11589" y="0"/>
                </a:ln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308" name="Google Shape;2308;p44"/>
          <p:cNvGrpSpPr/>
          <p:nvPr/>
        </p:nvGrpSpPr>
        <p:grpSpPr>
          <a:xfrm>
            <a:off x="-954045" y="-1365284"/>
            <a:ext cx="9764268" cy="6540220"/>
            <a:chOff x="-954045" y="-1365284"/>
            <a:chExt cx="9764268" cy="6540220"/>
          </a:xfrm>
        </p:grpSpPr>
        <p:sp>
          <p:nvSpPr>
            <p:cNvPr id="2309" name="Google Shape;2309;p44"/>
            <p:cNvSpPr/>
            <p:nvPr/>
          </p:nvSpPr>
          <p:spPr>
            <a:xfrm>
              <a:off x="8118606" y="608924"/>
              <a:ext cx="166428" cy="166477"/>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2310" name="Google Shape;2310;p44"/>
            <p:cNvGrpSpPr/>
            <p:nvPr/>
          </p:nvGrpSpPr>
          <p:grpSpPr>
            <a:xfrm>
              <a:off x="8556765" y="642766"/>
              <a:ext cx="253458" cy="548835"/>
              <a:chOff x="1266755" y="4029330"/>
              <a:chExt cx="148325" cy="321163"/>
            </a:xfrm>
          </p:grpSpPr>
          <p:sp>
            <p:nvSpPr>
              <p:cNvPr id="2311" name="Google Shape;2311;p44"/>
              <p:cNvSpPr/>
              <p:nvPr/>
            </p:nvSpPr>
            <p:spPr>
              <a:xfrm>
                <a:off x="1394309" y="4029330"/>
                <a:ext cx="20771" cy="20771"/>
              </a:xfrm>
              <a:custGeom>
                <a:avLst/>
                <a:gdLst/>
                <a:ahLst/>
                <a:cxnLst/>
                <a:rect l="l" t="t" r="r" b="b"/>
                <a:pathLst>
                  <a:path w="383" h="383" extrusionOk="0">
                    <a:moveTo>
                      <a:pt x="194" y="0"/>
                    </a:moveTo>
                    <a:cubicBezTo>
                      <a:pt x="67" y="0"/>
                      <a:pt x="1" y="128"/>
                      <a:pt x="1" y="194"/>
                    </a:cubicBezTo>
                    <a:cubicBezTo>
                      <a:pt x="1" y="321"/>
                      <a:pt x="67" y="382"/>
                      <a:pt x="194" y="382"/>
                    </a:cubicBezTo>
                    <a:cubicBezTo>
                      <a:pt x="321" y="382"/>
                      <a:pt x="382" y="321"/>
                      <a:pt x="382" y="194"/>
                    </a:cubicBezTo>
                    <a:cubicBezTo>
                      <a:pt x="382" y="128"/>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12" name="Google Shape;2312;p44"/>
              <p:cNvSpPr/>
              <p:nvPr/>
            </p:nvSpPr>
            <p:spPr>
              <a:xfrm>
                <a:off x="1394309" y="4091426"/>
                <a:ext cx="20771" cy="20771"/>
              </a:xfrm>
              <a:custGeom>
                <a:avLst/>
                <a:gdLst/>
                <a:ahLst/>
                <a:cxnLst/>
                <a:rect l="l" t="t" r="r" b="b"/>
                <a:pathLst>
                  <a:path w="383" h="383" extrusionOk="0">
                    <a:moveTo>
                      <a:pt x="194" y="1"/>
                    </a:moveTo>
                    <a:cubicBezTo>
                      <a:pt x="67" y="1"/>
                      <a:pt x="1" y="67"/>
                      <a:pt x="1" y="194"/>
                    </a:cubicBezTo>
                    <a:cubicBezTo>
                      <a:pt x="1" y="255"/>
                      <a:pt x="67" y="383"/>
                      <a:pt x="194" y="383"/>
                    </a:cubicBezTo>
                    <a:cubicBezTo>
                      <a:pt x="321" y="383"/>
                      <a:pt x="382" y="255"/>
                      <a:pt x="382" y="194"/>
                    </a:cubicBezTo>
                    <a:cubicBezTo>
                      <a:pt x="382" y="67"/>
                      <a:pt x="321" y="1"/>
                      <a:pt x="194"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13" name="Google Shape;2313;p44"/>
              <p:cNvSpPr/>
              <p:nvPr/>
            </p:nvSpPr>
            <p:spPr>
              <a:xfrm>
                <a:off x="1394309" y="4150268"/>
                <a:ext cx="20771" cy="20771"/>
              </a:xfrm>
              <a:custGeom>
                <a:avLst/>
                <a:gdLst/>
                <a:ahLst/>
                <a:cxnLst/>
                <a:rect l="l" t="t" r="r" b="b"/>
                <a:pathLst>
                  <a:path w="383" h="383" extrusionOk="0">
                    <a:moveTo>
                      <a:pt x="194" y="0"/>
                    </a:moveTo>
                    <a:cubicBezTo>
                      <a:pt x="67" y="0"/>
                      <a:pt x="1" y="61"/>
                      <a:pt x="1" y="189"/>
                    </a:cubicBezTo>
                    <a:cubicBezTo>
                      <a:pt x="1" y="316"/>
                      <a:pt x="67" y="382"/>
                      <a:pt x="194" y="382"/>
                    </a:cubicBezTo>
                    <a:cubicBezTo>
                      <a:pt x="321" y="382"/>
                      <a:pt x="382" y="316"/>
                      <a:pt x="382" y="189"/>
                    </a:cubicBezTo>
                    <a:cubicBezTo>
                      <a:pt x="382" y="61"/>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14" name="Google Shape;2314;p44"/>
              <p:cNvSpPr/>
              <p:nvPr/>
            </p:nvSpPr>
            <p:spPr>
              <a:xfrm>
                <a:off x="1394309" y="4208784"/>
                <a:ext cx="20771" cy="20771"/>
              </a:xfrm>
              <a:custGeom>
                <a:avLst/>
                <a:gdLst/>
                <a:ahLst/>
                <a:cxnLst/>
                <a:rect l="l" t="t" r="r" b="b"/>
                <a:pathLst>
                  <a:path w="383" h="383" extrusionOk="0">
                    <a:moveTo>
                      <a:pt x="194" y="1"/>
                    </a:moveTo>
                    <a:cubicBezTo>
                      <a:pt x="67" y="1"/>
                      <a:pt x="1" y="128"/>
                      <a:pt x="1" y="194"/>
                    </a:cubicBezTo>
                    <a:cubicBezTo>
                      <a:pt x="1" y="321"/>
                      <a:pt x="67" y="382"/>
                      <a:pt x="194" y="382"/>
                    </a:cubicBezTo>
                    <a:cubicBezTo>
                      <a:pt x="321" y="382"/>
                      <a:pt x="382" y="321"/>
                      <a:pt x="382" y="194"/>
                    </a:cubicBezTo>
                    <a:cubicBezTo>
                      <a:pt x="382" y="128"/>
                      <a:pt x="321" y="1"/>
                      <a:pt x="194"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15" name="Google Shape;2315;p44"/>
              <p:cNvSpPr/>
              <p:nvPr/>
            </p:nvSpPr>
            <p:spPr>
              <a:xfrm>
                <a:off x="1394309" y="4270934"/>
                <a:ext cx="20771" cy="20717"/>
              </a:xfrm>
              <a:custGeom>
                <a:avLst/>
                <a:gdLst/>
                <a:ahLst/>
                <a:cxnLst/>
                <a:rect l="l" t="t" r="r" b="b"/>
                <a:pathLst>
                  <a:path w="383" h="382" extrusionOk="0">
                    <a:moveTo>
                      <a:pt x="194" y="0"/>
                    </a:moveTo>
                    <a:cubicBezTo>
                      <a:pt x="67" y="0"/>
                      <a:pt x="1" y="66"/>
                      <a:pt x="1" y="194"/>
                    </a:cubicBezTo>
                    <a:cubicBezTo>
                      <a:pt x="1" y="255"/>
                      <a:pt x="67" y="382"/>
                      <a:pt x="194" y="382"/>
                    </a:cubicBezTo>
                    <a:cubicBezTo>
                      <a:pt x="321" y="382"/>
                      <a:pt x="382" y="255"/>
                      <a:pt x="382" y="194"/>
                    </a:cubicBezTo>
                    <a:cubicBezTo>
                      <a:pt x="382" y="66"/>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16" name="Google Shape;2316;p44"/>
              <p:cNvSpPr/>
              <p:nvPr/>
            </p:nvSpPr>
            <p:spPr>
              <a:xfrm>
                <a:off x="1394309" y="4329722"/>
                <a:ext cx="20771" cy="20771"/>
              </a:xfrm>
              <a:custGeom>
                <a:avLst/>
                <a:gdLst/>
                <a:ahLst/>
                <a:cxnLst/>
                <a:rect l="l" t="t" r="r" b="b"/>
                <a:pathLst>
                  <a:path w="383" h="383" extrusionOk="0">
                    <a:moveTo>
                      <a:pt x="194" y="0"/>
                    </a:moveTo>
                    <a:cubicBezTo>
                      <a:pt x="67" y="0"/>
                      <a:pt x="1" y="62"/>
                      <a:pt x="1" y="189"/>
                    </a:cubicBezTo>
                    <a:cubicBezTo>
                      <a:pt x="1" y="316"/>
                      <a:pt x="67" y="382"/>
                      <a:pt x="194" y="382"/>
                    </a:cubicBezTo>
                    <a:cubicBezTo>
                      <a:pt x="321" y="382"/>
                      <a:pt x="382" y="316"/>
                      <a:pt x="382" y="189"/>
                    </a:cubicBezTo>
                    <a:cubicBezTo>
                      <a:pt x="382" y="62"/>
                      <a:pt x="321" y="0"/>
                      <a:pt x="194"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17" name="Google Shape;2317;p44"/>
              <p:cNvSpPr/>
              <p:nvPr/>
            </p:nvSpPr>
            <p:spPr>
              <a:xfrm>
                <a:off x="1332213" y="4029330"/>
                <a:ext cx="20717" cy="20771"/>
              </a:xfrm>
              <a:custGeom>
                <a:avLst/>
                <a:gdLst/>
                <a:ahLst/>
                <a:cxnLst/>
                <a:rect l="l" t="t" r="r" b="b"/>
                <a:pathLst>
                  <a:path w="382" h="383" extrusionOk="0">
                    <a:moveTo>
                      <a:pt x="193" y="0"/>
                    </a:moveTo>
                    <a:cubicBezTo>
                      <a:pt x="66" y="0"/>
                      <a:pt x="0" y="128"/>
                      <a:pt x="0" y="194"/>
                    </a:cubicBezTo>
                    <a:cubicBezTo>
                      <a:pt x="0" y="321"/>
                      <a:pt x="66" y="382"/>
                      <a:pt x="193" y="382"/>
                    </a:cubicBezTo>
                    <a:cubicBezTo>
                      <a:pt x="255" y="382"/>
                      <a:pt x="382" y="321"/>
                      <a:pt x="382" y="194"/>
                    </a:cubicBezTo>
                    <a:cubicBezTo>
                      <a:pt x="382" y="128"/>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18" name="Google Shape;2318;p44"/>
              <p:cNvSpPr/>
              <p:nvPr/>
            </p:nvSpPr>
            <p:spPr>
              <a:xfrm>
                <a:off x="1332213" y="4091426"/>
                <a:ext cx="20717" cy="20771"/>
              </a:xfrm>
              <a:custGeom>
                <a:avLst/>
                <a:gdLst/>
                <a:ahLst/>
                <a:cxnLst/>
                <a:rect l="l" t="t" r="r" b="b"/>
                <a:pathLst>
                  <a:path w="382" h="383" extrusionOk="0">
                    <a:moveTo>
                      <a:pt x="193" y="1"/>
                    </a:moveTo>
                    <a:cubicBezTo>
                      <a:pt x="66" y="1"/>
                      <a:pt x="0" y="67"/>
                      <a:pt x="0" y="194"/>
                    </a:cubicBezTo>
                    <a:cubicBezTo>
                      <a:pt x="0" y="255"/>
                      <a:pt x="66" y="383"/>
                      <a:pt x="193" y="383"/>
                    </a:cubicBezTo>
                    <a:cubicBezTo>
                      <a:pt x="255" y="383"/>
                      <a:pt x="382" y="255"/>
                      <a:pt x="382" y="194"/>
                    </a:cubicBezTo>
                    <a:cubicBezTo>
                      <a:pt x="382" y="67"/>
                      <a:pt x="255" y="1"/>
                      <a:pt x="193"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19" name="Google Shape;2319;p44"/>
              <p:cNvSpPr/>
              <p:nvPr/>
            </p:nvSpPr>
            <p:spPr>
              <a:xfrm>
                <a:off x="1332213" y="4150268"/>
                <a:ext cx="20717" cy="20771"/>
              </a:xfrm>
              <a:custGeom>
                <a:avLst/>
                <a:gdLst/>
                <a:ahLst/>
                <a:cxnLst/>
                <a:rect l="l" t="t" r="r" b="b"/>
                <a:pathLst>
                  <a:path w="382" h="383" extrusionOk="0">
                    <a:moveTo>
                      <a:pt x="193" y="0"/>
                    </a:moveTo>
                    <a:cubicBezTo>
                      <a:pt x="66" y="0"/>
                      <a:pt x="0" y="61"/>
                      <a:pt x="0" y="189"/>
                    </a:cubicBezTo>
                    <a:cubicBezTo>
                      <a:pt x="0" y="316"/>
                      <a:pt x="66" y="382"/>
                      <a:pt x="193" y="382"/>
                    </a:cubicBezTo>
                    <a:cubicBezTo>
                      <a:pt x="255" y="382"/>
                      <a:pt x="382" y="316"/>
                      <a:pt x="382" y="189"/>
                    </a:cubicBezTo>
                    <a:cubicBezTo>
                      <a:pt x="382" y="61"/>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20" name="Google Shape;2320;p44"/>
              <p:cNvSpPr/>
              <p:nvPr/>
            </p:nvSpPr>
            <p:spPr>
              <a:xfrm>
                <a:off x="1332213" y="4208784"/>
                <a:ext cx="20717" cy="20771"/>
              </a:xfrm>
              <a:custGeom>
                <a:avLst/>
                <a:gdLst/>
                <a:ahLst/>
                <a:cxnLst/>
                <a:rect l="l" t="t" r="r" b="b"/>
                <a:pathLst>
                  <a:path w="382" h="383" extrusionOk="0">
                    <a:moveTo>
                      <a:pt x="193" y="1"/>
                    </a:moveTo>
                    <a:cubicBezTo>
                      <a:pt x="66" y="1"/>
                      <a:pt x="0" y="128"/>
                      <a:pt x="0" y="194"/>
                    </a:cubicBezTo>
                    <a:cubicBezTo>
                      <a:pt x="0" y="321"/>
                      <a:pt x="66" y="382"/>
                      <a:pt x="193" y="382"/>
                    </a:cubicBezTo>
                    <a:cubicBezTo>
                      <a:pt x="255" y="382"/>
                      <a:pt x="382" y="321"/>
                      <a:pt x="382" y="194"/>
                    </a:cubicBezTo>
                    <a:cubicBezTo>
                      <a:pt x="382" y="128"/>
                      <a:pt x="255" y="1"/>
                      <a:pt x="193"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21" name="Google Shape;2321;p44"/>
              <p:cNvSpPr/>
              <p:nvPr/>
            </p:nvSpPr>
            <p:spPr>
              <a:xfrm>
                <a:off x="1332213" y="4270934"/>
                <a:ext cx="20717" cy="20717"/>
              </a:xfrm>
              <a:custGeom>
                <a:avLst/>
                <a:gdLst/>
                <a:ahLst/>
                <a:cxnLst/>
                <a:rect l="l" t="t" r="r" b="b"/>
                <a:pathLst>
                  <a:path w="382" h="382" extrusionOk="0">
                    <a:moveTo>
                      <a:pt x="193" y="0"/>
                    </a:moveTo>
                    <a:cubicBezTo>
                      <a:pt x="66" y="0"/>
                      <a:pt x="0" y="66"/>
                      <a:pt x="0" y="194"/>
                    </a:cubicBezTo>
                    <a:cubicBezTo>
                      <a:pt x="0" y="255"/>
                      <a:pt x="66" y="382"/>
                      <a:pt x="193" y="382"/>
                    </a:cubicBezTo>
                    <a:cubicBezTo>
                      <a:pt x="255" y="382"/>
                      <a:pt x="382" y="255"/>
                      <a:pt x="382" y="194"/>
                    </a:cubicBezTo>
                    <a:cubicBezTo>
                      <a:pt x="382" y="66"/>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22" name="Google Shape;2322;p44"/>
              <p:cNvSpPr/>
              <p:nvPr/>
            </p:nvSpPr>
            <p:spPr>
              <a:xfrm>
                <a:off x="1332213" y="4329722"/>
                <a:ext cx="20717" cy="20771"/>
              </a:xfrm>
              <a:custGeom>
                <a:avLst/>
                <a:gdLst/>
                <a:ahLst/>
                <a:cxnLst/>
                <a:rect l="l" t="t" r="r" b="b"/>
                <a:pathLst>
                  <a:path w="382" h="383" extrusionOk="0">
                    <a:moveTo>
                      <a:pt x="193" y="0"/>
                    </a:moveTo>
                    <a:cubicBezTo>
                      <a:pt x="66" y="0"/>
                      <a:pt x="0" y="62"/>
                      <a:pt x="0" y="189"/>
                    </a:cubicBezTo>
                    <a:cubicBezTo>
                      <a:pt x="0" y="316"/>
                      <a:pt x="66" y="382"/>
                      <a:pt x="193" y="382"/>
                    </a:cubicBezTo>
                    <a:cubicBezTo>
                      <a:pt x="255" y="382"/>
                      <a:pt x="382" y="316"/>
                      <a:pt x="382" y="189"/>
                    </a:cubicBezTo>
                    <a:cubicBezTo>
                      <a:pt x="382" y="62"/>
                      <a:pt x="255" y="0"/>
                      <a:pt x="193"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23" name="Google Shape;2323;p44"/>
              <p:cNvSpPr/>
              <p:nvPr/>
            </p:nvSpPr>
            <p:spPr>
              <a:xfrm>
                <a:off x="1266755" y="4029330"/>
                <a:ext cx="20771" cy="20771"/>
              </a:xfrm>
              <a:custGeom>
                <a:avLst/>
                <a:gdLst/>
                <a:ahLst/>
                <a:cxnLst/>
                <a:rect l="l" t="t" r="r" b="b"/>
                <a:pathLst>
                  <a:path w="383" h="383" extrusionOk="0">
                    <a:moveTo>
                      <a:pt x="189" y="0"/>
                    </a:moveTo>
                    <a:cubicBezTo>
                      <a:pt x="62" y="0"/>
                      <a:pt x="0" y="128"/>
                      <a:pt x="0" y="194"/>
                    </a:cubicBezTo>
                    <a:cubicBezTo>
                      <a:pt x="0" y="321"/>
                      <a:pt x="62" y="382"/>
                      <a:pt x="189" y="382"/>
                    </a:cubicBezTo>
                    <a:cubicBezTo>
                      <a:pt x="316" y="382"/>
                      <a:pt x="382" y="321"/>
                      <a:pt x="382" y="194"/>
                    </a:cubicBezTo>
                    <a:cubicBezTo>
                      <a:pt x="382" y="128"/>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24" name="Google Shape;2324;p44"/>
              <p:cNvSpPr/>
              <p:nvPr/>
            </p:nvSpPr>
            <p:spPr>
              <a:xfrm>
                <a:off x="1266755" y="4091426"/>
                <a:ext cx="20771" cy="20771"/>
              </a:xfrm>
              <a:custGeom>
                <a:avLst/>
                <a:gdLst/>
                <a:ahLst/>
                <a:cxnLst/>
                <a:rect l="l" t="t" r="r" b="b"/>
                <a:pathLst>
                  <a:path w="383" h="383" extrusionOk="0">
                    <a:moveTo>
                      <a:pt x="189" y="1"/>
                    </a:moveTo>
                    <a:cubicBezTo>
                      <a:pt x="62" y="1"/>
                      <a:pt x="0" y="67"/>
                      <a:pt x="0" y="194"/>
                    </a:cubicBezTo>
                    <a:cubicBezTo>
                      <a:pt x="0" y="255"/>
                      <a:pt x="62" y="383"/>
                      <a:pt x="189" y="383"/>
                    </a:cubicBezTo>
                    <a:cubicBezTo>
                      <a:pt x="316" y="383"/>
                      <a:pt x="382" y="255"/>
                      <a:pt x="382" y="194"/>
                    </a:cubicBezTo>
                    <a:cubicBezTo>
                      <a:pt x="382" y="67"/>
                      <a:pt x="316" y="1"/>
                      <a:pt x="18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25" name="Google Shape;2325;p44"/>
              <p:cNvSpPr/>
              <p:nvPr/>
            </p:nvSpPr>
            <p:spPr>
              <a:xfrm>
                <a:off x="1266755" y="4150268"/>
                <a:ext cx="20771" cy="20771"/>
              </a:xfrm>
              <a:custGeom>
                <a:avLst/>
                <a:gdLst/>
                <a:ahLst/>
                <a:cxnLst/>
                <a:rect l="l" t="t" r="r" b="b"/>
                <a:pathLst>
                  <a:path w="383" h="383" extrusionOk="0">
                    <a:moveTo>
                      <a:pt x="189" y="0"/>
                    </a:moveTo>
                    <a:cubicBezTo>
                      <a:pt x="62" y="0"/>
                      <a:pt x="0" y="61"/>
                      <a:pt x="0" y="189"/>
                    </a:cubicBezTo>
                    <a:cubicBezTo>
                      <a:pt x="0" y="316"/>
                      <a:pt x="62" y="382"/>
                      <a:pt x="189" y="382"/>
                    </a:cubicBezTo>
                    <a:cubicBezTo>
                      <a:pt x="316" y="382"/>
                      <a:pt x="382" y="316"/>
                      <a:pt x="382" y="189"/>
                    </a:cubicBezTo>
                    <a:cubicBezTo>
                      <a:pt x="382" y="61"/>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26" name="Google Shape;2326;p44"/>
              <p:cNvSpPr/>
              <p:nvPr/>
            </p:nvSpPr>
            <p:spPr>
              <a:xfrm>
                <a:off x="1266755" y="4208784"/>
                <a:ext cx="20771" cy="20771"/>
              </a:xfrm>
              <a:custGeom>
                <a:avLst/>
                <a:gdLst/>
                <a:ahLst/>
                <a:cxnLst/>
                <a:rect l="l" t="t" r="r" b="b"/>
                <a:pathLst>
                  <a:path w="383" h="383" extrusionOk="0">
                    <a:moveTo>
                      <a:pt x="189" y="1"/>
                    </a:moveTo>
                    <a:cubicBezTo>
                      <a:pt x="62" y="1"/>
                      <a:pt x="0" y="128"/>
                      <a:pt x="0" y="194"/>
                    </a:cubicBezTo>
                    <a:cubicBezTo>
                      <a:pt x="0" y="321"/>
                      <a:pt x="62" y="382"/>
                      <a:pt x="189" y="382"/>
                    </a:cubicBezTo>
                    <a:cubicBezTo>
                      <a:pt x="316" y="382"/>
                      <a:pt x="382" y="321"/>
                      <a:pt x="382" y="194"/>
                    </a:cubicBezTo>
                    <a:cubicBezTo>
                      <a:pt x="382" y="128"/>
                      <a:pt x="316" y="1"/>
                      <a:pt x="189" y="1"/>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27" name="Google Shape;2327;p44"/>
              <p:cNvSpPr/>
              <p:nvPr/>
            </p:nvSpPr>
            <p:spPr>
              <a:xfrm>
                <a:off x="1266755" y="4270934"/>
                <a:ext cx="20771" cy="20717"/>
              </a:xfrm>
              <a:custGeom>
                <a:avLst/>
                <a:gdLst/>
                <a:ahLst/>
                <a:cxnLst/>
                <a:rect l="l" t="t" r="r" b="b"/>
                <a:pathLst>
                  <a:path w="383" h="382" extrusionOk="0">
                    <a:moveTo>
                      <a:pt x="189" y="0"/>
                    </a:moveTo>
                    <a:cubicBezTo>
                      <a:pt x="62" y="0"/>
                      <a:pt x="0" y="66"/>
                      <a:pt x="0" y="194"/>
                    </a:cubicBezTo>
                    <a:cubicBezTo>
                      <a:pt x="0" y="255"/>
                      <a:pt x="62" y="382"/>
                      <a:pt x="189" y="382"/>
                    </a:cubicBezTo>
                    <a:cubicBezTo>
                      <a:pt x="316" y="382"/>
                      <a:pt x="382" y="255"/>
                      <a:pt x="382" y="194"/>
                    </a:cubicBezTo>
                    <a:cubicBezTo>
                      <a:pt x="382" y="66"/>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28" name="Google Shape;2328;p44"/>
              <p:cNvSpPr/>
              <p:nvPr/>
            </p:nvSpPr>
            <p:spPr>
              <a:xfrm>
                <a:off x="1266755" y="4329722"/>
                <a:ext cx="20771" cy="20771"/>
              </a:xfrm>
              <a:custGeom>
                <a:avLst/>
                <a:gdLst/>
                <a:ahLst/>
                <a:cxnLst/>
                <a:rect l="l" t="t" r="r" b="b"/>
                <a:pathLst>
                  <a:path w="383" h="383" extrusionOk="0">
                    <a:moveTo>
                      <a:pt x="189" y="0"/>
                    </a:moveTo>
                    <a:cubicBezTo>
                      <a:pt x="62" y="0"/>
                      <a:pt x="0" y="62"/>
                      <a:pt x="0" y="189"/>
                    </a:cubicBezTo>
                    <a:cubicBezTo>
                      <a:pt x="0" y="316"/>
                      <a:pt x="62" y="382"/>
                      <a:pt x="189" y="382"/>
                    </a:cubicBezTo>
                    <a:cubicBezTo>
                      <a:pt x="316" y="382"/>
                      <a:pt x="382" y="316"/>
                      <a:pt x="382" y="189"/>
                    </a:cubicBezTo>
                    <a:cubicBezTo>
                      <a:pt x="382" y="62"/>
                      <a:pt x="316" y="0"/>
                      <a:pt x="189"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329" name="Google Shape;2329;p44"/>
            <p:cNvGrpSpPr/>
            <p:nvPr/>
          </p:nvGrpSpPr>
          <p:grpSpPr>
            <a:xfrm rot="10800000">
              <a:off x="-954045" y="-1365284"/>
              <a:ext cx="1620553" cy="3132038"/>
              <a:chOff x="4128125" y="488675"/>
              <a:chExt cx="1462857" cy="2827259"/>
            </a:xfrm>
          </p:grpSpPr>
          <p:sp>
            <p:nvSpPr>
              <p:cNvPr id="2330" name="Google Shape;2330;p44"/>
              <p:cNvSpPr/>
              <p:nvPr/>
            </p:nvSpPr>
            <p:spPr>
              <a:xfrm>
                <a:off x="4128125" y="488675"/>
                <a:ext cx="1462857" cy="2827259"/>
              </a:xfrm>
              <a:custGeom>
                <a:avLst/>
                <a:gdLst/>
                <a:ahLst/>
                <a:cxnLst/>
                <a:rect l="l" t="t" r="r" b="b"/>
                <a:pathLst>
                  <a:path w="15081" h="29147" extrusionOk="0">
                    <a:moveTo>
                      <a:pt x="7571" y="0"/>
                    </a:moveTo>
                    <a:cubicBezTo>
                      <a:pt x="3437" y="0"/>
                      <a:pt x="0" y="3437"/>
                      <a:pt x="0" y="7571"/>
                    </a:cubicBezTo>
                    <a:lnTo>
                      <a:pt x="0" y="29147"/>
                    </a:lnTo>
                    <a:lnTo>
                      <a:pt x="61" y="29147"/>
                    </a:lnTo>
                    <a:lnTo>
                      <a:pt x="61" y="7571"/>
                    </a:lnTo>
                    <a:cubicBezTo>
                      <a:pt x="61" y="3437"/>
                      <a:pt x="3437" y="61"/>
                      <a:pt x="7571" y="61"/>
                    </a:cubicBezTo>
                    <a:cubicBezTo>
                      <a:pt x="11710" y="61"/>
                      <a:pt x="15019" y="3437"/>
                      <a:pt x="15019" y="7571"/>
                    </a:cubicBezTo>
                    <a:lnTo>
                      <a:pt x="15019" y="29147"/>
                    </a:lnTo>
                    <a:lnTo>
                      <a:pt x="15080" y="29147"/>
                    </a:lnTo>
                    <a:lnTo>
                      <a:pt x="15080" y="7571"/>
                    </a:lnTo>
                    <a:cubicBezTo>
                      <a:pt x="15080" y="3437"/>
                      <a:pt x="11710" y="0"/>
                      <a:pt x="7571" y="0"/>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31" name="Google Shape;2331;p44"/>
              <p:cNvSpPr/>
              <p:nvPr/>
            </p:nvSpPr>
            <p:spPr>
              <a:xfrm>
                <a:off x="4239189" y="599739"/>
                <a:ext cx="1247032" cy="2716194"/>
              </a:xfrm>
              <a:custGeom>
                <a:avLst/>
                <a:gdLst/>
                <a:ahLst/>
                <a:cxnLst/>
                <a:rect l="l" t="t" r="r" b="b"/>
                <a:pathLst>
                  <a:path w="12856" h="28002" extrusionOk="0">
                    <a:moveTo>
                      <a:pt x="6426" y="1"/>
                    </a:moveTo>
                    <a:cubicBezTo>
                      <a:pt x="2862" y="1"/>
                      <a:pt x="1" y="2862"/>
                      <a:pt x="1" y="6426"/>
                    </a:cubicBezTo>
                    <a:lnTo>
                      <a:pt x="1" y="28002"/>
                    </a:lnTo>
                    <a:lnTo>
                      <a:pt x="62" y="28002"/>
                    </a:lnTo>
                    <a:lnTo>
                      <a:pt x="62" y="6426"/>
                    </a:lnTo>
                    <a:cubicBezTo>
                      <a:pt x="62" y="2928"/>
                      <a:pt x="2928" y="62"/>
                      <a:pt x="6426" y="62"/>
                    </a:cubicBezTo>
                    <a:cubicBezTo>
                      <a:pt x="9929" y="62"/>
                      <a:pt x="12790" y="2928"/>
                      <a:pt x="12790" y="6426"/>
                    </a:cubicBezTo>
                    <a:lnTo>
                      <a:pt x="12790" y="28002"/>
                    </a:lnTo>
                    <a:lnTo>
                      <a:pt x="12856" y="28002"/>
                    </a:lnTo>
                    <a:lnTo>
                      <a:pt x="12856" y="6426"/>
                    </a:lnTo>
                    <a:cubicBezTo>
                      <a:pt x="12856" y="2862"/>
                      <a:pt x="9990" y="1"/>
                      <a:pt x="6426" y="1"/>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32" name="Google Shape;2332;p44"/>
              <p:cNvSpPr/>
              <p:nvPr/>
            </p:nvSpPr>
            <p:spPr>
              <a:xfrm>
                <a:off x="4343947" y="704400"/>
                <a:ext cx="1037124" cy="2611531"/>
              </a:xfrm>
              <a:custGeom>
                <a:avLst/>
                <a:gdLst/>
                <a:ahLst/>
                <a:cxnLst/>
                <a:rect l="l" t="t" r="r" b="b"/>
                <a:pathLst>
                  <a:path w="10692" h="26923" extrusionOk="0">
                    <a:moveTo>
                      <a:pt x="5346" y="1"/>
                    </a:moveTo>
                    <a:cubicBezTo>
                      <a:pt x="2418" y="1"/>
                      <a:pt x="0" y="2419"/>
                      <a:pt x="0" y="5347"/>
                    </a:cubicBezTo>
                    <a:lnTo>
                      <a:pt x="0" y="26923"/>
                    </a:lnTo>
                    <a:lnTo>
                      <a:pt x="66" y="26923"/>
                    </a:lnTo>
                    <a:lnTo>
                      <a:pt x="66" y="5347"/>
                    </a:lnTo>
                    <a:cubicBezTo>
                      <a:pt x="66" y="2419"/>
                      <a:pt x="2418" y="67"/>
                      <a:pt x="5346" y="67"/>
                    </a:cubicBezTo>
                    <a:cubicBezTo>
                      <a:pt x="8273" y="67"/>
                      <a:pt x="10630" y="2419"/>
                      <a:pt x="10630" y="5347"/>
                    </a:cubicBezTo>
                    <a:lnTo>
                      <a:pt x="10630" y="26923"/>
                    </a:lnTo>
                    <a:lnTo>
                      <a:pt x="10691" y="26923"/>
                    </a:lnTo>
                    <a:lnTo>
                      <a:pt x="10691" y="5347"/>
                    </a:lnTo>
                    <a:cubicBezTo>
                      <a:pt x="10691" y="2419"/>
                      <a:pt x="8273" y="1"/>
                      <a:pt x="5346" y="1"/>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33" name="Google Shape;2333;p44"/>
              <p:cNvSpPr/>
              <p:nvPr/>
            </p:nvSpPr>
            <p:spPr>
              <a:xfrm>
                <a:off x="4449094" y="809644"/>
                <a:ext cx="827313" cy="2506286"/>
              </a:xfrm>
              <a:custGeom>
                <a:avLst/>
                <a:gdLst/>
                <a:ahLst/>
                <a:cxnLst/>
                <a:rect l="l" t="t" r="r" b="b"/>
                <a:pathLst>
                  <a:path w="8529" h="25838" extrusionOk="0">
                    <a:moveTo>
                      <a:pt x="4262" y="0"/>
                    </a:moveTo>
                    <a:cubicBezTo>
                      <a:pt x="1910" y="0"/>
                      <a:pt x="1" y="1909"/>
                      <a:pt x="1" y="4262"/>
                    </a:cubicBezTo>
                    <a:lnTo>
                      <a:pt x="1" y="25838"/>
                    </a:lnTo>
                    <a:lnTo>
                      <a:pt x="62" y="25838"/>
                    </a:lnTo>
                    <a:lnTo>
                      <a:pt x="62" y="4262"/>
                    </a:lnTo>
                    <a:cubicBezTo>
                      <a:pt x="62" y="1971"/>
                      <a:pt x="1971" y="61"/>
                      <a:pt x="4262" y="61"/>
                    </a:cubicBezTo>
                    <a:cubicBezTo>
                      <a:pt x="6553" y="61"/>
                      <a:pt x="8462" y="1971"/>
                      <a:pt x="8462" y="4262"/>
                    </a:cubicBezTo>
                    <a:lnTo>
                      <a:pt x="8462" y="25838"/>
                    </a:lnTo>
                    <a:lnTo>
                      <a:pt x="8528" y="25838"/>
                    </a:lnTo>
                    <a:lnTo>
                      <a:pt x="8528" y="4262"/>
                    </a:lnTo>
                    <a:cubicBezTo>
                      <a:pt x="8528" y="1909"/>
                      <a:pt x="6619" y="0"/>
                      <a:pt x="4262" y="0"/>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34" name="Google Shape;2334;p44"/>
              <p:cNvSpPr/>
              <p:nvPr/>
            </p:nvSpPr>
            <p:spPr>
              <a:xfrm>
                <a:off x="4553756" y="914306"/>
                <a:ext cx="617405" cy="2401623"/>
              </a:xfrm>
              <a:custGeom>
                <a:avLst/>
                <a:gdLst/>
                <a:ahLst/>
                <a:cxnLst/>
                <a:rect l="l" t="t" r="r" b="b"/>
                <a:pathLst>
                  <a:path w="6365" h="24759" extrusionOk="0">
                    <a:moveTo>
                      <a:pt x="3183" y="1"/>
                    </a:moveTo>
                    <a:cubicBezTo>
                      <a:pt x="1467" y="1"/>
                      <a:pt x="1" y="1401"/>
                      <a:pt x="1" y="3183"/>
                    </a:cubicBezTo>
                    <a:lnTo>
                      <a:pt x="1" y="24759"/>
                    </a:lnTo>
                    <a:lnTo>
                      <a:pt x="67" y="24759"/>
                    </a:lnTo>
                    <a:lnTo>
                      <a:pt x="67" y="3183"/>
                    </a:lnTo>
                    <a:cubicBezTo>
                      <a:pt x="67" y="1467"/>
                      <a:pt x="1467" y="67"/>
                      <a:pt x="3183" y="67"/>
                    </a:cubicBezTo>
                    <a:cubicBezTo>
                      <a:pt x="4904" y="67"/>
                      <a:pt x="6304" y="1467"/>
                      <a:pt x="6304" y="3183"/>
                    </a:cubicBezTo>
                    <a:lnTo>
                      <a:pt x="6304" y="24759"/>
                    </a:lnTo>
                    <a:lnTo>
                      <a:pt x="6365" y="24759"/>
                    </a:lnTo>
                    <a:lnTo>
                      <a:pt x="6365" y="3183"/>
                    </a:lnTo>
                    <a:cubicBezTo>
                      <a:pt x="6365" y="1401"/>
                      <a:pt x="4904" y="1"/>
                      <a:pt x="3183" y="1"/>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335" name="Google Shape;2335;p44"/>
            <p:cNvSpPr/>
            <p:nvPr/>
          </p:nvSpPr>
          <p:spPr>
            <a:xfrm>
              <a:off x="1806067" y="4484654"/>
              <a:ext cx="1361846" cy="678809"/>
            </a:xfrm>
            <a:custGeom>
              <a:avLst/>
              <a:gdLst/>
              <a:ahLst/>
              <a:cxnLst/>
              <a:rect l="l" t="t" r="r" b="b"/>
              <a:pathLst>
                <a:path w="20941" h="10438" extrusionOk="0">
                  <a:moveTo>
                    <a:pt x="10437" y="0"/>
                  </a:moveTo>
                  <a:cubicBezTo>
                    <a:pt x="8976" y="0"/>
                    <a:pt x="7637" y="316"/>
                    <a:pt x="6364" y="825"/>
                  </a:cubicBezTo>
                  <a:cubicBezTo>
                    <a:pt x="4521" y="1589"/>
                    <a:pt x="2867" y="2928"/>
                    <a:pt x="1782" y="4582"/>
                  </a:cubicBezTo>
                  <a:cubicBezTo>
                    <a:pt x="637" y="6298"/>
                    <a:pt x="0" y="8273"/>
                    <a:pt x="0" y="10437"/>
                  </a:cubicBezTo>
                  <a:lnTo>
                    <a:pt x="2291" y="10437"/>
                  </a:lnTo>
                  <a:cubicBezTo>
                    <a:pt x="2291" y="9353"/>
                    <a:pt x="2485" y="8273"/>
                    <a:pt x="2928" y="7255"/>
                  </a:cubicBezTo>
                  <a:cubicBezTo>
                    <a:pt x="3503" y="5789"/>
                    <a:pt x="4582" y="4582"/>
                    <a:pt x="5855" y="3691"/>
                  </a:cubicBezTo>
                  <a:cubicBezTo>
                    <a:pt x="7194" y="2801"/>
                    <a:pt x="8722" y="2291"/>
                    <a:pt x="10437" y="2291"/>
                  </a:cubicBezTo>
                  <a:cubicBezTo>
                    <a:pt x="11583" y="2291"/>
                    <a:pt x="12667" y="2546"/>
                    <a:pt x="13619" y="2928"/>
                  </a:cubicBezTo>
                  <a:cubicBezTo>
                    <a:pt x="15085" y="3564"/>
                    <a:pt x="16358" y="4582"/>
                    <a:pt x="17249" y="5916"/>
                  </a:cubicBezTo>
                  <a:cubicBezTo>
                    <a:pt x="18074" y="7189"/>
                    <a:pt x="18583" y="8783"/>
                    <a:pt x="18649" y="10437"/>
                  </a:cubicBezTo>
                  <a:lnTo>
                    <a:pt x="20940" y="10437"/>
                  </a:lnTo>
                  <a:cubicBezTo>
                    <a:pt x="20940" y="9037"/>
                    <a:pt x="20620" y="7637"/>
                    <a:pt x="20110" y="6364"/>
                  </a:cubicBezTo>
                  <a:cubicBezTo>
                    <a:pt x="19286" y="4516"/>
                    <a:pt x="17947" y="2928"/>
                    <a:pt x="16292" y="1782"/>
                  </a:cubicBezTo>
                  <a:cubicBezTo>
                    <a:pt x="14637" y="637"/>
                    <a:pt x="12601" y="0"/>
                    <a:pt x="10437" y="0"/>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36" name="Google Shape;2336;p44"/>
            <p:cNvSpPr/>
            <p:nvPr/>
          </p:nvSpPr>
          <p:spPr>
            <a:xfrm>
              <a:off x="3167900" y="642771"/>
              <a:ext cx="438564" cy="98777"/>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37" name="Google Shape;2337;p44"/>
            <p:cNvSpPr/>
            <p:nvPr/>
          </p:nvSpPr>
          <p:spPr>
            <a:xfrm rot="5400000">
              <a:off x="-22922" y="4115362"/>
              <a:ext cx="1059575" cy="1059575"/>
            </a:xfrm>
            <a:custGeom>
              <a:avLst/>
              <a:gdLst/>
              <a:ahLst/>
              <a:cxnLst/>
              <a:rect l="l" t="t" r="r" b="b"/>
              <a:pathLst>
                <a:path w="16293" h="16293" extrusionOk="0">
                  <a:moveTo>
                    <a:pt x="16292" y="1"/>
                  </a:moveTo>
                  <a:lnTo>
                    <a:pt x="1" y="16292"/>
                  </a:lnTo>
                  <a:lnTo>
                    <a:pt x="16292" y="16292"/>
                  </a:lnTo>
                  <a:lnTo>
                    <a:pt x="16292" y="1"/>
                  </a:lnTo>
                  <a:close/>
                </a:path>
              </a:pathLst>
            </a:custGeom>
            <a:solidFill>
              <a:srgbClr val="FCD0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38" name="Google Shape;2338;p44"/>
            <p:cNvSpPr/>
            <p:nvPr/>
          </p:nvSpPr>
          <p:spPr>
            <a:xfrm flipH="1">
              <a:off x="4982042" y="4611467"/>
              <a:ext cx="507337" cy="114266"/>
            </a:xfrm>
            <a:custGeom>
              <a:avLst/>
              <a:gdLst/>
              <a:ahLst/>
              <a:cxnLst/>
              <a:rect l="l" t="t" r="r" b="b"/>
              <a:pathLst>
                <a:path w="14129" h="3182" extrusionOk="0">
                  <a:moveTo>
                    <a:pt x="7067" y="0"/>
                  </a:moveTo>
                  <a:cubicBezTo>
                    <a:pt x="6619" y="0"/>
                    <a:pt x="6110" y="61"/>
                    <a:pt x="5667" y="255"/>
                  </a:cubicBezTo>
                  <a:cubicBezTo>
                    <a:pt x="5219" y="443"/>
                    <a:pt x="4776" y="698"/>
                    <a:pt x="4394" y="1079"/>
                  </a:cubicBezTo>
                  <a:cubicBezTo>
                    <a:pt x="4139" y="1334"/>
                    <a:pt x="3885" y="1527"/>
                    <a:pt x="3630" y="1588"/>
                  </a:cubicBezTo>
                  <a:cubicBezTo>
                    <a:pt x="3309" y="1716"/>
                    <a:pt x="2994" y="1782"/>
                    <a:pt x="2673" y="1782"/>
                  </a:cubicBezTo>
                  <a:cubicBezTo>
                    <a:pt x="2357" y="1782"/>
                    <a:pt x="2037" y="1716"/>
                    <a:pt x="1782" y="1588"/>
                  </a:cubicBezTo>
                  <a:cubicBezTo>
                    <a:pt x="1466" y="1527"/>
                    <a:pt x="1212" y="1334"/>
                    <a:pt x="957" y="1079"/>
                  </a:cubicBezTo>
                  <a:lnTo>
                    <a:pt x="0" y="2036"/>
                  </a:lnTo>
                  <a:cubicBezTo>
                    <a:pt x="382" y="2418"/>
                    <a:pt x="830" y="2673"/>
                    <a:pt x="1273" y="2861"/>
                  </a:cubicBezTo>
                  <a:cubicBezTo>
                    <a:pt x="1721" y="3055"/>
                    <a:pt x="2230" y="3182"/>
                    <a:pt x="2673" y="3182"/>
                  </a:cubicBezTo>
                  <a:cubicBezTo>
                    <a:pt x="3182" y="3182"/>
                    <a:pt x="3630" y="3055"/>
                    <a:pt x="4139" y="2861"/>
                  </a:cubicBezTo>
                  <a:cubicBezTo>
                    <a:pt x="4582" y="2673"/>
                    <a:pt x="4964" y="2418"/>
                    <a:pt x="5346" y="2036"/>
                  </a:cubicBezTo>
                  <a:cubicBezTo>
                    <a:pt x="5600" y="1782"/>
                    <a:pt x="5855" y="1655"/>
                    <a:pt x="6176" y="1527"/>
                  </a:cubicBezTo>
                  <a:cubicBezTo>
                    <a:pt x="6430" y="1400"/>
                    <a:pt x="6746" y="1334"/>
                    <a:pt x="7067" y="1334"/>
                  </a:cubicBezTo>
                  <a:cubicBezTo>
                    <a:pt x="7382" y="1334"/>
                    <a:pt x="7703" y="1400"/>
                    <a:pt x="8019" y="1527"/>
                  </a:cubicBezTo>
                  <a:cubicBezTo>
                    <a:pt x="8273" y="1655"/>
                    <a:pt x="8528" y="1782"/>
                    <a:pt x="8782" y="2036"/>
                  </a:cubicBezTo>
                  <a:cubicBezTo>
                    <a:pt x="9164" y="2418"/>
                    <a:pt x="9612" y="2673"/>
                    <a:pt x="10055" y="2861"/>
                  </a:cubicBezTo>
                  <a:cubicBezTo>
                    <a:pt x="10503" y="3055"/>
                    <a:pt x="11012" y="3182"/>
                    <a:pt x="11455" y="3182"/>
                  </a:cubicBezTo>
                  <a:cubicBezTo>
                    <a:pt x="11964" y="3182"/>
                    <a:pt x="12412" y="3055"/>
                    <a:pt x="12921" y="2861"/>
                  </a:cubicBezTo>
                  <a:cubicBezTo>
                    <a:pt x="13364" y="2673"/>
                    <a:pt x="13746" y="2418"/>
                    <a:pt x="14128" y="2036"/>
                  </a:cubicBezTo>
                  <a:lnTo>
                    <a:pt x="13176" y="1079"/>
                  </a:lnTo>
                  <a:cubicBezTo>
                    <a:pt x="12921" y="1334"/>
                    <a:pt x="12667" y="1527"/>
                    <a:pt x="12412" y="1588"/>
                  </a:cubicBezTo>
                  <a:cubicBezTo>
                    <a:pt x="12092" y="1716"/>
                    <a:pt x="11776" y="1782"/>
                    <a:pt x="11455" y="1782"/>
                  </a:cubicBezTo>
                  <a:cubicBezTo>
                    <a:pt x="11140" y="1782"/>
                    <a:pt x="10819" y="1716"/>
                    <a:pt x="10564" y="1588"/>
                  </a:cubicBezTo>
                  <a:cubicBezTo>
                    <a:pt x="10249" y="1527"/>
                    <a:pt x="9994" y="1334"/>
                    <a:pt x="9739" y="1079"/>
                  </a:cubicBezTo>
                  <a:cubicBezTo>
                    <a:pt x="9358" y="698"/>
                    <a:pt x="8976" y="443"/>
                    <a:pt x="8528" y="255"/>
                  </a:cubicBezTo>
                  <a:cubicBezTo>
                    <a:pt x="8019" y="61"/>
                    <a:pt x="7576" y="0"/>
                    <a:pt x="7067" y="0"/>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39" name="Google Shape;2339;p44"/>
            <p:cNvSpPr/>
            <p:nvPr/>
          </p:nvSpPr>
          <p:spPr>
            <a:xfrm flipH="1">
              <a:off x="4982061" y="4122351"/>
              <a:ext cx="186397" cy="186451"/>
            </a:xfrm>
            <a:custGeom>
              <a:avLst/>
              <a:gdLst/>
              <a:ahLst/>
              <a:cxnLst/>
              <a:rect l="l" t="t" r="r" b="b"/>
              <a:pathLst>
                <a:path w="3437" h="3438" extrusionOk="0">
                  <a:moveTo>
                    <a:pt x="3437" y="1"/>
                  </a:moveTo>
                  <a:cubicBezTo>
                    <a:pt x="1528" y="1"/>
                    <a:pt x="0" y="1528"/>
                    <a:pt x="0" y="3437"/>
                  </a:cubicBezTo>
                  <a:cubicBezTo>
                    <a:pt x="1909" y="3437"/>
                    <a:pt x="3437" y="1910"/>
                    <a:pt x="3437" y="1"/>
                  </a:cubicBezTo>
                  <a:close/>
                </a:path>
              </a:pathLst>
            </a:custGeom>
            <a:solidFill>
              <a:srgbClr val="FF80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340" name="Google Shape;2340;p44"/>
          <p:cNvSpPr txBox="1">
            <a:spLocks noGrp="1"/>
          </p:cNvSpPr>
          <p:nvPr>
            <p:ph type="subTitle" idx="1"/>
          </p:nvPr>
        </p:nvSpPr>
        <p:spPr>
          <a:xfrm>
            <a:off x="764812" y="1618453"/>
            <a:ext cx="3244762" cy="2009150"/>
          </a:xfrm>
          <a:prstGeom prst="rect">
            <a:avLst/>
          </a:prstGeom>
        </p:spPr>
        <p:txBody>
          <a:bodyPr spcFirstLastPara="1" wrap="square" lIns="91425" tIns="91425" rIns="91425" bIns="91425" anchor="ctr" anchorCtr="0">
            <a:noAutofit/>
          </a:bodyPr>
          <a:lstStyle/>
          <a:p>
            <a:pPr marL="0" indent="0" algn="just">
              <a:spcAft>
                <a:spcPts val="1200"/>
              </a:spcAft>
            </a:pPr>
            <a:r>
              <a:rPr lang="en" sz="1800" dirty="0">
                <a:latin typeface="Times New Roman"/>
              </a:rPr>
              <a:t>The user can edit </a:t>
            </a:r>
            <a:r>
              <a:rPr lang="en" sz="1800" dirty="0" smtClean="0">
                <a:latin typeface="Times New Roman"/>
              </a:rPr>
              <a:t>his name</a:t>
            </a:r>
            <a:r>
              <a:rPr lang="en" sz="1800" dirty="0">
                <a:latin typeface="Times New Roman"/>
              </a:rPr>
              <a:t>, weight, </a:t>
            </a:r>
            <a:r>
              <a:rPr lang="en" sz="1800" dirty="0" smtClean="0">
                <a:latin typeface="Times New Roman"/>
              </a:rPr>
              <a:t>height</a:t>
            </a:r>
            <a:r>
              <a:rPr lang="ar-SA" sz="1800" smtClean="0">
                <a:latin typeface="Times New Roman"/>
              </a:rPr>
              <a:t> </a:t>
            </a:r>
            <a:r>
              <a:rPr lang="en" sz="1800" smtClean="0">
                <a:latin typeface="Times New Roman"/>
              </a:rPr>
              <a:t>and </a:t>
            </a:r>
            <a:r>
              <a:rPr lang="en" sz="1800" dirty="0">
                <a:latin typeface="Times New Roman"/>
              </a:rPr>
              <a:t>their password at any time.</a:t>
            </a:r>
          </a:p>
        </p:txBody>
      </p:sp>
      <p:sp>
        <p:nvSpPr>
          <p:cNvPr id="2341" name="Google Shape;2341;p44"/>
          <p:cNvSpPr txBox="1">
            <a:spLocks noGrp="1"/>
          </p:cNvSpPr>
          <p:nvPr>
            <p:ph type="ctrTitle"/>
          </p:nvPr>
        </p:nvSpPr>
        <p:spPr>
          <a:xfrm>
            <a:off x="578108" y="856665"/>
            <a:ext cx="3851100" cy="711913"/>
          </a:xfrm>
          <a:prstGeom prst="rect">
            <a:avLst/>
          </a:prstGeom>
        </p:spPr>
        <p:txBody>
          <a:bodyPr spcFirstLastPara="1" wrap="square" lIns="91425" tIns="91425" rIns="91425" bIns="91425" anchor="b" anchorCtr="0">
            <a:noAutofit/>
          </a:bodyPr>
          <a:lstStyle/>
          <a:p>
            <a:r>
              <a:rPr lang="en" dirty="0"/>
              <a:t>User Profile</a:t>
            </a:r>
            <a:endParaRPr lang="en-US" dirty="0"/>
          </a:p>
        </p:txBody>
      </p:sp>
      <p:grpSp>
        <p:nvGrpSpPr>
          <p:cNvPr id="2366" name="Google Shape;2885;p48">
            <a:extLst>
              <a:ext uri="{FF2B5EF4-FFF2-40B4-BE49-F238E27FC236}">
                <a16:creationId xmlns:a16="http://schemas.microsoft.com/office/drawing/2014/main" xmlns="" id="{FD893AD3-B111-55A5-2C04-B5FE8B913B5A}"/>
              </a:ext>
            </a:extLst>
          </p:cNvPr>
          <p:cNvGrpSpPr/>
          <p:nvPr/>
        </p:nvGrpSpPr>
        <p:grpSpPr>
          <a:xfrm>
            <a:off x="666509" y="3105150"/>
            <a:ext cx="1814574" cy="1444041"/>
            <a:chOff x="3219425" y="1575125"/>
            <a:chExt cx="2624109" cy="2079552"/>
          </a:xfrm>
        </p:grpSpPr>
        <p:sp>
          <p:nvSpPr>
            <p:cNvPr id="3" name="Google Shape;2886;p48">
              <a:extLst>
                <a:ext uri="{FF2B5EF4-FFF2-40B4-BE49-F238E27FC236}">
                  <a16:creationId xmlns:a16="http://schemas.microsoft.com/office/drawing/2014/main" xmlns="" id="{ED7734C7-79E0-A766-CC75-A92DDBD9A1C5}"/>
                </a:ext>
              </a:extLst>
            </p:cNvPr>
            <p:cNvSpPr/>
            <p:nvPr/>
          </p:nvSpPr>
          <p:spPr>
            <a:xfrm>
              <a:off x="4061086" y="1939992"/>
              <a:ext cx="266072" cy="613077"/>
            </a:xfrm>
            <a:custGeom>
              <a:avLst/>
              <a:gdLst/>
              <a:ahLst/>
              <a:cxnLst/>
              <a:rect l="l" t="t" r="r" b="b"/>
              <a:pathLst>
                <a:path w="1519" h="3500" extrusionOk="0">
                  <a:moveTo>
                    <a:pt x="953" y="250"/>
                  </a:moveTo>
                  <a:cubicBezTo>
                    <a:pt x="1413" y="1"/>
                    <a:pt x="1518" y="495"/>
                    <a:pt x="1343" y="919"/>
                  </a:cubicBezTo>
                  <a:cubicBezTo>
                    <a:pt x="1165" y="1343"/>
                    <a:pt x="317" y="2723"/>
                    <a:pt x="283" y="3288"/>
                  </a:cubicBezTo>
                  <a:cubicBezTo>
                    <a:pt x="246" y="3500"/>
                    <a:pt x="212" y="3463"/>
                    <a:pt x="176" y="3322"/>
                  </a:cubicBezTo>
                  <a:cubicBezTo>
                    <a:pt x="0" y="2581"/>
                    <a:pt x="388" y="566"/>
                    <a:pt x="953" y="250"/>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 name="Google Shape;2887;p48">
              <a:extLst>
                <a:ext uri="{FF2B5EF4-FFF2-40B4-BE49-F238E27FC236}">
                  <a16:creationId xmlns:a16="http://schemas.microsoft.com/office/drawing/2014/main" xmlns="" id="{BB7B4F70-53C6-E969-1DE1-00A03A3ED5D3}"/>
                </a:ext>
              </a:extLst>
            </p:cNvPr>
            <p:cNvSpPr/>
            <p:nvPr/>
          </p:nvSpPr>
          <p:spPr>
            <a:xfrm>
              <a:off x="3930939" y="1575125"/>
              <a:ext cx="259941" cy="872497"/>
            </a:xfrm>
            <a:custGeom>
              <a:avLst/>
              <a:gdLst/>
              <a:ahLst/>
              <a:cxnLst/>
              <a:rect l="l" t="t" r="r" b="b"/>
              <a:pathLst>
                <a:path w="1484" h="4981" extrusionOk="0">
                  <a:moveTo>
                    <a:pt x="814" y="425"/>
                  </a:moveTo>
                  <a:cubicBezTo>
                    <a:pt x="319" y="1"/>
                    <a:pt x="0" y="600"/>
                    <a:pt x="71" y="1202"/>
                  </a:cubicBezTo>
                  <a:cubicBezTo>
                    <a:pt x="178" y="1801"/>
                    <a:pt x="848" y="3921"/>
                    <a:pt x="707" y="4664"/>
                  </a:cubicBezTo>
                  <a:cubicBezTo>
                    <a:pt x="673" y="4981"/>
                    <a:pt x="743" y="4947"/>
                    <a:pt x="814" y="4769"/>
                  </a:cubicBezTo>
                  <a:cubicBezTo>
                    <a:pt x="1309" y="3816"/>
                    <a:pt x="1484" y="1061"/>
                    <a:pt x="814" y="425"/>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 name="Google Shape;2888;p48">
              <a:extLst>
                <a:ext uri="{FF2B5EF4-FFF2-40B4-BE49-F238E27FC236}">
                  <a16:creationId xmlns:a16="http://schemas.microsoft.com/office/drawing/2014/main" xmlns="" id="{0CF1451A-E318-9439-7C06-92F039616F97}"/>
                </a:ext>
              </a:extLst>
            </p:cNvPr>
            <p:cNvSpPr/>
            <p:nvPr/>
          </p:nvSpPr>
          <p:spPr>
            <a:xfrm>
              <a:off x="4005033" y="1667787"/>
              <a:ext cx="155194" cy="767573"/>
            </a:xfrm>
            <a:custGeom>
              <a:avLst/>
              <a:gdLst/>
              <a:ahLst/>
              <a:cxnLst/>
              <a:rect l="l" t="t" r="r" b="b"/>
              <a:pathLst>
                <a:path w="886" h="4382" extrusionOk="0">
                  <a:moveTo>
                    <a:pt x="284" y="4347"/>
                  </a:moveTo>
                  <a:cubicBezTo>
                    <a:pt x="284" y="4381"/>
                    <a:pt x="320" y="4381"/>
                    <a:pt x="354" y="4310"/>
                  </a:cubicBezTo>
                  <a:cubicBezTo>
                    <a:pt x="886" y="2615"/>
                    <a:pt x="72" y="37"/>
                    <a:pt x="72" y="37"/>
                  </a:cubicBezTo>
                  <a:cubicBezTo>
                    <a:pt x="72" y="0"/>
                    <a:pt x="38" y="0"/>
                    <a:pt x="38" y="0"/>
                  </a:cubicBezTo>
                  <a:cubicBezTo>
                    <a:pt x="1" y="0"/>
                    <a:pt x="1" y="37"/>
                    <a:pt x="1" y="37"/>
                  </a:cubicBezTo>
                  <a:cubicBezTo>
                    <a:pt x="1" y="37"/>
                    <a:pt x="815" y="2651"/>
                    <a:pt x="284" y="4347"/>
                  </a:cubicBezTo>
                  <a:close/>
                </a:path>
              </a:pathLst>
            </a:custGeom>
            <a:solidFill>
              <a:srgbClr val="4470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 name="Google Shape;2889;p48">
              <a:extLst>
                <a:ext uri="{FF2B5EF4-FFF2-40B4-BE49-F238E27FC236}">
                  <a16:creationId xmlns:a16="http://schemas.microsoft.com/office/drawing/2014/main" xmlns="" id="{6C390946-5D80-31C1-E9D0-F70D7D0DDB66}"/>
                </a:ext>
              </a:extLst>
            </p:cNvPr>
            <p:cNvSpPr/>
            <p:nvPr/>
          </p:nvSpPr>
          <p:spPr>
            <a:xfrm>
              <a:off x="3782401" y="1865722"/>
              <a:ext cx="309512" cy="631470"/>
            </a:xfrm>
            <a:custGeom>
              <a:avLst/>
              <a:gdLst/>
              <a:ahLst/>
              <a:cxnLst/>
              <a:rect l="l" t="t" r="r" b="b"/>
              <a:pathLst>
                <a:path w="1767" h="3605" extrusionOk="0">
                  <a:moveTo>
                    <a:pt x="565" y="213"/>
                  </a:moveTo>
                  <a:cubicBezTo>
                    <a:pt x="71" y="1"/>
                    <a:pt x="0" y="532"/>
                    <a:pt x="212" y="956"/>
                  </a:cubicBezTo>
                  <a:cubicBezTo>
                    <a:pt x="424" y="1380"/>
                    <a:pt x="1484" y="2793"/>
                    <a:pt x="1555" y="3392"/>
                  </a:cubicBezTo>
                  <a:cubicBezTo>
                    <a:pt x="1591" y="3604"/>
                    <a:pt x="1625" y="3570"/>
                    <a:pt x="1662" y="3429"/>
                  </a:cubicBezTo>
                  <a:cubicBezTo>
                    <a:pt x="1767" y="2615"/>
                    <a:pt x="1238" y="495"/>
                    <a:pt x="565" y="213"/>
                  </a:cubicBezTo>
                  <a:close/>
                </a:path>
              </a:pathLst>
            </a:custGeom>
            <a:solidFill>
              <a:srgbClr val="87BB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 name="Google Shape;2890;p48">
              <a:extLst>
                <a:ext uri="{FF2B5EF4-FFF2-40B4-BE49-F238E27FC236}">
                  <a16:creationId xmlns:a16="http://schemas.microsoft.com/office/drawing/2014/main" xmlns="" id="{F1E9504F-E7DA-6FA3-E763-3201E6CAC640}"/>
                </a:ext>
              </a:extLst>
            </p:cNvPr>
            <p:cNvSpPr/>
            <p:nvPr/>
          </p:nvSpPr>
          <p:spPr>
            <a:xfrm>
              <a:off x="3838278" y="1927731"/>
              <a:ext cx="235243" cy="563506"/>
            </a:xfrm>
            <a:custGeom>
              <a:avLst/>
              <a:gdLst/>
              <a:ahLst/>
              <a:cxnLst/>
              <a:rect l="l" t="t" r="r" b="b"/>
              <a:pathLst>
                <a:path w="1343" h="3217" extrusionOk="0">
                  <a:moveTo>
                    <a:pt x="1272" y="3180"/>
                  </a:moveTo>
                  <a:cubicBezTo>
                    <a:pt x="1306" y="3216"/>
                    <a:pt x="1306" y="3180"/>
                    <a:pt x="1343" y="3146"/>
                  </a:cubicBezTo>
                  <a:cubicBezTo>
                    <a:pt x="1272" y="1733"/>
                    <a:pt x="34" y="37"/>
                    <a:pt x="34" y="0"/>
                  </a:cubicBezTo>
                  <a:lnTo>
                    <a:pt x="1" y="0"/>
                  </a:lnTo>
                  <a:lnTo>
                    <a:pt x="1" y="37"/>
                  </a:lnTo>
                  <a:cubicBezTo>
                    <a:pt x="1" y="37"/>
                    <a:pt x="1272" y="1767"/>
                    <a:pt x="1272" y="3180"/>
                  </a:cubicBezTo>
                  <a:close/>
                </a:path>
              </a:pathLst>
            </a:custGeom>
            <a:solidFill>
              <a:srgbClr val="7396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2891;p48">
              <a:extLst>
                <a:ext uri="{FF2B5EF4-FFF2-40B4-BE49-F238E27FC236}">
                  <a16:creationId xmlns:a16="http://schemas.microsoft.com/office/drawing/2014/main" xmlns="" id="{A35B8806-E6D6-9A4F-DC27-547338811193}"/>
                </a:ext>
              </a:extLst>
            </p:cNvPr>
            <p:cNvSpPr/>
            <p:nvPr/>
          </p:nvSpPr>
          <p:spPr>
            <a:xfrm>
              <a:off x="3955637" y="2429226"/>
              <a:ext cx="247680" cy="173413"/>
            </a:xfrm>
            <a:custGeom>
              <a:avLst/>
              <a:gdLst/>
              <a:ahLst/>
              <a:cxnLst/>
              <a:rect l="l" t="t" r="r" b="b"/>
              <a:pathLst>
                <a:path w="1414" h="990" extrusionOk="0">
                  <a:moveTo>
                    <a:pt x="249" y="0"/>
                  </a:moveTo>
                  <a:lnTo>
                    <a:pt x="1168" y="0"/>
                  </a:lnTo>
                  <a:lnTo>
                    <a:pt x="1413" y="212"/>
                  </a:lnTo>
                  <a:lnTo>
                    <a:pt x="1202" y="989"/>
                  </a:lnTo>
                  <a:lnTo>
                    <a:pt x="707" y="989"/>
                  </a:lnTo>
                  <a:lnTo>
                    <a:pt x="212" y="989"/>
                  </a:lnTo>
                  <a:lnTo>
                    <a:pt x="0" y="212"/>
                  </a:lnTo>
                  <a:close/>
                </a:path>
              </a:pathLst>
            </a:custGeom>
            <a:solidFill>
              <a:srgbClr val="5C5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2892;p48">
              <a:extLst>
                <a:ext uri="{FF2B5EF4-FFF2-40B4-BE49-F238E27FC236}">
                  <a16:creationId xmlns:a16="http://schemas.microsoft.com/office/drawing/2014/main" xmlns="" id="{5C62497D-2E67-7E2F-1DB8-007D0A70E54A}"/>
                </a:ext>
              </a:extLst>
            </p:cNvPr>
            <p:cNvSpPr/>
            <p:nvPr/>
          </p:nvSpPr>
          <p:spPr>
            <a:xfrm>
              <a:off x="3943201" y="2379654"/>
              <a:ext cx="272553" cy="86882"/>
            </a:xfrm>
            <a:custGeom>
              <a:avLst/>
              <a:gdLst/>
              <a:ahLst/>
              <a:cxnLst/>
              <a:rect l="l" t="t" r="r" b="b"/>
              <a:pathLst>
                <a:path w="1556" h="496" extrusionOk="0">
                  <a:moveTo>
                    <a:pt x="71" y="1"/>
                  </a:moveTo>
                  <a:lnTo>
                    <a:pt x="1484" y="1"/>
                  </a:lnTo>
                  <a:cubicBezTo>
                    <a:pt x="1521" y="1"/>
                    <a:pt x="1555" y="34"/>
                    <a:pt x="1555" y="71"/>
                  </a:cubicBezTo>
                  <a:lnTo>
                    <a:pt x="1555" y="424"/>
                  </a:lnTo>
                  <a:cubicBezTo>
                    <a:pt x="1555" y="458"/>
                    <a:pt x="1521" y="495"/>
                    <a:pt x="1484" y="495"/>
                  </a:cubicBezTo>
                  <a:lnTo>
                    <a:pt x="71" y="495"/>
                  </a:lnTo>
                  <a:cubicBezTo>
                    <a:pt x="37" y="495"/>
                    <a:pt x="1" y="458"/>
                    <a:pt x="1" y="424"/>
                  </a:cubicBezTo>
                  <a:lnTo>
                    <a:pt x="1" y="71"/>
                  </a:lnTo>
                  <a:cubicBezTo>
                    <a:pt x="1" y="34"/>
                    <a:pt x="37" y="1"/>
                    <a:pt x="71" y="1"/>
                  </a:cubicBezTo>
                  <a:close/>
                </a:path>
              </a:pathLst>
            </a:custGeom>
            <a:solidFill>
              <a:srgbClr val="5C5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2893;p48">
              <a:extLst>
                <a:ext uri="{FF2B5EF4-FFF2-40B4-BE49-F238E27FC236}">
                  <a16:creationId xmlns:a16="http://schemas.microsoft.com/office/drawing/2014/main" xmlns="" id="{05C7067D-E705-63B7-A983-1E26A32C4D2C}"/>
                </a:ext>
              </a:extLst>
            </p:cNvPr>
            <p:cNvSpPr/>
            <p:nvPr/>
          </p:nvSpPr>
          <p:spPr>
            <a:xfrm>
              <a:off x="3955637" y="2466361"/>
              <a:ext cx="247680" cy="30829"/>
            </a:xfrm>
            <a:custGeom>
              <a:avLst/>
              <a:gdLst/>
              <a:ahLst/>
              <a:cxnLst/>
              <a:rect l="l" t="t" r="r" b="b"/>
              <a:pathLst>
                <a:path w="1414" h="176" extrusionOk="0">
                  <a:moveTo>
                    <a:pt x="1413" y="0"/>
                  </a:moveTo>
                  <a:lnTo>
                    <a:pt x="1380" y="175"/>
                  </a:lnTo>
                  <a:lnTo>
                    <a:pt x="37" y="175"/>
                  </a:lnTo>
                  <a:lnTo>
                    <a:pt x="0" y="0"/>
                  </a:lnTo>
                  <a:close/>
                </a:path>
              </a:pathLst>
            </a:custGeom>
            <a:solidFill>
              <a:srgbClr val="3D3D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2894;p48">
              <a:extLst>
                <a:ext uri="{FF2B5EF4-FFF2-40B4-BE49-F238E27FC236}">
                  <a16:creationId xmlns:a16="http://schemas.microsoft.com/office/drawing/2014/main" xmlns="" id="{675E894C-0756-C48A-972D-F7C89C05B89F}"/>
                </a:ext>
              </a:extLst>
            </p:cNvPr>
            <p:cNvSpPr/>
            <p:nvPr/>
          </p:nvSpPr>
          <p:spPr>
            <a:xfrm>
              <a:off x="3219425" y="3134612"/>
              <a:ext cx="2624109" cy="520065"/>
            </a:xfrm>
            <a:custGeom>
              <a:avLst/>
              <a:gdLst/>
              <a:ahLst/>
              <a:cxnLst/>
              <a:rect l="l" t="t" r="r" b="b"/>
              <a:pathLst>
                <a:path w="14981" h="2969" extrusionOk="0">
                  <a:moveTo>
                    <a:pt x="1414" y="953"/>
                  </a:moveTo>
                  <a:cubicBezTo>
                    <a:pt x="1589" y="953"/>
                    <a:pt x="1767" y="1131"/>
                    <a:pt x="1767" y="1306"/>
                  </a:cubicBezTo>
                  <a:cubicBezTo>
                    <a:pt x="1767" y="1518"/>
                    <a:pt x="1589" y="1660"/>
                    <a:pt x="1414" y="1660"/>
                  </a:cubicBezTo>
                  <a:lnTo>
                    <a:pt x="1414" y="1696"/>
                  </a:lnTo>
                  <a:lnTo>
                    <a:pt x="1061" y="1696"/>
                  </a:lnTo>
                  <a:cubicBezTo>
                    <a:pt x="707" y="1696"/>
                    <a:pt x="425" y="1979"/>
                    <a:pt x="425" y="2332"/>
                  </a:cubicBezTo>
                  <a:cubicBezTo>
                    <a:pt x="425" y="2686"/>
                    <a:pt x="707" y="2968"/>
                    <a:pt x="1061" y="2968"/>
                  </a:cubicBezTo>
                  <a:lnTo>
                    <a:pt x="13883" y="2968"/>
                  </a:lnTo>
                  <a:cubicBezTo>
                    <a:pt x="14237" y="2968"/>
                    <a:pt x="14519" y="2686"/>
                    <a:pt x="14519" y="2332"/>
                  </a:cubicBezTo>
                  <a:cubicBezTo>
                    <a:pt x="14519" y="1979"/>
                    <a:pt x="14237" y="1696"/>
                    <a:pt x="13883" y="1696"/>
                  </a:cubicBezTo>
                  <a:lnTo>
                    <a:pt x="13355" y="1696"/>
                  </a:lnTo>
                  <a:lnTo>
                    <a:pt x="13355" y="1660"/>
                  </a:lnTo>
                  <a:cubicBezTo>
                    <a:pt x="13177" y="1660"/>
                    <a:pt x="13002" y="1518"/>
                    <a:pt x="13002" y="1306"/>
                  </a:cubicBezTo>
                  <a:cubicBezTo>
                    <a:pt x="13002" y="1131"/>
                    <a:pt x="13177" y="953"/>
                    <a:pt x="13355" y="953"/>
                  </a:cubicBezTo>
                  <a:lnTo>
                    <a:pt x="14485" y="953"/>
                  </a:lnTo>
                  <a:cubicBezTo>
                    <a:pt x="14768" y="953"/>
                    <a:pt x="14980" y="741"/>
                    <a:pt x="14980" y="495"/>
                  </a:cubicBezTo>
                  <a:cubicBezTo>
                    <a:pt x="14980" y="213"/>
                    <a:pt x="14768" y="1"/>
                    <a:pt x="14485" y="1"/>
                  </a:cubicBezTo>
                  <a:lnTo>
                    <a:pt x="495" y="1"/>
                  </a:lnTo>
                  <a:cubicBezTo>
                    <a:pt x="213" y="1"/>
                    <a:pt x="1" y="213"/>
                    <a:pt x="1" y="495"/>
                  </a:cubicBezTo>
                  <a:cubicBezTo>
                    <a:pt x="1" y="741"/>
                    <a:pt x="213" y="953"/>
                    <a:pt x="495" y="953"/>
                  </a:cubicBezTo>
                  <a:close/>
                </a:path>
              </a:pathLst>
            </a:custGeom>
            <a:solidFill>
              <a:srgbClr val="FF8062">
                <a:alpha val="772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2895;p48">
              <a:extLst>
                <a:ext uri="{FF2B5EF4-FFF2-40B4-BE49-F238E27FC236}">
                  <a16:creationId xmlns:a16="http://schemas.microsoft.com/office/drawing/2014/main" xmlns="" id="{83360114-2877-09AC-6F1B-38756282A7F7}"/>
                </a:ext>
              </a:extLst>
            </p:cNvPr>
            <p:cNvSpPr/>
            <p:nvPr/>
          </p:nvSpPr>
          <p:spPr>
            <a:xfrm>
              <a:off x="5069502" y="2732085"/>
              <a:ext cx="724472" cy="402704"/>
            </a:xfrm>
            <a:custGeom>
              <a:avLst/>
              <a:gdLst/>
              <a:ahLst/>
              <a:cxnLst/>
              <a:rect l="l" t="t" r="r" b="b"/>
              <a:pathLst>
                <a:path w="4136" h="2299" extrusionOk="0">
                  <a:moveTo>
                    <a:pt x="2934" y="1733"/>
                  </a:moveTo>
                  <a:cubicBezTo>
                    <a:pt x="2686" y="1875"/>
                    <a:pt x="2228" y="2087"/>
                    <a:pt x="1662" y="2299"/>
                  </a:cubicBezTo>
                  <a:lnTo>
                    <a:pt x="1" y="2299"/>
                  </a:lnTo>
                  <a:lnTo>
                    <a:pt x="1" y="2228"/>
                  </a:lnTo>
                  <a:cubicBezTo>
                    <a:pt x="778" y="1521"/>
                    <a:pt x="1733" y="815"/>
                    <a:pt x="2474" y="532"/>
                  </a:cubicBezTo>
                  <a:cubicBezTo>
                    <a:pt x="3782" y="1"/>
                    <a:pt x="4135" y="1061"/>
                    <a:pt x="2934" y="1733"/>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2896;p48">
              <a:extLst>
                <a:ext uri="{FF2B5EF4-FFF2-40B4-BE49-F238E27FC236}">
                  <a16:creationId xmlns:a16="http://schemas.microsoft.com/office/drawing/2014/main" xmlns="" id="{2BF6ED09-A741-B9DA-FDB9-9F517E9AA7F9}"/>
                </a:ext>
              </a:extLst>
            </p:cNvPr>
            <p:cNvSpPr/>
            <p:nvPr/>
          </p:nvSpPr>
          <p:spPr>
            <a:xfrm>
              <a:off x="5162514" y="2874669"/>
              <a:ext cx="482923" cy="260120"/>
            </a:xfrm>
            <a:custGeom>
              <a:avLst/>
              <a:gdLst/>
              <a:ahLst/>
              <a:cxnLst/>
              <a:rect l="l" t="t" r="r" b="b"/>
              <a:pathLst>
                <a:path w="2757" h="1485" extrusionOk="0">
                  <a:moveTo>
                    <a:pt x="1" y="1485"/>
                  </a:moveTo>
                  <a:cubicBezTo>
                    <a:pt x="1202" y="566"/>
                    <a:pt x="2720" y="1"/>
                    <a:pt x="2720" y="1"/>
                  </a:cubicBezTo>
                  <a:cubicBezTo>
                    <a:pt x="2757" y="1"/>
                    <a:pt x="2757" y="1"/>
                    <a:pt x="2757" y="35"/>
                  </a:cubicBezTo>
                  <a:lnTo>
                    <a:pt x="2757" y="71"/>
                  </a:lnTo>
                  <a:cubicBezTo>
                    <a:pt x="2757" y="71"/>
                    <a:pt x="1273" y="600"/>
                    <a:pt x="72" y="1485"/>
                  </a:cubicBezTo>
                  <a:close/>
                </a:path>
              </a:pathLst>
            </a:custGeom>
            <a:solidFill>
              <a:srgbClr val="2031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2897;p48">
              <a:extLst>
                <a:ext uri="{FF2B5EF4-FFF2-40B4-BE49-F238E27FC236}">
                  <a16:creationId xmlns:a16="http://schemas.microsoft.com/office/drawing/2014/main" xmlns="" id="{8A529FB1-7EB9-26A0-D035-AA3EF5A0DAAD}"/>
                </a:ext>
              </a:extLst>
            </p:cNvPr>
            <p:cNvSpPr/>
            <p:nvPr/>
          </p:nvSpPr>
          <p:spPr>
            <a:xfrm>
              <a:off x="5354143" y="3085041"/>
              <a:ext cx="334385" cy="49747"/>
            </a:xfrm>
            <a:custGeom>
              <a:avLst/>
              <a:gdLst/>
              <a:ahLst/>
              <a:cxnLst/>
              <a:rect l="l" t="t" r="r" b="b"/>
              <a:pathLst>
                <a:path w="1909" h="284" extrusionOk="0">
                  <a:moveTo>
                    <a:pt x="1908" y="284"/>
                  </a:moveTo>
                  <a:cubicBezTo>
                    <a:pt x="1733" y="72"/>
                    <a:pt x="1027" y="1"/>
                    <a:pt x="1" y="284"/>
                  </a:cubicBezTo>
                  <a:lnTo>
                    <a:pt x="495" y="284"/>
                  </a:ln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2898;p48">
              <a:extLst>
                <a:ext uri="{FF2B5EF4-FFF2-40B4-BE49-F238E27FC236}">
                  <a16:creationId xmlns:a16="http://schemas.microsoft.com/office/drawing/2014/main" xmlns="" id="{6F1F1F3D-F218-D686-5A48-BBF52908AB25}"/>
                </a:ext>
              </a:extLst>
            </p:cNvPr>
            <p:cNvSpPr/>
            <p:nvPr/>
          </p:nvSpPr>
          <p:spPr>
            <a:xfrm>
              <a:off x="4890310" y="2565329"/>
              <a:ext cx="798216" cy="569461"/>
            </a:xfrm>
            <a:custGeom>
              <a:avLst/>
              <a:gdLst/>
              <a:ahLst/>
              <a:cxnLst/>
              <a:rect l="l" t="t" r="r" b="b"/>
              <a:pathLst>
                <a:path w="4557" h="3251" extrusionOk="0">
                  <a:moveTo>
                    <a:pt x="2756" y="2968"/>
                  </a:moveTo>
                  <a:cubicBezTo>
                    <a:pt x="3039" y="2719"/>
                    <a:pt x="3321" y="2437"/>
                    <a:pt x="3497" y="2083"/>
                  </a:cubicBezTo>
                  <a:cubicBezTo>
                    <a:pt x="3991" y="1165"/>
                    <a:pt x="4132" y="882"/>
                    <a:pt x="4381" y="812"/>
                  </a:cubicBezTo>
                  <a:cubicBezTo>
                    <a:pt x="4556" y="741"/>
                    <a:pt x="2931" y="0"/>
                    <a:pt x="1306" y="1589"/>
                  </a:cubicBezTo>
                  <a:cubicBezTo>
                    <a:pt x="1235" y="1659"/>
                    <a:pt x="34" y="3214"/>
                    <a:pt x="0" y="3251"/>
                  </a:cubicBezTo>
                  <a:lnTo>
                    <a:pt x="1626" y="3251"/>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2899;p48">
              <a:extLst>
                <a:ext uri="{FF2B5EF4-FFF2-40B4-BE49-F238E27FC236}">
                  <a16:creationId xmlns:a16="http://schemas.microsoft.com/office/drawing/2014/main" xmlns="" id="{B4814F0A-8FCF-AE05-C45A-58122B4DCC2C}"/>
                </a:ext>
              </a:extLst>
            </p:cNvPr>
            <p:cNvSpPr/>
            <p:nvPr/>
          </p:nvSpPr>
          <p:spPr>
            <a:xfrm>
              <a:off x="5051110" y="2676733"/>
              <a:ext cx="581890" cy="408485"/>
            </a:xfrm>
            <a:custGeom>
              <a:avLst/>
              <a:gdLst/>
              <a:ahLst/>
              <a:cxnLst/>
              <a:rect l="l" t="t" r="r" b="b"/>
              <a:pathLst>
                <a:path w="3322" h="2332" extrusionOk="0">
                  <a:moveTo>
                    <a:pt x="3214" y="0"/>
                  </a:moveTo>
                  <a:cubicBezTo>
                    <a:pt x="2333" y="354"/>
                    <a:pt x="1448" y="1023"/>
                    <a:pt x="671" y="1696"/>
                  </a:cubicBezTo>
                  <a:cubicBezTo>
                    <a:pt x="637" y="1730"/>
                    <a:pt x="72" y="2261"/>
                    <a:pt x="1" y="2295"/>
                  </a:cubicBezTo>
                  <a:cubicBezTo>
                    <a:pt x="35" y="2295"/>
                    <a:pt x="35" y="2332"/>
                    <a:pt x="35" y="2332"/>
                  </a:cubicBezTo>
                  <a:cubicBezTo>
                    <a:pt x="106" y="2295"/>
                    <a:pt x="671" y="1801"/>
                    <a:pt x="708" y="1730"/>
                  </a:cubicBezTo>
                  <a:cubicBezTo>
                    <a:pt x="1485" y="1060"/>
                    <a:pt x="2403" y="354"/>
                    <a:pt x="3322" y="71"/>
                  </a:cubicBezTo>
                  <a:cubicBezTo>
                    <a:pt x="3285" y="34"/>
                    <a:pt x="3251" y="34"/>
                    <a:pt x="3214" y="0"/>
                  </a:cubicBezTo>
                  <a:close/>
                </a:path>
              </a:pathLst>
            </a:custGeom>
            <a:solidFill>
              <a:srgbClr val="4470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2900;p48">
              <a:extLst>
                <a:ext uri="{FF2B5EF4-FFF2-40B4-BE49-F238E27FC236}">
                  <a16:creationId xmlns:a16="http://schemas.microsoft.com/office/drawing/2014/main" xmlns="" id="{98DC3D30-1981-A0EE-7798-1A4DF037B4A3}"/>
                </a:ext>
              </a:extLst>
            </p:cNvPr>
            <p:cNvSpPr/>
            <p:nvPr/>
          </p:nvSpPr>
          <p:spPr>
            <a:xfrm>
              <a:off x="4834433" y="2187499"/>
              <a:ext cx="903663" cy="947292"/>
            </a:xfrm>
            <a:custGeom>
              <a:avLst/>
              <a:gdLst/>
              <a:ahLst/>
              <a:cxnLst/>
              <a:rect l="l" t="t" r="r" b="b"/>
              <a:pathLst>
                <a:path w="5159" h="5408" extrusionOk="0">
                  <a:moveTo>
                    <a:pt x="2792" y="1310"/>
                  </a:moveTo>
                  <a:cubicBezTo>
                    <a:pt x="2510" y="1592"/>
                    <a:pt x="2015" y="2228"/>
                    <a:pt x="1413" y="2935"/>
                  </a:cubicBezTo>
                  <a:cubicBezTo>
                    <a:pt x="1413" y="2935"/>
                    <a:pt x="0" y="4560"/>
                    <a:pt x="461" y="5408"/>
                  </a:cubicBezTo>
                  <a:cubicBezTo>
                    <a:pt x="1521" y="4772"/>
                    <a:pt x="3392" y="3217"/>
                    <a:pt x="3994" y="2474"/>
                  </a:cubicBezTo>
                  <a:cubicBezTo>
                    <a:pt x="5158" y="956"/>
                    <a:pt x="4098" y="1"/>
                    <a:pt x="2792" y="1310"/>
                  </a:cubicBezTo>
                  <a:close/>
                </a:path>
              </a:pathLst>
            </a:custGeom>
            <a:solidFill>
              <a:srgbClr val="87BB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2901;p48">
              <a:extLst>
                <a:ext uri="{FF2B5EF4-FFF2-40B4-BE49-F238E27FC236}">
                  <a16:creationId xmlns:a16="http://schemas.microsoft.com/office/drawing/2014/main" xmlns="" id="{7E71C62D-7E15-BF82-A013-6DFF3EB1B14A}"/>
                </a:ext>
              </a:extLst>
            </p:cNvPr>
            <p:cNvSpPr/>
            <p:nvPr/>
          </p:nvSpPr>
          <p:spPr>
            <a:xfrm>
              <a:off x="4902747" y="2392091"/>
              <a:ext cx="587670" cy="693128"/>
            </a:xfrm>
            <a:custGeom>
              <a:avLst/>
              <a:gdLst/>
              <a:ahLst/>
              <a:cxnLst/>
              <a:rect l="l" t="t" r="r" b="b"/>
              <a:pathLst>
                <a:path w="3355" h="3957" extrusionOk="0">
                  <a:moveTo>
                    <a:pt x="0" y="3957"/>
                  </a:moveTo>
                  <a:cubicBezTo>
                    <a:pt x="1272" y="1837"/>
                    <a:pt x="3250" y="34"/>
                    <a:pt x="3250" y="0"/>
                  </a:cubicBezTo>
                  <a:lnTo>
                    <a:pt x="3321" y="0"/>
                  </a:lnTo>
                  <a:cubicBezTo>
                    <a:pt x="3355" y="34"/>
                    <a:pt x="3321" y="71"/>
                    <a:pt x="3321" y="71"/>
                  </a:cubicBezTo>
                  <a:cubicBezTo>
                    <a:pt x="3321" y="71"/>
                    <a:pt x="1376" y="1871"/>
                    <a:pt x="105" y="3957"/>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2902;p48">
              <a:extLst>
                <a:ext uri="{FF2B5EF4-FFF2-40B4-BE49-F238E27FC236}">
                  <a16:creationId xmlns:a16="http://schemas.microsoft.com/office/drawing/2014/main" xmlns="" id="{16395D49-2295-269E-7F97-0DBCB2A9BEF1}"/>
                </a:ext>
              </a:extLst>
            </p:cNvPr>
            <p:cNvSpPr/>
            <p:nvPr/>
          </p:nvSpPr>
          <p:spPr>
            <a:xfrm>
              <a:off x="5168470" y="2911803"/>
              <a:ext cx="421091" cy="222985"/>
            </a:xfrm>
            <a:custGeom>
              <a:avLst/>
              <a:gdLst/>
              <a:ahLst/>
              <a:cxnLst/>
              <a:rect l="l" t="t" r="r" b="b"/>
              <a:pathLst>
                <a:path w="2404" h="1273" extrusionOk="0">
                  <a:moveTo>
                    <a:pt x="1" y="1236"/>
                  </a:moveTo>
                  <a:cubicBezTo>
                    <a:pt x="213" y="990"/>
                    <a:pt x="461" y="741"/>
                    <a:pt x="778" y="529"/>
                  </a:cubicBezTo>
                  <a:cubicBezTo>
                    <a:pt x="1521" y="1"/>
                    <a:pt x="2299" y="283"/>
                    <a:pt x="2369" y="566"/>
                  </a:cubicBezTo>
                  <a:cubicBezTo>
                    <a:pt x="2403" y="671"/>
                    <a:pt x="2369" y="953"/>
                    <a:pt x="2228" y="1273"/>
                  </a:cubicBezTo>
                  <a:lnTo>
                    <a:pt x="1555" y="1273"/>
                  </a:lnTo>
                  <a:lnTo>
                    <a:pt x="71" y="1273"/>
                  </a:lnTo>
                  <a:cubicBezTo>
                    <a:pt x="71" y="1273"/>
                    <a:pt x="38" y="1236"/>
                    <a:pt x="1" y="1236"/>
                  </a:cubicBezTo>
                  <a:close/>
                </a:path>
              </a:pathLst>
            </a:custGeom>
            <a:solidFill>
              <a:srgbClr val="87BB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2903;p48">
              <a:extLst>
                <a:ext uri="{FF2B5EF4-FFF2-40B4-BE49-F238E27FC236}">
                  <a16:creationId xmlns:a16="http://schemas.microsoft.com/office/drawing/2014/main" xmlns="" id="{E74D3FFC-2AFA-9A2D-BE8F-6FD47E272884}"/>
                </a:ext>
              </a:extLst>
            </p:cNvPr>
            <p:cNvSpPr/>
            <p:nvPr/>
          </p:nvSpPr>
          <p:spPr>
            <a:xfrm>
              <a:off x="5267612" y="2967330"/>
              <a:ext cx="303557" cy="167458"/>
            </a:xfrm>
            <a:custGeom>
              <a:avLst/>
              <a:gdLst/>
              <a:ahLst/>
              <a:cxnLst/>
              <a:rect l="l" t="t" r="r" b="b"/>
              <a:pathLst>
                <a:path w="1733" h="956" extrusionOk="0">
                  <a:moveTo>
                    <a:pt x="0" y="956"/>
                  </a:moveTo>
                  <a:cubicBezTo>
                    <a:pt x="71" y="814"/>
                    <a:pt x="178" y="495"/>
                    <a:pt x="283" y="354"/>
                  </a:cubicBezTo>
                  <a:cubicBezTo>
                    <a:pt x="283" y="354"/>
                    <a:pt x="319" y="320"/>
                    <a:pt x="319" y="354"/>
                  </a:cubicBezTo>
                  <a:lnTo>
                    <a:pt x="319" y="390"/>
                  </a:lnTo>
                  <a:cubicBezTo>
                    <a:pt x="212" y="532"/>
                    <a:pt x="107" y="814"/>
                    <a:pt x="37" y="956"/>
                  </a:cubicBezTo>
                  <a:close/>
                  <a:moveTo>
                    <a:pt x="107" y="956"/>
                  </a:moveTo>
                  <a:lnTo>
                    <a:pt x="249" y="956"/>
                  </a:lnTo>
                  <a:cubicBezTo>
                    <a:pt x="319" y="919"/>
                    <a:pt x="390" y="919"/>
                    <a:pt x="424" y="885"/>
                  </a:cubicBezTo>
                  <a:cubicBezTo>
                    <a:pt x="461" y="885"/>
                    <a:pt x="495" y="919"/>
                    <a:pt x="565" y="956"/>
                  </a:cubicBezTo>
                  <a:lnTo>
                    <a:pt x="636" y="956"/>
                  </a:lnTo>
                  <a:cubicBezTo>
                    <a:pt x="565" y="919"/>
                    <a:pt x="531" y="885"/>
                    <a:pt x="495" y="848"/>
                  </a:cubicBezTo>
                  <a:lnTo>
                    <a:pt x="1131" y="532"/>
                  </a:lnTo>
                  <a:cubicBezTo>
                    <a:pt x="1201" y="566"/>
                    <a:pt x="1343" y="673"/>
                    <a:pt x="1413" y="778"/>
                  </a:cubicBezTo>
                  <a:cubicBezTo>
                    <a:pt x="1413" y="814"/>
                    <a:pt x="1450" y="814"/>
                    <a:pt x="1450" y="778"/>
                  </a:cubicBezTo>
                  <a:lnTo>
                    <a:pt x="1450" y="744"/>
                  </a:lnTo>
                  <a:cubicBezTo>
                    <a:pt x="1379" y="636"/>
                    <a:pt x="1272" y="566"/>
                    <a:pt x="1201" y="532"/>
                  </a:cubicBezTo>
                  <a:cubicBezTo>
                    <a:pt x="1343" y="461"/>
                    <a:pt x="1521" y="424"/>
                    <a:pt x="1662" y="390"/>
                  </a:cubicBezTo>
                  <a:cubicBezTo>
                    <a:pt x="1696" y="390"/>
                    <a:pt x="1696" y="354"/>
                    <a:pt x="1733" y="320"/>
                  </a:cubicBezTo>
                  <a:cubicBezTo>
                    <a:pt x="1733" y="283"/>
                    <a:pt x="1696" y="283"/>
                    <a:pt x="1696" y="283"/>
                  </a:cubicBezTo>
                  <a:cubicBezTo>
                    <a:pt x="1343" y="354"/>
                    <a:pt x="1060" y="461"/>
                    <a:pt x="777" y="602"/>
                  </a:cubicBezTo>
                  <a:cubicBezTo>
                    <a:pt x="955" y="249"/>
                    <a:pt x="1097" y="37"/>
                    <a:pt x="1097" y="37"/>
                  </a:cubicBezTo>
                  <a:lnTo>
                    <a:pt x="1097" y="0"/>
                  </a:lnTo>
                  <a:lnTo>
                    <a:pt x="1060" y="0"/>
                  </a:lnTo>
                  <a:cubicBezTo>
                    <a:pt x="1060" y="0"/>
                    <a:pt x="885" y="249"/>
                    <a:pt x="707" y="636"/>
                  </a:cubicBezTo>
                  <a:cubicBezTo>
                    <a:pt x="495" y="744"/>
                    <a:pt x="283" y="848"/>
                    <a:pt x="107" y="956"/>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904;p48">
              <a:extLst>
                <a:ext uri="{FF2B5EF4-FFF2-40B4-BE49-F238E27FC236}">
                  <a16:creationId xmlns:a16="http://schemas.microsoft.com/office/drawing/2014/main" xmlns="" id="{5DCA0AB3-2252-5B2F-52A4-147A2421BD21}"/>
                </a:ext>
              </a:extLst>
            </p:cNvPr>
            <p:cNvSpPr/>
            <p:nvPr/>
          </p:nvSpPr>
          <p:spPr>
            <a:xfrm>
              <a:off x="3268996" y="2732085"/>
              <a:ext cx="723947" cy="402704"/>
            </a:xfrm>
            <a:custGeom>
              <a:avLst/>
              <a:gdLst/>
              <a:ahLst/>
              <a:cxnLst/>
              <a:rect l="l" t="t" r="r" b="b"/>
              <a:pathLst>
                <a:path w="4133" h="2299" extrusionOk="0">
                  <a:moveTo>
                    <a:pt x="1235" y="1733"/>
                  </a:moveTo>
                  <a:cubicBezTo>
                    <a:pt x="1447" y="1875"/>
                    <a:pt x="1942" y="2087"/>
                    <a:pt x="2507" y="2299"/>
                  </a:cubicBezTo>
                  <a:lnTo>
                    <a:pt x="4132" y="2299"/>
                  </a:lnTo>
                  <a:lnTo>
                    <a:pt x="4132" y="2228"/>
                  </a:lnTo>
                  <a:cubicBezTo>
                    <a:pt x="3392" y="1521"/>
                    <a:pt x="2437" y="815"/>
                    <a:pt x="1696" y="532"/>
                  </a:cubicBezTo>
                  <a:cubicBezTo>
                    <a:pt x="387" y="1"/>
                    <a:pt x="0" y="1061"/>
                    <a:pt x="1235" y="1733"/>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2905;p48">
              <a:extLst>
                <a:ext uri="{FF2B5EF4-FFF2-40B4-BE49-F238E27FC236}">
                  <a16:creationId xmlns:a16="http://schemas.microsoft.com/office/drawing/2014/main" xmlns="" id="{583419B1-62A5-B932-2BC2-13B95F008FF8}"/>
                </a:ext>
              </a:extLst>
            </p:cNvPr>
            <p:cNvSpPr/>
            <p:nvPr/>
          </p:nvSpPr>
          <p:spPr>
            <a:xfrm>
              <a:off x="3417535" y="2874669"/>
              <a:ext cx="488703" cy="260120"/>
            </a:xfrm>
            <a:custGeom>
              <a:avLst/>
              <a:gdLst/>
              <a:ahLst/>
              <a:cxnLst/>
              <a:rect l="l" t="t" r="r" b="b"/>
              <a:pathLst>
                <a:path w="2790" h="1485" extrusionOk="0">
                  <a:moveTo>
                    <a:pt x="2790" y="1485"/>
                  </a:moveTo>
                  <a:cubicBezTo>
                    <a:pt x="1555" y="566"/>
                    <a:pt x="34" y="1"/>
                    <a:pt x="34" y="1"/>
                  </a:cubicBezTo>
                  <a:cubicBezTo>
                    <a:pt x="34" y="1"/>
                    <a:pt x="0" y="1"/>
                    <a:pt x="0" y="35"/>
                  </a:cubicBezTo>
                  <a:cubicBezTo>
                    <a:pt x="0" y="35"/>
                    <a:pt x="0" y="71"/>
                    <a:pt x="34" y="71"/>
                  </a:cubicBezTo>
                  <a:cubicBezTo>
                    <a:pt x="34" y="71"/>
                    <a:pt x="1484" y="600"/>
                    <a:pt x="2685" y="1485"/>
                  </a:cubicBezTo>
                  <a:close/>
                </a:path>
              </a:pathLst>
            </a:custGeom>
            <a:solidFill>
              <a:srgbClr val="20313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2906;p48">
              <a:extLst>
                <a:ext uri="{FF2B5EF4-FFF2-40B4-BE49-F238E27FC236}">
                  <a16:creationId xmlns:a16="http://schemas.microsoft.com/office/drawing/2014/main" xmlns="" id="{CD6A4EE7-6779-05EF-E3B0-64DD25CE1930}"/>
                </a:ext>
              </a:extLst>
            </p:cNvPr>
            <p:cNvSpPr/>
            <p:nvPr/>
          </p:nvSpPr>
          <p:spPr>
            <a:xfrm>
              <a:off x="3380400" y="3085041"/>
              <a:ext cx="334210" cy="49747"/>
            </a:xfrm>
            <a:custGeom>
              <a:avLst/>
              <a:gdLst/>
              <a:ahLst/>
              <a:cxnLst/>
              <a:rect l="l" t="t" r="r" b="b"/>
              <a:pathLst>
                <a:path w="1908" h="284" extrusionOk="0">
                  <a:moveTo>
                    <a:pt x="0" y="284"/>
                  </a:moveTo>
                  <a:cubicBezTo>
                    <a:pt x="175" y="72"/>
                    <a:pt x="882" y="1"/>
                    <a:pt x="1908" y="284"/>
                  </a:cubicBezTo>
                  <a:lnTo>
                    <a:pt x="1413" y="284"/>
                  </a:ln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907;p48">
              <a:extLst>
                <a:ext uri="{FF2B5EF4-FFF2-40B4-BE49-F238E27FC236}">
                  <a16:creationId xmlns:a16="http://schemas.microsoft.com/office/drawing/2014/main" xmlns="" id="{70FDBF54-E097-23D0-D4E2-C92AE78746F7}"/>
                </a:ext>
              </a:extLst>
            </p:cNvPr>
            <p:cNvSpPr/>
            <p:nvPr/>
          </p:nvSpPr>
          <p:spPr>
            <a:xfrm>
              <a:off x="3373919" y="2565329"/>
              <a:ext cx="804697" cy="569461"/>
            </a:xfrm>
            <a:custGeom>
              <a:avLst/>
              <a:gdLst/>
              <a:ahLst/>
              <a:cxnLst/>
              <a:rect l="l" t="t" r="r" b="b"/>
              <a:pathLst>
                <a:path w="4594" h="3251" extrusionOk="0">
                  <a:moveTo>
                    <a:pt x="1804" y="2968"/>
                  </a:moveTo>
                  <a:cubicBezTo>
                    <a:pt x="1555" y="2719"/>
                    <a:pt x="1272" y="2437"/>
                    <a:pt x="1060" y="2083"/>
                  </a:cubicBezTo>
                  <a:cubicBezTo>
                    <a:pt x="602" y="1165"/>
                    <a:pt x="424" y="882"/>
                    <a:pt x="212" y="812"/>
                  </a:cubicBezTo>
                  <a:cubicBezTo>
                    <a:pt x="0" y="741"/>
                    <a:pt x="1662" y="0"/>
                    <a:pt x="3287" y="1589"/>
                  </a:cubicBezTo>
                  <a:cubicBezTo>
                    <a:pt x="3321" y="1659"/>
                    <a:pt x="4523" y="3214"/>
                    <a:pt x="4593" y="3251"/>
                  </a:cubicBezTo>
                  <a:lnTo>
                    <a:pt x="2934" y="3251"/>
                  </a:ln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2908;p48">
              <a:extLst>
                <a:ext uri="{FF2B5EF4-FFF2-40B4-BE49-F238E27FC236}">
                  <a16:creationId xmlns:a16="http://schemas.microsoft.com/office/drawing/2014/main" xmlns="" id="{4A2C812B-582A-9AE0-EA8E-E3347CA8D1A1}"/>
                </a:ext>
              </a:extLst>
            </p:cNvPr>
            <p:cNvSpPr/>
            <p:nvPr/>
          </p:nvSpPr>
          <p:spPr>
            <a:xfrm>
              <a:off x="3429796" y="2676733"/>
              <a:ext cx="581890" cy="408485"/>
            </a:xfrm>
            <a:custGeom>
              <a:avLst/>
              <a:gdLst/>
              <a:ahLst/>
              <a:cxnLst/>
              <a:rect l="l" t="t" r="r" b="b"/>
              <a:pathLst>
                <a:path w="3322" h="2332" extrusionOk="0">
                  <a:moveTo>
                    <a:pt x="105" y="0"/>
                  </a:moveTo>
                  <a:cubicBezTo>
                    <a:pt x="1024" y="354"/>
                    <a:pt x="1909" y="1023"/>
                    <a:pt x="2649" y="1696"/>
                  </a:cubicBezTo>
                  <a:cubicBezTo>
                    <a:pt x="2720" y="1730"/>
                    <a:pt x="3285" y="2261"/>
                    <a:pt x="3322" y="2295"/>
                  </a:cubicBezTo>
                  <a:cubicBezTo>
                    <a:pt x="3322" y="2295"/>
                    <a:pt x="3322" y="2332"/>
                    <a:pt x="3285" y="2332"/>
                  </a:cubicBezTo>
                  <a:cubicBezTo>
                    <a:pt x="3251" y="2295"/>
                    <a:pt x="2686" y="1801"/>
                    <a:pt x="2615" y="1730"/>
                  </a:cubicBezTo>
                  <a:cubicBezTo>
                    <a:pt x="1838" y="1060"/>
                    <a:pt x="919" y="354"/>
                    <a:pt x="1" y="71"/>
                  </a:cubicBezTo>
                  <a:cubicBezTo>
                    <a:pt x="35" y="34"/>
                    <a:pt x="71" y="34"/>
                    <a:pt x="105" y="0"/>
                  </a:cubicBezTo>
                  <a:close/>
                </a:path>
              </a:pathLst>
            </a:custGeom>
            <a:solidFill>
              <a:srgbClr val="4470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909;p48">
              <a:extLst>
                <a:ext uri="{FF2B5EF4-FFF2-40B4-BE49-F238E27FC236}">
                  <a16:creationId xmlns:a16="http://schemas.microsoft.com/office/drawing/2014/main" xmlns="" id="{492F75A0-7B5A-2B45-6023-F7735D15EDEE}"/>
                </a:ext>
              </a:extLst>
            </p:cNvPr>
            <p:cNvSpPr/>
            <p:nvPr/>
          </p:nvSpPr>
          <p:spPr>
            <a:xfrm>
              <a:off x="3330829" y="2187499"/>
              <a:ext cx="903663" cy="947292"/>
            </a:xfrm>
            <a:custGeom>
              <a:avLst/>
              <a:gdLst/>
              <a:ahLst/>
              <a:cxnLst/>
              <a:rect l="l" t="t" r="r" b="b"/>
              <a:pathLst>
                <a:path w="5159" h="5408" extrusionOk="0">
                  <a:moveTo>
                    <a:pt x="2366" y="1310"/>
                  </a:moveTo>
                  <a:cubicBezTo>
                    <a:pt x="2649" y="1592"/>
                    <a:pt x="3143" y="2228"/>
                    <a:pt x="3709" y="2935"/>
                  </a:cubicBezTo>
                  <a:cubicBezTo>
                    <a:pt x="3709" y="2935"/>
                    <a:pt x="5159" y="4560"/>
                    <a:pt x="4664" y="5408"/>
                  </a:cubicBezTo>
                  <a:cubicBezTo>
                    <a:pt x="3604" y="4772"/>
                    <a:pt x="1730" y="3217"/>
                    <a:pt x="1165" y="2474"/>
                  </a:cubicBezTo>
                  <a:cubicBezTo>
                    <a:pt x="1" y="956"/>
                    <a:pt x="1060" y="1"/>
                    <a:pt x="2366" y="1310"/>
                  </a:cubicBezTo>
                  <a:close/>
                </a:path>
              </a:pathLst>
            </a:custGeom>
            <a:solidFill>
              <a:srgbClr val="87BB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2910;p48">
              <a:extLst>
                <a:ext uri="{FF2B5EF4-FFF2-40B4-BE49-F238E27FC236}">
                  <a16:creationId xmlns:a16="http://schemas.microsoft.com/office/drawing/2014/main" xmlns="" id="{D42B480D-56EA-EF00-A322-291182CFC41B}"/>
                </a:ext>
              </a:extLst>
            </p:cNvPr>
            <p:cNvSpPr/>
            <p:nvPr/>
          </p:nvSpPr>
          <p:spPr>
            <a:xfrm>
              <a:off x="3578335" y="2392091"/>
              <a:ext cx="587845" cy="693128"/>
            </a:xfrm>
            <a:custGeom>
              <a:avLst/>
              <a:gdLst/>
              <a:ahLst/>
              <a:cxnLst/>
              <a:rect l="l" t="t" r="r" b="b"/>
              <a:pathLst>
                <a:path w="3356" h="3957" extrusionOk="0">
                  <a:moveTo>
                    <a:pt x="3356" y="3957"/>
                  </a:moveTo>
                  <a:cubicBezTo>
                    <a:pt x="2050" y="1837"/>
                    <a:pt x="105" y="34"/>
                    <a:pt x="71" y="0"/>
                  </a:cubicBezTo>
                  <a:lnTo>
                    <a:pt x="1" y="0"/>
                  </a:lnTo>
                  <a:cubicBezTo>
                    <a:pt x="1" y="34"/>
                    <a:pt x="1" y="71"/>
                    <a:pt x="35" y="71"/>
                  </a:cubicBezTo>
                  <a:cubicBezTo>
                    <a:pt x="35" y="71"/>
                    <a:pt x="1979" y="1871"/>
                    <a:pt x="3251" y="3957"/>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 name="Google Shape;2911;p48">
              <a:extLst>
                <a:ext uri="{FF2B5EF4-FFF2-40B4-BE49-F238E27FC236}">
                  <a16:creationId xmlns:a16="http://schemas.microsoft.com/office/drawing/2014/main" xmlns="" id="{59E0CAFA-1A5D-660C-7A65-769759616C3B}"/>
                </a:ext>
              </a:extLst>
            </p:cNvPr>
            <p:cNvSpPr/>
            <p:nvPr/>
          </p:nvSpPr>
          <p:spPr>
            <a:xfrm>
              <a:off x="3479368" y="2911803"/>
              <a:ext cx="414610" cy="222985"/>
            </a:xfrm>
            <a:custGeom>
              <a:avLst/>
              <a:gdLst/>
              <a:ahLst/>
              <a:cxnLst/>
              <a:rect l="l" t="t" r="r" b="b"/>
              <a:pathLst>
                <a:path w="2367" h="1273" extrusionOk="0">
                  <a:moveTo>
                    <a:pt x="2366" y="1236"/>
                  </a:moveTo>
                  <a:cubicBezTo>
                    <a:pt x="2191" y="990"/>
                    <a:pt x="1908" y="741"/>
                    <a:pt x="1626" y="529"/>
                  </a:cubicBezTo>
                  <a:cubicBezTo>
                    <a:pt x="848" y="1"/>
                    <a:pt x="105" y="283"/>
                    <a:pt x="34" y="566"/>
                  </a:cubicBezTo>
                  <a:cubicBezTo>
                    <a:pt x="0" y="671"/>
                    <a:pt x="34" y="953"/>
                    <a:pt x="142" y="1273"/>
                  </a:cubicBezTo>
                  <a:lnTo>
                    <a:pt x="848" y="1273"/>
                  </a:lnTo>
                  <a:lnTo>
                    <a:pt x="2295" y="1273"/>
                  </a:lnTo>
                  <a:cubicBezTo>
                    <a:pt x="2332" y="1273"/>
                    <a:pt x="2366" y="1236"/>
                    <a:pt x="2366" y="1236"/>
                  </a:cubicBezTo>
                  <a:close/>
                </a:path>
              </a:pathLst>
            </a:custGeom>
            <a:solidFill>
              <a:srgbClr val="87BB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2912;p48">
              <a:extLst>
                <a:ext uri="{FF2B5EF4-FFF2-40B4-BE49-F238E27FC236}">
                  <a16:creationId xmlns:a16="http://schemas.microsoft.com/office/drawing/2014/main" xmlns="" id="{F8FFD98C-4903-D19F-35AE-C5421A0B0C35}"/>
                </a:ext>
              </a:extLst>
            </p:cNvPr>
            <p:cNvSpPr/>
            <p:nvPr/>
          </p:nvSpPr>
          <p:spPr>
            <a:xfrm>
              <a:off x="3497760" y="2967330"/>
              <a:ext cx="303557" cy="167458"/>
            </a:xfrm>
            <a:custGeom>
              <a:avLst/>
              <a:gdLst/>
              <a:ahLst/>
              <a:cxnLst/>
              <a:rect l="l" t="t" r="r" b="b"/>
              <a:pathLst>
                <a:path w="1733" h="956" extrusionOk="0">
                  <a:moveTo>
                    <a:pt x="1733" y="956"/>
                  </a:moveTo>
                  <a:cubicBezTo>
                    <a:pt x="1662" y="814"/>
                    <a:pt x="1521" y="495"/>
                    <a:pt x="1413" y="354"/>
                  </a:cubicBezTo>
                  <a:cubicBezTo>
                    <a:pt x="1413" y="354"/>
                    <a:pt x="1413" y="320"/>
                    <a:pt x="1413" y="354"/>
                  </a:cubicBezTo>
                  <a:cubicBezTo>
                    <a:pt x="1379" y="354"/>
                    <a:pt x="1379" y="354"/>
                    <a:pt x="1413" y="390"/>
                  </a:cubicBezTo>
                  <a:cubicBezTo>
                    <a:pt x="1484" y="532"/>
                    <a:pt x="1625" y="814"/>
                    <a:pt x="1662" y="956"/>
                  </a:cubicBezTo>
                  <a:close/>
                  <a:moveTo>
                    <a:pt x="1625" y="956"/>
                  </a:moveTo>
                  <a:lnTo>
                    <a:pt x="1450" y="956"/>
                  </a:lnTo>
                  <a:cubicBezTo>
                    <a:pt x="1379" y="919"/>
                    <a:pt x="1343" y="919"/>
                    <a:pt x="1272" y="885"/>
                  </a:cubicBezTo>
                  <a:cubicBezTo>
                    <a:pt x="1238" y="885"/>
                    <a:pt x="1201" y="919"/>
                    <a:pt x="1167" y="956"/>
                  </a:cubicBezTo>
                  <a:lnTo>
                    <a:pt x="1097" y="956"/>
                  </a:lnTo>
                  <a:cubicBezTo>
                    <a:pt x="1131" y="919"/>
                    <a:pt x="1201" y="885"/>
                    <a:pt x="1238" y="848"/>
                  </a:cubicBezTo>
                  <a:cubicBezTo>
                    <a:pt x="1026" y="744"/>
                    <a:pt x="814" y="636"/>
                    <a:pt x="565" y="532"/>
                  </a:cubicBezTo>
                  <a:cubicBezTo>
                    <a:pt x="531" y="566"/>
                    <a:pt x="390" y="673"/>
                    <a:pt x="283" y="778"/>
                  </a:cubicBezTo>
                  <a:cubicBezTo>
                    <a:pt x="283" y="814"/>
                    <a:pt x="283" y="814"/>
                    <a:pt x="283" y="778"/>
                  </a:cubicBezTo>
                  <a:cubicBezTo>
                    <a:pt x="249" y="778"/>
                    <a:pt x="249" y="744"/>
                    <a:pt x="249" y="744"/>
                  </a:cubicBezTo>
                  <a:cubicBezTo>
                    <a:pt x="353" y="636"/>
                    <a:pt x="424" y="566"/>
                    <a:pt x="495" y="532"/>
                  </a:cubicBezTo>
                  <a:cubicBezTo>
                    <a:pt x="353" y="461"/>
                    <a:pt x="212" y="424"/>
                    <a:pt x="37" y="390"/>
                  </a:cubicBezTo>
                  <a:cubicBezTo>
                    <a:pt x="37" y="390"/>
                    <a:pt x="0" y="354"/>
                    <a:pt x="0" y="320"/>
                  </a:cubicBezTo>
                  <a:cubicBezTo>
                    <a:pt x="0" y="283"/>
                    <a:pt x="0" y="283"/>
                    <a:pt x="37" y="283"/>
                  </a:cubicBezTo>
                  <a:cubicBezTo>
                    <a:pt x="353" y="354"/>
                    <a:pt x="673" y="461"/>
                    <a:pt x="955" y="602"/>
                  </a:cubicBezTo>
                  <a:cubicBezTo>
                    <a:pt x="777" y="249"/>
                    <a:pt x="636" y="37"/>
                    <a:pt x="636" y="37"/>
                  </a:cubicBezTo>
                  <a:cubicBezTo>
                    <a:pt x="602" y="37"/>
                    <a:pt x="602" y="0"/>
                    <a:pt x="602" y="0"/>
                  </a:cubicBezTo>
                  <a:lnTo>
                    <a:pt x="636" y="0"/>
                  </a:lnTo>
                  <a:cubicBezTo>
                    <a:pt x="636" y="0"/>
                    <a:pt x="814" y="249"/>
                    <a:pt x="989" y="636"/>
                  </a:cubicBezTo>
                  <a:cubicBezTo>
                    <a:pt x="1238" y="744"/>
                    <a:pt x="1450" y="848"/>
                    <a:pt x="1625" y="956"/>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2913;p48">
              <a:extLst>
                <a:ext uri="{FF2B5EF4-FFF2-40B4-BE49-F238E27FC236}">
                  <a16:creationId xmlns:a16="http://schemas.microsoft.com/office/drawing/2014/main" xmlns="" id="{63BE3C49-B2B6-49FD-D076-AF840A20ACFF}"/>
                </a:ext>
              </a:extLst>
            </p:cNvPr>
            <p:cNvSpPr/>
            <p:nvPr/>
          </p:nvSpPr>
          <p:spPr>
            <a:xfrm>
              <a:off x="3534719" y="3165266"/>
              <a:ext cx="1992824" cy="408660"/>
            </a:xfrm>
            <a:custGeom>
              <a:avLst/>
              <a:gdLst/>
              <a:ahLst/>
              <a:cxnLst/>
              <a:rect l="l" t="t" r="r" b="b"/>
              <a:pathLst>
                <a:path w="11377" h="2333" extrusionOk="0">
                  <a:moveTo>
                    <a:pt x="9930" y="108"/>
                  </a:moveTo>
                  <a:cubicBezTo>
                    <a:pt x="9893" y="38"/>
                    <a:pt x="9681" y="1"/>
                    <a:pt x="9435" y="1"/>
                  </a:cubicBezTo>
                  <a:lnTo>
                    <a:pt x="5690" y="1"/>
                  </a:lnTo>
                  <a:lnTo>
                    <a:pt x="1945" y="1"/>
                  </a:lnTo>
                  <a:cubicBezTo>
                    <a:pt x="1734" y="1"/>
                    <a:pt x="1485" y="38"/>
                    <a:pt x="1451" y="108"/>
                  </a:cubicBezTo>
                  <a:cubicBezTo>
                    <a:pt x="1273" y="354"/>
                    <a:pt x="1061" y="673"/>
                    <a:pt x="849" y="956"/>
                  </a:cubicBezTo>
                  <a:lnTo>
                    <a:pt x="142" y="1979"/>
                  </a:lnTo>
                  <a:lnTo>
                    <a:pt x="1" y="1979"/>
                  </a:lnTo>
                  <a:lnTo>
                    <a:pt x="1" y="2191"/>
                  </a:lnTo>
                  <a:lnTo>
                    <a:pt x="1" y="2191"/>
                  </a:lnTo>
                  <a:cubicBezTo>
                    <a:pt x="1" y="2262"/>
                    <a:pt x="179" y="2333"/>
                    <a:pt x="462" y="2333"/>
                  </a:cubicBezTo>
                  <a:lnTo>
                    <a:pt x="5690" y="2333"/>
                  </a:lnTo>
                  <a:lnTo>
                    <a:pt x="10919" y="2333"/>
                  </a:lnTo>
                  <a:cubicBezTo>
                    <a:pt x="11202" y="2333"/>
                    <a:pt x="11377" y="2262"/>
                    <a:pt x="11377" y="2191"/>
                  </a:cubicBezTo>
                  <a:lnTo>
                    <a:pt x="11377" y="2191"/>
                  </a:lnTo>
                  <a:lnTo>
                    <a:pt x="11377" y="1979"/>
                  </a:lnTo>
                  <a:lnTo>
                    <a:pt x="11236" y="1979"/>
                  </a:lnTo>
                  <a:lnTo>
                    <a:pt x="10529" y="956"/>
                  </a:lnTo>
                  <a:cubicBezTo>
                    <a:pt x="10317" y="673"/>
                    <a:pt x="10105" y="354"/>
                    <a:pt x="9930" y="108"/>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 name="Google Shape;2914;p48">
              <a:extLst>
                <a:ext uri="{FF2B5EF4-FFF2-40B4-BE49-F238E27FC236}">
                  <a16:creationId xmlns:a16="http://schemas.microsoft.com/office/drawing/2014/main" xmlns="" id="{D18E4E8D-043B-E2C1-F88E-ECE3B2ECBF9B}"/>
                </a:ext>
              </a:extLst>
            </p:cNvPr>
            <p:cNvSpPr/>
            <p:nvPr/>
          </p:nvSpPr>
          <p:spPr>
            <a:xfrm>
              <a:off x="3528939" y="3122176"/>
              <a:ext cx="2005085" cy="414616"/>
            </a:xfrm>
            <a:custGeom>
              <a:avLst/>
              <a:gdLst/>
              <a:ahLst/>
              <a:cxnLst/>
              <a:rect l="l" t="t" r="r" b="b"/>
              <a:pathLst>
                <a:path w="11447" h="2367" extrusionOk="0">
                  <a:moveTo>
                    <a:pt x="9963" y="142"/>
                  </a:moveTo>
                  <a:cubicBezTo>
                    <a:pt x="9926" y="72"/>
                    <a:pt x="9714" y="1"/>
                    <a:pt x="9468" y="1"/>
                  </a:cubicBezTo>
                  <a:lnTo>
                    <a:pt x="5723" y="1"/>
                  </a:lnTo>
                  <a:lnTo>
                    <a:pt x="1978" y="1"/>
                  </a:lnTo>
                  <a:cubicBezTo>
                    <a:pt x="1767" y="1"/>
                    <a:pt x="1518" y="72"/>
                    <a:pt x="1484" y="142"/>
                  </a:cubicBezTo>
                  <a:cubicBezTo>
                    <a:pt x="1306" y="388"/>
                    <a:pt x="1094" y="671"/>
                    <a:pt x="882" y="990"/>
                  </a:cubicBezTo>
                  <a:cubicBezTo>
                    <a:pt x="636" y="1343"/>
                    <a:pt x="353" y="1731"/>
                    <a:pt x="71" y="2155"/>
                  </a:cubicBezTo>
                  <a:cubicBezTo>
                    <a:pt x="0" y="2262"/>
                    <a:pt x="175" y="2367"/>
                    <a:pt x="495" y="2367"/>
                  </a:cubicBezTo>
                  <a:lnTo>
                    <a:pt x="5723" y="2367"/>
                  </a:lnTo>
                  <a:lnTo>
                    <a:pt x="10952" y="2367"/>
                  </a:lnTo>
                  <a:cubicBezTo>
                    <a:pt x="11269" y="2367"/>
                    <a:pt x="11447" y="2262"/>
                    <a:pt x="11376" y="2155"/>
                  </a:cubicBezTo>
                  <a:cubicBezTo>
                    <a:pt x="11093" y="1731"/>
                    <a:pt x="10811" y="1343"/>
                    <a:pt x="10562" y="990"/>
                  </a:cubicBezTo>
                  <a:cubicBezTo>
                    <a:pt x="10350" y="671"/>
                    <a:pt x="10138" y="388"/>
                    <a:pt x="9963" y="142"/>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2915;p48">
              <a:extLst>
                <a:ext uri="{FF2B5EF4-FFF2-40B4-BE49-F238E27FC236}">
                  <a16:creationId xmlns:a16="http://schemas.microsoft.com/office/drawing/2014/main" xmlns="" id="{D285D645-58DA-AD2D-143F-58503980D921}"/>
                </a:ext>
              </a:extLst>
            </p:cNvPr>
            <p:cNvSpPr/>
            <p:nvPr/>
          </p:nvSpPr>
          <p:spPr>
            <a:xfrm>
              <a:off x="3751572" y="3159310"/>
              <a:ext cx="1559647" cy="185850"/>
            </a:xfrm>
            <a:custGeom>
              <a:avLst/>
              <a:gdLst/>
              <a:ahLst/>
              <a:cxnLst/>
              <a:rect l="l" t="t" r="r" b="b"/>
              <a:pathLst>
                <a:path w="8904" h="1061" extrusionOk="0">
                  <a:moveTo>
                    <a:pt x="35" y="953"/>
                  </a:moveTo>
                  <a:cubicBezTo>
                    <a:pt x="142" y="812"/>
                    <a:pt x="247" y="637"/>
                    <a:pt x="317" y="496"/>
                  </a:cubicBezTo>
                  <a:cubicBezTo>
                    <a:pt x="425" y="354"/>
                    <a:pt x="496" y="213"/>
                    <a:pt x="600" y="72"/>
                  </a:cubicBezTo>
                  <a:cubicBezTo>
                    <a:pt x="600" y="35"/>
                    <a:pt x="741" y="1"/>
                    <a:pt x="883" y="1"/>
                  </a:cubicBezTo>
                  <a:lnTo>
                    <a:pt x="4452" y="1"/>
                  </a:lnTo>
                  <a:lnTo>
                    <a:pt x="8056" y="1"/>
                  </a:lnTo>
                  <a:cubicBezTo>
                    <a:pt x="8160" y="1"/>
                    <a:pt x="8302" y="35"/>
                    <a:pt x="8338" y="72"/>
                  </a:cubicBezTo>
                  <a:cubicBezTo>
                    <a:pt x="8409" y="213"/>
                    <a:pt x="8480" y="354"/>
                    <a:pt x="8584" y="496"/>
                  </a:cubicBezTo>
                  <a:cubicBezTo>
                    <a:pt x="8692" y="637"/>
                    <a:pt x="8762" y="812"/>
                    <a:pt x="8867" y="953"/>
                  </a:cubicBezTo>
                  <a:cubicBezTo>
                    <a:pt x="8904" y="1024"/>
                    <a:pt x="8833" y="1061"/>
                    <a:pt x="8655" y="1061"/>
                  </a:cubicBezTo>
                  <a:lnTo>
                    <a:pt x="4452" y="1061"/>
                  </a:lnTo>
                  <a:lnTo>
                    <a:pt x="247" y="1061"/>
                  </a:lnTo>
                  <a:cubicBezTo>
                    <a:pt x="105" y="1061"/>
                    <a:pt x="1" y="1024"/>
                    <a:pt x="35" y="953"/>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2916;p48">
              <a:extLst>
                <a:ext uri="{FF2B5EF4-FFF2-40B4-BE49-F238E27FC236}">
                  <a16:creationId xmlns:a16="http://schemas.microsoft.com/office/drawing/2014/main" xmlns="" id="{7FF004B3-5F64-47C4-10CD-18D62B6235D3}"/>
                </a:ext>
              </a:extLst>
            </p:cNvPr>
            <p:cNvSpPr/>
            <p:nvPr/>
          </p:nvSpPr>
          <p:spPr>
            <a:xfrm>
              <a:off x="3893805" y="3171747"/>
              <a:ext cx="86705" cy="12612"/>
            </a:xfrm>
            <a:custGeom>
              <a:avLst/>
              <a:gdLst/>
              <a:ahLst/>
              <a:cxnLst/>
              <a:rect l="l" t="t" r="r" b="b"/>
              <a:pathLst>
                <a:path w="495" h="72" extrusionOk="0">
                  <a:moveTo>
                    <a:pt x="461" y="1"/>
                  </a:moveTo>
                  <a:lnTo>
                    <a:pt x="71" y="1"/>
                  </a:lnTo>
                  <a:lnTo>
                    <a:pt x="37" y="1"/>
                  </a:lnTo>
                  <a:cubicBezTo>
                    <a:pt x="0" y="34"/>
                    <a:pt x="0" y="34"/>
                    <a:pt x="0" y="71"/>
                  </a:cubicBezTo>
                  <a:lnTo>
                    <a:pt x="37" y="71"/>
                  </a:lnTo>
                  <a:lnTo>
                    <a:pt x="424" y="71"/>
                  </a:lnTo>
                  <a:lnTo>
                    <a:pt x="461" y="71"/>
                  </a:lnTo>
                  <a:cubicBezTo>
                    <a:pt x="461" y="34"/>
                    <a:pt x="495" y="34"/>
                    <a:pt x="495" y="1"/>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2917;p48">
              <a:extLst>
                <a:ext uri="{FF2B5EF4-FFF2-40B4-BE49-F238E27FC236}">
                  <a16:creationId xmlns:a16="http://schemas.microsoft.com/office/drawing/2014/main" xmlns="" id="{131E864B-223A-8657-668F-D1D0EC40FE36}"/>
                </a:ext>
              </a:extLst>
            </p:cNvPr>
            <p:cNvSpPr/>
            <p:nvPr/>
          </p:nvSpPr>
          <p:spPr>
            <a:xfrm>
              <a:off x="3999253" y="3171747"/>
              <a:ext cx="86705" cy="12612"/>
            </a:xfrm>
            <a:custGeom>
              <a:avLst/>
              <a:gdLst/>
              <a:ahLst/>
              <a:cxnLst/>
              <a:rect l="l" t="t" r="r" b="b"/>
              <a:pathLst>
                <a:path w="495" h="72" extrusionOk="0">
                  <a:moveTo>
                    <a:pt x="458" y="1"/>
                  </a:moveTo>
                  <a:lnTo>
                    <a:pt x="71" y="1"/>
                  </a:lnTo>
                  <a:lnTo>
                    <a:pt x="34" y="1"/>
                  </a:lnTo>
                  <a:cubicBezTo>
                    <a:pt x="34" y="34"/>
                    <a:pt x="34" y="34"/>
                    <a:pt x="0" y="71"/>
                  </a:cubicBezTo>
                  <a:lnTo>
                    <a:pt x="34" y="71"/>
                  </a:lnTo>
                  <a:lnTo>
                    <a:pt x="424" y="71"/>
                  </a:lnTo>
                  <a:lnTo>
                    <a:pt x="495" y="71"/>
                  </a:lnTo>
                  <a:lnTo>
                    <a:pt x="495" y="1"/>
                  </a:ln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2918;p48">
              <a:extLst>
                <a:ext uri="{FF2B5EF4-FFF2-40B4-BE49-F238E27FC236}">
                  <a16:creationId xmlns:a16="http://schemas.microsoft.com/office/drawing/2014/main" xmlns="" id="{A541CA3F-587B-2135-05FB-37377C45FC98}"/>
                </a:ext>
              </a:extLst>
            </p:cNvPr>
            <p:cNvSpPr/>
            <p:nvPr/>
          </p:nvSpPr>
          <p:spPr>
            <a:xfrm>
              <a:off x="4110482" y="3171747"/>
              <a:ext cx="86881" cy="12612"/>
            </a:xfrm>
            <a:custGeom>
              <a:avLst/>
              <a:gdLst/>
              <a:ahLst/>
              <a:cxnLst/>
              <a:rect l="l" t="t" r="r" b="b"/>
              <a:pathLst>
                <a:path w="496" h="72" extrusionOk="0">
                  <a:moveTo>
                    <a:pt x="459" y="1"/>
                  </a:moveTo>
                  <a:lnTo>
                    <a:pt x="72" y="1"/>
                  </a:lnTo>
                  <a:lnTo>
                    <a:pt x="35" y="1"/>
                  </a:lnTo>
                  <a:cubicBezTo>
                    <a:pt x="1" y="34"/>
                    <a:pt x="1" y="34"/>
                    <a:pt x="1" y="71"/>
                  </a:cubicBezTo>
                  <a:lnTo>
                    <a:pt x="35" y="71"/>
                  </a:lnTo>
                  <a:lnTo>
                    <a:pt x="425" y="71"/>
                  </a:lnTo>
                  <a:lnTo>
                    <a:pt x="459" y="71"/>
                  </a:lnTo>
                  <a:cubicBezTo>
                    <a:pt x="459" y="34"/>
                    <a:pt x="496" y="34"/>
                    <a:pt x="496" y="1"/>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2919;p48">
              <a:extLst>
                <a:ext uri="{FF2B5EF4-FFF2-40B4-BE49-F238E27FC236}">
                  <a16:creationId xmlns:a16="http://schemas.microsoft.com/office/drawing/2014/main" xmlns="" id="{8CEDADB7-43B2-B803-924A-11F0037765D0}"/>
                </a:ext>
              </a:extLst>
            </p:cNvPr>
            <p:cNvSpPr/>
            <p:nvPr/>
          </p:nvSpPr>
          <p:spPr>
            <a:xfrm>
              <a:off x="4215580" y="3171747"/>
              <a:ext cx="86705" cy="12612"/>
            </a:xfrm>
            <a:custGeom>
              <a:avLst/>
              <a:gdLst/>
              <a:ahLst/>
              <a:cxnLst/>
              <a:rect l="l" t="t" r="r" b="b"/>
              <a:pathLst>
                <a:path w="495" h="72" extrusionOk="0">
                  <a:moveTo>
                    <a:pt x="461" y="1"/>
                  </a:moveTo>
                  <a:lnTo>
                    <a:pt x="71" y="1"/>
                  </a:lnTo>
                  <a:lnTo>
                    <a:pt x="37" y="1"/>
                  </a:lnTo>
                  <a:cubicBezTo>
                    <a:pt x="37" y="34"/>
                    <a:pt x="37" y="34"/>
                    <a:pt x="0" y="71"/>
                  </a:cubicBezTo>
                  <a:lnTo>
                    <a:pt x="37" y="71"/>
                  </a:lnTo>
                  <a:lnTo>
                    <a:pt x="461" y="71"/>
                  </a:lnTo>
                  <a:lnTo>
                    <a:pt x="495" y="71"/>
                  </a:lnTo>
                  <a:lnTo>
                    <a:pt x="495" y="1"/>
                  </a:ln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2920;p48">
              <a:extLst>
                <a:ext uri="{FF2B5EF4-FFF2-40B4-BE49-F238E27FC236}">
                  <a16:creationId xmlns:a16="http://schemas.microsoft.com/office/drawing/2014/main" xmlns="" id="{6F50CB45-3F8F-FD01-C53C-BE9479191A59}"/>
                </a:ext>
              </a:extLst>
            </p:cNvPr>
            <p:cNvSpPr/>
            <p:nvPr/>
          </p:nvSpPr>
          <p:spPr>
            <a:xfrm>
              <a:off x="4326984" y="3171747"/>
              <a:ext cx="86705" cy="12612"/>
            </a:xfrm>
            <a:custGeom>
              <a:avLst/>
              <a:gdLst/>
              <a:ahLst/>
              <a:cxnLst/>
              <a:rect l="l" t="t" r="r" b="b"/>
              <a:pathLst>
                <a:path w="495" h="72" extrusionOk="0">
                  <a:moveTo>
                    <a:pt x="461" y="1"/>
                  </a:moveTo>
                  <a:lnTo>
                    <a:pt x="71" y="1"/>
                  </a:lnTo>
                  <a:lnTo>
                    <a:pt x="0" y="1"/>
                  </a:lnTo>
                  <a:lnTo>
                    <a:pt x="0" y="71"/>
                  </a:lnTo>
                  <a:lnTo>
                    <a:pt x="37" y="71"/>
                  </a:lnTo>
                  <a:lnTo>
                    <a:pt x="424" y="71"/>
                  </a:lnTo>
                  <a:lnTo>
                    <a:pt x="461" y="71"/>
                  </a:lnTo>
                  <a:cubicBezTo>
                    <a:pt x="461" y="34"/>
                    <a:pt x="495" y="34"/>
                    <a:pt x="495" y="1"/>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 name="Google Shape;2921;p48">
              <a:extLst>
                <a:ext uri="{FF2B5EF4-FFF2-40B4-BE49-F238E27FC236}">
                  <a16:creationId xmlns:a16="http://schemas.microsoft.com/office/drawing/2014/main" xmlns="" id="{3BAB8C71-B7DF-26CF-D890-74346129B735}"/>
                </a:ext>
              </a:extLst>
            </p:cNvPr>
            <p:cNvSpPr/>
            <p:nvPr/>
          </p:nvSpPr>
          <p:spPr>
            <a:xfrm>
              <a:off x="4438213" y="3171747"/>
              <a:ext cx="80925" cy="12612"/>
            </a:xfrm>
            <a:custGeom>
              <a:avLst/>
              <a:gdLst/>
              <a:ahLst/>
              <a:cxnLst/>
              <a:rect l="l" t="t" r="r" b="b"/>
              <a:pathLst>
                <a:path w="462" h="72" extrusionOk="0">
                  <a:moveTo>
                    <a:pt x="425" y="1"/>
                  </a:moveTo>
                  <a:lnTo>
                    <a:pt x="38" y="1"/>
                  </a:lnTo>
                  <a:lnTo>
                    <a:pt x="1" y="1"/>
                  </a:lnTo>
                  <a:lnTo>
                    <a:pt x="1" y="71"/>
                  </a:lnTo>
                  <a:lnTo>
                    <a:pt x="38" y="71"/>
                  </a:lnTo>
                  <a:lnTo>
                    <a:pt x="425" y="71"/>
                  </a:lnTo>
                  <a:lnTo>
                    <a:pt x="462" y="71"/>
                  </a:lnTo>
                  <a:lnTo>
                    <a:pt x="462" y="1"/>
                  </a:ln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2922;p48">
              <a:extLst>
                <a:ext uri="{FF2B5EF4-FFF2-40B4-BE49-F238E27FC236}">
                  <a16:creationId xmlns:a16="http://schemas.microsoft.com/office/drawing/2014/main" xmlns="" id="{C0FABA90-686E-52BF-D5D7-76DAB4027079}"/>
                </a:ext>
              </a:extLst>
            </p:cNvPr>
            <p:cNvSpPr/>
            <p:nvPr/>
          </p:nvSpPr>
          <p:spPr>
            <a:xfrm>
              <a:off x="4543661" y="3171747"/>
              <a:ext cx="86881" cy="12612"/>
            </a:xfrm>
            <a:custGeom>
              <a:avLst/>
              <a:gdLst/>
              <a:ahLst/>
              <a:cxnLst/>
              <a:rect l="l" t="t" r="r" b="b"/>
              <a:pathLst>
                <a:path w="496" h="72" extrusionOk="0">
                  <a:moveTo>
                    <a:pt x="425" y="1"/>
                  </a:moveTo>
                  <a:lnTo>
                    <a:pt x="35" y="1"/>
                  </a:lnTo>
                  <a:lnTo>
                    <a:pt x="1" y="1"/>
                  </a:lnTo>
                  <a:lnTo>
                    <a:pt x="1" y="71"/>
                  </a:lnTo>
                  <a:lnTo>
                    <a:pt x="35" y="71"/>
                  </a:lnTo>
                  <a:lnTo>
                    <a:pt x="459" y="71"/>
                  </a:lnTo>
                  <a:lnTo>
                    <a:pt x="496" y="71"/>
                  </a:lnTo>
                  <a:cubicBezTo>
                    <a:pt x="496" y="34"/>
                    <a:pt x="459" y="34"/>
                    <a:pt x="459" y="1"/>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 name="Google Shape;2923;p48">
              <a:extLst>
                <a:ext uri="{FF2B5EF4-FFF2-40B4-BE49-F238E27FC236}">
                  <a16:creationId xmlns:a16="http://schemas.microsoft.com/office/drawing/2014/main" xmlns="" id="{5F7FFFF5-7007-84E1-6621-507038A9C23A}"/>
                </a:ext>
              </a:extLst>
            </p:cNvPr>
            <p:cNvSpPr/>
            <p:nvPr/>
          </p:nvSpPr>
          <p:spPr>
            <a:xfrm>
              <a:off x="4655065" y="3171747"/>
              <a:ext cx="80400" cy="12612"/>
            </a:xfrm>
            <a:custGeom>
              <a:avLst/>
              <a:gdLst/>
              <a:ahLst/>
              <a:cxnLst/>
              <a:rect l="l" t="t" r="r" b="b"/>
              <a:pathLst>
                <a:path w="459" h="72" extrusionOk="0">
                  <a:moveTo>
                    <a:pt x="425" y="1"/>
                  </a:moveTo>
                  <a:lnTo>
                    <a:pt x="35" y="1"/>
                  </a:lnTo>
                  <a:lnTo>
                    <a:pt x="1" y="1"/>
                  </a:lnTo>
                  <a:lnTo>
                    <a:pt x="1" y="71"/>
                  </a:lnTo>
                  <a:lnTo>
                    <a:pt x="35" y="71"/>
                  </a:lnTo>
                  <a:lnTo>
                    <a:pt x="425" y="71"/>
                  </a:lnTo>
                  <a:lnTo>
                    <a:pt x="459" y="71"/>
                  </a:lnTo>
                  <a:lnTo>
                    <a:pt x="459" y="1"/>
                  </a:ln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2924;p48">
              <a:extLst>
                <a:ext uri="{FF2B5EF4-FFF2-40B4-BE49-F238E27FC236}">
                  <a16:creationId xmlns:a16="http://schemas.microsoft.com/office/drawing/2014/main" xmlns="" id="{A7064450-AD77-B632-021A-89BFE231DB32}"/>
                </a:ext>
              </a:extLst>
            </p:cNvPr>
            <p:cNvSpPr/>
            <p:nvPr/>
          </p:nvSpPr>
          <p:spPr>
            <a:xfrm>
              <a:off x="4760164" y="3171747"/>
              <a:ext cx="86705" cy="12612"/>
            </a:xfrm>
            <a:custGeom>
              <a:avLst/>
              <a:gdLst/>
              <a:ahLst/>
              <a:cxnLst/>
              <a:rect l="l" t="t" r="r" b="b"/>
              <a:pathLst>
                <a:path w="495" h="72" extrusionOk="0">
                  <a:moveTo>
                    <a:pt x="424" y="1"/>
                  </a:moveTo>
                  <a:lnTo>
                    <a:pt x="37" y="1"/>
                  </a:lnTo>
                  <a:lnTo>
                    <a:pt x="0" y="1"/>
                  </a:lnTo>
                  <a:lnTo>
                    <a:pt x="0" y="71"/>
                  </a:lnTo>
                  <a:lnTo>
                    <a:pt x="71" y="71"/>
                  </a:lnTo>
                  <a:lnTo>
                    <a:pt x="461" y="71"/>
                  </a:lnTo>
                  <a:lnTo>
                    <a:pt x="495" y="71"/>
                  </a:lnTo>
                  <a:cubicBezTo>
                    <a:pt x="495" y="34"/>
                    <a:pt x="461" y="34"/>
                    <a:pt x="461" y="1"/>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2925;p48">
              <a:extLst>
                <a:ext uri="{FF2B5EF4-FFF2-40B4-BE49-F238E27FC236}">
                  <a16:creationId xmlns:a16="http://schemas.microsoft.com/office/drawing/2014/main" xmlns="" id="{FAA7F3DF-3CE6-8EF7-87A7-783A0338C178}"/>
                </a:ext>
              </a:extLst>
            </p:cNvPr>
            <p:cNvSpPr/>
            <p:nvPr/>
          </p:nvSpPr>
          <p:spPr>
            <a:xfrm>
              <a:off x="4865612" y="3171747"/>
              <a:ext cx="86705" cy="12612"/>
            </a:xfrm>
            <a:custGeom>
              <a:avLst/>
              <a:gdLst/>
              <a:ahLst/>
              <a:cxnLst/>
              <a:rect l="l" t="t" r="r" b="b"/>
              <a:pathLst>
                <a:path w="495" h="72" extrusionOk="0">
                  <a:moveTo>
                    <a:pt x="458" y="1"/>
                  </a:moveTo>
                  <a:lnTo>
                    <a:pt x="34" y="1"/>
                  </a:lnTo>
                  <a:lnTo>
                    <a:pt x="0" y="1"/>
                  </a:lnTo>
                  <a:cubicBezTo>
                    <a:pt x="34" y="34"/>
                    <a:pt x="34" y="34"/>
                    <a:pt x="34" y="71"/>
                  </a:cubicBezTo>
                  <a:lnTo>
                    <a:pt x="71" y="71"/>
                  </a:lnTo>
                  <a:lnTo>
                    <a:pt x="458" y="71"/>
                  </a:lnTo>
                  <a:lnTo>
                    <a:pt x="495" y="71"/>
                  </a:lnTo>
                  <a:lnTo>
                    <a:pt x="495" y="1"/>
                  </a:ln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2926;p48">
              <a:extLst>
                <a:ext uri="{FF2B5EF4-FFF2-40B4-BE49-F238E27FC236}">
                  <a16:creationId xmlns:a16="http://schemas.microsoft.com/office/drawing/2014/main" xmlns="" id="{38C3C169-F8EB-4038-46B9-4A10761D6AC2}"/>
                </a:ext>
              </a:extLst>
            </p:cNvPr>
            <p:cNvSpPr/>
            <p:nvPr/>
          </p:nvSpPr>
          <p:spPr>
            <a:xfrm>
              <a:off x="4977016" y="3171747"/>
              <a:ext cx="86705" cy="12612"/>
            </a:xfrm>
            <a:custGeom>
              <a:avLst/>
              <a:gdLst/>
              <a:ahLst/>
              <a:cxnLst/>
              <a:rect l="l" t="t" r="r" b="b"/>
              <a:pathLst>
                <a:path w="495" h="72" extrusionOk="0">
                  <a:moveTo>
                    <a:pt x="424" y="1"/>
                  </a:moveTo>
                  <a:lnTo>
                    <a:pt x="34" y="1"/>
                  </a:lnTo>
                  <a:lnTo>
                    <a:pt x="0" y="1"/>
                  </a:lnTo>
                  <a:cubicBezTo>
                    <a:pt x="0" y="34"/>
                    <a:pt x="0" y="34"/>
                    <a:pt x="34" y="71"/>
                  </a:cubicBezTo>
                  <a:lnTo>
                    <a:pt x="71" y="71"/>
                  </a:lnTo>
                  <a:lnTo>
                    <a:pt x="458" y="71"/>
                  </a:lnTo>
                  <a:lnTo>
                    <a:pt x="495" y="71"/>
                  </a:lnTo>
                  <a:cubicBezTo>
                    <a:pt x="495" y="34"/>
                    <a:pt x="458" y="34"/>
                    <a:pt x="458" y="1"/>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2927;p48">
              <a:extLst>
                <a:ext uri="{FF2B5EF4-FFF2-40B4-BE49-F238E27FC236}">
                  <a16:creationId xmlns:a16="http://schemas.microsoft.com/office/drawing/2014/main" xmlns="" id="{D94FB414-7DE9-9599-3764-6E00742B416C}"/>
                </a:ext>
              </a:extLst>
            </p:cNvPr>
            <p:cNvSpPr/>
            <p:nvPr/>
          </p:nvSpPr>
          <p:spPr>
            <a:xfrm>
              <a:off x="5081939" y="3171747"/>
              <a:ext cx="93186" cy="12612"/>
            </a:xfrm>
            <a:custGeom>
              <a:avLst/>
              <a:gdLst/>
              <a:ahLst/>
              <a:cxnLst/>
              <a:rect l="l" t="t" r="r" b="b"/>
              <a:pathLst>
                <a:path w="532" h="72" extrusionOk="0">
                  <a:moveTo>
                    <a:pt x="424" y="1"/>
                  </a:moveTo>
                  <a:lnTo>
                    <a:pt x="37" y="1"/>
                  </a:lnTo>
                  <a:lnTo>
                    <a:pt x="0" y="1"/>
                  </a:lnTo>
                  <a:cubicBezTo>
                    <a:pt x="37" y="34"/>
                    <a:pt x="37" y="34"/>
                    <a:pt x="37" y="71"/>
                  </a:cubicBezTo>
                  <a:lnTo>
                    <a:pt x="108" y="71"/>
                  </a:lnTo>
                  <a:lnTo>
                    <a:pt x="495" y="71"/>
                  </a:lnTo>
                  <a:lnTo>
                    <a:pt x="532" y="71"/>
                  </a:lnTo>
                  <a:cubicBezTo>
                    <a:pt x="495" y="34"/>
                    <a:pt x="495" y="34"/>
                    <a:pt x="495" y="1"/>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2928;p48">
              <a:extLst>
                <a:ext uri="{FF2B5EF4-FFF2-40B4-BE49-F238E27FC236}">
                  <a16:creationId xmlns:a16="http://schemas.microsoft.com/office/drawing/2014/main" xmlns="" id="{2F856FBC-AD20-009C-F1F0-7A6CE0972DE7}"/>
                </a:ext>
              </a:extLst>
            </p:cNvPr>
            <p:cNvSpPr/>
            <p:nvPr/>
          </p:nvSpPr>
          <p:spPr>
            <a:xfrm>
              <a:off x="3875412" y="3190139"/>
              <a:ext cx="92661" cy="24873"/>
            </a:xfrm>
            <a:custGeom>
              <a:avLst/>
              <a:gdLst/>
              <a:ahLst/>
              <a:cxnLst/>
              <a:rect l="l" t="t" r="r" b="b"/>
              <a:pathLst>
                <a:path w="529" h="142" extrusionOk="0">
                  <a:moveTo>
                    <a:pt x="495" y="0"/>
                  </a:moveTo>
                  <a:lnTo>
                    <a:pt x="105" y="0"/>
                  </a:lnTo>
                  <a:cubicBezTo>
                    <a:pt x="71" y="0"/>
                    <a:pt x="34" y="37"/>
                    <a:pt x="34" y="37"/>
                  </a:cubicBezTo>
                  <a:cubicBezTo>
                    <a:pt x="34" y="71"/>
                    <a:pt x="0" y="108"/>
                    <a:pt x="0" y="141"/>
                  </a:cubicBezTo>
                  <a:lnTo>
                    <a:pt x="34" y="141"/>
                  </a:lnTo>
                  <a:lnTo>
                    <a:pt x="424" y="141"/>
                  </a:lnTo>
                  <a:lnTo>
                    <a:pt x="458" y="141"/>
                  </a:lnTo>
                  <a:cubicBezTo>
                    <a:pt x="495" y="108"/>
                    <a:pt x="495" y="71"/>
                    <a:pt x="529" y="37"/>
                  </a:cubicBezTo>
                  <a:cubicBezTo>
                    <a:pt x="529" y="37"/>
                    <a:pt x="529" y="0"/>
                    <a:pt x="49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 name="Google Shape;2929;p48">
              <a:extLst>
                <a:ext uri="{FF2B5EF4-FFF2-40B4-BE49-F238E27FC236}">
                  <a16:creationId xmlns:a16="http://schemas.microsoft.com/office/drawing/2014/main" xmlns="" id="{7E0FC8D3-659C-432A-D401-0836CBED2B2A}"/>
                </a:ext>
              </a:extLst>
            </p:cNvPr>
            <p:cNvSpPr/>
            <p:nvPr/>
          </p:nvSpPr>
          <p:spPr>
            <a:xfrm>
              <a:off x="3986816" y="3190139"/>
              <a:ext cx="92661" cy="24873"/>
            </a:xfrm>
            <a:custGeom>
              <a:avLst/>
              <a:gdLst/>
              <a:ahLst/>
              <a:cxnLst/>
              <a:rect l="l" t="t" r="r" b="b"/>
              <a:pathLst>
                <a:path w="529" h="142" extrusionOk="0">
                  <a:moveTo>
                    <a:pt x="495" y="0"/>
                  </a:moveTo>
                  <a:lnTo>
                    <a:pt x="71" y="0"/>
                  </a:lnTo>
                  <a:lnTo>
                    <a:pt x="34" y="37"/>
                  </a:lnTo>
                  <a:cubicBezTo>
                    <a:pt x="34" y="71"/>
                    <a:pt x="0" y="108"/>
                    <a:pt x="0" y="141"/>
                  </a:cubicBezTo>
                  <a:lnTo>
                    <a:pt x="34" y="141"/>
                  </a:lnTo>
                  <a:lnTo>
                    <a:pt x="424" y="141"/>
                  </a:lnTo>
                  <a:lnTo>
                    <a:pt x="458" y="141"/>
                  </a:lnTo>
                  <a:cubicBezTo>
                    <a:pt x="495" y="108"/>
                    <a:pt x="495" y="71"/>
                    <a:pt x="529" y="37"/>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 name="Google Shape;2930;p48">
              <a:extLst>
                <a:ext uri="{FF2B5EF4-FFF2-40B4-BE49-F238E27FC236}">
                  <a16:creationId xmlns:a16="http://schemas.microsoft.com/office/drawing/2014/main" xmlns="" id="{E94EC41F-E1B5-DF0C-D323-8913FE3031B8}"/>
                </a:ext>
              </a:extLst>
            </p:cNvPr>
            <p:cNvSpPr/>
            <p:nvPr/>
          </p:nvSpPr>
          <p:spPr>
            <a:xfrm>
              <a:off x="4098220" y="3190139"/>
              <a:ext cx="92661" cy="24873"/>
            </a:xfrm>
            <a:custGeom>
              <a:avLst/>
              <a:gdLst/>
              <a:ahLst/>
              <a:cxnLst/>
              <a:rect l="l" t="t" r="r" b="b"/>
              <a:pathLst>
                <a:path w="529" h="142" extrusionOk="0">
                  <a:moveTo>
                    <a:pt x="495" y="0"/>
                  </a:moveTo>
                  <a:lnTo>
                    <a:pt x="71" y="0"/>
                  </a:lnTo>
                  <a:lnTo>
                    <a:pt x="34" y="37"/>
                  </a:lnTo>
                  <a:cubicBezTo>
                    <a:pt x="34" y="71"/>
                    <a:pt x="0" y="108"/>
                    <a:pt x="0" y="141"/>
                  </a:cubicBezTo>
                  <a:lnTo>
                    <a:pt x="34" y="141"/>
                  </a:lnTo>
                  <a:lnTo>
                    <a:pt x="424" y="141"/>
                  </a:lnTo>
                  <a:lnTo>
                    <a:pt x="495" y="141"/>
                  </a:lnTo>
                  <a:cubicBezTo>
                    <a:pt x="495" y="108"/>
                    <a:pt x="495" y="71"/>
                    <a:pt x="529" y="37"/>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 name="Google Shape;2931;p48">
              <a:extLst>
                <a:ext uri="{FF2B5EF4-FFF2-40B4-BE49-F238E27FC236}">
                  <a16:creationId xmlns:a16="http://schemas.microsoft.com/office/drawing/2014/main" xmlns="" id="{08B90E20-488B-4815-3735-D218CD3BACFD}"/>
                </a:ext>
              </a:extLst>
            </p:cNvPr>
            <p:cNvSpPr/>
            <p:nvPr/>
          </p:nvSpPr>
          <p:spPr>
            <a:xfrm>
              <a:off x="4209624" y="3190139"/>
              <a:ext cx="86705" cy="24873"/>
            </a:xfrm>
            <a:custGeom>
              <a:avLst/>
              <a:gdLst/>
              <a:ahLst/>
              <a:cxnLst/>
              <a:rect l="l" t="t" r="r" b="b"/>
              <a:pathLst>
                <a:path w="495" h="142" extrusionOk="0">
                  <a:moveTo>
                    <a:pt x="458" y="0"/>
                  </a:moveTo>
                  <a:lnTo>
                    <a:pt x="71" y="0"/>
                  </a:lnTo>
                  <a:cubicBezTo>
                    <a:pt x="34" y="0"/>
                    <a:pt x="34" y="37"/>
                    <a:pt x="34" y="37"/>
                  </a:cubicBezTo>
                  <a:cubicBezTo>
                    <a:pt x="34" y="71"/>
                    <a:pt x="0" y="108"/>
                    <a:pt x="0" y="141"/>
                  </a:cubicBezTo>
                  <a:lnTo>
                    <a:pt x="34" y="141"/>
                  </a:lnTo>
                  <a:lnTo>
                    <a:pt x="424" y="141"/>
                  </a:lnTo>
                  <a:lnTo>
                    <a:pt x="495" y="141"/>
                  </a:lnTo>
                  <a:lnTo>
                    <a:pt x="495" y="37"/>
                  </a:lnTo>
                  <a:cubicBezTo>
                    <a:pt x="495" y="37"/>
                    <a:pt x="495" y="0"/>
                    <a:pt x="458"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 name="Google Shape;2932;p48">
              <a:extLst>
                <a:ext uri="{FF2B5EF4-FFF2-40B4-BE49-F238E27FC236}">
                  <a16:creationId xmlns:a16="http://schemas.microsoft.com/office/drawing/2014/main" xmlns="" id="{454775E8-735B-4A5F-6F1A-5F511E6E8496}"/>
                </a:ext>
              </a:extLst>
            </p:cNvPr>
            <p:cNvSpPr/>
            <p:nvPr/>
          </p:nvSpPr>
          <p:spPr>
            <a:xfrm>
              <a:off x="4321029" y="3190139"/>
              <a:ext cx="86705" cy="24873"/>
            </a:xfrm>
            <a:custGeom>
              <a:avLst/>
              <a:gdLst/>
              <a:ahLst/>
              <a:cxnLst/>
              <a:rect l="l" t="t" r="r" b="b"/>
              <a:pathLst>
                <a:path w="495" h="142" extrusionOk="0">
                  <a:moveTo>
                    <a:pt x="458" y="0"/>
                  </a:moveTo>
                  <a:lnTo>
                    <a:pt x="71" y="0"/>
                  </a:lnTo>
                  <a:cubicBezTo>
                    <a:pt x="34" y="0"/>
                    <a:pt x="34" y="37"/>
                    <a:pt x="34" y="37"/>
                  </a:cubicBezTo>
                  <a:cubicBezTo>
                    <a:pt x="0" y="71"/>
                    <a:pt x="0" y="108"/>
                    <a:pt x="0" y="141"/>
                  </a:cubicBezTo>
                  <a:lnTo>
                    <a:pt x="34" y="141"/>
                  </a:lnTo>
                  <a:lnTo>
                    <a:pt x="458" y="141"/>
                  </a:lnTo>
                  <a:lnTo>
                    <a:pt x="495" y="141"/>
                  </a:lnTo>
                  <a:lnTo>
                    <a:pt x="495" y="37"/>
                  </a:lnTo>
                  <a:cubicBezTo>
                    <a:pt x="495" y="37"/>
                    <a:pt x="495" y="0"/>
                    <a:pt x="458"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 name="Google Shape;2933;p48">
              <a:extLst>
                <a:ext uri="{FF2B5EF4-FFF2-40B4-BE49-F238E27FC236}">
                  <a16:creationId xmlns:a16="http://schemas.microsoft.com/office/drawing/2014/main" xmlns="" id="{275BA107-893D-3364-879B-2B885941C8C0}"/>
                </a:ext>
              </a:extLst>
            </p:cNvPr>
            <p:cNvSpPr/>
            <p:nvPr/>
          </p:nvSpPr>
          <p:spPr>
            <a:xfrm>
              <a:off x="4432433" y="3190139"/>
              <a:ext cx="86705" cy="24873"/>
            </a:xfrm>
            <a:custGeom>
              <a:avLst/>
              <a:gdLst/>
              <a:ahLst/>
              <a:cxnLst/>
              <a:rect l="l" t="t" r="r" b="b"/>
              <a:pathLst>
                <a:path w="495" h="142" extrusionOk="0">
                  <a:moveTo>
                    <a:pt x="458" y="0"/>
                  </a:moveTo>
                  <a:lnTo>
                    <a:pt x="71" y="0"/>
                  </a:lnTo>
                  <a:cubicBezTo>
                    <a:pt x="34" y="0"/>
                    <a:pt x="0" y="37"/>
                    <a:pt x="0" y="37"/>
                  </a:cubicBezTo>
                  <a:lnTo>
                    <a:pt x="0" y="141"/>
                  </a:lnTo>
                  <a:lnTo>
                    <a:pt x="34" y="141"/>
                  </a:lnTo>
                  <a:lnTo>
                    <a:pt x="458" y="141"/>
                  </a:lnTo>
                  <a:lnTo>
                    <a:pt x="495" y="141"/>
                  </a:lnTo>
                  <a:lnTo>
                    <a:pt x="495" y="37"/>
                  </a:ln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2934;p48">
              <a:extLst>
                <a:ext uri="{FF2B5EF4-FFF2-40B4-BE49-F238E27FC236}">
                  <a16:creationId xmlns:a16="http://schemas.microsoft.com/office/drawing/2014/main" xmlns="" id="{199F6055-5183-5666-3081-1D0547BF21E3}"/>
                </a:ext>
              </a:extLst>
            </p:cNvPr>
            <p:cNvSpPr/>
            <p:nvPr/>
          </p:nvSpPr>
          <p:spPr>
            <a:xfrm>
              <a:off x="4543661" y="3190139"/>
              <a:ext cx="86881" cy="24873"/>
            </a:xfrm>
            <a:custGeom>
              <a:avLst/>
              <a:gdLst/>
              <a:ahLst/>
              <a:cxnLst/>
              <a:rect l="l" t="t" r="r" b="b"/>
              <a:pathLst>
                <a:path w="496" h="142" extrusionOk="0">
                  <a:moveTo>
                    <a:pt x="459" y="0"/>
                  </a:moveTo>
                  <a:lnTo>
                    <a:pt x="35" y="0"/>
                  </a:lnTo>
                  <a:lnTo>
                    <a:pt x="1" y="37"/>
                  </a:lnTo>
                  <a:lnTo>
                    <a:pt x="1" y="141"/>
                  </a:lnTo>
                  <a:lnTo>
                    <a:pt x="35" y="141"/>
                  </a:lnTo>
                  <a:lnTo>
                    <a:pt x="459" y="141"/>
                  </a:lnTo>
                  <a:lnTo>
                    <a:pt x="496" y="141"/>
                  </a:lnTo>
                  <a:lnTo>
                    <a:pt x="496" y="37"/>
                  </a:ln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2935;p48">
              <a:extLst>
                <a:ext uri="{FF2B5EF4-FFF2-40B4-BE49-F238E27FC236}">
                  <a16:creationId xmlns:a16="http://schemas.microsoft.com/office/drawing/2014/main" xmlns="" id="{318987A2-312D-8070-1455-7B9BB4FDBAEF}"/>
                </a:ext>
              </a:extLst>
            </p:cNvPr>
            <p:cNvSpPr/>
            <p:nvPr/>
          </p:nvSpPr>
          <p:spPr>
            <a:xfrm>
              <a:off x="4655065" y="3190139"/>
              <a:ext cx="86881" cy="24873"/>
            </a:xfrm>
            <a:custGeom>
              <a:avLst/>
              <a:gdLst/>
              <a:ahLst/>
              <a:cxnLst/>
              <a:rect l="l" t="t" r="r" b="b"/>
              <a:pathLst>
                <a:path w="496" h="142" extrusionOk="0">
                  <a:moveTo>
                    <a:pt x="425" y="0"/>
                  </a:moveTo>
                  <a:lnTo>
                    <a:pt x="35" y="0"/>
                  </a:lnTo>
                  <a:lnTo>
                    <a:pt x="1" y="37"/>
                  </a:lnTo>
                  <a:lnTo>
                    <a:pt x="1" y="141"/>
                  </a:lnTo>
                  <a:lnTo>
                    <a:pt x="72" y="141"/>
                  </a:lnTo>
                  <a:lnTo>
                    <a:pt x="459" y="141"/>
                  </a:lnTo>
                  <a:lnTo>
                    <a:pt x="496" y="141"/>
                  </a:lnTo>
                  <a:lnTo>
                    <a:pt x="496" y="37"/>
                  </a:lnTo>
                  <a:cubicBezTo>
                    <a:pt x="496" y="37"/>
                    <a:pt x="459" y="0"/>
                    <a:pt x="42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 name="Google Shape;2936;p48">
              <a:extLst>
                <a:ext uri="{FF2B5EF4-FFF2-40B4-BE49-F238E27FC236}">
                  <a16:creationId xmlns:a16="http://schemas.microsoft.com/office/drawing/2014/main" xmlns="" id="{6DCF9606-CEC8-4D04-D63F-83ED5C4FF15C}"/>
                </a:ext>
              </a:extLst>
            </p:cNvPr>
            <p:cNvSpPr/>
            <p:nvPr/>
          </p:nvSpPr>
          <p:spPr>
            <a:xfrm>
              <a:off x="4766469" y="3190139"/>
              <a:ext cx="86881" cy="24873"/>
            </a:xfrm>
            <a:custGeom>
              <a:avLst/>
              <a:gdLst/>
              <a:ahLst/>
              <a:cxnLst/>
              <a:rect l="l" t="t" r="r" b="b"/>
              <a:pathLst>
                <a:path w="496" h="142" extrusionOk="0">
                  <a:moveTo>
                    <a:pt x="425" y="0"/>
                  </a:moveTo>
                  <a:lnTo>
                    <a:pt x="35" y="0"/>
                  </a:lnTo>
                  <a:cubicBezTo>
                    <a:pt x="1" y="0"/>
                    <a:pt x="1" y="37"/>
                    <a:pt x="1" y="37"/>
                  </a:cubicBezTo>
                  <a:cubicBezTo>
                    <a:pt x="1" y="71"/>
                    <a:pt x="1" y="108"/>
                    <a:pt x="35" y="141"/>
                  </a:cubicBezTo>
                  <a:lnTo>
                    <a:pt x="71" y="141"/>
                  </a:lnTo>
                  <a:lnTo>
                    <a:pt x="459" y="141"/>
                  </a:lnTo>
                  <a:lnTo>
                    <a:pt x="495" y="141"/>
                  </a:lnTo>
                  <a:cubicBezTo>
                    <a:pt x="495" y="108"/>
                    <a:pt x="495" y="71"/>
                    <a:pt x="459" y="37"/>
                  </a:cubicBezTo>
                  <a:cubicBezTo>
                    <a:pt x="459" y="37"/>
                    <a:pt x="459" y="0"/>
                    <a:pt x="42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2937;p48">
              <a:extLst>
                <a:ext uri="{FF2B5EF4-FFF2-40B4-BE49-F238E27FC236}">
                  <a16:creationId xmlns:a16="http://schemas.microsoft.com/office/drawing/2014/main" xmlns="" id="{CCBB406B-5D9C-2D7F-C63E-9622613309DE}"/>
                </a:ext>
              </a:extLst>
            </p:cNvPr>
            <p:cNvSpPr/>
            <p:nvPr/>
          </p:nvSpPr>
          <p:spPr>
            <a:xfrm>
              <a:off x="4877873" y="3190139"/>
              <a:ext cx="86881" cy="24873"/>
            </a:xfrm>
            <a:custGeom>
              <a:avLst/>
              <a:gdLst/>
              <a:ahLst/>
              <a:cxnLst/>
              <a:rect l="l" t="t" r="r" b="b"/>
              <a:pathLst>
                <a:path w="496" h="142" extrusionOk="0">
                  <a:moveTo>
                    <a:pt x="425" y="0"/>
                  </a:moveTo>
                  <a:lnTo>
                    <a:pt x="35" y="0"/>
                  </a:lnTo>
                  <a:cubicBezTo>
                    <a:pt x="1" y="0"/>
                    <a:pt x="1" y="37"/>
                    <a:pt x="1" y="37"/>
                  </a:cubicBezTo>
                  <a:cubicBezTo>
                    <a:pt x="1" y="71"/>
                    <a:pt x="1" y="108"/>
                    <a:pt x="35" y="141"/>
                  </a:cubicBezTo>
                  <a:lnTo>
                    <a:pt x="71" y="141"/>
                  </a:lnTo>
                  <a:lnTo>
                    <a:pt x="459" y="141"/>
                  </a:lnTo>
                  <a:lnTo>
                    <a:pt x="495" y="141"/>
                  </a:lnTo>
                  <a:cubicBezTo>
                    <a:pt x="495" y="108"/>
                    <a:pt x="495" y="71"/>
                    <a:pt x="459" y="37"/>
                  </a:cubicBezTo>
                  <a:cubicBezTo>
                    <a:pt x="459" y="37"/>
                    <a:pt x="459" y="0"/>
                    <a:pt x="42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2938;p48">
              <a:extLst>
                <a:ext uri="{FF2B5EF4-FFF2-40B4-BE49-F238E27FC236}">
                  <a16:creationId xmlns:a16="http://schemas.microsoft.com/office/drawing/2014/main" xmlns="" id="{73D728BD-4DFD-76F0-3B55-BA78CD9744B8}"/>
                </a:ext>
              </a:extLst>
            </p:cNvPr>
            <p:cNvSpPr/>
            <p:nvPr/>
          </p:nvSpPr>
          <p:spPr>
            <a:xfrm>
              <a:off x="4982796" y="3190139"/>
              <a:ext cx="99317" cy="24873"/>
            </a:xfrm>
            <a:custGeom>
              <a:avLst/>
              <a:gdLst/>
              <a:ahLst/>
              <a:cxnLst/>
              <a:rect l="l" t="t" r="r" b="b"/>
              <a:pathLst>
                <a:path w="567" h="142" extrusionOk="0">
                  <a:moveTo>
                    <a:pt x="462" y="0"/>
                  </a:moveTo>
                  <a:lnTo>
                    <a:pt x="38" y="0"/>
                  </a:lnTo>
                  <a:cubicBezTo>
                    <a:pt x="38" y="0"/>
                    <a:pt x="1" y="37"/>
                    <a:pt x="38" y="37"/>
                  </a:cubicBezTo>
                  <a:cubicBezTo>
                    <a:pt x="38" y="71"/>
                    <a:pt x="38" y="108"/>
                    <a:pt x="72" y="141"/>
                  </a:cubicBezTo>
                  <a:lnTo>
                    <a:pt x="108" y="141"/>
                  </a:lnTo>
                  <a:lnTo>
                    <a:pt x="532" y="141"/>
                  </a:lnTo>
                  <a:cubicBezTo>
                    <a:pt x="532" y="141"/>
                    <a:pt x="566" y="141"/>
                    <a:pt x="532" y="141"/>
                  </a:cubicBezTo>
                  <a:cubicBezTo>
                    <a:pt x="532" y="108"/>
                    <a:pt x="496" y="71"/>
                    <a:pt x="496" y="37"/>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2939;p48">
              <a:extLst>
                <a:ext uri="{FF2B5EF4-FFF2-40B4-BE49-F238E27FC236}">
                  <a16:creationId xmlns:a16="http://schemas.microsoft.com/office/drawing/2014/main" xmlns="" id="{6CB91508-6F43-83CE-212C-F056EDF335FE}"/>
                </a:ext>
              </a:extLst>
            </p:cNvPr>
            <p:cNvSpPr/>
            <p:nvPr/>
          </p:nvSpPr>
          <p:spPr>
            <a:xfrm>
              <a:off x="5094200" y="3190139"/>
              <a:ext cx="99317" cy="24873"/>
            </a:xfrm>
            <a:custGeom>
              <a:avLst/>
              <a:gdLst/>
              <a:ahLst/>
              <a:cxnLst/>
              <a:rect l="l" t="t" r="r" b="b"/>
              <a:pathLst>
                <a:path w="567" h="142" extrusionOk="0">
                  <a:moveTo>
                    <a:pt x="425" y="0"/>
                  </a:moveTo>
                  <a:lnTo>
                    <a:pt x="38" y="0"/>
                  </a:lnTo>
                  <a:lnTo>
                    <a:pt x="1" y="37"/>
                  </a:lnTo>
                  <a:cubicBezTo>
                    <a:pt x="38" y="71"/>
                    <a:pt x="38" y="108"/>
                    <a:pt x="71" y="141"/>
                  </a:cubicBezTo>
                  <a:lnTo>
                    <a:pt x="108" y="141"/>
                  </a:lnTo>
                  <a:lnTo>
                    <a:pt x="532" y="141"/>
                  </a:lnTo>
                  <a:lnTo>
                    <a:pt x="566" y="141"/>
                  </a:lnTo>
                  <a:cubicBezTo>
                    <a:pt x="532" y="108"/>
                    <a:pt x="495" y="71"/>
                    <a:pt x="495" y="37"/>
                  </a:cubicBezTo>
                  <a:cubicBezTo>
                    <a:pt x="495" y="37"/>
                    <a:pt x="462" y="0"/>
                    <a:pt x="42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2940;p48">
              <a:extLst>
                <a:ext uri="{FF2B5EF4-FFF2-40B4-BE49-F238E27FC236}">
                  <a16:creationId xmlns:a16="http://schemas.microsoft.com/office/drawing/2014/main" xmlns="" id="{D2B7B31F-26A5-C6A8-934B-CC9401B1E769}"/>
                </a:ext>
              </a:extLst>
            </p:cNvPr>
            <p:cNvSpPr/>
            <p:nvPr/>
          </p:nvSpPr>
          <p:spPr>
            <a:xfrm>
              <a:off x="3850714" y="3227274"/>
              <a:ext cx="216501" cy="24873"/>
            </a:xfrm>
            <a:custGeom>
              <a:avLst/>
              <a:gdLst/>
              <a:ahLst/>
              <a:cxnLst/>
              <a:rect l="l" t="t" r="r" b="b"/>
              <a:pathLst>
                <a:path w="1236" h="142" extrusionOk="0">
                  <a:moveTo>
                    <a:pt x="1201" y="0"/>
                  </a:moveTo>
                  <a:lnTo>
                    <a:pt x="529" y="0"/>
                  </a:lnTo>
                  <a:lnTo>
                    <a:pt x="495" y="0"/>
                  </a:lnTo>
                  <a:lnTo>
                    <a:pt x="141" y="0"/>
                  </a:lnTo>
                  <a:lnTo>
                    <a:pt x="71" y="0"/>
                  </a:lnTo>
                  <a:cubicBezTo>
                    <a:pt x="71" y="37"/>
                    <a:pt x="34" y="71"/>
                    <a:pt x="0" y="108"/>
                  </a:cubicBezTo>
                  <a:cubicBezTo>
                    <a:pt x="0" y="141"/>
                    <a:pt x="34" y="141"/>
                    <a:pt x="34" y="141"/>
                  </a:cubicBezTo>
                  <a:lnTo>
                    <a:pt x="424" y="141"/>
                  </a:lnTo>
                  <a:lnTo>
                    <a:pt x="458" y="141"/>
                  </a:lnTo>
                  <a:lnTo>
                    <a:pt x="1131" y="141"/>
                  </a:lnTo>
                  <a:cubicBezTo>
                    <a:pt x="1165" y="141"/>
                    <a:pt x="1165" y="141"/>
                    <a:pt x="1165" y="108"/>
                  </a:cubicBezTo>
                  <a:cubicBezTo>
                    <a:pt x="1201" y="71"/>
                    <a:pt x="1201" y="37"/>
                    <a:pt x="123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2941;p48">
              <a:extLst>
                <a:ext uri="{FF2B5EF4-FFF2-40B4-BE49-F238E27FC236}">
                  <a16:creationId xmlns:a16="http://schemas.microsoft.com/office/drawing/2014/main" xmlns="" id="{964EC990-C812-EAC5-1B1E-F96B3832D567}"/>
                </a:ext>
              </a:extLst>
            </p:cNvPr>
            <p:cNvSpPr/>
            <p:nvPr/>
          </p:nvSpPr>
          <p:spPr>
            <a:xfrm>
              <a:off x="4085784" y="3227274"/>
              <a:ext cx="92836" cy="24873"/>
            </a:xfrm>
            <a:custGeom>
              <a:avLst/>
              <a:gdLst/>
              <a:ahLst/>
              <a:cxnLst/>
              <a:rect l="l" t="t" r="r" b="b"/>
              <a:pathLst>
                <a:path w="530" h="142" extrusionOk="0">
                  <a:moveTo>
                    <a:pt x="495" y="0"/>
                  </a:moveTo>
                  <a:lnTo>
                    <a:pt x="71" y="0"/>
                  </a:lnTo>
                  <a:lnTo>
                    <a:pt x="35" y="0"/>
                  </a:lnTo>
                  <a:cubicBezTo>
                    <a:pt x="35" y="37"/>
                    <a:pt x="1" y="71"/>
                    <a:pt x="1" y="108"/>
                  </a:cubicBezTo>
                  <a:cubicBezTo>
                    <a:pt x="1" y="141"/>
                    <a:pt x="1" y="141"/>
                    <a:pt x="35" y="141"/>
                  </a:cubicBezTo>
                  <a:lnTo>
                    <a:pt x="459" y="141"/>
                  </a:lnTo>
                  <a:cubicBezTo>
                    <a:pt x="459" y="141"/>
                    <a:pt x="495" y="141"/>
                    <a:pt x="495" y="108"/>
                  </a:cubicBezTo>
                  <a:cubicBezTo>
                    <a:pt x="495" y="71"/>
                    <a:pt x="529" y="37"/>
                    <a:pt x="529"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2942;p48">
              <a:extLst>
                <a:ext uri="{FF2B5EF4-FFF2-40B4-BE49-F238E27FC236}">
                  <a16:creationId xmlns:a16="http://schemas.microsoft.com/office/drawing/2014/main" xmlns="" id="{A3A3CF89-3AB0-472A-4A05-1E672CF73F0A}"/>
                </a:ext>
              </a:extLst>
            </p:cNvPr>
            <p:cNvSpPr/>
            <p:nvPr/>
          </p:nvSpPr>
          <p:spPr>
            <a:xfrm>
              <a:off x="4197188" y="3227274"/>
              <a:ext cx="92836" cy="24873"/>
            </a:xfrm>
            <a:custGeom>
              <a:avLst/>
              <a:gdLst/>
              <a:ahLst/>
              <a:cxnLst/>
              <a:rect l="l" t="t" r="r" b="b"/>
              <a:pathLst>
                <a:path w="530" h="142" extrusionOk="0">
                  <a:moveTo>
                    <a:pt x="495" y="0"/>
                  </a:moveTo>
                  <a:lnTo>
                    <a:pt x="105" y="0"/>
                  </a:lnTo>
                  <a:lnTo>
                    <a:pt x="34" y="0"/>
                  </a:lnTo>
                  <a:cubicBezTo>
                    <a:pt x="34" y="37"/>
                    <a:pt x="34" y="71"/>
                    <a:pt x="1" y="108"/>
                  </a:cubicBezTo>
                  <a:cubicBezTo>
                    <a:pt x="1" y="141"/>
                    <a:pt x="34" y="141"/>
                    <a:pt x="34" y="141"/>
                  </a:cubicBezTo>
                  <a:lnTo>
                    <a:pt x="458" y="141"/>
                  </a:lnTo>
                  <a:cubicBezTo>
                    <a:pt x="495" y="141"/>
                    <a:pt x="495" y="141"/>
                    <a:pt x="529" y="108"/>
                  </a:cubicBezTo>
                  <a:lnTo>
                    <a:pt x="529" y="0"/>
                  </a:ln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2943;p48">
              <a:extLst>
                <a:ext uri="{FF2B5EF4-FFF2-40B4-BE49-F238E27FC236}">
                  <a16:creationId xmlns:a16="http://schemas.microsoft.com/office/drawing/2014/main" xmlns="" id="{2751E2C2-1936-C1A9-168D-64799B1C8C43}"/>
                </a:ext>
              </a:extLst>
            </p:cNvPr>
            <p:cNvSpPr/>
            <p:nvPr/>
          </p:nvSpPr>
          <p:spPr>
            <a:xfrm>
              <a:off x="4314547" y="3227274"/>
              <a:ext cx="93186" cy="24873"/>
            </a:xfrm>
            <a:custGeom>
              <a:avLst/>
              <a:gdLst/>
              <a:ahLst/>
              <a:cxnLst/>
              <a:rect l="l" t="t" r="r" b="b"/>
              <a:pathLst>
                <a:path w="532" h="142" extrusionOk="0">
                  <a:moveTo>
                    <a:pt x="461" y="0"/>
                  </a:moveTo>
                  <a:lnTo>
                    <a:pt x="71" y="0"/>
                  </a:lnTo>
                  <a:lnTo>
                    <a:pt x="37" y="0"/>
                  </a:lnTo>
                  <a:cubicBezTo>
                    <a:pt x="0" y="37"/>
                    <a:pt x="0" y="71"/>
                    <a:pt x="0" y="108"/>
                  </a:cubicBezTo>
                  <a:cubicBezTo>
                    <a:pt x="0" y="141"/>
                    <a:pt x="0" y="141"/>
                    <a:pt x="37" y="141"/>
                  </a:cubicBezTo>
                  <a:lnTo>
                    <a:pt x="461" y="141"/>
                  </a:lnTo>
                  <a:cubicBezTo>
                    <a:pt x="495" y="141"/>
                    <a:pt x="495" y="141"/>
                    <a:pt x="495" y="108"/>
                  </a:cubicBezTo>
                  <a:cubicBezTo>
                    <a:pt x="495" y="71"/>
                    <a:pt x="495" y="37"/>
                    <a:pt x="532"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2944;p48">
              <a:extLst>
                <a:ext uri="{FF2B5EF4-FFF2-40B4-BE49-F238E27FC236}">
                  <a16:creationId xmlns:a16="http://schemas.microsoft.com/office/drawing/2014/main" xmlns="" id="{DC368A4C-55F0-87B3-D81C-9511318386AB}"/>
                </a:ext>
              </a:extLst>
            </p:cNvPr>
            <p:cNvSpPr/>
            <p:nvPr/>
          </p:nvSpPr>
          <p:spPr>
            <a:xfrm>
              <a:off x="4432433" y="3227274"/>
              <a:ext cx="86705" cy="24873"/>
            </a:xfrm>
            <a:custGeom>
              <a:avLst/>
              <a:gdLst/>
              <a:ahLst/>
              <a:cxnLst/>
              <a:rect l="l" t="t" r="r" b="b"/>
              <a:pathLst>
                <a:path w="495" h="142" extrusionOk="0">
                  <a:moveTo>
                    <a:pt x="458" y="0"/>
                  </a:moveTo>
                  <a:lnTo>
                    <a:pt x="34" y="0"/>
                  </a:lnTo>
                  <a:lnTo>
                    <a:pt x="0" y="0"/>
                  </a:lnTo>
                  <a:lnTo>
                    <a:pt x="0" y="108"/>
                  </a:lnTo>
                  <a:cubicBezTo>
                    <a:pt x="0" y="141"/>
                    <a:pt x="0" y="141"/>
                    <a:pt x="34" y="141"/>
                  </a:cubicBezTo>
                  <a:lnTo>
                    <a:pt x="458" y="141"/>
                  </a:lnTo>
                  <a:cubicBezTo>
                    <a:pt x="458" y="141"/>
                    <a:pt x="495" y="141"/>
                    <a:pt x="495" y="108"/>
                  </a:cubicBezTo>
                  <a:lnTo>
                    <a:pt x="495" y="0"/>
                  </a:ln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 name="Google Shape;2945;p48">
              <a:extLst>
                <a:ext uri="{FF2B5EF4-FFF2-40B4-BE49-F238E27FC236}">
                  <a16:creationId xmlns:a16="http://schemas.microsoft.com/office/drawing/2014/main" xmlns="" id="{09CECBD0-1F60-9575-9146-6A7CD35B80F8}"/>
                </a:ext>
              </a:extLst>
            </p:cNvPr>
            <p:cNvSpPr/>
            <p:nvPr/>
          </p:nvSpPr>
          <p:spPr>
            <a:xfrm>
              <a:off x="4543661" y="3227274"/>
              <a:ext cx="92836" cy="24873"/>
            </a:xfrm>
            <a:custGeom>
              <a:avLst/>
              <a:gdLst/>
              <a:ahLst/>
              <a:cxnLst/>
              <a:rect l="l" t="t" r="r" b="b"/>
              <a:pathLst>
                <a:path w="530" h="142" extrusionOk="0">
                  <a:moveTo>
                    <a:pt x="459" y="0"/>
                  </a:moveTo>
                  <a:lnTo>
                    <a:pt x="35" y="0"/>
                  </a:lnTo>
                  <a:lnTo>
                    <a:pt x="1" y="0"/>
                  </a:lnTo>
                  <a:lnTo>
                    <a:pt x="1" y="108"/>
                  </a:lnTo>
                  <a:cubicBezTo>
                    <a:pt x="1" y="141"/>
                    <a:pt x="35" y="141"/>
                    <a:pt x="72" y="141"/>
                  </a:cubicBezTo>
                  <a:lnTo>
                    <a:pt x="459" y="141"/>
                  </a:lnTo>
                  <a:cubicBezTo>
                    <a:pt x="496" y="141"/>
                    <a:pt x="530" y="141"/>
                    <a:pt x="496" y="108"/>
                  </a:cubicBezTo>
                  <a:lnTo>
                    <a:pt x="496" y="0"/>
                  </a:ln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2946;p48">
              <a:extLst>
                <a:ext uri="{FF2B5EF4-FFF2-40B4-BE49-F238E27FC236}">
                  <a16:creationId xmlns:a16="http://schemas.microsoft.com/office/drawing/2014/main" xmlns="" id="{AC74E4B8-EA9F-74F5-21C9-26A8931734EB}"/>
                </a:ext>
              </a:extLst>
            </p:cNvPr>
            <p:cNvSpPr/>
            <p:nvPr/>
          </p:nvSpPr>
          <p:spPr>
            <a:xfrm>
              <a:off x="4661021" y="3227274"/>
              <a:ext cx="86881" cy="24873"/>
            </a:xfrm>
            <a:custGeom>
              <a:avLst/>
              <a:gdLst/>
              <a:ahLst/>
              <a:cxnLst/>
              <a:rect l="l" t="t" r="r" b="b"/>
              <a:pathLst>
                <a:path w="496" h="142" extrusionOk="0">
                  <a:moveTo>
                    <a:pt x="425" y="0"/>
                  </a:moveTo>
                  <a:lnTo>
                    <a:pt x="38" y="0"/>
                  </a:lnTo>
                  <a:lnTo>
                    <a:pt x="1" y="0"/>
                  </a:lnTo>
                  <a:lnTo>
                    <a:pt x="1" y="108"/>
                  </a:lnTo>
                  <a:cubicBezTo>
                    <a:pt x="1" y="141"/>
                    <a:pt x="38" y="141"/>
                    <a:pt x="38" y="141"/>
                  </a:cubicBezTo>
                  <a:lnTo>
                    <a:pt x="462" y="141"/>
                  </a:lnTo>
                  <a:cubicBezTo>
                    <a:pt x="495" y="141"/>
                    <a:pt x="495" y="141"/>
                    <a:pt x="495" y="108"/>
                  </a:cubicBezTo>
                  <a:lnTo>
                    <a:pt x="495" y="0"/>
                  </a:ln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0" name="Google Shape;2947;p48">
              <a:extLst>
                <a:ext uri="{FF2B5EF4-FFF2-40B4-BE49-F238E27FC236}">
                  <a16:creationId xmlns:a16="http://schemas.microsoft.com/office/drawing/2014/main" xmlns="" id="{800449CC-E2B1-44AC-55B8-733C812AEACB}"/>
                </a:ext>
              </a:extLst>
            </p:cNvPr>
            <p:cNvSpPr/>
            <p:nvPr/>
          </p:nvSpPr>
          <p:spPr>
            <a:xfrm>
              <a:off x="4772425" y="3227274"/>
              <a:ext cx="93362" cy="24873"/>
            </a:xfrm>
            <a:custGeom>
              <a:avLst/>
              <a:gdLst/>
              <a:ahLst/>
              <a:cxnLst/>
              <a:rect l="l" t="t" r="r" b="b"/>
              <a:pathLst>
                <a:path w="533" h="142" extrusionOk="0">
                  <a:moveTo>
                    <a:pt x="461" y="0"/>
                  </a:moveTo>
                  <a:lnTo>
                    <a:pt x="37" y="0"/>
                  </a:lnTo>
                  <a:lnTo>
                    <a:pt x="1" y="0"/>
                  </a:lnTo>
                  <a:cubicBezTo>
                    <a:pt x="1" y="37"/>
                    <a:pt x="1" y="71"/>
                    <a:pt x="37" y="108"/>
                  </a:cubicBezTo>
                  <a:cubicBezTo>
                    <a:pt x="37" y="141"/>
                    <a:pt x="37" y="141"/>
                    <a:pt x="71" y="141"/>
                  </a:cubicBezTo>
                  <a:lnTo>
                    <a:pt x="495" y="141"/>
                  </a:lnTo>
                  <a:cubicBezTo>
                    <a:pt x="495" y="141"/>
                    <a:pt x="532" y="141"/>
                    <a:pt x="532" y="108"/>
                  </a:cubicBezTo>
                  <a:cubicBezTo>
                    <a:pt x="532" y="71"/>
                    <a:pt x="495" y="37"/>
                    <a:pt x="49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1" name="Google Shape;2948;p48">
              <a:extLst>
                <a:ext uri="{FF2B5EF4-FFF2-40B4-BE49-F238E27FC236}">
                  <a16:creationId xmlns:a16="http://schemas.microsoft.com/office/drawing/2014/main" xmlns="" id="{BA25126C-508A-80C6-322E-8641B0D01909}"/>
                </a:ext>
              </a:extLst>
            </p:cNvPr>
            <p:cNvSpPr/>
            <p:nvPr/>
          </p:nvSpPr>
          <p:spPr>
            <a:xfrm>
              <a:off x="4883829" y="3227274"/>
              <a:ext cx="99142" cy="24873"/>
            </a:xfrm>
            <a:custGeom>
              <a:avLst/>
              <a:gdLst/>
              <a:ahLst/>
              <a:cxnLst/>
              <a:rect l="l" t="t" r="r" b="b"/>
              <a:pathLst>
                <a:path w="566" h="142" extrusionOk="0">
                  <a:moveTo>
                    <a:pt x="461" y="0"/>
                  </a:moveTo>
                  <a:lnTo>
                    <a:pt x="37" y="0"/>
                  </a:lnTo>
                  <a:lnTo>
                    <a:pt x="1" y="0"/>
                  </a:lnTo>
                  <a:cubicBezTo>
                    <a:pt x="37" y="37"/>
                    <a:pt x="37" y="71"/>
                    <a:pt x="37" y="108"/>
                  </a:cubicBezTo>
                  <a:cubicBezTo>
                    <a:pt x="37" y="141"/>
                    <a:pt x="71" y="141"/>
                    <a:pt x="108" y="141"/>
                  </a:cubicBezTo>
                  <a:lnTo>
                    <a:pt x="495" y="141"/>
                  </a:lnTo>
                  <a:cubicBezTo>
                    <a:pt x="532" y="141"/>
                    <a:pt x="566" y="141"/>
                    <a:pt x="532" y="108"/>
                  </a:cubicBezTo>
                  <a:cubicBezTo>
                    <a:pt x="532" y="71"/>
                    <a:pt x="532" y="37"/>
                    <a:pt x="49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2" name="Google Shape;2949;p48">
              <a:extLst>
                <a:ext uri="{FF2B5EF4-FFF2-40B4-BE49-F238E27FC236}">
                  <a16:creationId xmlns:a16="http://schemas.microsoft.com/office/drawing/2014/main" xmlns="" id="{84F6BA20-B892-DDD9-CBA9-EC7E94F6ABF1}"/>
                </a:ext>
              </a:extLst>
            </p:cNvPr>
            <p:cNvSpPr/>
            <p:nvPr/>
          </p:nvSpPr>
          <p:spPr>
            <a:xfrm>
              <a:off x="5001714" y="3227274"/>
              <a:ext cx="210545" cy="24873"/>
            </a:xfrm>
            <a:custGeom>
              <a:avLst/>
              <a:gdLst/>
              <a:ahLst/>
              <a:cxnLst/>
              <a:rect l="l" t="t" r="r" b="b"/>
              <a:pathLst>
                <a:path w="1202" h="142" extrusionOk="0">
                  <a:moveTo>
                    <a:pt x="1094" y="0"/>
                  </a:moveTo>
                  <a:lnTo>
                    <a:pt x="424" y="0"/>
                  </a:lnTo>
                  <a:lnTo>
                    <a:pt x="317" y="0"/>
                  </a:lnTo>
                  <a:lnTo>
                    <a:pt x="34" y="0"/>
                  </a:lnTo>
                  <a:lnTo>
                    <a:pt x="0" y="0"/>
                  </a:lnTo>
                  <a:cubicBezTo>
                    <a:pt x="0" y="37"/>
                    <a:pt x="34" y="71"/>
                    <a:pt x="34" y="108"/>
                  </a:cubicBezTo>
                  <a:cubicBezTo>
                    <a:pt x="34" y="141"/>
                    <a:pt x="71" y="141"/>
                    <a:pt x="71" y="141"/>
                  </a:cubicBezTo>
                  <a:lnTo>
                    <a:pt x="388" y="141"/>
                  </a:lnTo>
                  <a:lnTo>
                    <a:pt x="495" y="141"/>
                  </a:lnTo>
                  <a:lnTo>
                    <a:pt x="1165" y="141"/>
                  </a:lnTo>
                  <a:cubicBezTo>
                    <a:pt x="1201" y="141"/>
                    <a:pt x="1201" y="141"/>
                    <a:pt x="1201" y="108"/>
                  </a:cubicBezTo>
                  <a:cubicBezTo>
                    <a:pt x="1165" y="71"/>
                    <a:pt x="1165" y="37"/>
                    <a:pt x="1131"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3" name="Google Shape;2950;p48">
              <a:extLst>
                <a:ext uri="{FF2B5EF4-FFF2-40B4-BE49-F238E27FC236}">
                  <a16:creationId xmlns:a16="http://schemas.microsoft.com/office/drawing/2014/main" xmlns="" id="{FEB6B173-7D17-A27B-4F76-F82247EC06A0}"/>
                </a:ext>
              </a:extLst>
            </p:cNvPr>
            <p:cNvSpPr/>
            <p:nvPr/>
          </p:nvSpPr>
          <p:spPr>
            <a:xfrm>
              <a:off x="4128874" y="3258453"/>
              <a:ext cx="99142" cy="30829"/>
            </a:xfrm>
            <a:custGeom>
              <a:avLst/>
              <a:gdLst/>
              <a:ahLst/>
              <a:cxnLst/>
              <a:rect l="l" t="t" r="r" b="b"/>
              <a:pathLst>
                <a:path w="566" h="176" extrusionOk="0">
                  <a:moveTo>
                    <a:pt x="495" y="0"/>
                  </a:moveTo>
                  <a:lnTo>
                    <a:pt x="71" y="0"/>
                  </a:lnTo>
                  <a:cubicBezTo>
                    <a:pt x="71" y="0"/>
                    <a:pt x="37" y="0"/>
                    <a:pt x="37" y="34"/>
                  </a:cubicBezTo>
                  <a:cubicBezTo>
                    <a:pt x="37" y="71"/>
                    <a:pt x="1" y="105"/>
                    <a:pt x="1" y="141"/>
                  </a:cubicBezTo>
                  <a:cubicBezTo>
                    <a:pt x="1" y="141"/>
                    <a:pt x="1" y="175"/>
                    <a:pt x="37" y="175"/>
                  </a:cubicBezTo>
                  <a:lnTo>
                    <a:pt x="461" y="175"/>
                  </a:lnTo>
                  <a:cubicBezTo>
                    <a:pt x="495" y="175"/>
                    <a:pt x="495" y="141"/>
                    <a:pt x="532" y="141"/>
                  </a:cubicBezTo>
                  <a:lnTo>
                    <a:pt x="532" y="34"/>
                  </a:lnTo>
                  <a:cubicBezTo>
                    <a:pt x="566" y="0"/>
                    <a:pt x="532" y="0"/>
                    <a:pt x="49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4" name="Google Shape;2951;p48">
              <a:extLst>
                <a:ext uri="{FF2B5EF4-FFF2-40B4-BE49-F238E27FC236}">
                  <a16:creationId xmlns:a16="http://schemas.microsoft.com/office/drawing/2014/main" xmlns="" id="{56CE21A7-7BA5-1F24-ADB5-EB2E0AF3BF68}"/>
                </a:ext>
              </a:extLst>
            </p:cNvPr>
            <p:cNvSpPr/>
            <p:nvPr/>
          </p:nvSpPr>
          <p:spPr>
            <a:xfrm>
              <a:off x="4246759" y="3258453"/>
              <a:ext cx="92661" cy="30829"/>
            </a:xfrm>
            <a:custGeom>
              <a:avLst/>
              <a:gdLst/>
              <a:ahLst/>
              <a:cxnLst/>
              <a:rect l="l" t="t" r="r" b="b"/>
              <a:pathLst>
                <a:path w="529" h="176" extrusionOk="0">
                  <a:moveTo>
                    <a:pt x="495" y="0"/>
                  </a:moveTo>
                  <a:lnTo>
                    <a:pt x="71" y="0"/>
                  </a:lnTo>
                  <a:cubicBezTo>
                    <a:pt x="71" y="0"/>
                    <a:pt x="34" y="0"/>
                    <a:pt x="34" y="34"/>
                  </a:cubicBezTo>
                  <a:cubicBezTo>
                    <a:pt x="34" y="71"/>
                    <a:pt x="0" y="105"/>
                    <a:pt x="0" y="141"/>
                  </a:cubicBezTo>
                  <a:lnTo>
                    <a:pt x="34" y="175"/>
                  </a:lnTo>
                  <a:lnTo>
                    <a:pt x="458" y="175"/>
                  </a:lnTo>
                  <a:cubicBezTo>
                    <a:pt x="495" y="175"/>
                    <a:pt x="529" y="141"/>
                    <a:pt x="529" y="141"/>
                  </a:cubicBezTo>
                  <a:lnTo>
                    <a:pt x="529" y="34"/>
                  </a:lnTo>
                  <a:cubicBezTo>
                    <a:pt x="529" y="0"/>
                    <a:pt x="529" y="0"/>
                    <a:pt x="49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5" name="Google Shape;2952;p48">
              <a:extLst>
                <a:ext uri="{FF2B5EF4-FFF2-40B4-BE49-F238E27FC236}">
                  <a16:creationId xmlns:a16="http://schemas.microsoft.com/office/drawing/2014/main" xmlns="" id="{7B1807E1-B364-63CF-8744-398F6F46BAF1}"/>
                </a:ext>
              </a:extLst>
            </p:cNvPr>
            <p:cNvSpPr/>
            <p:nvPr/>
          </p:nvSpPr>
          <p:spPr>
            <a:xfrm>
              <a:off x="4364119" y="3258453"/>
              <a:ext cx="93186" cy="30829"/>
            </a:xfrm>
            <a:custGeom>
              <a:avLst/>
              <a:gdLst/>
              <a:ahLst/>
              <a:cxnLst/>
              <a:rect l="l" t="t" r="r" b="b"/>
              <a:pathLst>
                <a:path w="532" h="176" extrusionOk="0">
                  <a:moveTo>
                    <a:pt x="495" y="0"/>
                  </a:moveTo>
                  <a:lnTo>
                    <a:pt x="71" y="0"/>
                  </a:lnTo>
                  <a:cubicBezTo>
                    <a:pt x="37" y="0"/>
                    <a:pt x="37" y="0"/>
                    <a:pt x="37" y="34"/>
                  </a:cubicBezTo>
                  <a:cubicBezTo>
                    <a:pt x="37" y="71"/>
                    <a:pt x="37" y="105"/>
                    <a:pt x="0" y="141"/>
                  </a:cubicBezTo>
                  <a:cubicBezTo>
                    <a:pt x="0" y="141"/>
                    <a:pt x="37" y="175"/>
                    <a:pt x="71" y="175"/>
                  </a:cubicBezTo>
                  <a:lnTo>
                    <a:pt x="495" y="175"/>
                  </a:lnTo>
                  <a:lnTo>
                    <a:pt x="531" y="141"/>
                  </a:lnTo>
                  <a:lnTo>
                    <a:pt x="531" y="34"/>
                  </a:lnTo>
                  <a:cubicBezTo>
                    <a:pt x="531" y="0"/>
                    <a:pt x="531" y="0"/>
                    <a:pt x="49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6" name="Google Shape;2953;p48">
              <a:extLst>
                <a:ext uri="{FF2B5EF4-FFF2-40B4-BE49-F238E27FC236}">
                  <a16:creationId xmlns:a16="http://schemas.microsoft.com/office/drawing/2014/main" xmlns="" id="{2A13CFD9-8E60-C18E-27A8-4526EFCD412A}"/>
                </a:ext>
              </a:extLst>
            </p:cNvPr>
            <p:cNvSpPr/>
            <p:nvPr/>
          </p:nvSpPr>
          <p:spPr>
            <a:xfrm>
              <a:off x="4487784" y="3258453"/>
              <a:ext cx="86881" cy="30829"/>
            </a:xfrm>
            <a:custGeom>
              <a:avLst/>
              <a:gdLst/>
              <a:ahLst/>
              <a:cxnLst/>
              <a:rect l="l" t="t" r="r" b="b"/>
              <a:pathLst>
                <a:path w="496" h="176" extrusionOk="0">
                  <a:moveTo>
                    <a:pt x="461" y="0"/>
                  </a:moveTo>
                  <a:lnTo>
                    <a:pt x="37" y="0"/>
                  </a:lnTo>
                  <a:cubicBezTo>
                    <a:pt x="1" y="0"/>
                    <a:pt x="1" y="0"/>
                    <a:pt x="1" y="34"/>
                  </a:cubicBezTo>
                  <a:lnTo>
                    <a:pt x="1" y="141"/>
                  </a:lnTo>
                  <a:cubicBezTo>
                    <a:pt x="1" y="141"/>
                    <a:pt x="1" y="175"/>
                    <a:pt x="37" y="175"/>
                  </a:cubicBezTo>
                  <a:lnTo>
                    <a:pt x="461" y="175"/>
                  </a:lnTo>
                  <a:cubicBezTo>
                    <a:pt x="495" y="175"/>
                    <a:pt x="495" y="141"/>
                    <a:pt x="495" y="141"/>
                  </a:cubicBezTo>
                  <a:lnTo>
                    <a:pt x="495" y="34"/>
                  </a:lnTo>
                  <a:cubicBezTo>
                    <a:pt x="495" y="0"/>
                    <a:pt x="495" y="0"/>
                    <a:pt x="461"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7" name="Google Shape;2954;p48">
              <a:extLst>
                <a:ext uri="{FF2B5EF4-FFF2-40B4-BE49-F238E27FC236}">
                  <a16:creationId xmlns:a16="http://schemas.microsoft.com/office/drawing/2014/main" xmlns="" id="{0969AAA9-4D98-8901-3D2B-C306B07CC928}"/>
                </a:ext>
              </a:extLst>
            </p:cNvPr>
            <p:cNvSpPr/>
            <p:nvPr/>
          </p:nvSpPr>
          <p:spPr>
            <a:xfrm>
              <a:off x="4605669" y="3258453"/>
              <a:ext cx="92661" cy="30829"/>
            </a:xfrm>
            <a:custGeom>
              <a:avLst/>
              <a:gdLst/>
              <a:ahLst/>
              <a:cxnLst/>
              <a:rect l="l" t="t" r="r" b="b"/>
              <a:pathLst>
                <a:path w="529" h="176" extrusionOk="0">
                  <a:moveTo>
                    <a:pt x="458" y="0"/>
                  </a:moveTo>
                  <a:lnTo>
                    <a:pt x="34" y="0"/>
                  </a:lnTo>
                  <a:cubicBezTo>
                    <a:pt x="0" y="0"/>
                    <a:pt x="0" y="0"/>
                    <a:pt x="0" y="34"/>
                  </a:cubicBezTo>
                  <a:lnTo>
                    <a:pt x="0" y="141"/>
                  </a:lnTo>
                  <a:cubicBezTo>
                    <a:pt x="0" y="141"/>
                    <a:pt x="0" y="175"/>
                    <a:pt x="34" y="175"/>
                  </a:cubicBezTo>
                  <a:lnTo>
                    <a:pt x="458" y="175"/>
                  </a:lnTo>
                  <a:cubicBezTo>
                    <a:pt x="495" y="175"/>
                    <a:pt x="529" y="141"/>
                    <a:pt x="495" y="141"/>
                  </a:cubicBezTo>
                  <a:lnTo>
                    <a:pt x="495" y="34"/>
                  </a:lnTo>
                  <a:cubicBezTo>
                    <a:pt x="495" y="0"/>
                    <a:pt x="458" y="0"/>
                    <a:pt x="458"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8" name="Google Shape;2955;p48">
              <a:extLst>
                <a:ext uri="{FF2B5EF4-FFF2-40B4-BE49-F238E27FC236}">
                  <a16:creationId xmlns:a16="http://schemas.microsoft.com/office/drawing/2014/main" xmlns="" id="{12F4482D-81E1-3F5C-C1AA-2B16C12A2090}"/>
                </a:ext>
              </a:extLst>
            </p:cNvPr>
            <p:cNvSpPr/>
            <p:nvPr/>
          </p:nvSpPr>
          <p:spPr>
            <a:xfrm>
              <a:off x="4723029" y="3258453"/>
              <a:ext cx="93186" cy="30829"/>
            </a:xfrm>
            <a:custGeom>
              <a:avLst/>
              <a:gdLst/>
              <a:ahLst/>
              <a:cxnLst/>
              <a:rect l="l" t="t" r="r" b="b"/>
              <a:pathLst>
                <a:path w="532" h="176" extrusionOk="0">
                  <a:moveTo>
                    <a:pt x="461" y="0"/>
                  </a:moveTo>
                  <a:lnTo>
                    <a:pt x="37" y="0"/>
                  </a:lnTo>
                  <a:cubicBezTo>
                    <a:pt x="0" y="0"/>
                    <a:pt x="0" y="0"/>
                    <a:pt x="0" y="34"/>
                  </a:cubicBezTo>
                  <a:lnTo>
                    <a:pt x="0" y="141"/>
                  </a:lnTo>
                  <a:lnTo>
                    <a:pt x="37" y="175"/>
                  </a:lnTo>
                  <a:lnTo>
                    <a:pt x="495" y="175"/>
                  </a:lnTo>
                  <a:lnTo>
                    <a:pt x="531" y="141"/>
                  </a:lnTo>
                  <a:cubicBezTo>
                    <a:pt x="495" y="105"/>
                    <a:pt x="495" y="71"/>
                    <a:pt x="495" y="34"/>
                  </a:cubicBezTo>
                  <a:cubicBezTo>
                    <a:pt x="495" y="0"/>
                    <a:pt x="461" y="0"/>
                    <a:pt x="461"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49" name="Google Shape;2956;p48">
              <a:extLst>
                <a:ext uri="{FF2B5EF4-FFF2-40B4-BE49-F238E27FC236}">
                  <a16:creationId xmlns:a16="http://schemas.microsoft.com/office/drawing/2014/main" xmlns="" id="{7E1C7536-8780-CB8D-762F-5B3FC495E9A5}"/>
                </a:ext>
              </a:extLst>
            </p:cNvPr>
            <p:cNvSpPr/>
            <p:nvPr/>
          </p:nvSpPr>
          <p:spPr>
            <a:xfrm>
              <a:off x="4834433" y="3258453"/>
              <a:ext cx="99142" cy="30829"/>
            </a:xfrm>
            <a:custGeom>
              <a:avLst/>
              <a:gdLst/>
              <a:ahLst/>
              <a:cxnLst/>
              <a:rect l="l" t="t" r="r" b="b"/>
              <a:pathLst>
                <a:path w="566" h="176" extrusionOk="0">
                  <a:moveTo>
                    <a:pt x="495" y="0"/>
                  </a:moveTo>
                  <a:lnTo>
                    <a:pt x="71" y="0"/>
                  </a:lnTo>
                  <a:cubicBezTo>
                    <a:pt x="37" y="0"/>
                    <a:pt x="0" y="0"/>
                    <a:pt x="37" y="34"/>
                  </a:cubicBezTo>
                  <a:lnTo>
                    <a:pt x="37" y="141"/>
                  </a:lnTo>
                  <a:cubicBezTo>
                    <a:pt x="37" y="141"/>
                    <a:pt x="71" y="175"/>
                    <a:pt x="107" y="175"/>
                  </a:cubicBezTo>
                  <a:lnTo>
                    <a:pt x="531" y="175"/>
                  </a:lnTo>
                  <a:cubicBezTo>
                    <a:pt x="565" y="175"/>
                    <a:pt x="565" y="141"/>
                    <a:pt x="565" y="141"/>
                  </a:cubicBezTo>
                  <a:cubicBezTo>
                    <a:pt x="565" y="105"/>
                    <a:pt x="531" y="71"/>
                    <a:pt x="531" y="34"/>
                  </a:cubicBezTo>
                  <a:cubicBezTo>
                    <a:pt x="531" y="0"/>
                    <a:pt x="495" y="0"/>
                    <a:pt x="49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0" name="Google Shape;2957;p48">
              <a:extLst>
                <a:ext uri="{FF2B5EF4-FFF2-40B4-BE49-F238E27FC236}">
                  <a16:creationId xmlns:a16="http://schemas.microsoft.com/office/drawing/2014/main" xmlns="" id="{97599C5A-6EA9-D762-7DE0-A8C522045BF6}"/>
                </a:ext>
              </a:extLst>
            </p:cNvPr>
            <p:cNvSpPr/>
            <p:nvPr/>
          </p:nvSpPr>
          <p:spPr>
            <a:xfrm>
              <a:off x="4958098" y="3258453"/>
              <a:ext cx="272553" cy="30829"/>
            </a:xfrm>
            <a:custGeom>
              <a:avLst/>
              <a:gdLst/>
              <a:ahLst/>
              <a:cxnLst/>
              <a:rect l="l" t="t" r="r" b="b"/>
              <a:pathLst>
                <a:path w="1556" h="176" extrusionOk="0">
                  <a:moveTo>
                    <a:pt x="1450" y="0"/>
                  </a:moveTo>
                  <a:lnTo>
                    <a:pt x="37" y="0"/>
                  </a:lnTo>
                  <a:cubicBezTo>
                    <a:pt x="37" y="0"/>
                    <a:pt x="1" y="0"/>
                    <a:pt x="1" y="34"/>
                  </a:cubicBezTo>
                  <a:cubicBezTo>
                    <a:pt x="37" y="71"/>
                    <a:pt x="37" y="105"/>
                    <a:pt x="71" y="141"/>
                  </a:cubicBezTo>
                  <a:cubicBezTo>
                    <a:pt x="71" y="141"/>
                    <a:pt x="71" y="175"/>
                    <a:pt x="108" y="175"/>
                  </a:cubicBezTo>
                  <a:lnTo>
                    <a:pt x="1521" y="175"/>
                  </a:lnTo>
                  <a:cubicBezTo>
                    <a:pt x="1555" y="175"/>
                    <a:pt x="1555" y="141"/>
                    <a:pt x="1555" y="141"/>
                  </a:cubicBezTo>
                  <a:cubicBezTo>
                    <a:pt x="1521" y="105"/>
                    <a:pt x="1521" y="71"/>
                    <a:pt x="1484" y="34"/>
                  </a:cubicBezTo>
                  <a:cubicBezTo>
                    <a:pt x="1484" y="0"/>
                    <a:pt x="1450" y="0"/>
                    <a:pt x="1450"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1" name="Google Shape;2958;p48">
              <a:extLst>
                <a:ext uri="{FF2B5EF4-FFF2-40B4-BE49-F238E27FC236}">
                  <a16:creationId xmlns:a16="http://schemas.microsoft.com/office/drawing/2014/main" xmlns="" id="{2FF13802-A81E-3885-378E-8CAEABBED0AC}"/>
                </a:ext>
              </a:extLst>
            </p:cNvPr>
            <p:cNvSpPr/>
            <p:nvPr/>
          </p:nvSpPr>
          <p:spPr>
            <a:xfrm>
              <a:off x="3831797" y="3258453"/>
              <a:ext cx="272553" cy="30829"/>
            </a:xfrm>
            <a:custGeom>
              <a:avLst/>
              <a:gdLst/>
              <a:ahLst/>
              <a:cxnLst/>
              <a:rect l="l" t="t" r="r" b="b"/>
              <a:pathLst>
                <a:path w="1556" h="176" extrusionOk="0">
                  <a:moveTo>
                    <a:pt x="1521" y="0"/>
                  </a:moveTo>
                  <a:lnTo>
                    <a:pt x="108" y="0"/>
                  </a:lnTo>
                  <a:cubicBezTo>
                    <a:pt x="108" y="0"/>
                    <a:pt x="71" y="0"/>
                    <a:pt x="71" y="34"/>
                  </a:cubicBezTo>
                  <a:cubicBezTo>
                    <a:pt x="38" y="71"/>
                    <a:pt x="38" y="105"/>
                    <a:pt x="1" y="141"/>
                  </a:cubicBezTo>
                  <a:cubicBezTo>
                    <a:pt x="1" y="141"/>
                    <a:pt x="1" y="175"/>
                    <a:pt x="38" y="175"/>
                  </a:cubicBezTo>
                  <a:lnTo>
                    <a:pt x="1451" y="175"/>
                  </a:lnTo>
                  <a:cubicBezTo>
                    <a:pt x="1485" y="175"/>
                    <a:pt x="1485" y="141"/>
                    <a:pt x="1485" y="141"/>
                  </a:cubicBezTo>
                  <a:cubicBezTo>
                    <a:pt x="1521" y="105"/>
                    <a:pt x="1521" y="71"/>
                    <a:pt x="1555" y="34"/>
                  </a:cubicBezTo>
                  <a:cubicBezTo>
                    <a:pt x="1555" y="0"/>
                    <a:pt x="1521" y="0"/>
                    <a:pt x="1521"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2" name="Google Shape;2959;p48">
              <a:extLst>
                <a:ext uri="{FF2B5EF4-FFF2-40B4-BE49-F238E27FC236}">
                  <a16:creationId xmlns:a16="http://schemas.microsoft.com/office/drawing/2014/main" xmlns="" id="{8D412C5B-3C35-9544-3412-99CD37F30278}"/>
                </a:ext>
              </a:extLst>
            </p:cNvPr>
            <p:cNvSpPr/>
            <p:nvPr/>
          </p:nvSpPr>
          <p:spPr>
            <a:xfrm>
              <a:off x="3807099" y="3295588"/>
              <a:ext cx="105623" cy="37310"/>
            </a:xfrm>
            <a:custGeom>
              <a:avLst/>
              <a:gdLst/>
              <a:ahLst/>
              <a:cxnLst/>
              <a:rect l="l" t="t" r="r" b="b"/>
              <a:pathLst>
                <a:path w="603" h="213" extrusionOk="0">
                  <a:moveTo>
                    <a:pt x="566" y="0"/>
                  </a:moveTo>
                  <a:lnTo>
                    <a:pt x="142" y="0"/>
                  </a:lnTo>
                  <a:cubicBezTo>
                    <a:pt x="108" y="0"/>
                    <a:pt x="108" y="0"/>
                    <a:pt x="71" y="34"/>
                  </a:cubicBezTo>
                  <a:cubicBezTo>
                    <a:pt x="71" y="71"/>
                    <a:pt x="37" y="141"/>
                    <a:pt x="0" y="175"/>
                  </a:cubicBezTo>
                  <a:cubicBezTo>
                    <a:pt x="0" y="175"/>
                    <a:pt x="0" y="212"/>
                    <a:pt x="37" y="212"/>
                  </a:cubicBezTo>
                  <a:lnTo>
                    <a:pt x="495" y="212"/>
                  </a:lnTo>
                  <a:lnTo>
                    <a:pt x="532" y="175"/>
                  </a:lnTo>
                  <a:cubicBezTo>
                    <a:pt x="566" y="141"/>
                    <a:pt x="602" y="71"/>
                    <a:pt x="602" y="34"/>
                  </a:cubicBezTo>
                  <a:cubicBezTo>
                    <a:pt x="602" y="0"/>
                    <a:pt x="602" y="0"/>
                    <a:pt x="566"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3" name="Google Shape;2960;p48">
              <a:extLst>
                <a:ext uri="{FF2B5EF4-FFF2-40B4-BE49-F238E27FC236}">
                  <a16:creationId xmlns:a16="http://schemas.microsoft.com/office/drawing/2014/main" xmlns="" id="{71197FAB-BBE2-5EBA-8A09-A4D815E0BCD1}"/>
                </a:ext>
              </a:extLst>
            </p:cNvPr>
            <p:cNvSpPr/>
            <p:nvPr/>
          </p:nvSpPr>
          <p:spPr>
            <a:xfrm>
              <a:off x="3930939" y="3295588"/>
              <a:ext cx="105623" cy="37310"/>
            </a:xfrm>
            <a:custGeom>
              <a:avLst/>
              <a:gdLst/>
              <a:ahLst/>
              <a:cxnLst/>
              <a:rect l="l" t="t" r="r" b="b"/>
              <a:pathLst>
                <a:path w="603" h="213" extrusionOk="0">
                  <a:moveTo>
                    <a:pt x="565" y="0"/>
                  </a:moveTo>
                  <a:lnTo>
                    <a:pt x="107" y="0"/>
                  </a:lnTo>
                  <a:cubicBezTo>
                    <a:pt x="107" y="0"/>
                    <a:pt x="71" y="0"/>
                    <a:pt x="71" y="34"/>
                  </a:cubicBezTo>
                  <a:cubicBezTo>
                    <a:pt x="37" y="71"/>
                    <a:pt x="37" y="141"/>
                    <a:pt x="0" y="175"/>
                  </a:cubicBezTo>
                  <a:cubicBezTo>
                    <a:pt x="0" y="175"/>
                    <a:pt x="0" y="212"/>
                    <a:pt x="37" y="212"/>
                  </a:cubicBezTo>
                  <a:lnTo>
                    <a:pt x="461" y="212"/>
                  </a:lnTo>
                  <a:cubicBezTo>
                    <a:pt x="495" y="212"/>
                    <a:pt x="531" y="175"/>
                    <a:pt x="531" y="175"/>
                  </a:cubicBezTo>
                  <a:cubicBezTo>
                    <a:pt x="565" y="141"/>
                    <a:pt x="565" y="71"/>
                    <a:pt x="602" y="34"/>
                  </a:cubicBezTo>
                  <a:cubicBezTo>
                    <a:pt x="602" y="0"/>
                    <a:pt x="565" y="0"/>
                    <a:pt x="56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4" name="Google Shape;2961;p48">
              <a:extLst>
                <a:ext uri="{FF2B5EF4-FFF2-40B4-BE49-F238E27FC236}">
                  <a16:creationId xmlns:a16="http://schemas.microsoft.com/office/drawing/2014/main" xmlns="" id="{F9155CF8-F1D5-1AE9-3068-5560F930B175}"/>
                </a:ext>
              </a:extLst>
            </p:cNvPr>
            <p:cNvSpPr/>
            <p:nvPr/>
          </p:nvSpPr>
          <p:spPr>
            <a:xfrm>
              <a:off x="4054605" y="3295588"/>
              <a:ext cx="99142" cy="37310"/>
            </a:xfrm>
            <a:custGeom>
              <a:avLst/>
              <a:gdLst/>
              <a:ahLst/>
              <a:cxnLst/>
              <a:rect l="l" t="t" r="r" b="b"/>
              <a:pathLst>
                <a:path w="566" h="213" extrusionOk="0">
                  <a:moveTo>
                    <a:pt x="532" y="0"/>
                  </a:moveTo>
                  <a:lnTo>
                    <a:pt x="108" y="0"/>
                  </a:lnTo>
                  <a:cubicBezTo>
                    <a:pt x="71" y="0"/>
                    <a:pt x="71" y="0"/>
                    <a:pt x="37" y="34"/>
                  </a:cubicBezTo>
                  <a:cubicBezTo>
                    <a:pt x="37" y="71"/>
                    <a:pt x="1" y="141"/>
                    <a:pt x="1" y="175"/>
                  </a:cubicBezTo>
                  <a:cubicBezTo>
                    <a:pt x="1" y="175"/>
                    <a:pt x="1" y="212"/>
                    <a:pt x="37" y="212"/>
                  </a:cubicBezTo>
                  <a:lnTo>
                    <a:pt x="461" y="212"/>
                  </a:lnTo>
                  <a:cubicBezTo>
                    <a:pt x="495" y="212"/>
                    <a:pt x="532" y="175"/>
                    <a:pt x="532" y="175"/>
                  </a:cubicBezTo>
                  <a:cubicBezTo>
                    <a:pt x="532" y="141"/>
                    <a:pt x="566" y="71"/>
                    <a:pt x="566" y="34"/>
                  </a:cubicBezTo>
                  <a:cubicBezTo>
                    <a:pt x="566" y="0"/>
                    <a:pt x="566" y="0"/>
                    <a:pt x="532"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5" name="Google Shape;2962;p48">
              <a:extLst>
                <a:ext uri="{FF2B5EF4-FFF2-40B4-BE49-F238E27FC236}">
                  <a16:creationId xmlns:a16="http://schemas.microsoft.com/office/drawing/2014/main" xmlns="" id="{91492515-6D4B-CFA9-3DEB-99550933B409}"/>
                </a:ext>
              </a:extLst>
            </p:cNvPr>
            <p:cNvSpPr/>
            <p:nvPr/>
          </p:nvSpPr>
          <p:spPr>
            <a:xfrm>
              <a:off x="4178445" y="3295588"/>
              <a:ext cx="99142" cy="37310"/>
            </a:xfrm>
            <a:custGeom>
              <a:avLst/>
              <a:gdLst/>
              <a:ahLst/>
              <a:cxnLst/>
              <a:rect l="l" t="t" r="r" b="b"/>
              <a:pathLst>
                <a:path w="566" h="213" extrusionOk="0">
                  <a:moveTo>
                    <a:pt x="532" y="0"/>
                  </a:moveTo>
                  <a:lnTo>
                    <a:pt x="71" y="0"/>
                  </a:lnTo>
                  <a:cubicBezTo>
                    <a:pt x="71" y="0"/>
                    <a:pt x="37" y="0"/>
                    <a:pt x="37" y="34"/>
                  </a:cubicBezTo>
                  <a:cubicBezTo>
                    <a:pt x="37" y="71"/>
                    <a:pt x="0" y="141"/>
                    <a:pt x="0" y="175"/>
                  </a:cubicBezTo>
                  <a:cubicBezTo>
                    <a:pt x="0" y="175"/>
                    <a:pt x="0" y="212"/>
                    <a:pt x="37" y="212"/>
                  </a:cubicBezTo>
                  <a:lnTo>
                    <a:pt x="461" y="212"/>
                  </a:lnTo>
                  <a:cubicBezTo>
                    <a:pt x="495" y="212"/>
                    <a:pt x="532" y="175"/>
                    <a:pt x="532" y="175"/>
                  </a:cubicBezTo>
                  <a:cubicBezTo>
                    <a:pt x="532" y="141"/>
                    <a:pt x="532" y="71"/>
                    <a:pt x="565" y="34"/>
                  </a:cubicBezTo>
                  <a:cubicBezTo>
                    <a:pt x="565" y="0"/>
                    <a:pt x="532" y="0"/>
                    <a:pt x="532"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6" name="Google Shape;2963;p48">
              <a:extLst>
                <a:ext uri="{FF2B5EF4-FFF2-40B4-BE49-F238E27FC236}">
                  <a16:creationId xmlns:a16="http://schemas.microsoft.com/office/drawing/2014/main" xmlns="" id="{561D801D-2B83-4D18-8CDB-305DDD157B38}"/>
                </a:ext>
              </a:extLst>
            </p:cNvPr>
            <p:cNvSpPr/>
            <p:nvPr/>
          </p:nvSpPr>
          <p:spPr>
            <a:xfrm>
              <a:off x="4302111" y="3295588"/>
              <a:ext cx="464531" cy="37310"/>
            </a:xfrm>
            <a:custGeom>
              <a:avLst/>
              <a:gdLst/>
              <a:ahLst/>
              <a:cxnLst/>
              <a:rect l="l" t="t" r="r" b="b"/>
              <a:pathLst>
                <a:path w="2652" h="213" extrusionOk="0">
                  <a:moveTo>
                    <a:pt x="2544" y="0"/>
                  </a:moveTo>
                  <a:lnTo>
                    <a:pt x="2403" y="0"/>
                  </a:lnTo>
                  <a:lnTo>
                    <a:pt x="2120" y="0"/>
                  </a:lnTo>
                  <a:lnTo>
                    <a:pt x="1875" y="0"/>
                  </a:lnTo>
                  <a:lnTo>
                    <a:pt x="1451" y="0"/>
                  </a:lnTo>
                  <a:lnTo>
                    <a:pt x="1202" y="0"/>
                  </a:lnTo>
                  <a:lnTo>
                    <a:pt x="744" y="0"/>
                  </a:lnTo>
                  <a:lnTo>
                    <a:pt x="71" y="0"/>
                  </a:lnTo>
                  <a:cubicBezTo>
                    <a:pt x="37" y="0"/>
                    <a:pt x="1" y="0"/>
                    <a:pt x="1" y="34"/>
                  </a:cubicBezTo>
                  <a:lnTo>
                    <a:pt x="1" y="175"/>
                  </a:lnTo>
                  <a:cubicBezTo>
                    <a:pt x="1" y="175"/>
                    <a:pt x="1" y="212"/>
                    <a:pt x="37" y="212"/>
                  </a:cubicBezTo>
                  <a:lnTo>
                    <a:pt x="744" y="212"/>
                  </a:lnTo>
                  <a:lnTo>
                    <a:pt x="1168" y="212"/>
                  </a:lnTo>
                  <a:lnTo>
                    <a:pt x="1451" y="212"/>
                  </a:lnTo>
                  <a:lnTo>
                    <a:pt x="1875" y="212"/>
                  </a:lnTo>
                  <a:lnTo>
                    <a:pt x="2157" y="212"/>
                  </a:lnTo>
                  <a:lnTo>
                    <a:pt x="2403" y="212"/>
                  </a:lnTo>
                  <a:lnTo>
                    <a:pt x="2581" y="212"/>
                  </a:lnTo>
                  <a:cubicBezTo>
                    <a:pt x="2615" y="212"/>
                    <a:pt x="2652" y="175"/>
                    <a:pt x="2652" y="175"/>
                  </a:cubicBezTo>
                  <a:cubicBezTo>
                    <a:pt x="2615" y="141"/>
                    <a:pt x="2615" y="71"/>
                    <a:pt x="2615" y="34"/>
                  </a:cubicBezTo>
                  <a:cubicBezTo>
                    <a:pt x="2615" y="0"/>
                    <a:pt x="2581" y="0"/>
                    <a:pt x="2544"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7" name="Google Shape;2964;p48">
              <a:extLst>
                <a:ext uri="{FF2B5EF4-FFF2-40B4-BE49-F238E27FC236}">
                  <a16:creationId xmlns:a16="http://schemas.microsoft.com/office/drawing/2014/main" xmlns="" id="{42F01E1D-5607-2749-B25F-522B32EBE69D}"/>
                </a:ext>
              </a:extLst>
            </p:cNvPr>
            <p:cNvSpPr/>
            <p:nvPr/>
          </p:nvSpPr>
          <p:spPr>
            <a:xfrm>
              <a:off x="4784862" y="3295588"/>
              <a:ext cx="105623" cy="37310"/>
            </a:xfrm>
            <a:custGeom>
              <a:avLst/>
              <a:gdLst/>
              <a:ahLst/>
              <a:cxnLst/>
              <a:rect l="l" t="t" r="r" b="b"/>
              <a:pathLst>
                <a:path w="603" h="213" extrusionOk="0">
                  <a:moveTo>
                    <a:pt x="495" y="0"/>
                  </a:moveTo>
                  <a:lnTo>
                    <a:pt x="37" y="0"/>
                  </a:lnTo>
                  <a:cubicBezTo>
                    <a:pt x="37" y="0"/>
                    <a:pt x="0" y="0"/>
                    <a:pt x="0" y="34"/>
                  </a:cubicBezTo>
                  <a:cubicBezTo>
                    <a:pt x="37" y="71"/>
                    <a:pt x="37" y="141"/>
                    <a:pt x="37" y="175"/>
                  </a:cubicBezTo>
                  <a:cubicBezTo>
                    <a:pt x="37" y="175"/>
                    <a:pt x="71" y="212"/>
                    <a:pt x="108" y="212"/>
                  </a:cubicBezTo>
                  <a:lnTo>
                    <a:pt x="532" y="212"/>
                  </a:lnTo>
                  <a:cubicBezTo>
                    <a:pt x="566" y="212"/>
                    <a:pt x="602" y="175"/>
                    <a:pt x="566" y="175"/>
                  </a:cubicBezTo>
                  <a:cubicBezTo>
                    <a:pt x="566" y="141"/>
                    <a:pt x="566" y="71"/>
                    <a:pt x="532" y="34"/>
                  </a:cubicBezTo>
                  <a:cubicBezTo>
                    <a:pt x="532" y="0"/>
                    <a:pt x="532" y="0"/>
                    <a:pt x="49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8" name="Google Shape;2965;p48">
              <a:extLst>
                <a:ext uri="{FF2B5EF4-FFF2-40B4-BE49-F238E27FC236}">
                  <a16:creationId xmlns:a16="http://schemas.microsoft.com/office/drawing/2014/main" xmlns="" id="{2CC0F884-977C-2615-D77E-104B906D3DFE}"/>
                </a:ext>
              </a:extLst>
            </p:cNvPr>
            <p:cNvSpPr/>
            <p:nvPr/>
          </p:nvSpPr>
          <p:spPr>
            <a:xfrm>
              <a:off x="4908527" y="3295588"/>
              <a:ext cx="99317" cy="37310"/>
            </a:xfrm>
            <a:custGeom>
              <a:avLst/>
              <a:gdLst/>
              <a:ahLst/>
              <a:cxnLst/>
              <a:rect l="l" t="t" r="r" b="b"/>
              <a:pathLst>
                <a:path w="567" h="213" extrusionOk="0">
                  <a:moveTo>
                    <a:pt x="462" y="0"/>
                  </a:moveTo>
                  <a:lnTo>
                    <a:pt x="38" y="0"/>
                  </a:lnTo>
                  <a:cubicBezTo>
                    <a:pt x="1" y="0"/>
                    <a:pt x="1" y="0"/>
                    <a:pt x="1" y="34"/>
                  </a:cubicBezTo>
                  <a:cubicBezTo>
                    <a:pt x="1" y="71"/>
                    <a:pt x="38" y="141"/>
                    <a:pt x="38" y="175"/>
                  </a:cubicBezTo>
                  <a:cubicBezTo>
                    <a:pt x="38" y="175"/>
                    <a:pt x="72" y="212"/>
                    <a:pt x="108" y="212"/>
                  </a:cubicBezTo>
                  <a:lnTo>
                    <a:pt x="532" y="212"/>
                  </a:lnTo>
                  <a:cubicBezTo>
                    <a:pt x="566" y="212"/>
                    <a:pt x="566" y="175"/>
                    <a:pt x="566" y="175"/>
                  </a:cubicBezTo>
                  <a:cubicBezTo>
                    <a:pt x="566" y="141"/>
                    <a:pt x="532" y="71"/>
                    <a:pt x="532" y="34"/>
                  </a:cubicBezTo>
                  <a:cubicBezTo>
                    <a:pt x="532" y="0"/>
                    <a:pt x="496" y="0"/>
                    <a:pt x="462"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59" name="Google Shape;2966;p48">
              <a:extLst>
                <a:ext uri="{FF2B5EF4-FFF2-40B4-BE49-F238E27FC236}">
                  <a16:creationId xmlns:a16="http://schemas.microsoft.com/office/drawing/2014/main" xmlns="" id="{64FE376A-27D8-BCF2-CB59-1B7F18FA370C}"/>
                </a:ext>
              </a:extLst>
            </p:cNvPr>
            <p:cNvSpPr/>
            <p:nvPr/>
          </p:nvSpPr>
          <p:spPr>
            <a:xfrm>
              <a:off x="5026412" y="3295588"/>
              <a:ext cx="105097" cy="37310"/>
            </a:xfrm>
            <a:custGeom>
              <a:avLst/>
              <a:gdLst/>
              <a:ahLst/>
              <a:cxnLst/>
              <a:rect l="l" t="t" r="r" b="b"/>
              <a:pathLst>
                <a:path w="600" h="213" extrusionOk="0">
                  <a:moveTo>
                    <a:pt x="495" y="0"/>
                  </a:moveTo>
                  <a:lnTo>
                    <a:pt x="35" y="0"/>
                  </a:lnTo>
                  <a:cubicBezTo>
                    <a:pt x="35" y="0"/>
                    <a:pt x="1" y="0"/>
                    <a:pt x="1" y="34"/>
                  </a:cubicBezTo>
                  <a:cubicBezTo>
                    <a:pt x="35" y="71"/>
                    <a:pt x="71" y="141"/>
                    <a:pt x="71" y="175"/>
                  </a:cubicBezTo>
                  <a:cubicBezTo>
                    <a:pt x="71" y="175"/>
                    <a:pt x="105" y="212"/>
                    <a:pt x="142" y="212"/>
                  </a:cubicBezTo>
                  <a:lnTo>
                    <a:pt x="566" y="212"/>
                  </a:lnTo>
                  <a:cubicBezTo>
                    <a:pt x="600" y="212"/>
                    <a:pt x="600" y="175"/>
                    <a:pt x="600" y="175"/>
                  </a:cubicBezTo>
                  <a:cubicBezTo>
                    <a:pt x="600" y="141"/>
                    <a:pt x="566" y="71"/>
                    <a:pt x="529" y="34"/>
                  </a:cubicBezTo>
                  <a:cubicBezTo>
                    <a:pt x="529" y="0"/>
                    <a:pt x="495" y="0"/>
                    <a:pt x="495"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0" name="Google Shape;2967;p48">
              <a:extLst>
                <a:ext uri="{FF2B5EF4-FFF2-40B4-BE49-F238E27FC236}">
                  <a16:creationId xmlns:a16="http://schemas.microsoft.com/office/drawing/2014/main" xmlns="" id="{1C5865A5-43E4-E479-455E-C42EF7C6638C}"/>
                </a:ext>
              </a:extLst>
            </p:cNvPr>
            <p:cNvSpPr/>
            <p:nvPr/>
          </p:nvSpPr>
          <p:spPr>
            <a:xfrm>
              <a:off x="5150253" y="3295588"/>
              <a:ext cx="105097" cy="37310"/>
            </a:xfrm>
            <a:custGeom>
              <a:avLst/>
              <a:gdLst/>
              <a:ahLst/>
              <a:cxnLst/>
              <a:rect l="l" t="t" r="r" b="b"/>
              <a:pathLst>
                <a:path w="600" h="213" extrusionOk="0">
                  <a:moveTo>
                    <a:pt x="458" y="0"/>
                  </a:moveTo>
                  <a:lnTo>
                    <a:pt x="34" y="0"/>
                  </a:lnTo>
                  <a:cubicBezTo>
                    <a:pt x="0" y="0"/>
                    <a:pt x="0" y="0"/>
                    <a:pt x="0" y="34"/>
                  </a:cubicBezTo>
                  <a:cubicBezTo>
                    <a:pt x="34" y="71"/>
                    <a:pt x="34" y="141"/>
                    <a:pt x="71" y="175"/>
                  </a:cubicBezTo>
                  <a:cubicBezTo>
                    <a:pt x="71" y="175"/>
                    <a:pt x="105" y="212"/>
                    <a:pt x="142" y="212"/>
                  </a:cubicBezTo>
                  <a:lnTo>
                    <a:pt x="565" y="212"/>
                  </a:lnTo>
                  <a:cubicBezTo>
                    <a:pt x="599" y="212"/>
                    <a:pt x="599" y="175"/>
                    <a:pt x="599" y="175"/>
                  </a:cubicBezTo>
                  <a:cubicBezTo>
                    <a:pt x="565" y="141"/>
                    <a:pt x="529" y="71"/>
                    <a:pt x="529" y="34"/>
                  </a:cubicBezTo>
                  <a:cubicBezTo>
                    <a:pt x="495" y="0"/>
                    <a:pt x="495" y="0"/>
                    <a:pt x="458" y="0"/>
                  </a:cubicBezTo>
                  <a:close/>
                </a:path>
              </a:pathLst>
            </a:custGeom>
            <a:solidFill>
              <a:srgbClr val="999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1" name="Google Shape;2968;p48">
              <a:extLst>
                <a:ext uri="{FF2B5EF4-FFF2-40B4-BE49-F238E27FC236}">
                  <a16:creationId xmlns:a16="http://schemas.microsoft.com/office/drawing/2014/main" xmlns="" id="{815BC3DA-65E0-C5FA-C9C0-7D78B66D22D2}"/>
                </a:ext>
              </a:extLst>
            </p:cNvPr>
            <p:cNvSpPr/>
            <p:nvPr/>
          </p:nvSpPr>
          <p:spPr>
            <a:xfrm>
              <a:off x="4215580" y="3363377"/>
              <a:ext cx="631286" cy="148715"/>
            </a:xfrm>
            <a:custGeom>
              <a:avLst/>
              <a:gdLst/>
              <a:ahLst/>
              <a:cxnLst/>
              <a:rect l="l" t="t" r="r" b="b"/>
              <a:pathLst>
                <a:path w="3604" h="849" extrusionOk="0">
                  <a:moveTo>
                    <a:pt x="3216" y="0"/>
                  </a:moveTo>
                  <a:lnTo>
                    <a:pt x="1803" y="0"/>
                  </a:lnTo>
                  <a:lnTo>
                    <a:pt x="424" y="0"/>
                  </a:lnTo>
                  <a:cubicBezTo>
                    <a:pt x="283" y="0"/>
                    <a:pt x="212" y="37"/>
                    <a:pt x="178" y="71"/>
                  </a:cubicBezTo>
                  <a:cubicBezTo>
                    <a:pt x="178" y="178"/>
                    <a:pt x="141" y="283"/>
                    <a:pt x="108" y="390"/>
                  </a:cubicBezTo>
                  <a:cubicBezTo>
                    <a:pt x="71" y="495"/>
                    <a:pt x="71" y="636"/>
                    <a:pt x="37" y="744"/>
                  </a:cubicBezTo>
                  <a:cubicBezTo>
                    <a:pt x="0" y="778"/>
                    <a:pt x="108" y="848"/>
                    <a:pt x="212" y="848"/>
                  </a:cubicBezTo>
                  <a:lnTo>
                    <a:pt x="1803" y="848"/>
                  </a:lnTo>
                  <a:lnTo>
                    <a:pt x="3392" y="848"/>
                  </a:lnTo>
                  <a:cubicBezTo>
                    <a:pt x="3499" y="848"/>
                    <a:pt x="3604" y="778"/>
                    <a:pt x="3570" y="744"/>
                  </a:cubicBezTo>
                  <a:cubicBezTo>
                    <a:pt x="3533" y="636"/>
                    <a:pt x="3533" y="495"/>
                    <a:pt x="3499" y="390"/>
                  </a:cubicBezTo>
                  <a:cubicBezTo>
                    <a:pt x="3462" y="283"/>
                    <a:pt x="3428" y="178"/>
                    <a:pt x="3428" y="71"/>
                  </a:cubicBezTo>
                  <a:cubicBezTo>
                    <a:pt x="3392" y="37"/>
                    <a:pt x="3321" y="0"/>
                    <a:pt x="3216" y="0"/>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2" name="Google Shape;2969;p48">
              <a:extLst>
                <a:ext uri="{FF2B5EF4-FFF2-40B4-BE49-F238E27FC236}">
                  <a16:creationId xmlns:a16="http://schemas.microsoft.com/office/drawing/2014/main" xmlns="" id="{15443414-6B91-DC89-74F7-63BB57E8E92E}"/>
                </a:ext>
              </a:extLst>
            </p:cNvPr>
            <p:cNvSpPr/>
            <p:nvPr/>
          </p:nvSpPr>
          <p:spPr>
            <a:xfrm>
              <a:off x="3801143" y="2206417"/>
              <a:ext cx="1460680" cy="928374"/>
            </a:xfrm>
            <a:custGeom>
              <a:avLst/>
              <a:gdLst/>
              <a:ahLst/>
              <a:cxnLst/>
              <a:rect l="l" t="t" r="r" b="b"/>
              <a:pathLst>
                <a:path w="8339" h="5300" extrusionOk="0">
                  <a:moveTo>
                    <a:pt x="246" y="0"/>
                  </a:moveTo>
                  <a:lnTo>
                    <a:pt x="8089" y="0"/>
                  </a:lnTo>
                  <a:cubicBezTo>
                    <a:pt x="8231" y="0"/>
                    <a:pt x="8338" y="142"/>
                    <a:pt x="8338" y="283"/>
                  </a:cubicBezTo>
                  <a:lnTo>
                    <a:pt x="8338" y="5051"/>
                  </a:lnTo>
                  <a:cubicBezTo>
                    <a:pt x="8338" y="5192"/>
                    <a:pt x="8231" y="5300"/>
                    <a:pt x="8089" y="5300"/>
                  </a:cubicBezTo>
                  <a:lnTo>
                    <a:pt x="246" y="5300"/>
                  </a:lnTo>
                  <a:cubicBezTo>
                    <a:pt x="105" y="5300"/>
                    <a:pt x="1" y="5192"/>
                    <a:pt x="1" y="5051"/>
                  </a:cubicBezTo>
                  <a:lnTo>
                    <a:pt x="1" y="283"/>
                  </a:lnTo>
                  <a:cubicBezTo>
                    <a:pt x="1" y="142"/>
                    <a:pt x="105" y="0"/>
                    <a:pt x="246" y="0"/>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3" name="Google Shape;2970;p48">
              <a:extLst>
                <a:ext uri="{FF2B5EF4-FFF2-40B4-BE49-F238E27FC236}">
                  <a16:creationId xmlns:a16="http://schemas.microsoft.com/office/drawing/2014/main" xmlns="" id="{035752F2-27D2-C022-9C52-972135DB4431}"/>
                </a:ext>
              </a:extLst>
            </p:cNvPr>
            <p:cNvSpPr/>
            <p:nvPr/>
          </p:nvSpPr>
          <p:spPr>
            <a:xfrm>
              <a:off x="3856670" y="2268250"/>
              <a:ext cx="1349102" cy="810664"/>
            </a:xfrm>
            <a:custGeom>
              <a:avLst/>
              <a:gdLst/>
              <a:ahLst/>
              <a:cxnLst/>
              <a:rect l="l" t="t" r="r" b="b"/>
              <a:pathLst>
                <a:path w="7702" h="4628" extrusionOk="0">
                  <a:moveTo>
                    <a:pt x="0" y="4627"/>
                  </a:moveTo>
                  <a:lnTo>
                    <a:pt x="7702" y="4627"/>
                  </a:lnTo>
                  <a:lnTo>
                    <a:pt x="7702" y="1"/>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4" name="Google Shape;2971;p48">
              <a:extLst>
                <a:ext uri="{FF2B5EF4-FFF2-40B4-BE49-F238E27FC236}">
                  <a16:creationId xmlns:a16="http://schemas.microsoft.com/office/drawing/2014/main" xmlns="" id="{47FFED3B-FF37-9306-36E5-00B4B1CADEE9}"/>
                </a:ext>
              </a:extLst>
            </p:cNvPr>
            <p:cNvSpPr/>
            <p:nvPr/>
          </p:nvSpPr>
          <p:spPr>
            <a:xfrm>
              <a:off x="3856670" y="2917759"/>
              <a:ext cx="1349102" cy="161152"/>
            </a:xfrm>
            <a:custGeom>
              <a:avLst/>
              <a:gdLst/>
              <a:ahLst/>
              <a:cxnLst/>
              <a:rect l="l" t="t" r="r" b="b"/>
              <a:pathLst>
                <a:path w="7702" h="920" extrusionOk="0">
                  <a:moveTo>
                    <a:pt x="7702" y="1"/>
                  </a:moveTo>
                  <a:lnTo>
                    <a:pt x="7702" y="919"/>
                  </a:lnTo>
                  <a:lnTo>
                    <a:pt x="0" y="919"/>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5" name="Google Shape;2972;p48">
              <a:extLst>
                <a:ext uri="{FF2B5EF4-FFF2-40B4-BE49-F238E27FC236}">
                  <a16:creationId xmlns:a16="http://schemas.microsoft.com/office/drawing/2014/main" xmlns="" id="{702EE309-8F0C-0001-8500-42068729844D}"/>
                </a:ext>
              </a:extLst>
            </p:cNvPr>
            <p:cNvSpPr/>
            <p:nvPr/>
          </p:nvSpPr>
          <p:spPr>
            <a:xfrm>
              <a:off x="4079303" y="3122176"/>
              <a:ext cx="903663" cy="31004"/>
            </a:xfrm>
            <a:custGeom>
              <a:avLst/>
              <a:gdLst/>
              <a:ahLst/>
              <a:cxnLst/>
              <a:rect l="l" t="t" r="r" b="b"/>
              <a:pathLst>
                <a:path w="5159" h="177" extrusionOk="0">
                  <a:moveTo>
                    <a:pt x="72" y="1"/>
                  </a:moveTo>
                  <a:lnTo>
                    <a:pt x="5088" y="1"/>
                  </a:lnTo>
                  <a:cubicBezTo>
                    <a:pt x="5125" y="1"/>
                    <a:pt x="5159" y="35"/>
                    <a:pt x="5159" y="72"/>
                  </a:cubicBezTo>
                  <a:lnTo>
                    <a:pt x="5159" y="72"/>
                  </a:lnTo>
                  <a:cubicBezTo>
                    <a:pt x="5159" y="142"/>
                    <a:pt x="5125" y="176"/>
                    <a:pt x="5088" y="176"/>
                  </a:cubicBezTo>
                  <a:lnTo>
                    <a:pt x="72" y="176"/>
                  </a:lnTo>
                  <a:cubicBezTo>
                    <a:pt x="38" y="176"/>
                    <a:pt x="1" y="142"/>
                    <a:pt x="1" y="72"/>
                  </a:cubicBezTo>
                  <a:lnTo>
                    <a:pt x="1" y="72"/>
                  </a:lnTo>
                  <a:cubicBezTo>
                    <a:pt x="1" y="35"/>
                    <a:pt x="38" y="1"/>
                    <a:pt x="72" y="1"/>
                  </a:cubicBezTo>
                  <a:close/>
                </a:path>
              </a:pathLst>
            </a:custGeom>
            <a:solidFill>
              <a:srgbClr val="3D3D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6" name="Google Shape;2973;p48">
              <a:extLst>
                <a:ext uri="{FF2B5EF4-FFF2-40B4-BE49-F238E27FC236}">
                  <a16:creationId xmlns:a16="http://schemas.microsoft.com/office/drawing/2014/main" xmlns="" id="{44744E5B-97E4-1893-AC25-D2BF6C878568}"/>
                </a:ext>
              </a:extLst>
            </p:cNvPr>
            <p:cNvSpPr/>
            <p:nvPr/>
          </p:nvSpPr>
          <p:spPr>
            <a:xfrm>
              <a:off x="3571854" y="2070314"/>
              <a:ext cx="613069" cy="340170"/>
            </a:xfrm>
            <a:custGeom>
              <a:avLst/>
              <a:gdLst/>
              <a:ahLst/>
              <a:cxnLst/>
              <a:rect l="l" t="t" r="r" b="b"/>
              <a:pathLst>
                <a:path w="3500" h="1942" extrusionOk="0">
                  <a:moveTo>
                    <a:pt x="142" y="0"/>
                  </a:moveTo>
                  <a:lnTo>
                    <a:pt x="3322" y="0"/>
                  </a:lnTo>
                  <a:cubicBezTo>
                    <a:pt x="3429" y="0"/>
                    <a:pt x="3500" y="71"/>
                    <a:pt x="3500" y="141"/>
                  </a:cubicBezTo>
                  <a:lnTo>
                    <a:pt x="3500" y="1767"/>
                  </a:lnTo>
                  <a:cubicBezTo>
                    <a:pt x="3500" y="1871"/>
                    <a:pt x="3429" y="1942"/>
                    <a:pt x="3322" y="1942"/>
                  </a:cubicBezTo>
                  <a:lnTo>
                    <a:pt x="142" y="1942"/>
                  </a:lnTo>
                  <a:cubicBezTo>
                    <a:pt x="72" y="1942"/>
                    <a:pt x="1" y="1871"/>
                    <a:pt x="1" y="1767"/>
                  </a:cubicBezTo>
                  <a:lnTo>
                    <a:pt x="1" y="141"/>
                  </a:lnTo>
                  <a:cubicBezTo>
                    <a:pt x="1" y="71"/>
                    <a:pt x="72" y="0"/>
                    <a:pt x="142" y="0"/>
                  </a:cubicBezTo>
                  <a:close/>
                </a:path>
              </a:pathLst>
            </a:custGeom>
            <a:solidFill>
              <a:srgbClr val="FFDC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7" name="Google Shape;2974;p48">
              <a:extLst>
                <a:ext uri="{FF2B5EF4-FFF2-40B4-BE49-F238E27FC236}">
                  <a16:creationId xmlns:a16="http://schemas.microsoft.com/office/drawing/2014/main" xmlns="" id="{D0CD00C4-10FB-18B9-BCFF-6FD31930A180}"/>
                </a:ext>
              </a:extLst>
            </p:cNvPr>
            <p:cNvSpPr/>
            <p:nvPr/>
          </p:nvSpPr>
          <p:spPr>
            <a:xfrm>
              <a:off x="3571854" y="2070314"/>
              <a:ext cx="613069" cy="74445"/>
            </a:xfrm>
            <a:custGeom>
              <a:avLst/>
              <a:gdLst/>
              <a:ahLst/>
              <a:cxnLst/>
              <a:rect l="l" t="t" r="r" b="b"/>
              <a:pathLst>
                <a:path w="3500" h="425" extrusionOk="0">
                  <a:moveTo>
                    <a:pt x="142" y="0"/>
                  </a:moveTo>
                  <a:lnTo>
                    <a:pt x="3322" y="0"/>
                  </a:lnTo>
                  <a:cubicBezTo>
                    <a:pt x="3429" y="0"/>
                    <a:pt x="3500" y="71"/>
                    <a:pt x="3500" y="141"/>
                  </a:cubicBezTo>
                  <a:lnTo>
                    <a:pt x="3500" y="387"/>
                  </a:lnTo>
                  <a:lnTo>
                    <a:pt x="3463" y="424"/>
                  </a:lnTo>
                  <a:lnTo>
                    <a:pt x="38" y="424"/>
                  </a:lnTo>
                  <a:cubicBezTo>
                    <a:pt x="1" y="424"/>
                    <a:pt x="1" y="387"/>
                    <a:pt x="1" y="387"/>
                  </a:cubicBezTo>
                  <a:lnTo>
                    <a:pt x="1" y="141"/>
                  </a:lnTo>
                  <a:cubicBezTo>
                    <a:pt x="1" y="71"/>
                    <a:pt x="72" y="0"/>
                    <a:pt x="142" y="0"/>
                  </a:cubicBezTo>
                  <a:close/>
                </a:path>
              </a:pathLst>
            </a:custGeom>
            <a:solidFill>
              <a:srgbClr val="EB84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8" name="Google Shape;2975;p48">
              <a:extLst>
                <a:ext uri="{FF2B5EF4-FFF2-40B4-BE49-F238E27FC236}">
                  <a16:creationId xmlns:a16="http://schemas.microsoft.com/office/drawing/2014/main" xmlns="" id="{358F149F-48D1-E3C9-1194-1423306FA009}"/>
                </a:ext>
              </a:extLst>
            </p:cNvPr>
            <p:cNvSpPr/>
            <p:nvPr/>
          </p:nvSpPr>
          <p:spPr>
            <a:xfrm>
              <a:off x="4023951" y="2095013"/>
              <a:ext cx="129795" cy="24873"/>
            </a:xfrm>
            <a:custGeom>
              <a:avLst/>
              <a:gdLst/>
              <a:ahLst/>
              <a:cxnLst/>
              <a:rect l="l" t="t" r="r" b="b"/>
              <a:pathLst>
                <a:path w="741" h="142" extrusionOk="0">
                  <a:moveTo>
                    <a:pt x="71" y="0"/>
                  </a:moveTo>
                  <a:cubicBezTo>
                    <a:pt x="105" y="0"/>
                    <a:pt x="142" y="34"/>
                    <a:pt x="142" y="71"/>
                  </a:cubicBezTo>
                  <a:cubicBezTo>
                    <a:pt x="142" y="105"/>
                    <a:pt x="105" y="142"/>
                    <a:pt x="71" y="142"/>
                  </a:cubicBezTo>
                  <a:cubicBezTo>
                    <a:pt x="34" y="142"/>
                    <a:pt x="0" y="105"/>
                    <a:pt x="0" y="71"/>
                  </a:cubicBezTo>
                  <a:cubicBezTo>
                    <a:pt x="0" y="34"/>
                    <a:pt x="34" y="0"/>
                    <a:pt x="71" y="0"/>
                  </a:cubicBezTo>
                  <a:close/>
                  <a:moveTo>
                    <a:pt x="354" y="0"/>
                  </a:moveTo>
                  <a:cubicBezTo>
                    <a:pt x="388" y="0"/>
                    <a:pt x="424" y="34"/>
                    <a:pt x="424" y="71"/>
                  </a:cubicBezTo>
                  <a:cubicBezTo>
                    <a:pt x="424" y="105"/>
                    <a:pt x="388" y="142"/>
                    <a:pt x="354" y="142"/>
                  </a:cubicBezTo>
                  <a:cubicBezTo>
                    <a:pt x="317" y="142"/>
                    <a:pt x="283" y="105"/>
                    <a:pt x="283" y="71"/>
                  </a:cubicBezTo>
                  <a:cubicBezTo>
                    <a:pt x="283" y="34"/>
                    <a:pt x="317" y="0"/>
                    <a:pt x="354" y="0"/>
                  </a:cubicBezTo>
                  <a:close/>
                  <a:moveTo>
                    <a:pt x="636" y="0"/>
                  </a:moveTo>
                  <a:cubicBezTo>
                    <a:pt x="707" y="0"/>
                    <a:pt x="741" y="34"/>
                    <a:pt x="741" y="71"/>
                  </a:cubicBezTo>
                  <a:cubicBezTo>
                    <a:pt x="741" y="105"/>
                    <a:pt x="707" y="142"/>
                    <a:pt x="636" y="142"/>
                  </a:cubicBezTo>
                  <a:cubicBezTo>
                    <a:pt x="600" y="142"/>
                    <a:pt x="566" y="105"/>
                    <a:pt x="566" y="71"/>
                  </a:cubicBezTo>
                  <a:cubicBezTo>
                    <a:pt x="566" y="34"/>
                    <a:pt x="600" y="0"/>
                    <a:pt x="6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69" name="Google Shape;2976;p48">
              <a:extLst>
                <a:ext uri="{FF2B5EF4-FFF2-40B4-BE49-F238E27FC236}">
                  <a16:creationId xmlns:a16="http://schemas.microsoft.com/office/drawing/2014/main" xmlns="" id="{7FD77293-16A1-19A5-C16C-733848882236}"/>
                </a:ext>
              </a:extLst>
            </p:cNvPr>
            <p:cNvSpPr/>
            <p:nvPr/>
          </p:nvSpPr>
          <p:spPr>
            <a:xfrm>
              <a:off x="3769964" y="2187499"/>
              <a:ext cx="383781" cy="155196"/>
            </a:xfrm>
            <a:custGeom>
              <a:avLst/>
              <a:gdLst/>
              <a:ahLst/>
              <a:cxnLst/>
              <a:rect l="l" t="t" r="r" b="b"/>
              <a:pathLst>
                <a:path w="2191" h="886" extrusionOk="0">
                  <a:moveTo>
                    <a:pt x="0" y="354"/>
                  </a:moveTo>
                  <a:lnTo>
                    <a:pt x="2120" y="354"/>
                  </a:lnTo>
                  <a:cubicBezTo>
                    <a:pt x="2157" y="354"/>
                    <a:pt x="2157" y="354"/>
                    <a:pt x="2157" y="391"/>
                  </a:cubicBezTo>
                  <a:cubicBezTo>
                    <a:pt x="2157" y="391"/>
                    <a:pt x="2157" y="425"/>
                    <a:pt x="2120" y="425"/>
                  </a:cubicBezTo>
                  <a:lnTo>
                    <a:pt x="0" y="425"/>
                  </a:lnTo>
                  <a:lnTo>
                    <a:pt x="0" y="391"/>
                  </a:lnTo>
                  <a:close/>
                  <a:moveTo>
                    <a:pt x="1979" y="142"/>
                  </a:moveTo>
                  <a:lnTo>
                    <a:pt x="2050" y="142"/>
                  </a:lnTo>
                  <a:lnTo>
                    <a:pt x="2050" y="179"/>
                  </a:lnTo>
                  <a:lnTo>
                    <a:pt x="2050" y="213"/>
                  </a:lnTo>
                  <a:lnTo>
                    <a:pt x="1979" y="213"/>
                  </a:lnTo>
                  <a:lnTo>
                    <a:pt x="1945" y="179"/>
                  </a:lnTo>
                  <a:cubicBezTo>
                    <a:pt x="1945" y="142"/>
                    <a:pt x="1979" y="142"/>
                    <a:pt x="1979" y="142"/>
                  </a:cubicBezTo>
                  <a:close/>
                  <a:moveTo>
                    <a:pt x="0" y="142"/>
                  </a:moveTo>
                  <a:lnTo>
                    <a:pt x="1874" y="142"/>
                  </a:lnTo>
                  <a:cubicBezTo>
                    <a:pt x="1874" y="142"/>
                    <a:pt x="1908" y="142"/>
                    <a:pt x="1908" y="179"/>
                  </a:cubicBezTo>
                  <a:lnTo>
                    <a:pt x="1874" y="213"/>
                  </a:lnTo>
                  <a:lnTo>
                    <a:pt x="0" y="213"/>
                  </a:lnTo>
                  <a:lnTo>
                    <a:pt x="0" y="179"/>
                  </a:lnTo>
                  <a:close/>
                  <a:moveTo>
                    <a:pt x="0" y="1"/>
                  </a:moveTo>
                  <a:lnTo>
                    <a:pt x="2120" y="1"/>
                  </a:lnTo>
                  <a:cubicBezTo>
                    <a:pt x="2157" y="1"/>
                    <a:pt x="2157" y="1"/>
                    <a:pt x="2157" y="38"/>
                  </a:cubicBezTo>
                  <a:lnTo>
                    <a:pt x="2120" y="38"/>
                  </a:lnTo>
                  <a:lnTo>
                    <a:pt x="0" y="38"/>
                  </a:lnTo>
                  <a:lnTo>
                    <a:pt x="0" y="38"/>
                  </a:lnTo>
                  <a:close/>
                  <a:moveTo>
                    <a:pt x="2086" y="744"/>
                  </a:moveTo>
                  <a:lnTo>
                    <a:pt x="2157" y="744"/>
                  </a:lnTo>
                  <a:cubicBezTo>
                    <a:pt x="2157" y="744"/>
                    <a:pt x="2191" y="744"/>
                    <a:pt x="2191" y="708"/>
                  </a:cubicBezTo>
                  <a:lnTo>
                    <a:pt x="2157" y="674"/>
                  </a:lnTo>
                  <a:lnTo>
                    <a:pt x="2086" y="674"/>
                  </a:lnTo>
                  <a:cubicBezTo>
                    <a:pt x="2050" y="674"/>
                    <a:pt x="2050" y="708"/>
                    <a:pt x="2050" y="708"/>
                  </a:cubicBezTo>
                  <a:cubicBezTo>
                    <a:pt x="2050" y="744"/>
                    <a:pt x="2050" y="744"/>
                    <a:pt x="2086" y="744"/>
                  </a:cubicBezTo>
                  <a:close/>
                  <a:moveTo>
                    <a:pt x="0" y="744"/>
                  </a:moveTo>
                  <a:lnTo>
                    <a:pt x="1945" y="744"/>
                  </a:lnTo>
                  <a:cubicBezTo>
                    <a:pt x="1979" y="744"/>
                    <a:pt x="1979" y="744"/>
                    <a:pt x="1979" y="708"/>
                  </a:cubicBezTo>
                  <a:cubicBezTo>
                    <a:pt x="1979" y="708"/>
                    <a:pt x="1979" y="674"/>
                    <a:pt x="1945" y="674"/>
                  </a:cubicBezTo>
                  <a:lnTo>
                    <a:pt x="0" y="674"/>
                  </a:lnTo>
                  <a:lnTo>
                    <a:pt x="0" y="708"/>
                  </a:lnTo>
                  <a:close/>
                  <a:moveTo>
                    <a:pt x="0" y="886"/>
                  </a:moveTo>
                  <a:lnTo>
                    <a:pt x="1838" y="886"/>
                  </a:lnTo>
                  <a:cubicBezTo>
                    <a:pt x="1838" y="886"/>
                    <a:pt x="1874" y="886"/>
                    <a:pt x="1874" y="849"/>
                  </a:cubicBezTo>
                  <a:lnTo>
                    <a:pt x="1838" y="815"/>
                  </a:lnTo>
                  <a:lnTo>
                    <a:pt x="0" y="815"/>
                  </a:lnTo>
                  <a:lnTo>
                    <a:pt x="0" y="849"/>
                  </a:lnTo>
                  <a:close/>
                  <a:moveTo>
                    <a:pt x="1979" y="496"/>
                  </a:moveTo>
                  <a:lnTo>
                    <a:pt x="2050" y="496"/>
                  </a:lnTo>
                  <a:lnTo>
                    <a:pt x="2050" y="532"/>
                  </a:lnTo>
                  <a:lnTo>
                    <a:pt x="2050" y="566"/>
                  </a:lnTo>
                  <a:lnTo>
                    <a:pt x="1979" y="566"/>
                  </a:lnTo>
                  <a:lnTo>
                    <a:pt x="1945" y="532"/>
                  </a:lnTo>
                  <a:cubicBezTo>
                    <a:pt x="1945" y="496"/>
                    <a:pt x="1979" y="496"/>
                    <a:pt x="1979" y="496"/>
                  </a:cubicBezTo>
                  <a:close/>
                  <a:moveTo>
                    <a:pt x="0" y="496"/>
                  </a:moveTo>
                  <a:lnTo>
                    <a:pt x="1874" y="496"/>
                  </a:lnTo>
                  <a:cubicBezTo>
                    <a:pt x="1874" y="496"/>
                    <a:pt x="1908" y="496"/>
                    <a:pt x="1908" y="532"/>
                  </a:cubicBezTo>
                  <a:lnTo>
                    <a:pt x="1874" y="566"/>
                  </a:lnTo>
                  <a:lnTo>
                    <a:pt x="0" y="566"/>
                  </a:lnTo>
                  <a:lnTo>
                    <a:pt x="0" y="532"/>
                  </a:lnTo>
                  <a:close/>
                </a:path>
              </a:pathLst>
            </a:custGeom>
            <a:solidFill>
              <a:srgbClr val="EB84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0" name="Google Shape;2977;p48">
              <a:extLst>
                <a:ext uri="{FF2B5EF4-FFF2-40B4-BE49-F238E27FC236}">
                  <a16:creationId xmlns:a16="http://schemas.microsoft.com/office/drawing/2014/main" xmlns="" id="{525DD9AB-E479-9E92-D45B-2A1FC7B9249E}"/>
                </a:ext>
              </a:extLst>
            </p:cNvPr>
            <p:cNvSpPr/>
            <p:nvPr/>
          </p:nvSpPr>
          <p:spPr>
            <a:xfrm>
              <a:off x="3615470" y="2199936"/>
              <a:ext cx="129971" cy="130323"/>
            </a:xfrm>
            <a:custGeom>
              <a:avLst/>
              <a:gdLst/>
              <a:ahLst/>
              <a:cxnLst/>
              <a:rect l="l" t="t" r="r" b="b"/>
              <a:pathLst>
                <a:path w="742" h="744" extrusionOk="0">
                  <a:moveTo>
                    <a:pt x="388" y="744"/>
                  </a:moveTo>
                  <a:cubicBezTo>
                    <a:pt x="566" y="744"/>
                    <a:pt x="741" y="603"/>
                    <a:pt x="741" y="391"/>
                  </a:cubicBezTo>
                  <a:cubicBezTo>
                    <a:pt x="741" y="179"/>
                    <a:pt x="566" y="1"/>
                    <a:pt x="388" y="1"/>
                  </a:cubicBezTo>
                  <a:cubicBezTo>
                    <a:pt x="176" y="1"/>
                    <a:pt x="1" y="179"/>
                    <a:pt x="1" y="391"/>
                  </a:cubicBezTo>
                  <a:cubicBezTo>
                    <a:pt x="1" y="603"/>
                    <a:pt x="176" y="744"/>
                    <a:pt x="388" y="744"/>
                  </a:cubicBezTo>
                  <a:close/>
                </a:path>
              </a:pathLst>
            </a:custGeom>
            <a:solidFill>
              <a:srgbClr val="EB84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1" name="Google Shape;2978;p48">
              <a:extLst>
                <a:ext uri="{FF2B5EF4-FFF2-40B4-BE49-F238E27FC236}">
                  <a16:creationId xmlns:a16="http://schemas.microsoft.com/office/drawing/2014/main" xmlns="" id="{0C4891A7-B49A-7D7B-4B94-F57038D564BA}"/>
                </a:ext>
              </a:extLst>
            </p:cNvPr>
            <p:cNvSpPr/>
            <p:nvPr/>
          </p:nvSpPr>
          <p:spPr>
            <a:xfrm>
              <a:off x="3646123" y="2218854"/>
              <a:ext cx="68489" cy="105099"/>
            </a:xfrm>
            <a:custGeom>
              <a:avLst/>
              <a:gdLst/>
              <a:ahLst/>
              <a:cxnLst/>
              <a:rect l="l" t="t" r="r" b="b"/>
              <a:pathLst>
                <a:path w="391" h="600" extrusionOk="0">
                  <a:moveTo>
                    <a:pt x="391" y="529"/>
                  </a:moveTo>
                  <a:cubicBezTo>
                    <a:pt x="354" y="565"/>
                    <a:pt x="284" y="599"/>
                    <a:pt x="213" y="599"/>
                  </a:cubicBezTo>
                  <a:cubicBezTo>
                    <a:pt x="108" y="599"/>
                    <a:pt x="72" y="565"/>
                    <a:pt x="1" y="529"/>
                  </a:cubicBezTo>
                  <a:cubicBezTo>
                    <a:pt x="1" y="424"/>
                    <a:pt x="108" y="317"/>
                    <a:pt x="213" y="317"/>
                  </a:cubicBezTo>
                  <a:cubicBezTo>
                    <a:pt x="320" y="317"/>
                    <a:pt x="391" y="424"/>
                    <a:pt x="391" y="529"/>
                  </a:cubicBezTo>
                  <a:close/>
                  <a:moveTo>
                    <a:pt x="213" y="0"/>
                  </a:moveTo>
                  <a:cubicBezTo>
                    <a:pt x="284" y="0"/>
                    <a:pt x="354" y="71"/>
                    <a:pt x="354" y="141"/>
                  </a:cubicBezTo>
                  <a:cubicBezTo>
                    <a:pt x="354" y="212"/>
                    <a:pt x="284" y="283"/>
                    <a:pt x="213" y="283"/>
                  </a:cubicBezTo>
                  <a:cubicBezTo>
                    <a:pt x="108" y="283"/>
                    <a:pt x="72" y="212"/>
                    <a:pt x="72" y="141"/>
                  </a:cubicBezTo>
                  <a:cubicBezTo>
                    <a:pt x="72" y="71"/>
                    <a:pt x="108" y="0"/>
                    <a:pt x="21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2" name="Google Shape;2979;p48">
              <a:extLst>
                <a:ext uri="{FF2B5EF4-FFF2-40B4-BE49-F238E27FC236}">
                  <a16:creationId xmlns:a16="http://schemas.microsoft.com/office/drawing/2014/main" xmlns="" id="{312F9198-1E20-363F-2BBA-E9BD0A0682AB}"/>
                </a:ext>
              </a:extLst>
            </p:cNvPr>
            <p:cNvSpPr/>
            <p:nvPr/>
          </p:nvSpPr>
          <p:spPr>
            <a:xfrm>
              <a:off x="3962118" y="2212373"/>
              <a:ext cx="1138731" cy="680866"/>
            </a:xfrm>
            <a:custGeom>
              <a:avLst/>
              <a:gdLst/>
              <a:ahLst/>
              <a:cxnLst/>
              <a:rect l="l" t="t" r="r" b="b"/>
              <a:pathLst>
                <a:path w="6501" h="3887" extrusionOk="0">
                  <a:moveTo>
                    <a:pt x="3002" y="0"/>
                  </a:moveTo>
                  <a:lnTo>
                    <a:pt x="3567" y="0"/>
                  </a:lnTo>
                  <a:lnTo>
                    <a:pt x="3567" y="744"/>
                  </a:lnTo>
                  <a:cubicBezTo>
                    <a:pt x="4098" y="848"/>
                    <a:pt x="4273" y="848"/>
                    <a:pt x="4381" y="1413"/>
                  </a:cubicBezTo>
                  <a:cubicBezTo>
                    <a:pt x="4485" y="1874"/>
                    <a:pt x="4556" y="2544"/>
                    <a:pt x="4556" y="2544"/>
                  </a:cubicBezTo>
                  <a:cubicBezTo>
                    <a:pt x="4556" y="2544"/>
                    <a:pt x="5404" y="3358"/>
                    <a:pt x="5616" y="3429"/>
                  </a:cubicBezTo>
                  <a:cubicBezTo>
                    <a:pt x="5828" y="3499"/>
                    <a:pt x="5865" y="3392"/>
                    <a:pt x="5969" y="3392"/>
                  </a:cubicBezTo>
                  <a:cubicBezTo>
                    <a:pt x="6111" y="3429"/>
                    <a:pt x="6218" y="3462"/>
                    <a:pt x="6252" y="3462"/>
                  </a:cubicBezTo>
                  <a:cubicBezTo>
                    <a:pt x="6289" y="3462"/>
                    <a:pt x="6323" y="3462"/>
                    <a:pt x="6323" y="3499"/>
                  </a:cubicBezTo>
                  <a:cubicBezTo>
                    <a:pt x="6289" y="3533"/>
                    <a:pt x="6252" y="3533"/>
                    <a:pt x="6181" y="3533"/>
                  </a:cubicBezTo>
                  <a:cubicBezTo>
                    <a:pt x="6111" y="3533"/>
                    <a:pt x="6077" y="3570"/>
                    <a:pt x="6077" y="3570"/>
                  </a:cubicBezTo>
                  <a:cubicBezTo>
                    <a:pt x="6040" y="3604"/>
                    <a:pt x="6111" y="3641"/>
                    <a:pt x="6181" y="3641"/>
                  </a:cubicBezTo>
                  <a:cubicBezTo>
                    <a:pt x="6181" y="3641"/>
                    <a:pt x="6218" y="3604"/>
                    <a:pt x="6252" y="3604"/>
                  </a:cubicBezTo>
                  <a:cubicBezTo>
                    <a:pt x="6252" y="3570"/>
                    <a:pt x="6289" y="3570"/>
                    <a:pt x="6289" y="3570"/>
                  </a:cubicBezTo>
                  <a:cubicBezTo>
                    <a:pt x="6289" y="3533"/>
                    <a:pt x="6323" y="3499"/>
                    <a:pt x="6323" y="3462"/>
                  </a:cubicBezTo>
                  <a:cubicBezTo>
                    <a:pt x="6359" y="3429"/>
                    <a:pt x="6393" y="3429"/>
                    <a:pt x="6393" y="3429"/>
                  </a:cubicBezTo>
                  <a:lnTo>
                    <a:pt x="6359" y="3641"/>
                  </a:lnTo>
                  <a:cubicBezTo>
                    <a:pt x="6359" y="3641"/>
                    <a:pt x="6393" y="3604"/>
                    <a:pt x="6430" y="3604"/>
                  </a:cubicBezTo>
                  <a:lnTo>
                    <a:pt x="6501" y="3604"/>
                  </a:lnTo>
                  <a:lnTo>
                    <a:pt x="6289" y="3816"/>
                  </a:lnTo>
                  <a:lnTo>
                    <a:pt x="6181" y="3816"/>
                  </a:lnTo>
                  <a:lnTo>
                    <a:pt x="6111" y="3852"/>
                  </a:lnTo>
                  <a:lnTo>
                    <a:pt x="6040" y="3852"/>
                  </a:lnTo>
                  <a:cubicBezTo>
                    <a:pt x="6006" y="3852"/>
                    <a:pt x="5899" y="3886"/>
                    <a:pt x="5828" y="3852"/>
                  </a:cubicBezTo>
                  <a:cubicBezTo>
                    <a:pt x="5545" y="3782"/>
                    <a:pt x="5087" y="3462"/>
                    <a:pt x="4946" y="3429"/>
                  </a:cubicBezTo>
                  <a:cubicBezTo>
                    <a:pt x="4556" y="3217"/>
                    <a:pt x="4203" y="3180"/>
                    <a:pt x="4098" y="2722"/>
                  </a:cubicBezTo>
                  <a:lnTo>
                    <a:pt x="3850" y="1555"/>
                  </a:lnTo>
                  <a:lnTo>
                    <a:pt x="3816" y="1450"/>
                  </a:lnTo>
                  <a:cubicBezTo>
                    <a:pt x="3674" y="1767"/>
                    <a:pt x="3462" y="2120"/>
                    <a:pt x="3250" y="2120"/>
                  </a:cubicBezTo>
                  <a:cubicBezTo>
                    <a:pt x="3002" y="2120"/>
                    <a:pt x="2826" y="1733"/>
                    <a:pt x="2719" y="1379"/>
                  </a:cubicBezTo>
                  <a:lnTo>
                    <a:pt x="2648" y="1555"/>
                  </a:lnTo>
                  <a:lnTo>
                    <a:pt x="2402" y="2722"/>
                  </a:lnTo>
                  <a:cubicBezTo>
                    <a:pt x="2295" y="3180"/>
                    <a:pt x="1942" y="3217"/>
                    <a:pt x="1555" y="3429"/>
                  </a:cubicBezTo>
                  <a:cubicBezTo>
                    <a:pt x="1413" y="3462"/>
                    <a:pt x="953" y="3782"/>
                    <a:pt x="670" y="3852"/>
                  </a:cubicBezTo>
                  <a:cubicBezTo>
                    <a:pt x="599" y="3886"/>
                    <a:pt x="495" y="3852"/>
                    <a:pt x="458" y="3852"/>
                  </a:cubicBezTo>
                  <a:lnTo>
                    <a:pt x="387" y="3852"/>
                  </a:lnTo>
                  <a:lnTo>
                    <a:pt x="317" y="3816"/>
                  </a:lnTo>
                  <a:lnTo>
                    <a:pt x="212" y="3816"/>
                  </a:lnTo>
                  <a:lnTo>
                    <a:pt x="0" y="3604"/>
                  </a:lnTo>
                  <a:lnTo>
                    <a:pt x="71" y="3604"/>
                  </a:lnTo>
                  <a:cubicBezTo>
                    <a:pt x="105" y="3604"/>
                    <a:pt x="141" y="3641"/>
                    <a:pt x="141" y="3641"/>
                  </a:cubicBezTo>
                  <a:lnTo>
                    <a:pt x="105" y="3429"/>
                  </a:lnTo>
                  <a:cubicBezTo>
                    <a:pt x="105" y="3429"/>
                    <a:pt x="141" y="3429"/>
                    <a:pt x="175" y="3462"/>
                  </a:cubicBezTo>
                  <a:cubicBezTo>
                    <a:pt x="175" y="3499"/>
                    <a:pt x="212" y="3533"/>
                    <a:pt x="212" y="3570"/>
                  </a:cubicBezTo>
                  <a:cubicBezTo>
                    <a:pt x="212" y="3570"/>
                    <a:pt x="246" y="3570"/>
                    <a:pt x="246" y="3604"/>
                  </a:cubicBezTo>
                  <a:cubicBezTo>
                    <a:pt x="283" y="3604"/>
                    <a:pt x="317" y="3641"/>
                    <a:pt x="317" y="3641"/>
                  </a:cubicBezTo>
                  <a:cubicBezTo>
                    <a:pt x="387" y="3641"/>
                    <a:pt x="458" y="3604"/>
                    <a:pt x="424" y="3570"/>
                  </a:cubicBezTo>
                  <a:cubicBezTo>
                    <a:pt x="424" y="3570"/>
                    <a:pt x="387" y="3533"/>
                    <a:pt x="317" y="3533"/>
                  </a:cubicBezTo>
                  <a:cubicBezTo>
                    <a:pt x="246" y="3533"/>
                    <a:pt x="212" y="3533"/>
                    <a:pt x="175" y="3499"/>
                  </a:cubicBezTo>
                  <a:cubicBezTo>
                    <a:pt x="175" y="3462"/>
                    <a:pt x="212" y="3462"/>
                    <a:pt x="246" y="3462"/>
                  </a:cubicBezTo>
                  <a:cubicBezTo>
                    <a:pt x="283" y="3462"/>
                    <a:pt x="387" y="3429"/>
                    <a:pt x="529" y="3392"/>
                  </a:cubicBezTo>
                  <a:cubicBezTo>
                    <a:pt x="636" y="3392"/>
                    <a:pt x="670" y="3499"/>
                    <a:pt x="882" y="3429"/>
                  </a:cubicBezTo>
                  <a:cubicBezTo>
                    <a:pt x="1094" y="3358"/>
                    <a:pt x="1942" y="2544"/>
                    <a:pt x="1942" y="2544"/>
                  </a:cubicBezTo>
                  <a:cubicBezTo>
                    <a:pt x="1942" y="2544"/>
                    <a:pt x="2012" y="1874"/>
                    <a:pt x="2120" y="1413"/>
                  </a:cubicBezTo>
                  <a:cubicBezTo>
                    <a:pt x="2224" y="814"/>
                    <a:pt x="2436" y="848"/>
                    <a:pt x="3002" y="744"/>
                  </a:cubicBezTo>
                  <a:close/>
                </a:path>
              </a:pathLst>
            </a:custGeom>
            <a:solidFill>
              <a:srgbClr val="E4AF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3" name="Google Shape;2980;p48">
              <a:extLst>
                <a:ext uri="{FF2B5EF4-FFF2-40B4-BE49-F238E27FC236}">
                  <a16:creationId xmlns:a16="http://schemas.microsoft.com/office/drawing/2014/main" xmlns="" id="{E5A375BC-E753-6683-02C5-9FCD24B36F0F}"/>
                </a:ext>
              </a:extLst>
            </p:cNvPr>
            <p:cNvSpPr/>
            <p:nvPr/>
          </p:nvSpPr>
          <p:spPr>
            <a:xfrm>
              <a:off x="4487784" y="2212373"/>
              <a:ext cx="99142" cy="123842"/>
            </a:xfrm>
            <a:custGeom>
              <a:avLst/>
              <a:gdLst/>
              <a:ahLst/>
              <a:cxnLst/>
              <a:rect l="l" t="t" r="r" b="b"/>
              <a:pathLst>
                <a:path w="566" h="707" extrusionOk="0">
                  <a:moveTo>
                    <a:pt x="1" y="0"/>
                  </a:moveTo>
                  <a:lnTo>
                    <a:pt x="566" y="0"/>
                  </a:lnTo>
                  <a:lnTo>
                    <a:pt x="566" y="602"/>
                  </a:lnTo>
                  <a:cubicBezTo>
                    <a:pt x="461" y="673"/>
                    <a:pt x="354" y="707"/>
                    <a:pt x="283" y="707"/>
                  </a:cubicBezTo>
                  <a:cubicBezTo>
                    <a:pt x="213" y="707"/>
                    <a:pt x="108" y="673"/>
                    <a:pt x="1" y="566"/>
                  </a:cubicBezTo>
                  <a:close/>
                </a:path>
              </a:pathLst>
            </a:custGeom>
            <a:solidFill>
              <a:srgbClr val="DA9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4" name="Google Shape;2981;p48">
              <a:extLst>
                <a:ext uri="{FF2B5EF4-FFF2-40B4-BE49-F238E27FC236}">
                  <a16:creationId xmlns:a16="http://schemas.microsoft.com/office/drawing/2014/main" xmlns="" id="{6E343EF4-11A4-9F3F-53F3-9AA99624A40F}"/>
                </a:ext>
              </a:extLst>
            </p:cNvPr>
            <p:cNvSpPr/>
            <p:nvPr/>
          </p:nvSpPr>
          <p:spPr>
            <a:xfrm>
              <a:off x="5013975" y="2837534"/>
              <a:ext cx="55702" cy="49747"/>
            </a:xfrm>
            <a:custGeom>
              <a:avLst/>
              <a:gdLst/>
              <a:ahLst/>
              <a:cxnLst/>
              <a:rect l="l" t="t" r="r" b="b"/>
              <a:pathLst>
                <a:path w="318" h="284" extrusionOk="0">
                  <a:moveTo>
                    <a:pt x="176" y="247"/>
                  </a:moveTo>
                  <a:lnTo>
                    <a:pt x="142" y="247"/>
                  </a:lnTo>
                  <a:lnTo>
                    <a:pt x="142" y="247"/>
                  </a:lnTo>
                  <a:cubicBezTo>
                    <a:pt x="176" y="213"/>
                    <a:pt x="176" y="176"/>
                    <a:pt x="213" y="142"/>
                  </a:cubicBezTo>
                  <a:cubicBezTo>
                    <a:pt x="247" y="105"/>
                    <a:pt x="284" y="35"/>
                    <a:pt x="284" y="35"/>
                  </a:cubicBezTo>
                  <a:cubicBezTo>
                    <a:pt x="247" y="35"/>
                    <a:pt x="247" y="35"/>
                    <a:pt x="213" y="72"/>
                  </a:cubicBezTo>
                  <a:cubicBezTo>
                    <a:pt x="142" y="142"/>
                    <a:pt x="142" y="176"/>
                    <a:pt x="142" y="176"/>
                  </a:cubicBezTo>
                  <a:lnTo>
                    <a:pt x="142" y="176"/>
                  </a:lnTo>
                  <a:lnTo>
                    <a:pt x="35" y="283"/>
                  </a:lnTo>
                  <a:lnTo>
                    <a:pt x="1" y="283"/>
                  </a:lnTo>
                  <a:lnTo>
                    <a:pt x="1" y="247"/>
                  </a:lnTo>
                  <a:lnTo>
                    <a:pt x="106" y="176"/>
                  </a:lnTo>
                  <a:cubicBezTo>
                    <a:pt x="106" y="142"/>
                    <a:pt x="142" y="105"/>
                    <a:pt x="176" y="72"/>
                  </a:cubicBezTo>
                  <a:cubicBezTo>
                    <a:pt x="213" y="35"/>
                    <a:pt x="247" y="1"/>
                    <a:pt x="284" y="1"/>
                  </a:cubicBezTo>
                  <a:lnTo>
                    <a:pt x="284" y="1"/>
                  </a:lnTo>
                  <a:lnTo>
                    <a:pt x="318" y="1"/>
                  </a:lnTo>
                  <a:lnTo>
                    <a:pt x="318" y="35"/>
                  </a:lnTo>
                  <a:lnTo>
                    <a:pt x="247" y="176"/>
                  </a:lnTo>
                  <a:cubicBezTo>
                    <a:pt x="213" y="176"/>
                    <a:pt x="176" y="213"/>
                    <a:pt x="176" y="247"/>
                  </a:cubicBezTo>
                  <a:close/>
                </a:path>
              </a:pathLst>
            </a:custGeom>
            <a:solidFill>
              <a:srgbClr val="CB83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5" name="Google Shape;2982;p48">
              <a:extLst>
                <a:ext uri="{FF2B5EF4-FFF2-40B4-BE49-F238E27FC236}">
                  <a16:creationId xmlns:a16="http://schemas.microsoft.com/office/drawing/2014/main" xmlns="" id="{6550047A-46B4-E45D-BBC6-52A90407ADDA}"/>
                </a:ext>
              </a:extLst>
            </p:cNvPr>
            <p:cNvSpPr/>
            <p:nvPr/>
          </p:nvSpPr>
          <p:spPr>
            <a:xfrm>
              <a:off x="4995233" y="2855926"/>
              <a:ext cx="43791" cy="24873"/>
            </a:xfrm>
            <a:custGeom>
              <a:avLst/>
              <a:gdLst/>
              <a:ahLst/>
              <a:cxnLst/>
              <a:rect l="l" t="t" r="r" b="b"/>
              <a:pathLst>
                <a:path w="250" h="142" extrusionOk="0">
                  <a:moveTo>
                    <a:pt x="213" y="71"/>
                  </a:moveTo>
                  <a:lnTo>
                    <a:pt x="213" y="71"/>
                  </a:lnTo>
                  <a:lnTo>
                    <a:pt x="213" y="71"/>
                  </a:lnTo>
                  <a:lnTo>
                    <a:pt x="213" y="71"/>
                  </a:lnTo>
                  <a:cubicBezTo>
                    <a:pt x="213" y="37"/>
                    <a:pt x="179" y="37"/>
                    <a:pt x="142" y="37"/>
                  </a:cubicBezTo>
                  <a:lnTo>
                    <a:pt x="71" y="108"/>
                  </a:lnTo>
                  <a:lnTo>
                    <a:pt x="37" y="142"/>
                  </a:lnTo>
                  <a:lnTo>
                    <a:pt x="1" y="108"/>
                  </a:lnTo>
                  <a:lnTo>
                    <a:pt x="1" y="108"/>
                  </a:lnTo>
                  <a:lnTo>
                    <a:pt x="1" y="108"/>
                  </a:lnTo>
                  <a:lnTo>
                    <a:pt x="37" y="108"/>
                  </a:lnTo>
                  <a:cubicBezTo>
                    <a:pt x="71" y="71"/>
                    <a:pt x="108" y="37"/>
                    <a:pt x="142" y="37"/>
                  </a:cubicBezTo>
                  <a:cubicBezTo>
                    <a:pt x="213" y="0"/>
                    <a:pt x="249" y="37"/>
                    <a:pt x="249" y="37"/>
                  </a:cubicBezTo>
                  <a:lnTo>
                    <a:pt x="249" y="37"/>
                  </a:lnTo>
                  <a:lnTo>
                    <a:pt x="249" y="71"/>
                  </a:lnTo>
                  <a:close/>
                </a:path>
              </a:pathLst>
            </a:custGeom>
            <a:solidFill>
              <a:srgbClr val="CB83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6" name="Google Shape;2983;p48">
              <a:extLst>
                <a:ext uri="{FF2B5EF4-FFF2-40B4-BE49-F238E27FC236}">
                  <a16:creationId xmlns:a16="http://schemas.microsoft.com/office/drawing/2014/main" xmlns="" id="{37A87398-3199-F1F7-28C3-6A9C71FDF0E0}"/>
                </a:ext>
              </a:extLst>
            </p:cNvPr>
            <p:cNvSpPr/>
            <p:nvPr/>
          </p:nvSpPr>
          <p:spPr>
            <a:xfrm>
              <a:off x="4029907" y="2726129"/>
              <a:ext cx="1015067" cy="322128"/>
            </a:xfrm>
            <a:custGeom>
              <a:avLst/>
              <a:gdLst/>
              <a:ahLst/>
              <a:cxnLst/>
              <a:rect l="l" t="t" r="r" b="b"/>
              <a:pathLst>
                <a:path w="5795" h="1839" extrusionOk="0">
                  <a:moveTo>
                    <a:pt x="2120" y="35"/>
                  </a:moveTo>
                  <a:lnTo>
                    <a:pt x="1979" y="317"/>
                  </a:lnTo>
                  <a:cubicBezTo>
                    <a:pt x="1979" y="317"/>
                    <a:pt x="814" y="637"/>
                    <a:pt x="424" y="953"/>
                  </a:cubicBezTo>
                  <a:cubicBezTo>
                    <a:pt x="0" y="1273"/>
                    <a:pt x="532" y="1838"/>
                    <a:pt x="1272" y="1838"/>
                  </a:cubicBezTo>
                  <a:cubicBezTo>
                    <a:pt x="1696" y="1838"/>
                    <a:pt x="2227" y="1731"/>
                    <a:pt x="2793" y="1626"/>
                  </a:cubicBezTo>
                  <a:cubicBezTo>
                    <a:pt x="3392" y="1731"/>
                    <a:pt x="4098" y="1838"/>
                    <a:pt x="4522" y="1838"/>
                  </a:cubicBezTo>
                  <a:cubicBezTo>
                    <a:pt x="5266" y="1838"/>
                    <a:pt x="5794" y="1273"/>
                    <a:pt x="5370" y="953"/>
                  </a:cubicBezTo>
                  <a:cubicBezTo>
                    <a:pt x="4946" y="637"/>
                    <a:pt x="3816" y="317"/>
                    <a:pt x="3816" y="317"/>
                  </a:cubicBezTo>
                  <a:lnTo>
                    <a:pt x="3674" y="35"/>
                  </a:lnTo>
                  <a:lnTo>
                    <a:pt x="2934" y="1"/>
                  </a:lnTo>
                  <a:lnTo>
                    <a:pt x="2934" y="1"/>
                  </a:lnTo>
                  <a:lnTo>
                    <a:pt x="2897" y="1"/>
                  </a:lnTo>
                  <a:lnTo>
                    <a:pt x="2863" y="1"/>
                  </a:lnTo>
                  <a:lnTo>
                    <a:pt x="2863" y="1"/>
                  </a:ln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7" name="Google Shape;2984;p48">
              <a:extLst>
                <a:ext uri="{FF2B5EF4-FFF2-40B4-BE49-F238E27FC236}">
                  <a16:creationId xmlns:a16="http://schemas.microsoft.com/office/drawing/2014/main" xmlns="" id="{448B89F8-56A7-1F4F-FAC0-1E5C7126C68C}"/>
                </a:ext>
              </a:extLst>
            </p:cNvPr>
            <p:cNvSpPr/>
            <p:nvPr/>
          </p:nvSpPr>
          <p:spPr>
            <a:xfrm>
              <a:off x="3992772" y="2837534"/>
              <a:ext cx="56052" cy="49747"/>
            </a:xfrm>
            <a:custGeom>
              <a:avLst/>
              <a:gdLst/>
              <a:ahLst/>
              <a:cxnLst/>
              <a:rect l="l" t="t" r="r" b="b"/>
              <a:pathLst>
                <a:path w="320" h="284" extrusionOk="0">
                  <a:moveTo>
                    <a:pt x="178" y="247"/>
                  </a:moveTo>
                  <a:lnTo>
                    <a:pt x="178" y="247"/>
                  </a:lnTo>
                  <a:lnTo>
                    <a:pt x="142" y="247"/>
                  </a:lnTo>
                  <a:cubicBezTo>
                    <a:pt x="142" y="213"/>
                    <a:pt x="108" y="176"/>
                    <a:pt x="71" y="176"/>
                  </a:cubicBezTo>
                  <a:lnTo>
                    <a:pt x="0" y="35"/>
                  </a:lnTo>
                  <a:lnTo>
                    <a:pt x="0" y="1"/>
                  </a:lnTo>
                  <a:lnTo>
                    <a:pt x="37" y="1"/>
                  </a:lnTo>
                  <a:lnTo>
                    <a:pt x="37" y="1"/>
                  </a:lnTo>
                  <a:cubicBezTo>
                    <a:pt x="71" y="1"/>
                    <a:pt x="108" y="35"/>
                    <a:pt x="142" y="72"/>
                  </a:cubicBezTo>
                  <a:cubicBezTo>
                    <a:pt x="178" y="105"/>
                    <a:pt x="212" y="142"/>
                    <a:pt x="212" y="176"/>
                  </a:cubicBezTo>
                  <a:lnTo>
                    <a:pt x="320" y="247"/>
                  </a:lnTo>
                  <a:lnTo>
                    <a:pt x="320" y="283"/>
                  </a:lnTo>
                  <a:lnTo>
                    <a:pt x="283" y="283"/>
                  </a:lnTo>
                  <a:lnTo>
                    <a:pt x="178" y="176"/>
                  </a:lnTo>
                  <a:lnTo>
                    <a:pt x="178" y="176"/>
                  </a:lnTo>
                  <a:cubicBezTo>
                    <a:pt x="178" y="176"/>
                    <a:pt x="178" y="142"/>
                    <a:pt x="108" y="72"/>
                  </a:cubicBezTo>
                  <a:cubicBezTo>
                    <a:pt x="71" y="35"/>
                    <a:pt x="71" y="35"/>
                    <a:pt x="37" y="35"/>
                  </a:cubicBezTo>
                  <a:cubicBezTo>
                    <a:pt x="37" y="35"/>
                    <a:pt x="71" y="105"/>
                    <a:pt x="108" y="142"/>
                  </a:cubicBezTo>
                  <a:cubicBezTo>
                    <a:pt x="142" y="176"/>
                    <a:pt x="142" y="213"/>
                    <a:pt x="178" y="247"/>
                  </a:cubicBezTo>
                  <a:close/>
                </a:path>
              </a:pathLst>
            </a:custGeom>
            <a:solidFill>
              <a:srgbClr val="CB83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8" name="Google Shape;2985;p48">
              <a:extLst>
                <a:ext uri="{FF2B5EF4-FFF2-40B4-BE49-F238E27FC236}">
                  <a16:creationId xmlns:a16="http://schemas.microsoft.com/office/drawing/2014/main" xmlns="" id="{45A0D95B-2AAE-170B-EA88-61B6A22F4E61}"/>
                </a:ext>
              </a:extLst>
            </p:cNvPr>
            <p:cNvSpPr/>
            <p:nvPr/>
          </p:nvSpPr>
          <p:spPr>
            <a:xfrm>
              <a:off x="4023951" y="2855926"/>
              <a:ext cx="43265" cy="24873"/>
            </a:xfrm>
            <a:custGeom>
              <a:avLst/>
              <a:gdLst/>
              <a:ahLst/>
              <a:cxnLst/>
              <a:rect l="l" t="t" r="r" b="b"/>
              <a:pathLst>
                <a:path w="247" h="142" extrusionOk="0">
                  <a:moveTo>
                    <a:pt x="34" y="71"/>
                  </a:moveTo>
                  <a:lnTo>
                    <a:pt x="34" y="71"/>
                  </a:lnTo>
                  <a:lnTo>
                    <a:pt x="34" y="71"/>
                  </a:lnTo>
                  <a:lnTo>
                    <a:pt x="0" y="71"/>
                  </a:lnTo>
                  <a:lnTo>
                    <a:pt x="0" y="37"/>
                  </a:lnTo>
                  <a:lnTo>
                    <a:pt x="0" y="37"/>
                  </a:lnTo>
                  <a:cubicBezTo>
                    <a:pt x="0" y="37"/>
                    <a:pt x="34" y="0"/>
                    <a:pt x="105" y="37"/>
                  </a:cubicBezTo>
                  <a:cubicBezTo>
                    <a:pt x="142" y="37"/>
                    <a:pt x="176" y="71"/>
                    <a:pt x="212" y="108"/>
                  </a:cubicBezTo>
                  <a:lnTo>
                    <a:pt x="246" y="108"/>
                  </a:lnTo>
                  <a:lnTo>
                    <a:pt x="246" y="108"/>
                  </a:lnTo>
                  <a:lnTo>
                    <a:pt x="246" y="108"/>
                  </a:lnTo>
                  <a:lnTo>
                    <a:pt x="212" y="142"/>
                  </a:lnTo>
                  <a:lnTo>
                    <a:pt x="176" y="108"/>
                  </a:lnTo>
                  <a:lnTo>
                    <a:pt x="105" y="37"/>
                  </a:lnTo>
                  <a:cubicBezTo>
                    <a:pt x="71" y="37"/>
                    <a:pt x="34" y="37"/>
                    <a:pt x="34" y="71"/>
                  </a:cubicBezTo>
                  <a:close/>
                </a:path>
              </a:pathLst>
            </a:custGeom>
            <a:solidFill>
              <a:srgbClr val="CB83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79" name="Google Shape;2986;p48">
              <a:extLst>
                <a:ext uri="{FF2B5EF4-FFF2-40B4-BE49-F238E27FC236}">
                  <a16:creationId xmlns:a16="http://schemas.microsoft.com/office/drawing/2014/main" xmlns="" id="{16FC6A4D-4EBD-4A83-8871-8C73E752224F}"/>
                </a:ext>
              </a:extLst>
            </p:cNvPr>
            <p:cNvSpPr/>
            <p:nvPr/>
          </p:nvSpPr>
          <p:spPr>
            <a:xfrm>
              <a:off x="4364119" y="2348475"/>
              <a:ext cx="346647" cy="501673"/>
            </a:xfrm>
            <a:custGeom>
              <a:avLst/>
              <a:gdLst/>
              <a:ahLst/>
              <a:cxnLst/>
              <a:rect l="l" t="t" r="r" b="b"/>
              <a:pathLst>
                <a:path w="1979" h="2864" extrusionOk="0">
                  <a:moveTo>
                    <a:pt x="283" y="37"/>
                  </a:moveTo>
                  <a:cubicBezTo>
                    <a:pt x="319" y="179"/>
                    <a:pt x="249" y="424"/>
                    <a:pt x="212" y="602"/>
                  </a:cubicBezTo>
                  <a:cubicBezTo>
                    <a:pt x="178" y="673"/>
                    <a:pt x="71" y="848"/>
                    <a:pt x="107" y="956"/>
                  </a:cubicBezTo>
                  <a:cubicBezTo>
                    <a:pt x="390" y="1662"/>
                    <a:pt x="390" y="1696"/>
                    <a:pt x="319" y="1804"/>
                  </a:cubicBezTo>
                  <a:cubicBezTo>
                    <a:pt x="249" y="1908"/>
                    <a:pt x="141" y="2191"/>
                    <a:pt x="0" y="2403"/>
                  </a:cubicBezTo>
                  <a:cubicBezTo>
                    <a:pt x="495" y="2864"/>
                    <a:pt x="1484" y="2864"/>
                    <a:pt x="1978" y="2403"/>
                  </a:cubicBezTo>
                  <a:cubicBezTo>
                    <a:pt x="1837" y="2191"/>
                    <a:pt x="1733" y="1908"/>
                    <a:pt x="1662" y="1804"/>
                  </a:cubicBezTo>
                  <a:cubicBezTo>
                    <a:pt x="1591" y="1696"/>
                    <a:pt x="1555" y="1626"/>
                    <a:pt x="1766" y="990"/>
                  </a:cubicBezTo>
                  <a:cubicBezTo>
                    <a:pt x="1803" y="848"/>
                    <a:pt x="1766" y="744"/>
                    <a:pt x="1733" y="636"/>
                  </a:cubicBezTo>
                  <a:cubicBezTo>
                    <a:pt x="1662" y="461"/>
                    <a:pt x="1662" y="142"/>
                    <a:pt x="1696" y="71"/>
                  </a:cubicBezTo>
                  <a:cubicBezTo>
                    <a:pt x="1696" y="37"/>
                    <a:pt x="1521" y="37"/>
                    <a:pt x="1521" y="0"/>
                  </a:cubicBezTo>
                  <a:cubicBezTo>
                    <a:pt x="1484" y="0"/>
                    <a:pt x="1484" y="707"/>
                    <a:pt x="989" y="707"/>
                  </a:cubicBezTo>
                  <a:cubicBezTo>
                    <a:pt x="495" y="744"/>
                    <a:pt x="461" y="0"/>
                    <a:pt x="461" y="0"/>
                  </a:cubicBezTo>
                  <a:cubicBezTo>
                    <a:pt x="390" y="0"/>
                    <a:pt x="283" y="37"/>
                    <a:pt x="283" y="37"/>
                  </a:cubicBezTo>
                  <a:close/>
                </a:path>
              </a:pathLst>
            </a:custGeom>
            <a:solidFill>
              <a:srgbClr val="378E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0" name="Google Shape;2987;p48">
              <a:extLst>
                <a:ext uri="{FF2B5EF4-FFF2-40B4-BE49-F238E27FC236}">
                  <a16:creationId xmlns:a16="http://schemas.microsoft.com/office/drawing/2014/main" xmlns="" id="{A7C3EE8A-A7A6-6B77-E061-75D805BB821E}"/>
                </a:ext>
              </a:extLst>
            </p:cNvPr>
            <p:cNvSpPr/>
            <p:nvPr/>
          </p:nvSpPr>
          <p:spPr>
            <a:xfrm>
              <a:off x="4382861" y="2515757"/>
              <a:ext cx="290770" cy="173413"/>
            </a:xfrm>
            <a:custGeom>
              <a:avLst/>
              <a:gdLst/>
              <a:ahLst/>
              <a:cxnLst/>
              <a:rect l="l" t="t" r="r" b="b"/>
              <a:pathLst>
                <a:path w="1660" h="990" extrusionOk="0">
                  <a:moveTo>
                    <a:pt x="0" y="1"/>
                  </a:moveTo>
                  <a:cubicBezTo>
                    <a:pt x="105" y="247"/>
                    <a:pt x="176" y="388"/>
                    <a:pt x="212" y="529"/>
                  </a:cubicBezTo>
                  <a:cubicBezTo>
                    <a:pt x="317" y="919"/>
                    <a:pt x="1414" y="990"/>
                    <a:pt x="1518" y="459"/>
                  </a:cubicBezTo>
                  <a:cubicBezTo>
                    <a:pt x="1555" y="388"/>
                    <a:pt x="1589" y="247"/>
                    <a:pt x="1659" y="71"/>
                  </a:cubicBezTo>
                  <a:cubicBezTo>
                    <a:pt x="1448" y="176"/>
                    <a:pt x="1165" y="176"/>
                    <a:pt x="919" y="176"/>
                  </a:cubicBezTo>
                  <a:cubicBezTo>
                    <a:pt x="636" y="176"/>
                    <a:pt x="283" y="176"/>
                    <a:pt x="0" y="1"/>
                  </a:cubicBezTo>
                  <a:close/>
                </a:path>
              </a:pathLst>
            </a:custGeom>
            <a:solidFill>
              <a:srgbClr val="2579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1" name="Google Shape;2988;p48">
              <a:extLst>
                <a:ext uri="{FF2B5EF4-FFF2-40B4-BE49-F238E27FC236}">
                  <a16:creationId xmlns:a16="http://schemas.microsoft.com/office/drawing/2014/main" xmlns="" id="{23B803B2-FEDD-AC95-0342-05E694655685}"/>
                </a:ext>
              </a:extLst>
            </p:cNvPr>
            <p:cNvSpPr/>
            <p:nvPr/>
          </p:nvSpPr>
          <p:spPr>
            <a:xfrm>
              <a:off x="4444694" y="1859767"/>
              <a:ext cx="185847" cy="136454"/>
            </a:xfrm>
            <a:custGeom>
              <a:avLst/>
              <a:gdLst/>
              <a:ahLst/>
              <a:cxnLst/>
              <a:rect l="l" t="t" r="r" b="b"/>
              <a:pathLst>
                <a:path w="1061" h="779" extrusionOk="0">
                  <a:moveTo>
                    <a:pt x="529" y="1"/>
                  </a:moveTo>
                  <a:cubicBezTo>
                    <a:pt x="247" y="1"/>
                    <a:pt x="1" y="176"/>
                    <a:pt x="1" y="388"/>
                  </a:cubicBezTo>
                  <a:cubicBezTo>
                    <a:pt x="1" y="600"/>
                    <a:pt x="247" y="778"/>
                    <a:pt x="529" y="778"/>
                  </a:cubicBezTo>
                  <a:cubicBezTo>
                    <a:pt x="812" y="778"/>
                    <a:pt x="1061" y="600"/>
                    <a:pt x="1061" y="388"/>
                  </a:cubicBezTo>
                  <a:cubicBezTo>
                    <a:pt x="1061" y="176"/>
                    <a:pt x="812" y="1"/>
                    <a:pt x="529" y="1"/>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2" name="Google Shape;2989;p48">
              <a:extLst>
                <a:ext uri="{FF2B5EF4-FFF2-40B4-BE49-F238E27FC236}">
                  <a16:creationId xmlns:a16="http://schemas.microsoft.com/office/drawing/2014/main" xmlns="" id="{5D3978B9-2133-AD5A-B236-2E40F3D749A2}"/>
                </a:ext>
              </a:extLst>
            </p:cNvPr>
            <p:cNvSpPr/>
            <p:nvPr/>
          </p:nvSpPr>
          <p:spPr>
            <a:xfrm>
              <a:off x="4450650" y="1859767"/>
              <a:ext cx="173411" cy="92837"/>
            </a:xfrm>
            <a:custGeom>
              <a:avLst/>
              <a:gdLst/>
              <a:ahLst/>
              <a:cxnLst/>
              <a:rect l="l" t="t" r="r" b="b"/>
              <a:pathLst>
                <a:path w="990" h="530" extrusionOk="0">
                  <a:moveTo>
                    <a:pt x="495" y="1"/>
                  </a:moveTo>
                  <a:cubicBezTo>
                    <a:pt x="249" y="1"/>
                    <a:pt x="71" y="106"/>
                    <a:pt x="1" y="247"/>
                  </a:cubicBezTo>
                  <a:cubicBezTo>
                    <a:pt x="71" y="425"/>
                    <a:pt x="249" y="529"/>
                    <a:pt x="495" y="529"/>
                  </a:cubicBezTo>
                  <a:cubicBezTo>
                    <a:pt x="707" y="529"/>
                    <a:pt x="919" y="425"/>
                    <a:pt x="990" y="247"/>
                  </a:cubicBezTo>
                  <a:cubicBezTo>
                    <a:pt x="919" y="106"/>
                    <a:pt x="707" y="1"/>
                    <a:pt x="495" y="1"/>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3" name="Google Shape;2990;p48">
              <a:extLst>
                <a:ext uri="{FF2B5EF4-FFF2-40B4-BE49-F238E27FC236}">
                  <a16:creationId xmlns:a16="http://schemas.microsoft.com/office/drawing/2014/main" xmlns="" id="{0779F70C-A0A1-13D8-9D6A-9A0B743F8AD3}"/>
                </a:ext>
              </a:extLst>
            </p:cNvPr>
            <p:cNvSpPr/>
            <p:nvPr/>
          </p:nvSpPr>
          <p:spPr>
            <a:xfrm>
              <a:off x="4209624" y="2831228"/>
              <a:ext cx="247680" cy="74445"/>
            </a:xfrm>
            <a:custGeom>
              <a:avLst/>
              <a:gdLst/>
              <a:ahLst/>
              <a:cxnLst/>
              <a:rect l="l" t="t" r="r" b="b"/>
              <a:pathLst>
                <a:path w="1414" h="425" extrusionOk="0">
                  <a:moveTo>
                    <a:pt x="1413" y="353"/>
                  </a:moveTo>
                  <a:cubicBezTo>
                    <a:pt x="1306" y="319"/>
                    <a:pt x="1343" y="319"/>
                    <a:pt x="1343" y="319"/>
                  </a:cubicBezTo>
                  <a:cubicBezTo>
                    <a:pt x="1343" y="319"/>
                    <a:pt x="1413" y="108"/>
                    <a:pt x="1235" y="108"/>
                  </a:cubicBezTo>
                  <a:cubicBezTo>
                    <a:pt x="1060" y="71"/>
                    <a:pt x="848" y="178"/>
                    <a:pt x="707" y="108"/>
                  </a:cubicBezTo>
                  <a:cubicBezTo>
                    <a:pt x="565" y="71"/>
                    <a:pt x="529" y="0"/>
                    <a:pt x="458" y="0"/>
                  </a:cubicBezTo>
                  <a:cubicBezTo>
                    <a:pt x="354" y="0"/>
                    <a:pt x="317" y="71"/>
                    <a:pt x="317" y="71"/>
                  </a:cubicBezTo>
                  <a:cubicBezTo>
                    <a:pt x="317" y="71"/>
                    <a:pt x="246" y="0"/>
                    <a:pt x="142" y="71"/>
                  </a:cubicBezTo>
                  <a:cubicBezTo>
                    <a:pt x="0" y="141"/>
                    <a:pt x="34" y="178"/>
                    <a:pt x="34" y="178"/>
                  </a:cubicBezTo>
                  <a:lnTo>
                    <a:pt x="283" y="212"/>
                  </a:lnTo>
                  <a:cubicBezTo>
                    <a:pt x="283" y="212"/>
                    <a:pt x="636" y="390"/>
                    <a:pt x="741" y="424"/>
                  </a:cubicBezTo>
                  <a:cubicBezTo>
                    <a:pt x="741" y="424"/>
                    <a:pt x="1306" y="353"/>
                    <a:pt x="1413" y="353"/>
                  </a:cubicBezTo>
                  <a:close/>
                </a:path>
              </a:pathLst>
            </a:custGeom>
            <a:solidFill>
              <a:srgbClr val="E4AF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4" name="Google Shape;2991;p48">
              <a:extLst>
                <a:ext uri="{FF2B5EF4-FFF2-40B4-BE49-F238E27FC236}">
                  <a16:creationId xmlns:a16="http://schemas.microsoft.com/office/drawing/2014/main" xmlns="" id="{3F4CE876-E0F7-DEC0-E497-E25AA2FBF3C3}"/>
                </a:ext>
              </a:extLst>
            </p:cNvPr>
            <p:cNvSpPr/>
            <p:nvPr/>
          </p:nvSpPr>
          <p:spPr>
            <a:xfrm>
              <a:off x="4388817" y="2014262"/>
              <a:ext cx="291295" cy="291299"/>
            </a:xfrm>
            <a:custGeom>
              <a:avLst/>
              <a:gdLst/>
              <a:ahLst/>
              <a:cxnLst/>
              <a:rect l="l" t="t" r="r" b="b"/>
              <a:pathLst>
                <a:path w="1663" h="1663" extrusionOk="0">
                  <a:moveTo>
                    <a:pt x="178" y="637"/>
                  </a:moveTo>
                  <a:lnTo>
                    <a:pt x="178" y="744"/>
                  </a:lnTo>
                  <a:cubicBezTo>
                    <a:pt x="108" y="637"/>
                    <a:pt x="0" y="673"/>
                    <a:pt x="0" y="815"/>
                  </a:cubicBezTo>
                  <a:cubicBezTo>
                    <a:pt x="0" y="956"/>
                    <a:pt x="142" y="1097"/>
                    <a:pt x="249" y="1097"/>
                  </a:cubicBezTo>
                  <a:cubicBezTo>
                    <a:pt x="320" y="1485"/>
                    <a:pt x="707" y="1663"/>
                    <a:pt x="848" y="1663"/>
                  </a:cubicBezTo>
                  <a:cubicBezTo>
                    <a:pt x="1026" y="1663"/>
                    <a:pt x="1380" y="1451"/>
                    <a:pt x="1450" y="1097"/>
                  </a:cubicBezTo>
                  <a:cubicBezTo>
                    <a:pt x="1555" y="1061"/>
                    <a:pt x="1662" y="956"/>
                    <a:pt x="1662" y="815"/>
                  </a:cubicBezTo>
                  <a:cubicBezTo>
                    <a:pt x="1662" y="707"/>
                    <a:pt x="1592" y="673"/>
                    <a:pt x="1521" y="707"/>
                  </a:cubicBezTo>
                  <a:lnTo>
                    <a:pt x="1521" y="637"/>
                  </a:lnTo>
                  <a:cubicBezTo>
                    <a:pt x="1555" y="1"/>
                    <a:pt x="848" y="71"/>
                    <a:pt x="848" y="71"/>
                  </a:cubicBezTo>
                  <a:cubicBezTo>
                    <a:pt x="848" y="71"/>
                    <a:pt x="142" y="1"/>
                    <a:pt x="178" y="637"/>
                  </a:cubicBezTo>
                  <a:close/>
                </a:path>
              </a:pathLst>
            </a:custGeom>
            <a:solidFill>
              <a:srgbClr val="E4AF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5" name="Google Shape;2992;p48">
              <a:extLst>
                <a:ext uri="{FF2B5EF4-FFF2-40B4-BE49-F238E27FC236}">
                  <a16:creationId xmlns:a16="http://schemas.microsoft.com/office/drawing/2014/main" xmlns="" id="{A0256E10-315A-D59D-C6D4-8858E63D0882}"/>
                </a:ext>
              </a:extLst>
            </p:cNvPr>
            <p:cNvSpPr/>
            <p:nvPr/>
          </p:nvSpPr>
          <p:spPr>
            <a:xfrm>
              <a:off x="4642804" y="2144584"/>
              <a:ext cx="37310" cy="55527"/>
            </a:xfrm>
            <a:custGeom>
              <a:avLst/>
              <a:gdLst/>
              <a:ahLst/>
              <a:cxnLst/>
              <a:rect l="l" t="t" r="r" b="b"/>
              <a:pathLst>
                <a:path w="213" h="317" extrusionOk="0">
                  <a:moveTo>
                    <a:pt x="142" y="34"/>
                  </a:moveTo>
                  <a:cubicBezTo>
                    <a:pt x="175" y="0"/>
                    <a:pt x="212" y="71"/>
                    <a:pt x="175" y="141"/>
                  </a:cubicBezTo>
                  <a:cubicBezTo>
                    <a:pt x="142" y="212"/>
                    <a:pt x="34" y="317"/>
                    <a:pt x="0" y="246"/>
                  </a:cubicBezTo>
                  <a:cubicBezTo>
                    <a:pt x="0" y="212"/>
                    <a:pt x="105" y="34"/>
                    <a:pt x="142" y="34"/>
                  </a:cubicBezTo>
                  <a:close/>
                </a:path>
              </a:pathLst>
            </a:custGeom>
            <a:solidFill>
              <a:srgbClr val="DA9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6" name="Google Shape;2993;p48">
              <a:extLst>
                <a:ext uri="{FF2B5EF4-FFF2-40B4-BE49-F238E27FC236}">
                  <a16:creationId xmlns:a16="http://schemas.microsoft.com/office/drawing/2014/main" xmlns="" id="{2C0D4946-8AD7-2A4B-0230-02E9810BA8BA}"/>
                </a:ext>
              </a:extLst>
            </p:cNvPr>
            <p:cNvSpPr/>
            <p:nvPr/>
          </p:nvSpPr>
          <p:spPr>
            <a:xfrm>
              <a:off x="4395298" y="2144584"/>
              <a:ext cx="37310" cy="55527"/>
            </a:xfrm>
            <a:custGeom>
              <a:avLst/>
              <a:gdLst/>
              <a:ahLst/>
              <a:cxnLst/>
              <a:rect l="l" t="t" r="r" b="b"/>
              <a:pathLst>
                <a:path w="213" h="317" extrusionOk="0">
                  <a:moveTo>
                    <a:pt x="71" y="34"/>
                  </a:moveTo>
                  <a:cubicBezTo>
                    <a:pt x="34" y="0"/>
                    <a:pt x="0" y="71"/>
                    <a:pt x="34" y="141"/>
                  </a:cubicBezTo>
                  <a:cubicBezTo>
                    <a:pt x="71" y="212"/>
                    <a:pt x="141" y="317"/>
                    <a:pt x="175" y="246"/>
                  </a:cubicBezTo>
                  <a:cubicBezTo>
                    <a:pt x="212" y="212"/>
                    <a:pt x="105" y="34"/>
                    <a:pt x="71" y="34"/>
                  </a:cubicBezTo>
                  <a:close/>
                </a:path>
              </a:pathLst>
            </a:custGeom>
            <a:solidFill>
              <a:srgbClr val="DA9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7" name="Google Shape;2994;p48">
              <a:extLst>
                <a:ext uri="{FF2B5EF4-FFF2-40B4-BE49-F238E27FC236}">
                  <a16:creationId xmlns:a16="http://schemas.microsoft.com/office/drawing/2014/main" xmlns="" id="{F22FDCF6-69FF-3B92-2EFC-AB3C62C8466C}"/>
                </a:ext>
              </a:extLst>
            </p:cNvPr>
            <p:cNvSpPr/>
            <p:nvPr/>
          </p:nvSpPr>
          <p:spPr>
            <a:xfrm>
              <a:off x="4413515" y="2014262"/>
              <a:ext cx="235418" cy="210548"/>
            </a:xfrm>
            <a:custGeom>
              <a:avLst/>
              <a:gdLst/>
              <a:ahLst/>
              <a:cxnLst/>
              <a:rect l="l" t="t" r="r" b="b"/>
              <a:pathLst>
                <a:path w="1344" h="1202" extrusionOk="0">
                  <a:moveTo>
                    <a:pt x="37" y="637"/>
                  </a:moveTo>
                  <a:lnTo>
                    <a:pt x="37" y="744"/>
                  </a:lnTo>
                  <a:cubicBezTo>
                    <a:pt x="37" y="707"/>
                    <a:pt x="37" y="707"/>
                    <a:pt x="1" y="707"/>
                  </a:cubicBezTo>
                  <a:cubicBezTo>
                    <a:pt x="37" y="778"/>
                    <a:pt x="37" y="885"/>
                    <a:pt x="108" y="990"/>
                  </a:cubicBezTo>
                  <a:cubicBezTo>
                    <a:pt x="108" y="815"/>
                    <a:pt x="71" y="637"/>
                    <a:pt x="354" y="532"/>
                  </a:cubicBezTo>
                  <a:cubicBezTo>
                    <a:pt x="603" y="461"/>
                    <a:pt x="744" y="283"/>
                    <a:pt x="744" y="283"/>
                  </a:cubicBezTo>
                  <a:cubicBezTo>
                    <a:pt x="744" y="283"/>
                    <a:pt x="778" y="391"/>
                    <a:pt x="1061" y="461"/>
                  </a:cubicBezTo>
                  <a:cubicBezTo>
                    <a:pt x="1343" y="532"/>
                    <a:pt x="1309" y="778"/>
                    <a:pt x="1309" y="956"/>
                  </a:cubicBezTo>
                  <a:cubicBezTo>
                    <a:pt x="1273" y="1131"/>
                    <a:pt x="1309" y="1168"/>
                    <a:pt x="1309" y="1202"/>
                  </a:cubicBezTo>
                  <a:lnTo>
                    <a:pt x="1309" y="1202"/>
                  </a:lnTo>
                  <a:cubicBezTo>
                    <a:pt x="1309" y="1131"/>
                    <a:pt x="1343" y="532"/>
                    <a:pt x="1309" y="391"/>
                  </a:cubicBezTo>
                  <a:cubicBezTo>
                    <a:pt x="1309" y="354"/>
                    <a:pt x="1309" y="283"/>
                    <a:pt x="1273" y="249"/>
                  </a:cubicBezTo>
                  <a:cubicBezTo>
                    <a:pt x="1061" y="38"/>
                    <a:pt x="707" y="71"/>
                    <a:pt x="707" y="71"/>
                  </a:cubicBezTo>
                  <a:cubicBezTo>
                    <a:pt x="707" y="71"/>
                    <a:pt x="1" y="1"/>
                    <a:pt x="37" y="637"/>
                  </a:cubicBezTo>
                  <a:close/>
                </a:path>
              </a:pathLst>
            </a:custGeom>
            <a:solidFill>
              <a:srgbClr val="DA9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8" name="Google Shape;2995;p48">
              <a:extLst>
                <a:ext uri="{FF2B5EF4-FFF2-40B4-BE49-F238E27FC236}">
                  <a16:creationId xmlns:a16="http://schemas.microsoft.com/office/drawing/2014/main" xmlns="" id="{1C9E7730-1584-C3B7-9067-59836D2F1396}"/>
                </a:ext>
              </a:extLst>
            </p:cNvPr>
            <p:cNvSpPr/>
            <p:nvPr/>
          </p:nvSpPr>
          <p:spPr>
            <a:xfrm>
              <a:off x="4382861" y="1934037"/>
              <a:ext cx="315468" cy="377481"/>
            </a:xfrm>
            <a:custGeom>
              <a:avLst/>
              <a:gdLst/>
              <a:ahLst/>
              <a:cxnLst/>
              <a:rect l="l" t="t" r="r" b="b"/>
              <a:pathLst>
                <a:path w="1801" h="2155" extrusionOk="0">
                  <a:moveTo>
                    <a:pt x="778" y="707"/>
                  </a:moveTo>
                  <a:cubicBezTo>
                    <a:pt x="636" y="849"/>
                    <a:pt x="424" y="953"/>
                    <a:pt x="354" y="990"/>
                  </a:cubicBezTo>
                  <a:cubicBezTo>
                    <a:pt x="317" y="990"/>
                    <a:pt x="317" y="1024"/>
                    <a:pt x="317" y="1061"/>
                  </a:cubicBezTo>
                  <a:cubicBezTo>
                    <a:pt x="246" y="1307"/>
                    <a:pt x="317" y="1909"/>
                    <a:pt x="424" y="2084"/>
                  </a:cubicBezTo>
                  <a:lnTo>
                    <a:pt x="495" y="2155"/>
                  </a:lnTo>
                  <a:cubicBezTo>
                    <a:pt x="495" y="2155"/>
                    <a:pt x="246" y="2084"/>
                    <a:pt x="212" y="1872"/>
                  </a:cubicBezTo>
                  <a:cubicBezTo>
                    <a:pt x="176" y="1731"/>
                    <a:pt x="176" y="1343"/>
                    <a:pt x="176" y="1202"/>
                  </a:cubicBezTo>
                  <a:cubicBezTo>
                    <a:pt x="176" y="1165"/>
                    <a:pt x="142" y="1165"/>
                    <a:pt x="142" y="1131"/>
                  </a:cubicBezTo>
                  <a:lnTo>
                    <a:pt x="105" y="1131"/>
                  </a:lnTo>
                  <a:cubicBezTo>
                    <a:pt x="0" y="388"/>
                    <a:pt x="707" y="1"/>
                    <a:pt x="1272" y="317"/>
                  </a:cubicBezTo>
                  <a:cubicBezTo>
                    <a:pt x="1801" y="600"/>
                    <a:pt x="1626" y="1131"/>
                    <a:pt x="1626" y="1131"/>
                  </a:cubicBezTo>
                  <a:lnTo>
                    <a:pt x="1589" y="1202"/>
                  </a:lnTo>
                  <a:cubicBezTo>
                    <a:pt x="1589" y="1377"/>
                    <a:pt x="1589" y="1731"/>
                    <a:pt x="1555" y="1872"/>
                  </a:cubicBezTo>
                  <a:cubicBezTo>
                    <a:pt x="1484" y="2084"/>
                    <a:pt x="1272" y="2155"/>
                    <a:pt x="1272" y="2155"/>
                  </a:cubicBezTo>
                  <a:lnTo>
                    <a:pt x="1343" y="2084"/>
                  </a:lnTo>
                  <a:cubicBezTo>
                    <a:pt x="1484" y="1872"/>
                    <a:pt x="1484" y="1236"/>
                    <a:pt x="1484" y="953"/>
                  </a:cubicBezTo>
                  <a:cubicBezTo>
                    <a:pt x="1484" y="953"/>
                    <a:pt x="1024" y="849"/>
                    <a:pt x="919" y="637"/>
                  </a:cubicBezTo>
                  <a:lnTo>
                    <a:pt x="812" y="741"/>
                  </a:lnTo>
                  <a:cubicBezTo>
                    <a:pt x="670" y="990"/>
                    <a:pt x="354" y="1061"/>
                    <a:pt x="529" y="990"/>
                  </a:cubicBezTo>
                  <a:cubicBezTo>
                    <a:pt x="636" y="953"/>
                    <a:pt x="741" y="849"/>
                    <a:pt x="778" y="707"/>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89" name="Google Shape;2996;p48">
              <a:extLst>
                <a:ext uri="{FF2B5EF4-FFF2-40B4-BE49-F238E27FC236}">
                  <a16:creationId xmlns:a16="http://schemas.microsoft.com/office/drawing/2014/main" xmlns="" id="{62F20A35-8080-4E4B-2298-07B7ED38768D}"/>
                </a:ext>
              </a:extLst>
            </p:cNvPr>
            <p:cNvSpPr/>
            <p:nvPr/>
          </p:nvSpPr>
          <p:spPr>
            <a:xfrm>
              <a:off x="4556098" y="2156845"/>
              <a:ext cx="67963" cy="18567"/>
            </a:xfrm>
            <a:custGeom>
              <a:avLst/>
              <a:gdLst/>
              <a:ahLst/>
              <a:cxnLst/>
              <a:rect l="l" t="t" r="r" b="b"/>
              <a:pathLst>
                <a:path w="388" h="106" extrusionOk="0">
                  <a:moveTo>
                    <a:pt x="354" y="35"/>
                  </a:moveTo>
                  <a:cubicBezTo>
                    <a:pt x="247" y="105"/>
                    <a:pt x="142" y="105"/>
                    <a:pt x="35" y="1"/>
                  </a:cubicBezTo>
                  <a:lnTo>
                    <a:pt x="1" y="1"/>
                  </a:lnTo>
                  <a:lnTo>
                    <a:pt x="35" y="1"/>
                  </a:lnTo>
                  <a:cubicBezTo>
                    <a:pt x="176" y="71"/>
                    <a:pt x="176" y="71"/>
                    <a:pt x="354" y="1"/>
                  </a:cubicBezTo>
                  <a:lnTo>
                    <a:pt x="388" y="1"/>
                  </a:lnTo>
                  <a:cubicBezTo>
                    <a:pt x="388" y="1"/>
                    <a:pt x="388" y="35"/>
                    <a:pt x="354" y="35"/>
                  </a:cubicBezTo>
                  <a:close/>
                </a:path>
              </a:pathLst>
            </a:custGeom>
            <a:solidFill>
              <a:srgbClr val="935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90" name="Google Shape;2997;p48">
              <a:extLst>
                <a:ext uri="{FF2B5EF4-FFF2-40B4-BE49-F238E27FC236}">
                  <a16:creationId xmlns:a16="http://schemas.microsoft.com/office/drawing/2014/main" xmlns="" id="{C42506B1-FA1D-0FD3-2B0B-755C2A58D70C}"/>
                </a:ext>
              </a:extLst>
            </p:cNvPr>
            <p:cNvSpPr/>
            <p:nvPr/>
          </p:nvSpPr>
          <p:spPr>
            <a:xfrm>
              <a:off x="4450650" y="2156845"/>
              <a:ext cx="62008" cy="18567"/>
            </a:xfrm>
            <a:custGeom>
              <a:avLst/>
              <a:gdLst/>
              <a:ahLst/>
              <a:cxnLst/>
              <a:rect l="l" t="t" r="r" b="b"/>
              <a:pathLst>
                <a:path w="354" h="106" extrusionOk="0">
                  <a:moveTo>
                    <a:pt x="1" y="35"/>
                  </a:moveTo>
                  <a:cubicBezTo>
                    <a:pt x="142" y="105"/>
                    <a:pt x="249" y="105"/>
                    <a:pt x="354" y="1"/>
                  </a:cubicBezTo>
                  <a:lnTo>
                    <a:pt x="354" y="1"/>
                  </a:lnTo>
                  <a:lnTo>
                    <a:pt x="354" y="1"/>
                  </a:lnTo>
                  <a:cubicBezTo>
                    <a:pt x="213" y="71"/>
                    <a:pt x="179" y="71"/>
                    <a:pt x="37" y="1"/>
                  </a:cubicBezTo>
                  <a:lnTo>
                    <a:pt x="1" y="1"/>
                  </a:lnTo>
                  <a:close/>
                </a:path>
              </a:pathLst>
            </a:custGeom>
            <a:solidFill>
              <a:srgbClr val="935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91" name="Google Shape;2998;p48">
              <a:extLst>
                <a:ext uri="{FF2B5EF4-FFF2-40B4-BE49-F238E27FC236}">
                  <a16:creationId xmlns:a16="http://schemas.microsoft.com/office/drawing/2014/main" xmlns="" id="{2FE9CD37-1007-E8BC-7C96-53639D3427F0}"/>
                </a:ext>
              </a:extLst>
            </p:cNvPr>
            <p:cNvSpPr/>
            <p:nvPr/>
          </p:nvSpPr>
          <p:spPr>
            <a:xfrm>
              <a:off x="4518963" y="2212373"/>
              <a:ext cx="37310" cy="24873"/>
            </a:xfrm>
            <a:custGeom>
              <a:avLst/>
              <a:gdLst/>
              <a:ahLst/>
              <a:cxnLst/>
              <a:rect l="l" t="t" r="r" b="b"/>
              <a:pathLst>
                <a:path w="213" h="142" extrusionOk="0">
                  <a:moveTo>
                    <a:pt x="1" y="0"/>
                  </a:moveTo>
                  <a:lnTo>
                    <a:pt x="213" y="0"/>
                  </a:lnTo>
                  <a:cubicBezTo>
                    <a:pt x="213" y="0"/>
                    <a:pt x="105" y="142"/>
                    <a:pt x="1" y="0"/>
                  </a:cubicBezTo>
                  <a:close/>
                </a:path>
              </a:pathLst>
            </a:custGeom>
            <a:solidFill>
              <a:srgbClr val="DA9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92" name="Google Shape;2999;p48">
              <a:extLst>
                <a:ext uri="{FF2B5EF4-FFF2-40B4-BE49-F238E27FC236}">
                  <a16:creationId xmlns:a16="http://schemas.microsoft.com/office/drawing/2014/main" xmlns="" id="{18853540-33B5-D7E9-3471-3770452CF49C}"/>
                </a:ext>
              </a:extLst>
            </p:cNvPr>
            <p:cNvSpPr/>
            <p:nvPr/>
          </p:nvSpPr>
          <p:spPr>
            <a:xfrm>
              <a:off x="4500221" y="2231115"/>
              <a:ext cx="74444" cy="18567"/>
            </a:xfrm>
            <a:custGeom>
              <a:avLst/>
              <a:gdLst/>
              <a:ahLst/>
              <a:cxnLst/>
              <a:rect l="l" t="t" r="r" b="b"/>
              <a:pathLst>
                <a:path w="425" h="106" extrusionOk="0">
                  <a:moveTo>
                    <a:pt x="212" y="71"/>
                  </a:moveTo>
                  <a:cubicBezTo>
                    <a:pt x="178" y="35"/>
                    <a:pt x="142" y="1"/>
                    <a:pt x="108" y="35"/>
                  </a:cubicBezTo>
                  <a:cubicBezTo>
                    <a:pt x="71" y="71"/>
                    <a:pt x="0" y="105"/>
                    <a:pt x="0" y="105"/>
                  </a:cubicBezTo>
                  <a:lnTo>
                    <a:pt x="212" y="105"/>
                  </a:lnTo>
                  <a:lnTo>
                    <a:pt x="424" y="105"/>
                  </a:lnTo>
                  <a:cubicBezTo>
                    <a:pt x="424" y="105"/>
                    <a:pt x="320" y="71"/>
                    <a:pt x="283" y="35"/>
                  </a:cubicBezTo>
                  <a:cubicBezTo>
                    <a:pt x="249" y="1"/>
                    <a:pt x="249" y="35"/>
                    <a:pt x="212" y="71"/>
                  </a:cubicBezTo>
                  <a:close/>
                </a:path>
              </a:pathLst>
            </a:custGeom>
            <a:solidFill>
              <a:srgbClr val="CC58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93" name="Google Shape;3000;p48">
              <a:extLst>
                <a:ext uri="{FF2B5EF4-FFF2-40B4-BE49-F238E27FC236}">
                  <a16:creationId xmlns:a16="http://schemas.microsoft.com/office/drawing/2014/main" xmlns="" id="{84679C97-CFF9-F65A-6945-43FAB5FE9A70}"/>
                </a:ext>
              </a:extLst>
            </p:cNvPr>
            <p:cNvSpPr/>
            <p:nvPr/>
          </p:nvSpPr>
          <p:spPr>
            <a:xfrm>
              <a:off x="4494265" y="2249507"/>
              <a:ext cx="80400" cy="12437"/>
            </a:xfrm>
            <a:custGeom>
              <a:avLst/>
              <a:gdLst/>
              <a:ahLst/>
              <a:cxnLst/>
              <a:rect l="l" t="t" r="r" b="b"/>
              <a:pathLst>
                <a:path w="459" h="71" extrusionOk="0">
                  <a:moveTo>
                    <a:pt x="246" y="71"/>
                  </a:moveTo>
                  <a:lnTo>
                    <a:pt x="212" y="71"/>
                  </a:lnTo>
                  <a:cubicBezTo>
                    <a:pt x="105" y="71"/>
                    <a:pt x="105" y="0"/>
                    <a:pt x="34" y="0"/>
                  </a:cubicBezTo>
                  <a:cubicBezTo>
                    <a:pt x="0" y="0"/>
                    <a:pt x="34" y="0"/>
                    <a:pt x="34" y="0"/>
                  </a:cubicBezTo>
                  <a:lnTo>
                    <a:pt x="246" y="0"/>
                  </a:lnTo>
                  <a:lnTo>
                    <a:pt x="424" y="0"/>
                  </a:lnTo>
                  <a:lnTo>
                    <a:pt x="458" y="0"/>
                  </a:lnTo>
                  <a:cubicBezTo>
                    <a:pt x="388" y="0"/>
                    <a:pt x="388" y="71"/>
                    <a:pt x="246" y="71"/>
                  </a:cubicBezTo>
                  <a:close/>
                </a:path>
              </a:pathLst>
            </a:custGeom>
            <a:solidFill>
              <a:srgbClr val="CC58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94" name="Google Shape;3001;p48">
              <a:extLst>
                <a:ext uri="{FF2B5EF4-FFF2-40B4-BE49-F238E27FC236}">
                  <a16:creationId xmlns:a16="http://schemas.microsoft.com/office/drawing/2014/main" xmlns="" id="{60D26884-E55B-B675-A067-033B6780CA4D}"/>
                </a:ext>
              </a:extLst>
            </p:cNvPr>
            <p:cNvSpPr/>
            <p:nvPr/>
          </p:nvSpPr>
          <p:spPr>
            <a:xfrm>
              <a:off x="4190707" y="2880624"/>
              <a:ext cx="489404" cy="136278"/>
            </a:xfrm>
            <a:custGeom>
              <a:avLst/>
              <a:gdLst/>
              <a:ahLst/>
              <a:cxnLst/>
              <a:rect l="l" t="t" r="r" b="b"/>
              <a:pathLst>
                <a:path w="2794" h="778" extrusionOk="0">
                  <a:moveTo>
                    <a:pt x="1875" y="778"/>
                  </a:moveTo>
                  <a:cubicBezTo>
                    <a:pt x="1875" y="778"/>
                    <a:pt x="1838" y="778"/>
                    <a:pt x="1838" y="744"/>
                  </a:cubicBezTo>
                  <a:lnTo>
                    <a:pt x="1875" y="744"/>
                  </a:lnTo>
                  <a:cubicBezTo>
                    <a:pt x="2157" y="673"/>
                    <a:pt x="2403" y="566"/>
                    <a:pt x="2581" y="461"/>
                  </a:cubicBezTo>
                  <a:cubicBezTo>
                    <a:pt x="2652" y="461"/>
                    <a:pt x="2686" y="425"/>
                    <a:pt x="2723" y="391"/>
                  </a:cubicBezTo>
                  <a:cubicBezTo>
                    <a:pt x="2756" y="391"/>
                    <a:pt x="2756" y="354"/>
                    <a:pt x="2756" y="354"/>
                  </a:cubicBezTo>
                  <a:lnTo>
                    <a:pt x="2756" y="354"/>
                  </a:lnTo>
                  <a:lnTo>
                    <a:pt x="2545" y="108"/>
                  </a:lnTo>
                  <a:cubicBezTo>
                    <a:pt x="2440" y="108"/>
                    <a:pt x="1097" y="37"/>
                    <a:pt x="38" y="283"/>
                  </a:cubicBezTo>
                  <a:lnTo>
                    <a:pt x="1" y="283"/>
                  </a:lnTo>
                  <a:lnTo>
                    <a:pt x="38" y="283"/>
                  </a:lnTo>
                  <a:cubicBezTo>
                    <a:pt x="1168" y="1"/>
                    <a:pt x="2545" y="71"/>
                    <a:pt x="2545" y="71"/>
                  </a:cubicBezTo>
                  <a:lnTo>
                    <a:pt x="2545" y="108"/>
                  </a:lnTo>
                  <a:lnTo>
                    <a:pt x="2756" y="354"/>
                  </a:lnTo>
                  <a:lnTo>
                    <a:pt x="2756" y="354"/>
                  </a:lnTo>
                  <a:cubicBezTo>
                    <a:pt x="2793" y="391"/>
                    <a:pt x="2756" y="391"/>
                    <a:pt x="2723" y="425"/>
                  </a:cubicBezTo>
                  <a:cubicBezTo>
                    <a:pt x="2686" y="461"/>
                    <a:pt x="2652" y="461"/>
                    <a:pt x="2615" y="495"/>
                  </a:cubicBezTo>
                  <a:cubicBezTo>
                    <a:pt x="2440" y="566"/>
                    <a:pt x="2157" y="673"/>
                    <a:pt x="1875" y="778"/>
                  </a:cubicBezTo>
                  <a:close/>
                </a:path>
              </a:pathLst>
            </a:custGeom>
            <a:solidFill>
              <a:srgbClr val="8585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95" name="Google Shape;3002;p48">
              <a:extLst>
                <a:ext uri="{FF2B5EF4-FFF2-40B4-BE49-F238E27FC236}">
                  <a16:creationId xmlns:a16="http://schemas.microsoft.com/office/drawing/2014/main" xmlns="" id="{2CB9F038-7A4C-D51C-F025-9F72A9595C13}"/>
                </a:ext>
              </a:extLst>
            </p:cNvPr>
            <p:cNvSpPr/>
            <p:nvPr/>
          </p:nvSpPr>
          <p:spPr>
            <a:xfrm>
              <a:off x="4630367" y="2831228"/>
              <a:ext cx="241199" cy="105624"/>
            </a:xfrm>
            <a:custGeom>
              <a:avLst/>
              <a:gdLst/>
              <a:ahLst/>
              <a:cxnLst/>
              <a:rect l="l" t="t" r="r" b="b"/>
              <a:pathLst>
                <a:path w="1377" h="603" extrusionOk="0">
                  <a:moveTo>
                    <a:pt x="1" y="390"/>
                  </a:moveTo>
                  <a:cubicBezTo>
                    <a:pt x="105" y="353"/>
                    <a:pt x="71" y="353"/>
                    <a:pt x="71" y="353"/>
                  </a:cubicBezTo>
                  <a:cubicBezTo>
                    <a:pt x="71" y="353"/>
                    <a:pt x="1" y="141"/>
                    <a:pt x="176" y="108"/>
                  </a:cubicBezTo>
                  <a:cubicBezTo>
                    <a:pt x="354" y="108"/>
                    <a:pt x="529" y="178"/>
                    <a:pt x="707" y="141"/>
                  </a:cubicBezTo>
                  <a:cubicBezTo>
                    <a:pt x="848" y="108"/>
                    <a:pt x="848" y="37"/>
                    <a:pt x="953" y="37"/>
                  </a:cubicBezTo>
                  <a:cubicBezTo>
                    <a:pt x="1060" y="37"/>
                    <a:pt x="1094" y="71"/>
                    <a:pt x="1094" y="71"/>
                  </a:cubicBezTo>
                  <a:cubicBezTo>
                    <a:pt x="1094" y="71"/>
                    <a:pt x="1165" y="0"/>
                    <a:pt x="1272" y="71"/>
                  </a:cubicBezTo>
                  <a:cubicBezTo>
                    <a:pt x="1377" y="141"/>
                    <a:pt x="1377" y="212"/>
                    <a:pt x="1377" y="212"/>
                  </a:cubicBezTo>
                  <a:lnTo>
                    <a:pt x="1131" y="212"/>
                  </a:lnTo>
                  <a:cubicBezTo>
                    <a:pt x="1131" y="212"/>
                    <a:pt x="812" y="390"/>
                    <a:pt x="741" y="424"/>
                  </a:cubicBezTo>
                  <a:cubicBezTo>
                    <a:pt x="529" y="531"/>
                    <a:pt x="458" y="495"/>
                    <a:pt x="213" y="602"/>
                  </a:cubicBezTo>
                  <a:close/>
                </a:path>
              </a:pathLst>
            </a:custGeom>
            <a:solidFill>
              <a:srgbClr val="E4AF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96" name="Google Shape;3003;p48">
              <a:extLst>
                <a:ext uri="{FF2B5EF4-FFF2-40B4-BE49-F238E27FC236}">
                  <a16:creationId xmlns:a16="http://schemas.microsoft.com/office/drawing/2014/main" xmlns="" id="{EF41D77E-5455-7394-0D9F-3344CF4170F3}"/>
                </a:ext>
              </a:extLst>
            </p:cNvPr>
            <p:cNvSpPr/>
            <p:nvPr/>
          </p:nvSpPr>
          <p:spPr>
            <a:xfrm>
              <a:off x="4704637" y="2893061"/>
              <a:ext cx="210545" cy="49747"/>
            </a:xfrm>
            <a:custGeom>
              <a:avLst/>
              <a:gdLst/>
              <a:ahLst/>
              <a:cxnLst/>
              <a:rect l="l" t="t" r="r" b="b"/>
              <a:pathLst>
                <a:path w="1202" h="284" extrusionOk="0">
                  <a:moveTo>
                    <a:pt x="1" y="212"/>
                  </a:moveTo>
                  <a:lnTo>
                    <a:pt x="1" y="178"/>
                  </a:lnTo>
                  <a:lnTo>
                    <a:pt x="1" y="178"/>
                  </a:lnTo>
                  <a:cubicBezTo>
                    <a:pt x="670" y="0"/>
                    <a:pt x="1202" y="249"/>
                    <a:pt x="1202" y="249"/>
                  </a:cubicBezTo>
                  <a:lnTo>
                    <a:pt x="1202" y="249"/>
                  </a:lnTo>
                  <a:cubicBezTo>
                    <a:pt x="1202" y="283"/>
                    <a:pt x="1165" y="283"/>
                    <a:pt x="1165" y="249"/>
                  </a:cubicBezTo>
                  <a:cubicBezTo>
                    <a:pt x="1165" y="249"/>
                    <a:pt x="670" y="0"/>
                    <a:pt x="1" y="212"/>
                  </a:cubicBezTo>
                  <a:close/>
                </a:path>
              </a:pathLst>
            </a:custGeom>
            <a:solidFill>
              <a:srgbClr val="8585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97" name="Google Shape;3004;p48">
              <a:extLst>
                <a:ext uri="{FF2B5EF4-FFF2-40B4-BE49-F238E27FC236}">
                  <a16:creationId xmlns:a16="http://schemas.microsoft.com/office/drawing/2014/main" xmlns="" id="{4C42BDFC-5A18-3AF1-4C1F-4DEE5FEF1E06}"/>
                </a:ext>
              </a:extLst>
            </p:cNvPr>
            <p:cNvSpPr/>
            <p:nvPr/>
          </p:nvSpPr>
          <p:spPr>
            <a:xfrm>
              <a:off x="4556098" y="2095013"/>
              <a:ext cx="49746" cy="18567"/>
            </a:xfrm>
            <a:custGeom>
              <a:avLst/>
              <a:gdLst/>
              <a:ahLst/>
              <a:cxnLst/>
              <a:rect l="l" t="t" r="r" b="b"/>
              <a:pathLst>
                <a:path w="284" h="106" extrusionOk="0">
                  <a:moveTo>
                    <a:pt x="35" y="71"/>
                  </a:moveTo>
                  <a:cubicBezTo>
                    <a:pt x="142" y="34"/>
                    <a:pt x="176" y="0"/>
                    <a:pt x="283" y="71"/>
                  </a:cubicBezTo>
                  <a:cubicBezTo>
                    <a:pt x="176" y="71"/>
                    <a:pt x="176" y="71"/>
                    <a:pt x="71" y="105"/>
                  </a:cubicBezTo>
                  <a:lnTo>
                    <a:pt x="35" y="105"/>
                  </a:lnTo>
                  <a:cubicBezTo>
                    <a:pt x="1" y="105"/>
                    <a:pt x="1" y="71"/>
                    <a:pt x="35" y="71"/>
                  </a:cubicBezTo>
                  <a:close/>
                </a:path>
              </a:pathLst>
            </a:custGeom>
            <a:solidFill>
              <a:srgbClr val="935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98" name="Google Shape;3005;p48">
              <a:extLst>
                <a:ext uri="{FF2B5EF4-FFF2-40B4-BE49-F238E27FC236}">
                  <a16:creationId xmlns:a16="http://schemas.microsoft.com/office/drawing/2014/main" xmlns="" id="{BD70384A-C060-6E80-CA20-BCC7F3478C97}"/>
                </a:ext>
              </a:extLst>
            </p:cNvPr>
            <p:cNvSpPr/>
            <p:nvPr/>
          </p:nvSpPr>
          <p:spPr>
            <a:xfrm>
              <a:off x="4463086" y="2095013"/>
              <a:ext cx="49571" cy="24873"/>
            </a:xfrm>
            <a:custGeom>
              <a:avLst/>
              <a:gdLst/>
              <a:ahLst/>
              <a:cxnLst/>
              <a:rect l="l" t="t" r="r" b="b"/>
              <a:pathLst>
                <a:path w="283" h="142" extrusionOk="0">
                  <a:moveTo>
                    <a:pt x="283" y="71"/>
                  </a:moveTo>
                  <a:cubicBezTo>
                    <a:pt x="178" y="34"/>
                    <a:pt x="108" y="0"/>
                    <a:pt x="0" y="71"/>
                  </a:cubicBezTo>
                  <a:cubicBezTo>
                    <a:pt x="108" y="71"/>
                    <a:pt x="142" y="71"/>
                    <a:pt x="249" y="105"/>
                  </a:cubicBezTo>
                  <a:cubicBezTo>
                    <a:pt x="249" y="142"/>
                    <a:pt x="283" y="105"/>
                    <a:pt x="283" y="105"/>
                  </a:cubicBezTo>
                  <a:close/>
                </a:path>
              </a:pathLst>
            </a:custGeom>
            <a:solidFill>
              <a:srgbClr val="935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99" name="Google Shape;3006;p48">
              <a:extLst>
                <a:ext uri="{FF2B5EF4-FFF2-40B4-BE49-F238E27FC236}">
                  <a16:creationId xmlns:a16="http://schemas.microsoft.com/office/drawing/2014/main" xmlns="" id="{8EE332B3-807D-E252-982A-16E7BE86C4EB}"/>
                </a:ext>
              </a:extLst>
            </p:cNvPr>
            <p:cNvSpPr/>
            <p:nvPr/>
          </p:nvSpPr>
          <p:spPr>
            <a:xfrm>
              <a:off x="4537355" y="2255813"/>
              <a:ext cx="18918" cy="6131"/>
            </a:xfrm>
            <a:custGeom>
              <a:avLst/>
              <a:gdLst/>
              <a:ahLst/>
              <a:cxnLst/>
              <a:rect l="l" t="t" r="r" b="b"/>
              <a:pathLst>
                <a:path w="108" h="35" extrusionOk="0">
                  <a:moveTo>
                    <a:pt x="71" y="1"/>
                  </a:moveTo>
                  <a:lnTo>
                    <a:pt x="108" y="1"/>
                  </a:lnTo>
                  <a:cubicBezTo>
                    <a:pt x="108" y="1"/>
                    <a:pt x="71" y="1"/>
                    <a:pt x="71" y="35"/>
                  </a:cubicBezTo>
                  <a:cubicBezTo>
                    <a:pt x="37" y="35"/>
                    <a:pt x="37" y="35"/>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00" name="Google Shape;3007;p48">
              <a:extLst>
                <a:ext uri="{FF2B5EF4-FFF2-40B4-BE49-F238E27FC236}">
                  <a16:creationId xmlns:a16="http://schemas.microsoft.com/office/drawing/2014/main" xmlns="" id="{FBA07458-13F1-E1CB-C71E-746A4D604923}"/>
                </a:ext>
              </a:extLst>
            </p:cNvPr>
            <p:cNvSpPr/>
            <p:nvPr/>
          </p:nvSpPr>
          <p:spPr>
            <a:xfrm>
              <a:off x="4500221" y="2249507"/>
              <a:ext cx="74444" cy="175"/>
            </a:xfrm>
            <a:custGeom>
              <a:avLst/>
              <a:gdLst/>
              <a:ahLst/>
              <a:cxnLst/>
              <a:rect l="l" t="t" r="r" b="b"/>
              <a:pathLst>
                <a:path w="425" h="1" extrusionOk="0">
                  <a:moveTo>
                    <a:pt x="0" y="0"/>
                  </a:moveTo>
                  <a:lnTo>
                    <a:pt x="0" y="0"/>
                  </a:lnTo>
                  <a:lnTo>
                    <a:pt x="0" y="0"/>
                  </a:lnTo>
                  <a:lnTo>
                    <a:pt x="424" y="0"/>
                  </a:lnTo>
                  <a:lnTo>
                    <a:pt x="424" y="0"/>
                  </a:lnTo>
                  <a:lnTo>
                    <a:pt x="424" y="0"/>
                  </a:lnTo>
                  <a:close/>
                </a:path>
              </a:pathLst>
            </a:custGeom>
            <a:solidFill>
              <a:srgbClr val="C741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01" name="Google Shape;3008;p48">
              <a:extLst>
                <a:ext uri="{FF2B5EF4-FFF2-40B4-BE49-F238E27FC236}">
                  <a16:creationId xmlns:a16="http://schemas.microsoft.com/office/drawing/2014/main" xmlns="" id="{710BAC6B-24F8-0B07-B410-847CEA1812CA}"/>
                </a:ext>
              </a:extLst>
            </p:cNvPr>
            <p:cNvSpPr/>
            <p:nvPr/>
          </p:nvSpPr>
          <p:spPr>
            <a:xfrm>
              <a:off x="4419996" y="1996045"/>
              <a:ext cx="228937" cy="43266"/>
            </a:xfrm>
            <a:custGeom>
              <a:avLst/>
              <a:gdLst/>
              <a:ahLst/>
              <a:cxnLst/>
              <a:rect l="l" t="t" r="r" b="b"/>
              <a:pathLst>
                <a:path w="1307" h="247" extrusionOk="0">
                  <a:moveTo>
                    <a:pt x="953" y="105"/>
                  </a:moveTo>
                  <a:cubicBezTo>
                    <a:pt x="670" y="142"/>
                    <a:pt x="388" y="105"/>
                    <a:pt x="176" y="0"/>
                  </a:cubicBezTo>
                  <a:lnTo>
                    <a:pt x="0" y="175"/>
                  </a:lnTo>
                  <a:cubicBezTo>
                    <a:pt x="105" y="212"/>
                    <a:pt x="212" y="212"/>
                    <a:pt x="317" y="212"/>
                  </a:cubicBezTo>
                  <a:cubicBezTo>
                    <a:pt x="354" y="212"/>
                    <a:pt x="388" y="212"/>
                    <a:pt x="388" y="246"/>
                  </a:cubicBezTo>
                  <a:cubicBezTo>
                    <a:pt x="636" y="246"/>
                    <a:pt x="848" y="246"/>
                    <a:pt x="1024" y="212"/>
                  </a:cubicBezTo>
                  <a:cubicBezTo>
                    <a:pt x="1131" y="212"/>
                    <a:pt x="1236" y="175"/>
                    <a:pt x="1306" y="142"/>
                  </a:cubicBezTo>
                  <a:cubicBezTo>
                    <a:pt x="1272" y="105"/>
                    <a:pt x="1236" y="71"/>
                    <a:pt x="1165" y="34"/>
                  </a:cubicBezTo>
                  <a:cubicBezTo>
                    <a:pt x="1094" y="34"/>
                    <a:pt x="1024" y="71"/>
                    <a:pt x="953" y="105"/>
                  </a:cubicBezTo>
                  <a:close/>
                </a:path>
              </a:pathLst>
            </a:custGeom>
            <a:solidFill>
              <a:srgbClr val="252C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02" name="Google Shape;3009;p48">
              <a:extLst>
                <a:ext uri="{FF2B5EF4-FFF2-40B4-BE49-F238E27FC236}">
                  <a16:creationId xmlns:a16="http://schemas.microsoft.com/office/drawing/2014/main" xmlns="" id="{17046FBC-F6FB-ADCA-CBE0-74D4C971FEF1}"/>
                </a:ext>
              </a:extLst>
            </p:cNvPr>
            <p:cNvSpPr/>
            <p:nvPr/>
          </p:nvSpPr>
          <p:spPr>
            <a:xfrm>
              <a:off x="4351682" y="2466361"/>
              <a:ext cx="359083" cy="247683"/>
            </a:xfrm>
            <a:custGeom>
              <a:avLst/>
              <a:gdLst/>
              <a:ahLst/>
              <a:cxnLst/>
              <a:rect l="l" t="t" r="r" b="b"/>
              <a:pathLst>
                <a:path w="2050" h="1414" extrusionOk="0">
                  <a:moveTo>
                    <a:pt x="1945" y="1413"/>
                  </a:moveTo>
                  <a:cubicBezTo>
                    <a:pt x="1908" y="1377"/>
                    <a:pt x="1908" y="1343"/>
                    <a:pt x="1874" y="1272"/>
                  </a:cubicBezTo>
                  <a:cubicBezTo>
                    <a:pt x="1908" y="1201"/>
                    <a:pt x="1945" y="1094"/>
                    <a:pt x="1945" y="989"/>
                  </a:cubicBezTo>
                  <a:cubicBezTo>
                    <a:pt x="1945" y="741"/>
                    <a:pt x="1837" y="529"/>
                    <a:pt x="1662" y="353"/>
                  </a:cubicBezTo>
                  <a:lnTo>
                    <a:pt x="1626" y="175"/>
                  </a:lnTo>
                  <a:lnTo>
                    <a:pt x="1733" y="283"/>
                  </a:lnTo>
                  <a:cubicBezTo>
                    <a:pt x="1908" y="458"/>
                    <a:pt x="2049" y="707"/>
                    <a:pt x="2049" y="989"/>
                  </a:cubicBezTo>
                  <a:cubicBezTo>
                    <a:pt x="2049" y="1165"/>
                    <a:pt x="2016" y="1306"/>
                    <a:pt x="1945" y="1413"/>
                  </a:cubicBezTo>
                  <a:close/>
                  <a:moveTo>
                    <a:pt x="1521" y="105"/>
                  </a:moveTo>
                  <a:cubicBezTo>
                    <a:pt x="1521" y="141"/>
                    <a:pt x="1521" y="175"/>
                    <a:pt x="1484" y="212"/>
                  </a:cubicBezTo>
                  <a:cubicBezTo>
                    <a:pt x="1343" y="141"/>
                    <a:pt x="1202" y="71"/>
                    <a:pt x="1026" y="71"/>
                  </a:cubicBezTo>
                  <a:cubicBezTo>
                    <a:pt x="848" y="71"/>
                    <a:pt x="707" y="141"/>
                    <a:pt x="602" y="212"/>
                  </a:cubicBezTo>
                  <a:cubicBezTo>
                    <a:pt x="566" y="175"/>
                    <a:pt x="566" y="141"/>
                    <a:pt x="532" y="105"/>
                  </a:cubicBezTo>
                  <a:cubicBezTo>
                    <a:pt x="673" y="34"/>
                    <a:pt x="848" y="0"/>
                    <a:pt x="1026" y="0"/>
                  </a:cubicBezTo>
                  <a:cubicBezTo>
                    <a:pt x="1202" y="0"/>
                    <a:pt x="1380" y="34"/>
                    <a:pt x="1521" y="105"/>
                  </a:cubicBezTo>
                  <a:close/>
                  <a:moveTo>
                    <a:pt x="424" y="175"/>
                  </a:moveTo>
                  <a:lnTo>
                    <a:pt x="390" y="353"/>
                  </a:lnTo>
                  <a:cubicBezTo>
                    <a:pt x="212" y="529"/>
                    <a:pt x="108" y="741"/>
                    <a:pt x="108" y="989"/>
                  </a:cubicBezTo>
                  <a:cubicBezTo>
                    <a:pt x="108" y="1094"/>
                    <a:pt x="142" y="1201"/>
                    <a:pt x="178" y="1272"/>
                  </a:cubicBezTo>
                  <a:cubicBezTo>
                    <a:pt x="142" y="1343"/>
                    <a:pt x="142" y="1377"/>
                    <a:pt x="108" y="1413"/>
                  </a:cubicBezTo>
                  <a:cubicBezTo>
                    <a:pt x="37" y="1306"/>
                    <a:pt x="0" y="1165"/>
                    <a:pt x="0" y="989"/>
                  </a:cubicBezTo>
                  <a:cubicBezTo>
                    <a:pt x="0" y="707"/>
                    <a:pt x="142" y="458"/>
                    <a:pt x="320" y="283"/>
                  </a:cubicBezTo>
                  <a:close/>
                </a:path>
              </a:pathLst>
            </a:custGeom>
            <a:solidFill>
              <a:srgbClr val="DA90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42" name="Google Shape;3010;p48">
              <a:extLst>
                <a:ext uri="{FF2B5EF4-FFF2-40B4-BE49-F238E27FC236}">
                  <a16:creationId xmlns:a16="http://schemas.microsoft.com/office/drawing/2014/main" xmlns="" id="{5919BD96-F56B-7C64-B5B9-F7D1BC0A5798}"/>
                </a:ext>
              </a:extLst>
            </p:cNvPr>
            <p:cNvSpPr/>
            <p:nvPr/>
          </p:nvSpPr>
          <p:spPr>
            <a:xfrm>
              <a:off x="4388817" y="2732085"/>
              <a:ext cx="291295" cy="86882"/>
            </a:xfrm>
            <a:custGeom>
              <a:avLst/>
              <a:gdLst/>
              <a:ahLst/>
              <a:cxnLst/>
              <a:rect l="l" t="t" r="r" b="b"/>
              <a:pathLst>
                <a:path w="1663" h="496" extrusionOk="0">
                  <a:moveTo>
                    <a:pt x="71" y="1"/>
                  </a:moveTo>
                  <a:lnTo>
                    <a:pt x="0" y="108"/>
                  </a:lnTo>
                  <a:cubicBezTo>
                    <a:pt x="37" y="142"/>
                    <a:pt x="71" y="142"/>
                    <a:pt x="108" y="179"/>
                  </a:cubicBezTo>
                  <a:cubicBezTo>
                    <a:pt x="283" y="391"/>
                    <a:pt x="532" y="495"/>
                    <a:pt x="814" y="495"/>
                  </a:cubicBezTo>
                  <a:cubicBezTo>
                    <a:pt x="1097" y="495"/>
                    <a:pt x="1343" y="391"/>
                    <a:pt x="1521" y="179"/>
                  </a:cubicBezTo>
                  <a:cubicBezTo>
                    <a:pt x="1555" y="142"/>
                    <a:pt x="1625" y="108"/>
                    <a:pt x="1662" y="38"/>
                  </a:cubicBezTo>
                  <a:lnTo>
                    <a:pt x="1625" y="1"/>
                  </a:lnTo>
                  <a:lnTo>
                    <a:pt x="1555" y="1"/>
                  </a:lnTo>
                  <a:lnTo>
                    <a:pt x="1450" y="108"/>
                  </a:lnTo>
                  <a:cubicBezTo>
                    <a:pt x="1309" y="283"/>
                    <a:pt x="1060" y="391"/>
                    <a:pt x="814" y="391"/>
                  </a:cubicBezTo>
                  <a:cubicBezTo>
                    <a:pt x="566" y="391"/>
                    <a:pt x="320" y="283"/>
                    <a:pt x="178" y="108"/>
                  </a:cubicBezTo>
                  <a:close/>
                </a:path>
              </a:pathLst>
            </a:custGeom>
            <a:solidFill>
              <a:srgbClr val="2E7C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43" name="Google Shape;3011;p48">
              <a:extLst>
                <a:ext uri="{FF2B5EF4-FFF2-40B4-BE49-F238E27FC236}">
                  <a16:creationId xmlns:a16="http://schemas.microsoft.com/office/drawing/2014/main" xmlns="" id="{18BC5EAC-8FB8-5FC9-EA17-A26A96F70922}"/>
                </a:ext>
              </a:extLst>
            </p:cNvPr>
            <p:cNvSpPr/>
            <p:nvPr/>
          </p:nvSpPr>
          <p:spPr>
            <a:xfrm>
              <a:off x="4382861" y="2466361"/>
              <a:ext cx="303206" cy="352607"/>
            </a:xfrm>
            <a:custGeom>
              <a:avLst/>
              <a:gdLst/>
              <a:ahLst/>
              <a:cxnLst/>
              <a:rect l="l" t="t" r="r" b="b"/>
              <a:pathLst>
                <a:path w="1731" h="2013" extrusionOk="0">
                  <a:moveTo>
                    <a:pt x="34" y="387"/>
                  </a:moveTo>
                  <a:cubicBezTo>
                    <a:pt x="71" y="424"/>
                    <a:pt x="71" y="458"/>
                    <a:pt x="105" y="495"/>
                  </a:cubicBezTo>
                  <a:cubicBezTo>
                    <a:pt x="105" y="424"/>
                    <a:pt x="176" y="387"/>
                    <a:pt x="212" y="353"/>
                  </a:cubicBezTo>
                  <a:cubicBezTo>
                    <a:pt x="354" y="175"/>
                    <a:pt x="600" y="71"/>
                    <a:pt x="848" y="71"/>
                  </a:cubicBezTo>
                  <a:cubicBezTo>
                    <a:pt x="1094" y="71"/>
                    <a:pt x="1343" y="175"/>
                    <a:pt x="1484" y="353"/>
                  </a:cubicBezTo>
                  <a:lnTo>
                    <a:pt x="1626" y="495"/>
                  </a:lnTo>
                  <a:cubicBezTo>
                    <a:pt x="1626" y="458"/>
                    <a:pt x="1626" y="424"/>
                    <a:pt x="1659" y="387"/>
                  </a:cubicBezTo>
                  <a:lnTo>
                    <a:pt x="1555" y="283"/>
                  </a:lnTo>
                  <a:cubicBezTo>
                    <a:pt x="1414" y="141"/>
                    <a:pt x="1272" y="34"/>
                    <a:pt x="1060" y="0"/>
                  </a:cubicBezTo>
                  <a:cubicBezTo>
                    <a:pt x="1024" y="34"/>
                    <a:pt x="953" y="34"/>
                    <a:pt x="882" y="34"/>
                  </a:cubicBezTo>
                  <a:cubicBezTo>
                    <a:pt x="812" y="71"/>
                    <a:pt x="741" y="34"/>
                    <a:pt x="670" y="0"/>
                  </a:cubicBezTo>
                  <a:cubicBezTo>
                    <a:pt x="458" y="34"/>
                    <a:pt x="283" y="141"/>
                    <a:pt x="142" y="283"/>
                  </a:cubicBezTo>
                  <a:close/>
                  <a:moveTo>
                    <a:pt x="71" y="1447"/>
                  </a:moveTo>
                  <a:cubicBezTo>
                    <a:pt x="34" y="1484"/>
                    <a:pt x="34" y="1518"/>
                    <a:pt x="0" y="1555"/>
                  </a:cubicBezTo>
                  <a:cubicBezTo>
                    <a:pt x="34" y="1589"/>
                    <a:pt x="71" y="1659"/>
                    <a:pt x="142" y="1696"/>
                  </a:cubicBezTo>
                  <a:cubicBezTo>
                    <a:pt x="317" y="1908"/>
                    <a:pt x="566" y="2012"/>
                    <a:pt x="848" y="2012"/>
                  </a:cubicBezTo>
                  <a:cubicBezTo>
                    <a:pt x="1131" y="2012"/>
                    <a:pt x="1377" y="1908"/>
                    <a:pt x="1555" y="1696"/>
                  </a:cubicBezTo>
                  <a:cubicBezTo>
                    <a:pt x="1626" y="1625"/>
                    <a:pt x="1696" y="1555"/>
                    <a:pt x="1730" y="1484"/>
                  </a:cubicBezTo>
                  <a:cubicBezTo>
                    <a:pt x="1696" y="1447"/>
                    <a:pt x="1696" y="1413"/>
                    <a:pt x="1659" y="1377"/>
                  </a:cubicBezTo>
                  <a:cubicBezTo>
                    <a:pt x="1626" y="1484"/>
                    <a:pt x="1555" y="1555"/>
                    <a:pt x="1484" y="1625"/>
                  </a:cubicBezTo>
                  <a:cubicBezTo>
                    <a:pt x="1343" y="1800"/>
                    <a:pt x="1094" y="1908"/>
                    <a:pt x="848" y="1908"/>
                  </a:cubicBezTo>
                  <a:cubicBezTo>
                    <a:pt x="600" y="1908"/>
                    <a:pt x="354" y="1800"/>
                    <a:pt x="212" y="1625"/>
                  </a:cubicBezTo>
                  <a:cubicBezTo>
                    <a:pt x="142" y="1589"/>
                    <a:pt x="105" y="1518"/>
                    <a:pt x="71" y="1447"/>
                  </a:cubicBezTo>
                  <a:close/>
                </a:path>
              </a:pathLst>
            </a:custGeom>
            <a:solidFill>
              <a:srgbClr val="2E7C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44" name="Google Shape;3012;p48">
              <a:extLst>
                <a:ext uri="{FF2B5EF4-FFF2-40B4-BE49-F238E27FC236}">
                  <a16:creationId xmlns:a16="http://schemas.microsoft.com/office/drawing/2014/main" xmlns="" id="{7C2322D1-63F9-A63F-9E3E-93C46DDE7A01}"/>
                </a:ext>
              </a:extLst>
            </p:cNvPr>
            <p:cNvSpPr/>
            <p:nvPr/>
          </p:nvSpPr>
          <p:spPr>
            <a:xfrm>
              <a:off x="4388817" y="2521713"/>
              <a:ext cx="284814" cy="31355"/>
            </a:xfrm>
            <a:custGeom>
              <a:avLst/>
              <a:gdLst/>
              <a:ahLst/>
              <a:cxnLst/>
              <a:rect l="l" t="t" r="r" b="b"/>
              <a:pathLst>
                <a:path w="1626" h="179" extrusionOk="0">
                  <a:moveTo>
                    <a:pt x="0" y="71"/>
                  </a:moveTo>
                  <a:cubicBezTo>
                    <a:pt x="37" y="108"/>
                    <a:pt x="37" y="142"/>
                    <a:pt x="71" y="179"/>
                  </a:cubicBezTo>
                  <a:cubicBezTo>
                    <a:pt x="71" y="142"/>
                    <a:pt x="108" y="108"/>
                    <a:pt x="142" y="71"/>
                  </a:cubicBezTo>
                  <a:cubicBezTo>
                    <a:pt x="108" y="37"/>
                    <a:pt x="71" y="37"/>
                    <a:pt x="37" y="1"/>
                  </a:cubicBezTo>
                  <a:cubicBezTo>
                    <a:pt x="37" y="37"/>
                    <a:pt x="37" y="37"/>
                    <a:pt x="0" y="71"/>
                  </a:cubicBezTo>
                  <a:close/>
                  <a:moveTo>
                    <a:pt x="1592" y="179"/>
                  </a:moveTo>
                  <a:cubicBezTo>
                    <a:pt x="1592" y="142"/>
                    <a:pt x="1592" y="108"/>
                    <a:pt x="1625" y="71"/>
                  </a:cubicBezTo>
                  <a:lnTo>
                    <a:pt x="1592" y="37"/>
                  </a:lnTo>
                  <a:cubicBezTo>
                    <a:pt x="1555" y="71"/>
                    <a:pt x="1521" y="71"/>
                    <a:pt x="1484" y="71"/>
                  </a:cubicBezTo>
                  <a:close/>
                </a:path>
              </a:pathLst>
            </a:custGeom>
            <a:solidFill>
              <a:srgbClr val="2E7C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45" name="Google Shape;3013;p48">
              <a:extLst>
                <a:ext uri="{FF2B5EF4-FFF2-40B4-BE49-F238E27FC236}">
                  <a16:creationId xmlns:a16="http://schemas.microsoft.com/office/drawing/2014/main" xmlns="" id="{54163E0E-5497-9A39-DF2B-B72860859DE2}"/>
                </a:ext>
              </a:extLst>
            </p:cNvPr>
            <p:cNvSpPr/>
            <p:nvPr/>
          </p:nvSpPr>
          <p:spPr>
            <a:xfrm>
              <a:off x="4494265" y="2546586"/>
              <a:ext cx="55527" cy="37135"/>
            </a:xfrm>
            <a:custGeom>
              <a:avLst/>
              <a:gdLst/>
              <a:ahLst/>
              <a:cxnLst/>
              <a:rect l="l" t="t" r="r" b="b"/>
              <a:pathLst>
                <a:path w="317" h="212" extrusionOk="0">
                  <a:moveTo>
                    <a:pt x="317" y="178"/>
                  </a:moveTo>
                  <a:cubicBezTo>
                    <a:pt x="283" y="212"/>
                    <a:pt x="246" y="212"/>
                    <a:pt x="212" y="212"/>
                  </a:cubicBezTo>
                  <a:cubicBezTo>
                    <a:pt x="142" y="212"/>
                    <a:pt x="71" y="178"/>
                    <a:pt x="0" y="107"/>
                  </a:cubicBezTo>
                  <a:lnTo>
                    <a:pt x="0" y="37"/>
                  </a:lnTo>
                  <a:cubicBezTo>
                    <a:pt x="0" y="37"/>
                    <a:pt x="0" y="0"/>
                    <a:pt x="34" y="0"/>
                  </a:cubicBezTo>
                  <a:lnTo>
                    <a:pt x="105" y="0"/>
                  </a:lnTo>
                  <a:close/>
                </a:path>
              </a:pathLst>
            </a:custGeom>
            <a:solidFill>
              <a:srgbClr val="2E7C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46" name="Google Shape;3014;p48">
              <a:extLst>
                <a:ext uri="{FF2B5EF4-FFF2-40B4-BE49-F238E27FC236}">
                  <a16:creationId xmlns:a16="http://schemas.microsoft.com/office/drawing/2014/main" xmlns="" id="{2AF25666-6B68-7729-2336-FD8E97471C92}"/>
                </a:ext>
              </a:extLst>
            </p:cNvPr>
            <p:cNvSpPr/>
            <p:nvPr/>
          </p:nvSpPr>
          <p:spPr>
            <a:xfrm>
              <a:off x="4494265" y="2726129"/>
              <a:ext cx="24873" cy="12612"/>
            </a:xfrm>
            <a:custGeom>
              <a:avLst/>
              <a:gdLst/>
              <a:ahLst/>
              <a:cxnLst/>
              <a:rect l="l" t="t" r="r" b="b"/>
              <a:pathLst>
                <a:path w="142" h="72" extrusionOk="0">
                  <a:moveTo>
                    <a:pt x="142" y="1"/>
                  </a:moveTo>
                  <a:lnTo>
                    <a:pt x="0" y="35"/>
                  </a:lnTo>
                  <a:lnTo>
                    <a:pt x="34" y="35"/>
                  </a:lnTo>
                  <a:cubicBezTo>
                    <a:pt x="71" y="72"/>
                    <a:pt x="71" y="72"/>
                    <a:pt x="105" y="35"/>
                  </a:cubicBezTo>
                  <a:close/>
                </a:path>
              </a:pathLst>
            </a:custGeom>
            <a:solidFill>
              <a:srgbClr val="2E7C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47" name="Google Shape;3015;p48">
              <a:extLst>
                <a:ext uri="{FF2B5EF4-FFF2-40B4-BE49-F238E27FC236}">
                  <a16:creationId xmlns:a16="http://schemas.microsoft.com/office/drawing/2014/main" xmlns="" id="{7A21425E-3031-DBE0-B4E4-58C03068CA2A}"/>
                </a:ext>
              </a:extLst>
            </p:cNvPr>
            <p:cNvSpPr/>
            <p:nvPr/>
          </p:nvSpPr>
          <p:spPr>
            <a:xfrm>
              <a:off x="4494265" y="2546586"/>
              <a:ext cx="117534" cy="192156"/>
            </a:xfrm>
            <a:custGeom>
              <a:avLst/>
              <a:gdLst/>
              <a:ahLst/>
              <a:cxnLst/>
              <a:rect l="l" t="t" r="r" b="b"/>
              <a:pathLst>
                <a:path w="671" h="1097" extrusionOk="0">
                  <a:moveTo>
                    <a:pt x="0" y="1026"/>
                  </a:moveTo>
                  <a:lnTo>
                    <a:pt x="0" y="37"/>
                  </a:lnTo>
                  <a:cubicBezTo>
                    <a:pt x="0" y="37"/>
                    <a:pt x="0" y="0"/>
                    <a:pt x="34" y="0"/>
                  </a:cubicBezTo>
                  <a:lnTo>
                    <a:pt x="105" y="0"/>
                  </a:lnTo>
                  <a:lnTo>
                    <a:pt x="670" y="495"/>
                  </a:lnTo>
                  <a:lnTo>
                    <a:pt x="670" y="565"/>
                  </a:lnTo>
                  <a:lnTo>
                    <a:pt x="105" y="1060"/>
                  </a:lnTo>
                  <a:cubicBezTo>
                    <a:pt x="71" y="1097"/>
                    <a:pt x="71" y="1097"/>
                    <a:pt x="34" y="1060"/>
                  </a:cubicBezTo>
                  <a:cubicBezTo>
                    <a:pt x="0" y="1060"/>
                    <a:pt x="0" y="1060"/>
                    <a:pt x="0" y="1026"/>
                  </a:cubicBezTo>
                  <a:close/>
                </a:path>
              </a:pathLst>
            </a:custGeom>
            <a:solidFill>
              <a:srgbClr val="2E7C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48" name="Google Shape;3016;p48">
              <a:extLst>
                <a:ext uri="{FF2B5EF4-FFF2-40B4-BE49-F238E27FC236}">
                  <a16:creationId xmlns:a16="http://schemas.microsoft.com/office/drawing/2014/main" xmlns="" id="{D3E24701-E23E-0612-2696-712AE297715F}"/>
                </a:ext>
              </a:extLst>
            </p:cNvPr>
            <p:cNvSpPr/>
            <p:nvPr/>
          </p:nvSpPr>
          <p:spPr>
            <a:xfrm>
              <a:off x="4494265" y="2546586"/>
              <a:ext cx="117534" cy="117886"/>
            </a:xfrm>
            <a:custGeom>
              <a:avLst/>
              <a:gdLst/>
              <a:ahLst/>
              <a:cxnLst/>
              <a:rect l="l" t="t" r="r" b="b"/>
              <a:pathLst>
                <a:path w="671" h="673" extrusionOk="0">
                  <a:moveTo>
                    <a:pt x="0" y="636"/>
                  </a:moveTo>
                  <a:cubicBezTo>
                    <a:pt x="212" y="673"/>
                    <a:pt x="495" y="673"/>
                    <a:pt x="670" y="565"/>
                  </a:cubicBezTo>
                  <a:lnTo>
                    <a:pt x="670" y="495"/>
                  </a:lnTo>
                  <a:lnTo>
                    <a:pt x="105" y="0"/>
                  </a:lnTo>
                  <a:lnTo>
                    <a:pt x="71" y="0"/>
                  </a:lnTo>
                  <a:lnTo>
                    <a:pt x="34" y="0"/>
                  </a:lnTo>
                  <a:cubicBezTo>
                    <a:pt x="0" y="0"/>
                    <a:pt x="0" y="37"/>
                    <a:pt x="0" y="37"/>
                  </a:cubicBezTo>
                  <a:close/>
                </a:path>
              </a:pathLst>
            </a:custGeom>
            <a:solidFill>
              <a:srgbClr val="2E7C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49" name="Google Shape;3017;p48">
              <a:extLst>
                <a:ext uri="{FF2B5EF4-FFF2-40B4-BE49-F238E27FC236}">
                  <a16:creationId xmlns:a16="http://schemas.microsoft.com/office/drawing/2014/main" xmlns="" id="{D17F2418-6749-FA2A-B580-67BEEEBFBFEB}"/>
                </a:ext>
              </a:extLst>
            </p:cNvPr>
            <p:cNvSpPr/>
            <p:nvPr/>
          </p:nvSpPr>
          <p:spPr>
            <a:xfrm>
              <a:off x="4351682" y="2453924"/>
              <a:ext cx="359083" cy="352607"/>
            </a:xfrm>
            <a:custGeom>
              <a:avLst/>
              <a:gdLst/>
              <a:ahLst/>
              <a:cxnLst/>
              <a:rect l="l" t="t" r="r" b="b"/>
              <a:pathLst>
                <a:path w="2050" h="2013" extrusionOk="0">
                  <a:moveTo>
                    <a:pt x="1026" y="0"/>
                  </a:moveTo>
                  <a:cubicBezTo>
                    <a:pt x="1309" y="0"/>
                    <a:pt x="1555" y="105"/>
                    <a:pt x="1733" y="283"/>
                  </a:cubicBezTo>
                  <a:cubicBezTo>
                    <a:pt x="1908" y="458"/>
                    <a:pt x="2049" y="707"/>
                    <a:pt x="2049" y="990"/>
                  </a:cubicBezTo>
                  <a:cubicBezTo>
                    <a:pt x="2049" y="1272"/>
                    <a:pt x="1908" y="1518"/>
                    <a:pt x="1733" y="1696"/>
                  </a:cubicBezTo>
                  <a:cubicBezTo>
                    <a:pt x="1555" y="1908"/>
                    <a:pt x="1309" y="2013"/>
                    <a:pt x="1026" y="2013"/>
                  </a:cubicBezTo>
                  <a:cubicBezTo>
                    <a:pt x="744" y="2013"/>
                    <a:pt x="495" y="1908"/>
                    <a:pt x="320" y="1696"/>
                  </a:cubicBezTo>
                  <a:cubicBezTo>
                    <a:pt x="142" y="1518"/>
                    <a:pt x="0" y="1272"/>
                    <a:pt x="0" y="990"/>
                  </a:cubicBezTo>
                  <a:cubicBezTo>
                    <a:pt x="0" y="707"/>
                    <a:pt x="142" y="458"/>
                    <a:pt x="320" y="283"/>
                  </a:cubicBezTo>
                  <a:cubicBezTo>
                    <a:pt x="495" y="105"/>
                    <a:pt x="744" y="0"/>
                    <a:pt x="1026" y="0"/>
                  </a:cubicBezTo>
                  <a:close/>
                  <a:moveTo>
                    <a:pt x="1662" y="354"/>
                  </a:moveTo>
                  <a:cubicBezTo>
                    <a:pt x="1521" y="176"/>
                    <a:pt x="1272" y="105"/>
                    <a:pt x="1026" y="105"/>
                  </a:cubicBezTo>
                  <a:cubicBezTo>
                    <a:pt x="778" y="105"/>
                    <a:pt x="532" y="176"/>
                    <a:pt x="390" y="354"/>
                  </a:cubicBezTo>
                  <a:cubicBezTo>
                    <a:pt x="212" y="529"/>
                    <a:pt x="108" y="741"/>
                    <a:pt x="108" y="990"/>
                  </a:cubicBezTo>
                  <a:cubicBezTo>
                    <a:pt x="108" y="1236"/>
                    <a:pt x="212" y="1484"/>
                    <a:pt x="390" y="1626"/>
                  </a:cubicBezTo>
                  <a:cubicBezTo>
                    <a:pt x="532" y="1801"/>
                    <a:pt x="778" y="1908"/>
                    <a:pt x="1026" y="1908"/>
                  </a:cubicBezTo>
                  <a:cubicBezTo>
                    <a:pt x="1272" y="1908"/>
                    <a:pt x="1521" y="1801"/>
                    <a:pt x="1662" y="1626"/>
                  </a:cubicBezTo>
                  <a:cubicBezTo>
                    <a:pt x="1837" y="1484"/>
                    <a:pt x="1945" y="1236"/>
                    <a:pt x="1945" y="990"/>
                  </a:cubicBezTo>
                  <a:cubicBezTo>
                    <a:pt x="1945" y="741"/>
                    <a:pt x="1837" y="529"/>
                    <a:pt x="1662" y="354"/>
                  </a:cubicBezTo>
                  <a:close/>
                </a:path>
              </a:pathLst>
            </a:custGeom>
            <a:solidFill>
              <a:srgbClr val="FFFC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0" name="Google Shape;3018;p48">
              <a:extLst>
                <a:ext uri="{FF2B5EF4-FFF2-40B4-BE49-F238E27FC236}">
                  <a16:creationId xmlns:a16="http://schemas.microsoft.com/office/drawing/2014/main" xmlns="" id="{CC40AF7B-1C23-A0E5-13B8-A06A4C545BAE}"/>
                </a:ext>
              </a:extLst>
            </p:cNvPr>
            <p:cNvSpPr/>
            <p:nvPr/>
          </p:nvSpPr>
          <p:spPr>
            <a:xfrm>
              <a:off x="4494265" y="2534149"/>
              <a:ext cx="117534" cy="192156"/>
            </a:xfrm>
            <a:custGeom>
              <a:avLst/>
              <a:gdLst/>
              <a:ahLst/>
              <a:cxnLst/>
              <a:rect l="l" t="t" r="r" b="b"/>
              <a:pathLst>
                <a:path w="671" h="1097" extrusionOk="0">
                  <a:moveTo>
                    <a:pt x="0" y="1026"/>
                  </a:moveTo>
                  <a:lnTo>
                    <a:pt x="0" y="37"/>
                  </a:lnTo>
                  <a:cubicBezTo>
                    <a:pt x="0" y="37"/>
                    <a:pt x="0" y="0"/>
                    <a:pt x="34" y="0"/>
                  </a:cubicBezTo>
                  <a:lnTo>
                    <a:pt x="105" y="0"/>
                  </a:lnTo>
                  <a:lnTo>
                    <a:pt x="670" y="495"/>
                  </a:lnTo>
                  <a:lnTo>
                    <a:pt x="670" y="566"/>
                  </a:lnTo>
                  <a:lnTo>
                    <a:pt x="105" y="1060"/>
                  </a:lnTo>
                  <a:cubicBezTo>
                    <a:pt x="71" y="1097"/>
                    <a:pt x="71" y="1097"/>
                    <a:pt x="34" y="1097"/>
                  </a:cubicBezTo>
                  <a:cubicBezTo>
                    <a:pt x="0" y="1060"/>
                    <a:pt x="0" y="1060"/>
                    <a:pt x="0" y="1026"/>
                  </a:cubicBezTo>
                  <a:close/>
                </a:path>
              </a:pathLst>
            </a:custGeom>
            <a:solidFill>
              <a:srgbClr val="EB84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1" name="Google Shape;3019;p48">
              <a:extLst>
                <a:ext uri="{FF2B5EF4-FFF2-40B4-BE49-F238E27FC236}">
                  <a16:creationId xmlns:a16="http://schemas.microsoft.com/office/drawing/2014/main" xmlns="" id="{7967A05B-A7C4-4470-7271-FEEC1D9C50A5}"/>
                </a:ext>
              </a:extLst>
            </p:cNvPr>
            <p:cNvSpPr/>
            <p:nvPr/>
          </p:nvSpPr>
          <p:spPr>
            <a:xfrm>
              <a:off x="4840739" y="1828588"/>
              <a:ext cx="612543" cy="340871"/>
            </a:xfrm>
            <a:custGeom>
              <a:avLst/>
              <a:gdLst/>
              <a:ahLst/>
              <a:cxnLst/>
              <a:rect l="l" t="t" r="r" b="b"/>
              <a:pathLst>
                <a:path w="3497" h="1946" extrusionOk="0">
                  <a:moveTo>
                    <a:pt x="176" y="1"/>
                  </a:moveTo>
                  <a:lnTo>
                    <a:pt x="3356" y="1"/>
                  </a:lnTo>
                  <a:cubicBezTo>
                    <a:pt x="3426" y="1"/>
                    <a:pt x="3497" y="72"/>
                    <a:pt x="3497" y="179"/>
                  </a:cubicBezTo>
                  <a:lnTo>
                    <a:pt x="3497" y="1767"/>
                  </a:lnTo>
                  <a:cubicBezTo>
                    <a:pt x="3497" y="1875"/>
                    <a:pt x="3426" y="1945"/>
                    <a:pt x="3356" y="1945"/>
                  </a:cubicBezTo>
                  <a:lnTo>
                    <a:pt x="176" y="1945"/>
                  </a:lnTo>
                  <a:cubicBezTo>
                    <a:pt x="71" y="1945"/>
                    <a:pt x="1" y="1875"/>
                    <a:pt x="1" y="1767"/>
                  </a:cubicBezTo>
                  <a:lnTo>
                    <a:pt x="1" y="179"/>
                  </a:lnTo>
                  <a:cubicBezTo>
                    <a:pt x="1" y="72"/>
                    <a:pt x="71" y="1"/>
                    <a:pt x="176" y="1"/>
                  </a:cubicBezTo>
                  <a:close/>
                </a:path>
              </a:pathLst>
            </a:custGeom>
            <a:solidFill>
              <a:srgbClr val="FFDC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2" name="Google Shape;3020;p48">
              <a:extLst>
                <a:ext uri="{FF2B5EF4-FFF2-40B4-BE49-F238E27FC236}">
                  <a16:creationId xmlns:a16="http://schemas.microsoft.com/office/drawing/2014/main" xmlns="" id="{3DF4CA28-5FCB-A1F1-A049-5B6818491F56}"/>
                </a:ext>
              </a:extLst>
            </p:cNvPr>
            <p:cNvSpPr/>
            <p:nvPr/>
          </p:nvSpPr>
          <p:spPr>
            <a:xfrm>
              <a:off x="4840739" y="1828588"/>
              <a:ext cx="612543" cy="74445"/>
            </a:xfrm>
            <a:custGeom>
              <a:avLst/>
              <a:gdLst/>
              <a:ahLst/>
              <a:cxnLst/>
              <a:rect l="l" t="t" r="r" b="b"/>
              <a:pathLst>
                <a:path w="3497" h="425" extrusionOk="0">
                  <a:moveTo>
                    <a:pt x="176" y="1"/>
                  </a:moveTo>
                  <a:lnTo>
                    <a:pt x="3356" y="1"/>
                  </a:lnTo>
                  <a:cubicBezTo>
                    <a:pt x="3426" y="1"/>
                    <a:pt x="3497" y="72"/>
                    <a:pt x="3497" y="179"/>
                  </a:cubicBezTo>
                  <a:lnTo>
                    <a:pt x="3497" y="391"/>
                  </a:lnTo>
                  <a:cubicBezTo>
                    <a:pt x="3497" y="425"/>
                    <a:pt x="3497" y="425"/>
                    <a:pt x="3463" y="425"/>
                  </a:cubicBezTo>
                  <a:lnTo>
                    <a:pt x="71" y="425"/>
                  </a:lnTo>
                  <a:cubicBezTo>
                    <a:pt x="35" y="425"/>
                    <a:pt x="1" y="425"/>
                    <a:pt x="1" y="391"/>
                  </a:cubicBezTo>
                  <a:lnTo>
                    <a:pt x="1" y="179"/>
                  </a:lnTo>
                  <a:cubicBezTo>
                    <a:pt x="1" y="72"/>
                    <a:pt x="71" y="1"/>
                    <a:pt x="176" y="1"/>
                  </a:cubicBezTo>
                  <a:close/>
                </a:path>
              </a:pathLst>
            </a:custGeom>
            <a:solidFill>
              <a:srgbClr val="EB84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3" name="Google Shape;3021;p48">
              <a:extLst>
                <a:ext uri="{FF2B5EF4-FFF2-40B4-BE49-F238E27FC236}">
                  <a16:creationId xmlns:a16="http://schemas.microsoft.com/office/drawing/2014/main" xmlns="" id="{094CAB48-B8A4-B3FB-DA67-982AA0ABFEE5}"/>
                </a:ext>
              </a:extLst>
            </p:cNvPr>
            <p:cNvSpPr/>
            <p:nvPr/>
          </p:nvSpPr>
          <p:spPr>
            <a:xfrm>
              <a:off x="5292310" y="1853461"/>
              <a:ext cx="130321" cy="24873"/>
            </a:xfrm>
            <a:custGeom>
              <a:avLst/>
              <a:gdLst/>
              <a:ahLst/>
              <a:cxnLst/>
              <a:rect l="l" t="t" r="r" b="b"/>
              <a:pathLst>
                <a:path w="744" h="142" extrusionOk="0">
                  <a:moveTo>
                    <a:pt x="108" y="0"/>
                  </a:moveTo>
                  <a:cubicBezTo>
                    <a:pt x="142" y="0"/>
                    <a:pt x="178" y="37"/>
                    <a:pt x="178" y="71"/>
                  </a:cubicBezTo>
                  <a:cubicBezTo>
                    <a:pt x="178" y="108"/>
                    <a:pt x="142" y="142"/>
                    <a:pt x="108" y="142"/>
                  </a:cubicBezTo>
                  <a:cubicBezTo>
                    <a:pt x="37" y="142"/>
                    <a:pt x="0" y="108"/>
                    <a:pt x="0" y="71"/>
                  </a:cubicBezTo>
                  <a:cubicBezTo>
                    <a:pt x="0" y="37"/>
                    <a:pt x="37" y="0"/>
                    <a:pt x="108" y="0"/>
                  </a:cubicBezTo>
                  <a:close/>
                  <a:moveTo>
                    <a:pt x="390" y="0"/>
                  </a:moveTo>
                  <a:cubicBezTo>
                    <a:pt x="424" y="0"/>
                    <a:pt x="461" y="37"/>
                    <a:pt x="461" y="71"/>
                  </a:cubicBezTo>
                  <a:cubicBezTo>
                    <a:pt x="461" y="108"/>
                    <a:pt x="424" y="142"/>
                    <a:pt x="390" y="142"/>
                  </a:cubicBezTo>
                  <a:cubicBezTo>
                    <a:pt x="320" y="142"/>
                    <a:pt x="283" y="108"/>
                    <a:pt x="283" y="71"/>
                  </a:cubicBezTo>
                  <a:cubicBezTo>
                    <a:pt x="283" y="37"/>
                    <a:pt x="320" y="0"/>
                    <a:pt x="390" y="0"/>
                  </a:cubicBezTo>
                  <a:close/>
                  <a:moveTo>
                    <a:pt x="673" y="0"/>
                  </a:moveTo>
                  <a:cubicBezTo>
                    <a:pt x="707" y="0"/>
                    <a:pt x="744" y="37"/>
                    <a:pt x="744" y="71"/>
                  </a:cubicBezTo>
                  <a:cubicBezTo>
                    <a:pt x="744" y="108"/>
                    <a:pt x="707" y="142"/>
                    <a:pt x="673" y="142"/>
                  </a:cubicBezTo>
                  <a:cubicBezTo>
                    <a:pt x="602" y="142"/>
                    <a:pt x="566" y="108"/>
                    <a:pt x="566" y="71"/>
                  </a:cubicBezTo>
                  <a:cubicBezTo>
                    <a:pt x="566" y="37"/>
                    <a:pt x="602" y="0"/>
                    <a:pt x="67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4" name="Google Shape;3022;p48">
              <a:extLst>
                <a:ext uri="{FF2B5EF4-FFF2-40B4-BE49-F238E27FC236}">
                  <a16:creationId xmlns:a16="http://schemas.microsoft.com/office/drawing/2014/main" xmlns="" id="{C2CDD820-08A2-8E81-5240-2F5E55C19A02}"/>
                </a:ext>
              </a:extLst>
            </p:cNvPr>
            <p:cNvSpPr/>
            <p:nvPr/>
          </p:nvSpPr>
          <p:spPr>
            <a:xfrm>
              <a:off x="5038849" y="1946473"/>
              <a:ext cx="383781" cy="161152"/>
            </a:xfrm>
            <a:custGeom>
              <a:avLst/>
              <a:gdLst/>
              <a:ahLst/>
              <a:cxnLst/>
              <a:rect l="l" t="t" r="r" b="b"/>
              <a:pathLst>
                <a:path w="2191" h="920" extrusionOk="0">
                  <a:moveTo>
                    <a:pt x="34" y="354"/>
                  </a:moveTo>
                  <a:lnTo>
                    <a:pt x="2154" y="354"/>
                  </a:lnTo>
                  <a:lnTo>
                    <a:pt x="2191" y="388"/>
                  </a:lnTo>
                  <a:cubicBezTo>
                    <a:pt x="2191" y="425"/>
                    <a:pt x="2154" y="425"/>
                    <a:pt x="2154" y="425"/>
                  </a:cubicBezTo>
                  <a:lnTo>
                    <a:pt x="34" y="425"/>
                  </a:lnTo>
                  <a:cubicBezTo>
                    <a:pt x="0" y="425"/>
                    <a:pt x="0" y="425"/>
                    <a:pt x="0" y="388"/>
                  </a:cubicBezTo>
                  <a:cubicBezTo>
                    <a:pt x="0" y="388"/>
                    <a:pt x="0" y="354"/>
                    <a:pt x="34" y="354"/>
                  </a:cubicBezTo>
                  <a:close/>
                  <a:moveTo>
                    <a:pt x="2013" y="142"/>
                  </a:moveTo>
                  <a:lnTo>
                    <a:pt x="2049" y="142"/>
                  </a:lnTo>
                  <a:cubicBezTo>
                    <a:pt x="2049" y="142"/>
                    <a:pt x="2083" y="142"/>
                    <a:pt x="2083" y="176"/>
                  </a:cubicBezTo>
                  <a:lnTo>
                    <a:pt x="2049" y="213"/>
                  </a:lnTo>
                  <a:lnTo>
                    <a:pt x="2013" y="213"/>
                  </a:lnTo>
                  <a:cubicBezTo>
                    <a:pt x="1979" y="213"/>
                    <a:pt x="1979" y="176"/>
                    <a:pt x="1979" y="176"/>
                  </a:cubicBezTo>
                  <a:cubicBezTo>
                    <a:pt x="1979" y="142"/>
                    <a:pt x="1979" y="142"/>
                    <a:pt x="2013" y="142"/>
                  </a:cubicBezTo>
                  <a:close/>
                  <a:moveTo>
                    <a:pt x="34" y="142"/>
                  </a:moveTo>
                  <a:lnTo>
                    <a:pt x="1871" y="142"/>
                  </a:lnTo>
                  <a:cubicBezTo>
                    <a:pt x="1908" y="142"/>
                    <a:pt x="1908" y="142"/>
                    <a:pt x="1908" y="176"/>
                  </a:cubicBezTo>
                  <a:cubicBezTo>
                    <a:pt x="1908" y="176"/>
                    <a:pt x="1908" y="213"/>
                    <a:pt x="1871" y="213"/>
                  </a:cubicBezTo>
                  <a:lnTo>
                    <a:pt x="34" y="213"/>
                  </a:lnTo>
                  <a:cubicBezTo>
                    <a:pt x="0" y="213"/>
                    <a:pt x="0" y="176"/>
                    <a:pt x="0" y="176"/>
                  </a:cubicBezTo>
                  <a:cubicBezTo>
                    <a:pt x="0" y="142"/>
                    <a:pt x="0" y="142"/>
                    <a:pt x="34" y="142"/>
                  </a:cubicBezTo>
                  <a:close/>
                  <a:moveTo>
                    <a:pt x="34" y="1"/>
                  </a:moveTo>
                  <a:lnTo>
                    <a:pt x="2154" y="1"/>
                  </a:lnTo>
                  <a:cubicBezTo>
                    <a:pt x="2154" y="1"/>
                    <a:pt x="2191" y="1"/>
                    <a:pt x="2191" y="34"/>
                  </a:cubicBezTo>
                  <a:lnTo>
                    <a:pt x="2154" y="71"/>
                  </a:lnTo>
                  <a:lnTo>
                    <a:pt x="34" y="71"/>
                  </a:lnTo>
                  <a:cubicBezTo>
                    <a:pt x="0" y="71"/>
                    <a:pt x="0" y="34"/>
                    <a:pt x="0" y="34"/>
                  </a:cubicBezTo>
                  <a:cubicBezTo>
                    <a:pt x="0" y="1"/>
                    <a:pt x="0" y="1"/>
                    <a:pt x="34" y="1"/>
                  </a:cubicBezTo>
                  <a:close/>
                  <a:moveTo>
                    <a:pt x="2083" y="741"/>
                  </a:moveTo>
                  <a:lnTo>
                    <a:pt x="2154" y="741"/>
                  </a:lnTo>
                  <a:lnTo>
                    <a:pt x="2191" y="741"/>
                  </a:lnTo>
                  <a:cubicBezTo>
                    <a:pt x="2191" y="707"/>
                    <a:pt x="2191" y="707"/>
                    <a:pt x="2154" y="707"/>
                  </a:cubicBezTo>
                  <a:lnTo>
                    <a:pt x="2083" y="707"/>
                  </a:lnTo>
                  <a:cubicBezTo>
                    <a:pt x="2083" y="707"/>
                    <a:pt x="2049" y="707"/>
                    <a:pt x="2049" y="741"/>
                  </a:cubicBezTo>
                  <a:close/>
                  <a:moveTo>
                    <a:pt x="34" y="741"/>
                  </a:moveTo>
                  <a:lnTo>
                    <a:pt x="1979" y="741"/>
                  </a:lnTo>
                  <a:lnTo>
                    <a:pt x="2013" y="741"/>
                  </a:lnTo>
                  <a:cubicBezTo>
                    <a:pt x="2013" y="707"/>
                    <a:pt x="1979" y="707"/>
                    <a:pt x="1979" y="707"/>
                  </a:cubicBezTo>
                  <a:lnTo>
                    <a:pt x="34" y="707"/>
                  </a:lnTo>
                  <a:cubicBezTo>
                    <a:pt x="0" y="707"/>
                    <a:pt x="0" y="707"/>
                    <a:pt x="0" y="741"/>
                  </a:cubicBezTo>
                  <a:close/>
                  <a:moveTo>
                    <a:pt x="34" y="919"/>
                  </a:moveTo>
                  <a:lnTo>
                    <a:pt x="1837" y="919"/>
                  </a:lnTo>
                  <a:cubicBezTo>
                    <a:pt x="1871" y="919"/>
                    <a:pt x="1871" y="882"/>
                    <a:pt x="1871" y="882"/>
                  </a:cubicBezTo>
                  <a:cubicBezTo>
                    <a:pt x="1871" y="848"/>
                    <a:pt x="1871" y="848"/>
                    <a:pt x="1837" y="848"/>
                  </a:cubicBezTo>
                  <a:lnTo>
                    <a:pt x="34" y="848"/>
                  </a:lnTo>
                  <a:cubicBezTo>
                    <a:pt x="0" y="848"/>
                    <a:pt x="0" y="848"/>
                    <a:pt x="0" y="882"/>
                  </a:cubicBezTo>
                  <a:cubicBezTo>
                    <a:pt x="0" y="882"/>
                    <a:pt x="0" y="919"/>
                    <a:pt x="34" y="919"/>
                  </a:cubicBezTo>
                  <a:close/>
                  <a:moveTo>
                    <a:pt x="2013" y="495"/>
                  </a:moveTo>
                  <a:lnTo>
                    <a:pt x="2049" y="495"/>
                  </a:lnTo>
                  <a:lnTo>
                    <a:pt x="2083" y="529"/>
                  </a:lnTo>
                  <a:cubicBezTo>
                    <a:pt x="2083" y="566"/>
                    <a:pt x="2049" y="566"/>
                    <a:pt x="2049" y="566"/>
                  </a:cubicBezTo>
                  <a:lnTo>
                    <a:pt x="2013" y="566"/>
                  </a:lnTo>
                  <a:cubicBezTo>
                    <a:pt x="1979" y="566"/>
                    <a:pt x="1979" y="566"/>
                    <a:pt x="1979" y="529"/>
                  </a:cubicBezTo>
                  <a:cubicBezTo>
                    <a:pt x="1979" y="529"/>
                    <a:pt x="1979" y="495"/>
                    <a:pt x="2013" y="495"/>
                  </a:cubicBezTo>
                  <a:close/>
                  <a:moveTo>
                    <a:pt x="34" y="495"/>
                  </a:moveTo>
                  <a:lnTo>
                    <a:pt x="1871" y="495"/>
                  </a:lnTo>
                  <a:cubicBezTo>
                    <a:pt x="1908" y="495"/>
                    <a:pt x="1908" y="529"/>
                    <a:pt x="1908" y="529"/>
                  </a:cubicBezTo>
                  <a:cubicBezTo>
                    <a:pt x="1908" y="566"/>
                    <a:pt x="1908" y="566"/>
                    <a:pt x="1871" y="566"/>
                  </a:cubicBezTo>
                  <a:lnTo>
                    <a:pt x="34" y="566"/>
                  </a:lnTo>
                  <a:cubicBezTo>
                    <a:pt x="0" y="566"/>
                    <a:pt x="0" y="566"/>
                    <a:pt x="0" y="529"/>
                  </a:cubicBezTo>
                  <a:cubicBezTo>
                    <a:pt x="0" y="529"/>
                    <a:pt x="0" y="495"/>
                    <a:pt x="34" y="495"/>
                  </a:cubicBezTo>
                  <a:close/>
                </a:path>
              </a:pathLst>
            </a:custGeom>
            <a:solidFill>
              <a:srgbClr val="EB84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5" name="Google Shape;3023;p48">
              <a:extLst>
                <a:ext uri="{FF2B5EF4-FFF2-40B4-BE49-F238E27FC236}">
                  <a16:creationId xmlns:a16="http://schemas.microsoft.com/office/drawing/2014/main" xmlns="" id="{CA59B405-8D59-0FA0-5187-40294F7EEDED}"/>
                </a:ext>
              </a:extLst>
            </p:cNvPr>
            <p:cNvSpPr/>
            <p:nvPr/>
          </p:nvSpPr>
          <p:spPr>
            <a:xfrm>
              <a:off x="4883829" y="1958910"/>
              <a:ext cx="136276" cy="136278"/>
            </a:xfrm>
            <a:custGeom>
              <a:avLst/>
              <a:gdLst/>
              <a:ahLst/>
              <a:cxnLst/>
              <a:rect l="l" t="t" r="r" b="b"/>
              <a:pathLst>
                <a:path w="778" h="778" extrusionOk="0">
                  <a:moveTo>
                    <a:pt x="391" y="777"/>
                  </a:moveTo>
                  <a:cubicBezTo>
                    <a:pt x="603" y="777"/>
                    <a:pt x="778" y="599"/>
                    <a:pt x="778" y="387"/>
                  </a:cubicBezTo>
                  <a:cubicBezTo>
                    <a:pt x="778" y="175"/>
                    <a:pt x="603" y="0"/>
                    <a:pt x="391" y="0"/>
                  </a:cubicBezTo>
                  <a:cubicBezTo>
                    <a:pt x="179" y="0"/>
                    <a:pt x="1" y="175"/>
                    <a:pt x="1" y="387"/>
                  </a:cubicBezTo>
                  <a:cubicBezTo>
                    <a:pt x="1" y="599"/>
                    <a:pt x="179" y="777"/>
                    <a:pt x="391" y="777"/>
                  </a:cubicBezTo>
                  <a:close/>
                </a:path>
              </a:pathLst>
            </a:custGeom>
            <a:solidFill>
              <a:srgbClr val="EB848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6" name="Google Shape;3024;p48">
              <a:extLst>
                <a:ext uri="{FF2B5EF4-FFF2-40B4-BE49-F238E27FC236}">
                  <a16:creationId xmlns:a16="http://schemas.microsoft.com/office/drawing/2014/main" xmlns="" id="{B865BC01-2319-FF04-02DD-6976E9823738}"/>
                </a:ext>
              </a:extLst>
            </p:cNvPr>
            <p:cNvSpPr/>
            <p:nvPr/>
          </p:nvSpPr>
          <p:spPr>
            <a:xfrm>
              <a:off x="4915008" y="1977127"/>
              <a:ext cx="74444" cy="105624"/>
            </a:xfrm>
            <a:custGeom>
              <a:avLst/>
              <a:gdLst/>
              <a:ahLst/>
              <a:cxnLst/>
              <a:rect l="l" t="t" r="r" b="b"/>
              <a:pathLst>
                <a:path w="425" h="603" extrusionOk="0">
                  <a:moveTo>
                    <a:pt x="425" y="532"/>
                  </a:moveTo>
                  <a:cubicBezTo>
                    <a:pt x="354" y="566"/>
                    <a:pt x="283" y="603"/>
                    <a:pt x="213" y="603"/>
                  </a:cubicBezTo>
                  <a:cubicBezTo>
                    <a:pt x="142" y="603"/>
                    <a:pt x="71" y="566"/>
                    <a:pt x="1" y="532"/>
                  </a:cubicBezTo>
                  <a:cubicBezTo>
                    <a:pt x="35" y="425"/>
                    <a:pt x="105" y="354"/>
                    <a:pt x="213" y="354"/>
                  </a:cubicBezTo>
                  <a:cubicBezTo>
                    <a:pt x="317" y="354"/>
                    <a:pt x="388" y="425"/>
                    <a:pt x="425" y="532"/>
                  </a:cubicBezTo>
                  <a:close/>
                  <a:moveTo>
                    <a:pt x="213" y="1"/>
                  </a:moveTo>
                  <a:cubicBezTo>
                    <a:pt x="283" y="1"/>
                    <a:pt x="354" y="71"/>
                    <a:pt x="354" y="142"/>
                  </a:cubicBezTo>
                  <a:cubicBezTo>
                    <a:pt x="354" y="250"/>
                    <a:pt x="283" y="283"/>
                    <a:pt x="213" y="283"/>
                  </a:cubicBezTo>
                  <a:cubicBezTo>
                    <a:pt x="142" y="283"/>
                    <a:pt x="71" y="250"/>
                    <a:pt x="71" y="142"/>
                  </a:cubicBezTo>
                  <a:cubicBezTo>
                    <a:pt x="71" y="71"/>
                    <a:pt x="142" y="1"/>
                    <a:pt x="2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7" name="Google Shape;3025;p48">
              <a:extLst>
                <a:ext uri="{FF2B5EF4-FFF2-40B4-BE49-F238E27FC236}">
                  <a16:creationId xmlns:a16="http://schemas.microsoft.com/office/drawing/2014/main" xmlns="" id="{8F233D70-24D2-49F9-32D3-73B3C0DFC125}"/>
                </a:ext>
              </a:extLst>
            </p:cNvPr>
            <p:cNvSpPr/>
            <p:nvPr/>
          </p:nvSpPr>
          <p:spPr>
            <a:xfrm>
              <a:off x="4896266" y="2410308"/>
              <a:ext cx="458050" cy="247683"/>
            </a:xfrm>
            <a:custGeom>
              <a:avLst/>
              <a:gdLst/>
              <a:ahLst/>
              <a:cxnLst/>
              <a:rect l="l" t="t" r="r" b="b"/>
              <a:pathLst>
                <a:path w="2615" h="1414" extrusionOk="0">
                  <a:moveTo>
                    <a:pt x="142" y="1"/>
                  </a:moveTo>
                  <a:lnTo>
                    <a:pt x="2473" y="1"/>
                  </a:lnTo>
                  <a:cubicBezTo>
                    <a:pt x="2544" y="1"/>
                    <a:pt x="2615" y="38"/>
                    <a:pt x="2615" y="108"/>
                  </a:cubicBezTo>
                  <a:lnTo>
                    <a:pt x="2615" y="1309"/>
                  </a:lnTo>
                  <a:cubicBezTo>
                    <a:pt x="2615" y="1380"/>
                    <a:pt x="2544" y="1414"/>
                    <a:pt x="2473" y="1414"/>
                  </a:cubicBezTo>
                  <a:lnTo>
                    <a:pt x="142" y="1414"/>
                  </a:lnTo>
                  <a:cubicBezTo>
                    <a:pt x="71" y="1414"/>
                    <a:pt x="0" y="1380"/>
                    <a:pt x="0" y="1309"/>
                  </a:cubicBezTo>
                  <a:lnTo>
                    <a:pt x="0" y="108"/>
                  </a:lnTo>
                  <a:cubicBezTo>
                    <a:pt x="0" y="38"/>
                    <a:pt x="71" y="1"/>
                    <a:pt x="142" y="1"/>
                  </a:cubicBezTo>
                  <a:close/>
                </a:path>
              </a:pathLst>
            </a:custGeom>
            <a:solidFill>
              <a:srgbClr val="FF9D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8" name="Google Shape;3026;p48">
              <a:extLst>
                <a:ext uri="{FF2B5EF4-FFF2-40B4-BE49-F238E27FC236}">
                  <a16:creationId xmlns:a16="http://schemas.microsoft.com/office/drawing/2014/main" xmlns="" id="{2E87223A-F7DE-18FE-4B07-8A40191EAAD5}"/>
                </a:ext>
              </a:extLst>
            </p:cNvPr>
            <p:cNvSpPr/>
            <p:nvPr/>
          </p:nvSpPr>
          <p:spPr>
            <a:xfrm>
              <a:off x="4896266" y="2410308"/>
              <a:ext cx="458050" cy="56228"/>
            </a:xfrm>
            <a:custGeom>
              <a:avLst/>
              <a:gdLst/>
              <a:ahLst/>
              <a:cxnLst/>
              <a:rect l="l" t="t" r="r" b="b"/>
              <a:pathLst>
                <a:path w="2615" h="321" extrusionOk="0">
                  <a:moveTo>
                    <a:pt x="142" y="1"/>
                  </a:moveTo>
                  <a:lnTo>
                    <a:pt x="2473" y="1"/>
                  </a:lnTo>
                  <a:cubicBezTo>
                    <a:pt x="2544" y="1"/>
                    <a:pt x="2615" y="38"/>
                    <a:pt x="2615" y="108"/>
                  </a:cubicBezTo>
                  <a:lnTo>
                    <a:pt x="2615" y="283"/>
                  </a:lnTo>
                  <a:lnTo>
                    <a:pt x="2581" y="320"/>
                  </a:lnTo>
                  <a:lnTo>
                    <a:pt x="37" y="320"/>
                  </a:lnTo>
                  <a:lnTo>
                    <a:pt x="0" y="283"/>
                  </a:lnTo>
                  <a:lnTo>
                    <a:pt x="0" y="108"/>
                  </a:lnTo>
                  <a:cubicBezTo>
                    <a:pt x="0" y="38"/>
                    <a:pt x="71" y="1"/>
                    <a:pt x="142" y="1"/>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9" name="Google Shape;3027;p48">
              <a:extLst>
                <a:ext uri="{FF2B5EF4-FFF2-40B4-BE49-F238E27FC236}">
                  <a16:creationId xmlns:a16="http://schemas.microsoft.com/office/drawing/2014/main" xmlns="" id="{44706CCB-3AF0-8257-3CAB-2EDBBD31EC73}"/>
                </a:ext>
              </a:extLst>
            </p:cNvPr>
            <p:cNvSpPr/>
            <p:nvPr/>
          </p:nvSpPr>
          <p:spPr>
            <a:xfrm>
              <a:off x="5230478" y="2429226"/>
              <a:ext cx="99142" cy="18392"/>
            </a:xfrm>
            <a:custGeom>
              <a:avLst/>
              <a:gdLst/>
              <a:ahLst/>
              <a:cxnLst/>
              <a:rect l="l" t="t" r="r" b="b"/>
              <a:pathLst>
                <a:path w="566" h="105" extrusionOk="0">
                  <a:moveTo>
                    <a:pt x="71" y="0"/>
                  </a:moveTo>
                  <a:cubicBezTo>
                    <a:pt x="107" y="0"/>
                    <a:pt x="141" y="0"/>
                    <a:pt x="141" y="34"/>
                  </a:cubicBezTo>
                  <a:cubicBezTo>
                    <a:pt x="141" y="71"/>
                    <a:pt x="107" y="105"/>
                    <a:pt x="71" y="105"/>
                  </a:cubicBezTo>
                  <a:cubicBezTo>
                    <a:pt x="37" y="105"/>
                    <a:pt x="0" y="71"/>
                    <a:pt x="0" y="34"/>
                  </a:cubicBezTo>
                  <a:cubicBezTo>
                    <a:pt x="0" y="0"/>
                    <a:pt x="37" y="0"/>
                    <a:pt x="71" y="0"/>
                  </a:cubicBezTo>
                  <a:close/>
                  <a:moveTo>
                    <a:pt x="283" y="0"/>
                  </a:moveTo>
                  <a:cubicBezTo>
                    <a:pt x="319" y="0"/>
                    <a:pt x="353" y="0"/>
                    <a:pt x="353" y="34"/>
                  </a:cubicBezTo>
                  <a:cubicBezTo>
                    <a:pt x="353" y="71"/>
                    <a:pt x="319" y="105"/>
                    <a:pt x="283" y="105"/>
                  </a:cubicBezTo>
                  <a:cubicBezTo>
                    <a:pt x="249" y="105"/>
                    <a:pt x="212" y="71"/>
                    <a:pt x="212" y="34"/>
                  </a:cubicBezTo>
                  <a:cubicBezTo>
                    <a:pt x="212" y="0"/>
                    <a:pt x="249" y="0"/>
                    <a:pt x="283" y="0"/>
                  </a:cubicBezTo>
                  <a:close/>
                  <a:moveTo>
                    <a:pt x="495" y="0"/>
                  </a:moveTo>
                  <a:cubicBezTo>
                    <a:pt x="531" y="0"/>
                    <a:pt x="565" y="0"/>
                    <a:pt x="565" y="34"/>
                  </a:cubicBezTo>
                  <a:cubicBezTo>
                    <a:pt x="565" y="71"/>
                    <a:pt x="531" y="105"/>
                    <a:pt x="495" y="105"/>
                  </a:cubicBezTo>
                  <a:cubicBezTo>
                    <a:pt x="461" y="105"/>
                    <a:pt x="424" y="71"/>
                    <a:pt x="424" y="34"/>
                  </a:cubicBezTo>
                  <a:cubicBezTo>
                    <a:pt x="424" y="0"/>
                    <a:pt x="461" y="0"/>
                    <a:pt x="4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60" name="Google Shape;3028;p48">
              <a:extLst>
                <a:ext uri="{FF2B5EF4-FFF2-40B4-BE49-F238E27FC236}">
                  <a16:creationId xmlns:a16="http://schemas.microsoft.com/office/drawing/2014/main" xmlns="" id="{611CE80F-180F-F618-5D8D-B6081EA020F8}"/>
                </a:ext>
              </a:extLst>
            </p:cNvPr>
            <p:cNvSpPr/>
            <p:nvPr/>
          </p:nvSpPr>
          <p:spPr>
            <a:xfrm>
              <a:off x="5044804" y="2497014"/>
              <a:ext cx="284814" cy="118061"/>
            </a:xfrm>
            <a:custGeom>
              <a:avLst/>
              <a:gdLst/>
              <a:ahLst/>
              <a:cxnLst/>
              <a:rect l="l" t="t" r="r" b="b"/>
              <a:pathLst>
                <a:path w="1626" h="674" extrusionOk="0">
                  <a:moveTo>
                    <a:pt x="0" y="249"/>
                  </a:moveTo>
                  <a:lnTo>
                    <a:pt x="1591" y="249"/>
                  </a:lnTo>
                  <a:lnTo>
                    <a:pt x="1591" y="283"/>
                  </a:lnTo>
                  <a:lnTo>
                    <a:pt x="1591" y="320"/>
                  </a:lnTo>
                  <a:lnTo>
                    <a:pt x="0" y="320"/>
                  </a:lnTo>
                  <a:lnTo>
                    <a:pt x="0" y="283"/>
                  </a:lnTo>
                  <a:close/>
                  <a:moveTo>
                    <a:pt x="1484" y="108"/>
                  </a:moveTo>
                  <a:lnTo>
                    <a:pt x="1521" y="108"/>
                  </a:lnTo>
                  <a:lnTo>
                    <a:pt x="1521" y="108"/>
                  </a:lnTo>
                  <a:lnTo>
                    <a:pt x="1521" y="142"/>
                  </a:lnTo>
                  <a:lnTo>
                    <a:pt x="1484" y="142"/>
                  </a:lnTo>
                  <a:cubicBezTo>
                    <a:pt x="1450" y="142"/>
                    <a:pt x="1450" y="142"/>
                    <a:pt x="1450" y="108"/>
                  </a:cubicBezTo>
                  <a:close/>
                  <a:moveTo>
                    <a:pt x="0" y="108"/>
                  </a:moveTo>
                  <a:lnTo>
                    <a:pt x="1379" y="108"/>
                  </a:lnTo>
                  <a:lnTo>
                    <a:pt x="1413" y="108"/>
                  </a:lnTo>
                  <a:cubicBezTo>
                    <a:pt x="1413" y="142"/>
                    <a:pt x="1413" y="142"/>
                    <a:pt x="1379" y="142"/>
                  </a:cubicBezTo>
                  <a:lnTo>
                    <a:pt x="0" y="142"/>
                  </a:lnTo>
                  <a:lnTo>
                    <a:pt x="0" y="108"/>
                  </a:lnTo>
                  <a:close/>
                  <a:moveTo>
                    <a:pt x="0" y="0"/>
                  </a:moveTo>
                  <a:lnTo>
                    <a:pt x="1591" y="0"/>
                  </a:lnTo>
                  <a:lnTo>
                    <a:pt x="1591" y="0"/>
                  </a:lnTo>
                  <a:lnTo>
                    <a:pt x="1591" y="37"/>
                  </a:lnTo>
                  <a:lnTo>
                    <a:pt x="0" y="37"/>
                  </a:lnTo>
                  <a:lnTo>
                    <a:pt x="0" y="0"/>
                  </a:lnTo>
                  <a:close/>
                  <a:moveTo>
                    <a:pt x="1555" y="566"/>
                  </a:moveTo>
                  <a:lnTo>
                    <a:pt x="1591" y="566"/>
                  </a:lnTo>
                  <a:lnTo>
                    <a:pt x="1625" y="532"/>
                  </a:lnTo>
                  <a:lnTo>
                    <a:pt x="1591" y="495"/>
                  </a:lnTo>
                  <a:lnTo>
                    <a:pt x="1555" y="495"/>
                  </a:lnTo>
                  <a:cubicBezTo>
                    <a:pt x="1521" y="495"/>
                    <a:pt x="1521" y="532"/>
                    <a:pt x="1521" y="532"/>
                  </a:cubicBezTo>
                  <a:cubicBezTo>
                    <a:pt x="1521" y="532"/>
                    <a:pt x="1521" y="566"/>
                    <a:pt x="1555" y="566"/>
                  </a:cubicBezTo>
                  <a:close/>
                  <a:moveTo>
                    <a:pt x="0" y="566"/>
                  </a:moveTo>
                  <a:lnTo>
                    <a:pt x="1450" y="566"/>
                  </a:lnTo>
                  <a:lnTo>
                    <a:pt x="1484" y="532"/>
                  </a:lnTo>
                  <a:lnTo>
                    <a:pt x="1450" y="495"/>
                  </a:lnTo>
                  <a:lnTo>
                    <a:pt x="0" y="495"/>
                  </a:lnTo>
                  <a:lnTo>
                    <a:pt x="0" y="532"/>
                  </a:lnTo>
                  <a:close/>
                  <a:moveTo>
                    <a:pt x="0" y="673"/>
                  </a:moveTo>
                  <a:lnTo>
                    <a:pt x="1343" y="673"/>
                  </a:lnTo>
                  <a:cubicBezTo>
                    <a:pt x="1379" y="673"/>
                    <a:pt x="1379" y="636"/>
                    <a:pt x="1379" y="636"/>
                  </a:cubicBezTo>
                  <a:cubicBezTo>
                    <a:pt x="1379" y="636"/>
                    <a:pt x="1379" y="602"/>
                    <a:pt x="1343" y="602"/>
                  </a:cubicBezTo>
                  <a:lnTo>
                    <a:pt x="0" y="602"/>
                  </a:lnTo>
                  <a:lnTo>
                    <a:pt x="0" y="636"/>
                  </a:lnTo>
                  <a:close/>
                  <a:moveTo>
                    <a:pt x="1484" y="354"/>
                  </a:moveTo>
                  <a:lnTo>
                    <a:pt x="1521" y="354"/>
                  </a:lnTo>
                  <a:lnTo>
                    <a:pt x="1521" y="390"/>
                  </a:lnTo>
                  <a:lnTo>
                    <a:pt x="1521" y="424"/>
                  </a:lnTo>
                  <a:lnTo>
                    <a:pt x="1484" y="424"/>
                  </a:lnTo>
                  <a:cubicBezTo>
                    <a:pt x="1450" y="424"/>
                    <a:pt x="1450" y="390"/>
                    <a:pt x="1450" y="390"/>
                  </a:cubicBezTo>
                  <a:cubicBezTo>
                    <a:pt x="1450" y="390"/>
                    <a:pt x="1450" y="354"/>
                    <a:pt x="1484" y="354"/>
                  </a:cubicBezTo>
                  <a:close/>
                  <a:moveTo>
                    <a:pt x="0" y="354"/>
                  </a:moveTo>
                  <a:lnTo>
                    <a:pt x="1379" y="354"/>
                  </a:lnTo>
                  <a:cubicBezTo>
                    <a:pt x="1413" y="354"/>
                    <a:pt x="1413" y="390"/>
                    <a:pt x="1413" y="390"/>
                  </a:cubicBezTo>
                  <a:cubicBezTo>
                    <a:pt x="1413" y="390"/>
                    <a:pt x="1413" y="424"/>
                    <a:pt x="1379" y="424"/>
                  </a:cubicBezTo>
                  <a:lnTo>
                    <a:pt x="0" y="424"/>
                  </a:lnTo>
                  <a:lnTo>
                    <a:pt x="0" y="390"/>
                  </a:ln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61" name="Google Shape;3029;p48">
              <a:extLst>
                <a:ext uri="{FF2B5EF4-FFF2-40B4-BE49-F238E27FC236}">
                  <a16:creationId xmlns:a16="http://schemas.microsoft.com/office/drawing/2014/main" xmlns="" id="{346FB0A2-C862-DCD9-339E-BE8986210904}"/>
                </a:ext>
              </a:extLst>
            </p:cNvPr>
            <p:cNvSpPr/>
            <p:nvPr/>
          </p:nvSpPr>
          <p:spPr>
            <a:xfrm>
              <a:off x="4927445" y="2509451"/>
              <a:ext cx="99142" cy="93188"/>
            </a:xfrm>
            <a:custGeom>
              <a:avLst/>
              <a:gdLst/>
              <a:ahLst/>
              <a:cxnLst/>
              <a:rect l="l" t="t" r="r" b="b"/>
              <a:pathLst>
                <a:path w="566" h="532" extrusionOk="0">
                  <a:moveTo>
                    <a:pt x="283" y="531"/>
                  </a:moveTo>
                  <a:cubicBezTo>
                    <a:pt x="458" y="531"/>
                    <a:pt x="566" y="424"/>
                    <a:pt x="566" y="249"/>
                  </a:cubicBezTo>
                  <a:cubicBezTo>
                    <a:pt x="566" y="107"/>
                    <a:pt x="458" y="0"/>
                    <a:pt x="283" y="0"/>
                  </a:cubicBezTo>
                  <a:cubicBezTo>
                    <a:pt x="142" y="0"/>
                    <a:pt x="0" y="107"/>
                    <a:pt x="0" y="249"/>
                  </a:cubicBezTo>
                  <a:cubicBezTo>
                    <a:pt x="0" y="424"/>
                    <a:pt x="142" y="531"/>
                    <a:pt x="283" y="531"/>
                  </a:cubicBezTo>
                  <a:close/>
                </a:path>
              </a:pathLst>
            </a:custGeom>
            <a:solidFill>
              <a:srgbClr val="FF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62" name="Google Shape;3030;p48">
              <a:extLst>
                <a:ext uri="{FF2B5EF4-FFF2-40B4-BE49-F238E27FC236}">
                  <a16:creationId xmlns:a16="http://schemas.microsoft.com/office/drawing/2014/main" xmlns="" id="{9347CA8E-56A3-C2EC-A368-FA0860EBD6C7}"/>
                </a:ext>
              </a:extLst>
            </p:cNvPr>
            <p:cNvSpPr/>
            <p:nvPr/>
          </p:nvSpPr>
          <p:spPr>
            <a:xfrm>
              <a:off x="4952143" y="2521713"/>
              <a:ext cx="49746" cy="74445"/>
            </a:xfrm>
            <a:custGeom>
              <a:avLst/>
              <a:gdLst/>
              <a:ahLst/>
              <a:cxnLst/>
              <a:rect l="l" t="t" r="r" b="b"/>
              <a:pathLst>
                <a:path w="284" h="425" extrusionOk="0">
                  <a:moveTo>
                    <a:pt x="283" y="391"/>
                  </a:moveTo>
                  <a:cubicBezTo>
                    <a:pt x="247" y="425"/>
                    <a:pt x="213" y="425"/>
                    <a:pt x="142" y="425"/>
                  </a:cubicBezTo>
                  <a:cubicBezTo>
                    <a:pt x="105" y="425"/>
                    <a:pt x="35" y="425"/>
                    <a:pt x="1" y="391"/>
                  </a:cubicBezTo>
                  <a:cubicBezTo>
                    <a:pt x="1" y="283"/>
                    <a:pt x="71" y="249"/>
                    <a:pt x="142" y="249"/>
                  </a:cubicBezTo>
                  <a:cubicBezTo>
                    <a:pt x="247" y="249"/>
                    <a:pt x="283" y="283"/>
                    <a:pt x="283" y="391"/>
                  </a:cubicBezTo>
                  <a:close/>
                  <a:moveTo>
                    <a:pt x="142" y="1"/>
                  </a:moveTo>
                  <a:cubicBezTo>
                    <a:pt x="213" y="1"/>
                    <a:pt x="247" y="37"/>
                    <a:pt x="247" y="108"/>
                  </a:cubicBezTo>
                  <a:cubicBezTo>
                    <a:pt x="247" y="142"/>
                    <a:pt x="213" y="213"/>
                    <a:pt x="142" y="213"/>
                  </a:cubicBezTo>
                  <a:cubicBezTo>
                    <a:pt x="105" y="213"/>
                    <a:pt x="35" y="142"/>
                    <a:pt x="35" y="108"/>
                  </a:cubicBezTo>
                  <a:cubicBezTo>
                    <a:pt x="35" y="37"/>
                    <a:pt x="105" y="1"/>
                    <a:pt x="1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63" name="Google Shape;3031;p48">
              <a:extLst>
                <a:ext uri="{FF2B5EF4-FFF2-40B4-BE49-F238E27FC236}">
                  <a16:creationId xmlns:a16="http://schemas.microsoft.com/office/drawing/2014/main" xmlns="" id="{317874EA-186C-9FF8-AD2D-E4A9D121D927}"/>
                </a:ext>
              </a:extLst>
            </p:cNvPr>
            <p:cNvSpPr/>
            <p:nvPr/>
          </p:nvSpPr>
          <p:spPr>
            <a:xfrm>
              <a:off x="3949682" y="2385610"/>
              <a:ext cx="123840" cy="130323"/>
            </a:xfrm>
            <a:custGeom>
              <a:avLst/>
              <a:gdLst/>
              <a:ahLst/>
              <a:cxnLst/>
              <a:rect l="l" t="t" r="r" b="b"/>
              <a:pathLst>
                <a:path w="707" h="744" extrusionOk="0">
                  <a:moveTo>
                    <a:pt x="0" y="71"/>
                  </a:moveTo>
                  <a:lnTo>
                    <a:pt x="707" y="744"/>
                  </a:lnTo>
                  <a:lnTo>
                    <a:pt x="707" y="0"/>
                  </a:lnTo>
                  <a:lnTo>
                    <a:pt x="0" y="0"/>
                  </a:lnTo>
                  <a:close/>
                </a:path>
              </a:pathLst>
            </a:custGeom>
            <a:solidFill>
              <a:srgbClr val="FFDC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64" name="Google Shape;3032;p48">
              <a:extLst>
                <a:ext uri="{FF2B5EF4-FFF2-40B4-BE49-F238E27FC236}">
                  <a16:creationId xmlns:a16="http://schemas.microsoft.com/office/drawing/2014/main" xmlns="" id="{EB7ECD36-2AE3-B8E4-0340-2F2E57701503}"/>
                </a:ext>
              </a:extLst>
            </p:cNvPr>
            <p:cNvSpPr/>
            <p:nvPr/>
          </p:nvSpPr>
          <p:spPr>
            <a:xfrm>
              <a:off x="5044804" y="2144584"/>
              <a:ext cx="160974" cy="166932"/>
            </a:xfrm>
            <a:custGeom>
              <a:avLst/>
              <a:gdLst/>
              <a:ahLst/>
              <a:cxnLst/>
              <a:rect l="l" t="t" r="r" b="b"/>
              <a:pathLst>
                <a:path w="919" h="953" extrusionOk="0">
                  <a:moveTo>
                    <a:pt x="919" y="71"/>
                  </a:moveTo>
                  <a:lnTo>
                    <a:pt x="0" y="953"/>
                  </a:lnTo>
                  <a:lnTo>
                    <a:pt x="0" y="0"/>
                  </a:lnTo>
                  <a:lnTo>
                    <a:pt x="919" y="0"/>
                  </a:lnTo>
                  <a:close/>
                </a:path>
              </a:pathLst>
            </a:custGeom>
            <a:solidFill>
              <a:srgbClr val="FFDC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65" name="Google Shape;3033;p48">
              <a:extLst>
                <a:ext uri="{FF2B5EF4-FFF2-40B4-BE49-F238E27FC236}">
                  <a16:creationId xmlns:a16="http://schemas.microsoft.com/office/drawing/2014/main" xmlns="" id="{D69C5E4B-3D65-3674-E5A4-1236DF36F176}"/>
                </a:ext>
              </a:extLst>
            </p:cNvPr>
            <p:cNvSpPr/>
            <p:nvPr/>
          </p:nvSpPr>
          <p:spPr>
            <a:xfrm>
              <a:off x="5019931" y="2645554"/>
              <a:ext cx="80925" cy="86707"/>
            </a:xfrm>
            <a:custGeom>
              <a:avLst/>
              <a:gdLst/>
              <a:ahLst/>
              <a:cxnLst/>
              <a:rect l="l" t="t" r="r" b="b"/>
              <a:pathLst>
                <a:path w="462" h="495" extrusionOk="0">
                  <a:moveTo>
                    <a:pt x="462" y="37"/>
                  </a:moveTo>
                  <a:lnTo>
                    <a:pt x="1" y="495"/>
                  </a:lnTo>
                  <a:lnTo>
                    <a:pt x="1" y="0"/>
                  </a:lnTo>
                  <a:lnTo>
                    <a:pt x="462" y="0"/>
                  </a:lnTo>
                  <a:close/>
                </a:path>
              </a:pathLst>
            </a:custGeom>
            <a:solidFill>
              <a:srgbClr val="FF9D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187" name="صورة 186"/>
          <p:cNvPicPr/>
          <p:nvPr/>
        </p:nvPicPr>
        <p:blipFill>
          <a:blip r:embed="rId3">
            <a:extLst>
              <a:ext uri="{28A0092B-C50C-407E-A947-70E740481C1C}">
                <a14:useLocalDpi xmlns:a14="http://schemas.microsoft.com/office/drawing/2010/main" val="0"/>
              </a:ext>
            </a:extLst>
          </a:blip>
          <a:stretch>
            <a:fillRect/>
          </a:stretch>
        </p:blipFill>
        <p:spPr>
          <a:xfrm>
            <a:off x="5430981" y="81246"/>
            <a:ext cx="2201291" cy="4694533"/>
          </a:xfrm>
          <a:prstGeom prst="rect">
            <a:avLst/>
          </a:prstGeom>
        </p:spPr>
      </p:pic>
    </p:spTree>
    <p:extLst>
      <p:ext uri="{BB962C8B-B14F-4D97-AF65-F5344CB8AC3E}">
        <p14:creationId xmlns:p14="http://schemas.microsoft.com/office/powerpoint/2010/main" val="27144557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3444"/>
        <p:cNvGrpSpPr/>
        <p:nvPr/>
      </p:nvGrpSpPr>
      <p:grpSpPr>
        <a:xfrm>
          <a:off x="0" y="0"/>
          <a:ext cx="0" cy="0"/>
          <a:chOff x="0" y="0"/>
          <a:chExt cx="0" cy="0"/>
        </a:xfrm>
      </p:grpSpPr>
      <p:sp>
        <p:nvSpPr>
          <p:cNvPr id="3445" name="Google Shape;3445;p52"/>
          <p:cNvSpPr txBox="1">
            <a:spLocks noGrp="1"/>
          </p:cNvSpPr>
          <p:nvPr>
            <p:ph type="title"/>
          </p:nvPr>
        </p:nvSpPr>
        <p:spPr>
          <a:xfrm>
            <a:off x="2819400" y="285750"/>
            <a:ext cx="2338250" cy="790100"/>
          </a:xfrm>
          <a:prstGeom prst="rect">
            <a:avLst/>
          </a:prstGeom>
        </p:spPr>
        <p:txBody>
          <a:bodyPr spcFirstLastPara="1" wrap="square" lIns="91425" tIns="91425" rIns="91425" bIns="91425" anchor="ctr" anchorCtr="0">
            <a:noAutofit/>
          </a:bodyPr>
          <a:lstStyle/>
          <a:p>
            <a:r>
              <a:rPr lang="en" sz="3000" dirty="0"/>
              <a:t>Admin Side</a:t>
            </a:r>
          </a:p>
        </p:txBody>
      </p:sp>
      <p:sp>
        <p:nvSpPr>
          <p:cNvPr id="3446" name="Google Shape;3446;p52"/>
          <p:cNvSpPr txBox="1">
            <a:spLocks noGrp="1"/>
          </p:cNvSpPr>
          <p:nvPr>
            <p:ph type="subTitle" idx="1"/>
          </p:nvPr>
        </p:nvSpPr>
        <p:spPr>
          <a:xfrm>
            <a:off x="720513" y="1238511"/>
            <a:ext cx="4385100" cy="733987"/>
          </a:xfrm>
          <a:prstGeom prst="rect">
            <a:avLst/>
          </a:prstGeom>
        </p:spPr>
        <p:txBody>
          <a:bodyPr spcFirstLastPara="1" wrap="square" lIns="91425" tIns="91425" rIns="91425" bIns="91425" anchor="t" anchorCtr="0">
            <a:noAutofit/>
          </a:bodyPr>
          <a:lstStyle/>
          <a:p>
            <a:pPr marL="0" indent="0" algn="just">
              <a:lnSpc>
                <a:spcPct val="114999"/>
              </a:lnSpc>
            </a:pPr>
            <a:r>
              <a:rPr lang="en" dirty="0"/>
              <a:t>The admin can add, delete, edit, and review the schedule of diet types at any time.</a:t>
            </a:r>
            <a:endParaRPr lang="en-US" dirty="0"/>
          </a:p>
        </p:txBody>
      </p:sp>
      <p:pic>
        <p:nvPicPr>
          <p:cNvPr id="4" name="Picture 4" descr="A screenshot of a computer&#10;&#10;Description automatically generated">
            <a:extLst>
              <a:ext uri="{FF2B5EF4-FFF2-40B4-BE49-F238E27FC236}">
                <a16:creationId xmlns:a16="http://schemas.microsoft.com/office/drawing/2014/main" xmlns="" id="{F976FF0D-A170-55D3-34F3-B8354B0B9015}"/>
              </a:ext>
            </a:extLst>
          </p:cNvPr>
          <p:cNvPicPr>
            <a:picLocks noChangeAspect="1"/>
          </p:cNvPicPr>
          <p:nvPr/>
        </p:nvPicPr>
        <p:blipFill rotWithShape="1">
          <a:blip r:embed="rId3"/>
          <a:srcRect l="532" t="8333" r="-213" b="6439"/>
          <a:stretch/>
        </p:blipFill>
        <p:spPr>
          <a:xfrm>
            <a:off x="541338" y="1871662"/>
            <a:ext cx="6259466" cy="3004237"/>
          </a:xfrm>
          <a:prstGeom prst="rect">
            <a:avLst/>
          </a:prstGeom>
          <a:ln>
            <a:solidFill>
              <a:schemeClr val="tx1"/>
            </a:solidFill>
          </a:ln>
        </p:spPr>
      </p:pic>
    </p:spTree>
    <p:extLst>
      <p:ext uri="{BB962C8B-B14F-4D97-AF65-F5344CB8AC3E}">
        <p14:creationId xmlns:p14="http://schemas.microsoft.com/office/powerpoint/2010/main" val="3185961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79"/>
        <p:cNvGrpSpPr/>
        <p:nvPr/>
      </p:nvGrpSpPr>
      <p:grpSpPr>
        <a:xfrm>
          <a:off x="0" y="0"/>
          <a:ext cx="0" cy="0"/>
          <a:chOff x="0" y="0"/>
          <a:chExt cx="0" cy="0"/>
        </a:xfrm>
      </p:grpSpPr>
      <p:sp>
        <p:nvSpPr>
          <p:cNvPr id="2881" name="Google Shape;2881;p48"/>
          <p:cNvSpPr txBox="1">
            <a:spLocks noGrp="1"/>
          </p:cNvSpPr>
          <p:nvPr>
            <p:ph type="subTitle" idx="1"/>
          </p:nvPr>
        </p:nvSpPr>
        <p:spPr>
          <a:xfrm>
            <a:off x="773156" y="1470250"/>
            <a:ext cx="2250900" cy="2865087"/>
          </a:xfrm>
          <a:prstGeom prst="rect">
            <a:avLst/>
          </a:prstGeom>
        </p:spPr>
        <p:txBody>
          <a:bodyPr spcFirstLastPara="1" wrap="square" lIns="91425" tIns="91425" rIns="91425" bIns="91425" anchor="t" anchorCtr="0">
            <a:noAutofit/>
          </a:bodyPr>
          <a:lstStyle/>
          <a:p>
            <a:pPr marL="0" indent="0" algn="just"/>
            <a:r>
              <a:rPr lang="en" sz="1600" dirty="0">
                <a:latin typeface="Times New Roman"/>
              </a:rPr>
              <a:t>We aim to design a recommendation system to the diet plans to suggest meals suitable to the users' BMI.</a:t>
            </a:r>
          </a:p>
          <a:p>
            <a:pPr marL="0" indent="0" algn="just"/>
            <a:endParaRPr lang="en" sz="1600" dirty="0">
              <a:latin typeface="Times New Roman"/>
            </a:endParaRPr>
          </a:p>
          <a:p>
            <a:pPr marL="0" indent="0" algn="just"/>
            <a:r>
              <a:rPr lang="en" sz="1600" dirty="0">
                <a:latin typeface="Times New Roman"/>
              </a:rPr>
              <a:t>We also plan to include Personal Training sessions in coordination with professional personal trainers and sportswomen.</a:t>
            </a:r>
          </a:p>
        </p:txBody>
      </p:sp>
      <p:sp>
        <p:nvSpPr>
          <p:cNvPr id="2884" name="Google Shape;2884;p48"/>
          <p:cNvSpPr txBox="1">
            <a:spLocks noGrp="1"/>
          </p:cNvSpPr>
          <p:nvPr>
            <p:ph type="ctrTitle" idx="4"/>
          </p:nvPr>
        </p:nvSpPr>
        <p:spPr>
          <a:xfrm>
            <a:off x="720000" y="540000"/>
            <a:ext cx="7704000" cy="502200"/>
          </a:xfrm>
          <a:prstGeom prst="rect">
            <a:avLst/>
          </a:prstGeom>
        </p:spPr>
        <p:txBody>
          <a:bodyPr spcFirstLastPara="1" wrap="square" lIns="91425" tIns="91425" rIns="91425" bIns="91425" anchor="ctr" anchorCtr="0">
            <a:noAutofit/>
          </a:bodyPr>
          <a:lstStyle/>
          <a:p>
            <a:r>
              <a:rPr lang="en" dirty="0"/>
              <a:t>Future Work</a:t>
            </a:r>
            <a:endParaRPr lang="en-US" dirty="0"/>
          </a:p>
        </p:txBody>
      </p:sp>
      <p:grpSp>
        <p:nvGrpSpPr>
          <p:cNvPr id="3212" name="Google Shape;3060;p50">
            <a:extLst>
              <a:ext uri="{FF2B5EF4-FFF2-40B4-BE49-F238E27FC236}">
                <a16:creationId xmlns:a16="http://schemas.microsoft.com/office/drawing/2014/main" xmlns="" id="{216C80B4-63D5-9009-CD62-3E27D12C2C28}"/>
              </a:ext>
            </a:extLst>
          </p:cNvPr>
          <p:cNvGrpSpPr/>
          <p:nvPr/>
        </p:nvGrpSpPr>
        <p:grpSpPr>
          <a:xfrm>
            <a:off x="5274056" y="1472754"/>
            <a:ext cx="3267009" cy="2059176"/>
            <a:chOff x="5204688" y="204775"/>
            <a:chExt cx="4796668" cy="3022419"/>
          </a:xfrm>
        </p:grpSpPr>
        <p:sp>
          <p:nvSpPr>
            <p:cNvPr id="9" name="Google Shape;3061;p50">
              <a:extLst>
                <a:ext uri="{FF2B5EF4-FFF2-40B4-BE49-F238E27FC236}">
                  <a16:creationId xmlns:a16="http://schemas.microsoft.com/office/drawing/2014/main" xmlns="" id="{96704280-85B7-8B43-DAEE-4B64CC95A361}"/>
                </a:ext>
              </a:extLst>
            </p:cNvPr>
            <p:cNvSpPr/>
            <p:nvPr/>
          </p:nvSpPr>
          <p:spPr>
            <a:xfrm>
              <a:off x="8147952" y="406916"/>
              <a:ext cx="1853404" cy="516891"/>
            </a:xfrm>
            <a:custGeom>
              <a:avLst/>
              <a:gdLst/>
              <a:ahLst/>
              <a:cxnLst/>
              <a:rect l="l" t="t" r="r" b="b"/>
              <a:pathLst>
                <a:path w="8032" h="2240" extrusionOk="0">
                  <a:moveTo>
                    <a:pt x="4429" y="0"/>
                  </a:moveTo>
                  <a:cubicBezTo>
                    <a:pt x="4285" y="0"/>
                    <a:pt x="4090" y="51"/>
                    <a:pt x="3942" y="51"/>
                  </a:cubicBezTo>
                  <a:cubicBezTo>
                    <a:pt x="3650" y="148"/>
                    <a:pt x="3408" y="246"/>
                    <a:pt x="3163" y="487"/>
                  </a:cubicBezTo>
                  <a:cubicBezTo>
                    <a:pt x="2971" y="679"/>
                    <a:pt x="2829" y="919"/>
                    <a:pt x="2776" y="1205"/>
                  </a:cubicBezTo>
                  <a:lnTo>
                    <a:pt x="2776" y="1205"/>
                  </a:lnTo>
                  <a:cubicBezTo>
                    <a:pt x="2750" y="1152"/>
                    <a:pt x="2380" y="1071"/>
                    <a:pt x="2337" y="1071"/>
                  </a:cubicBezTo>
                  <a:lnTo>
                    <a:pt x="2240" y="1071"/>
                  </a:lnTo>
                  <a:cubicBezTo>
                    <a:pt x="2092" y="1071"/>
                    <a:pt x="1948" y="1122"/>
                    <a:pt x="1800" y="1169"/>
                  </a:cubicBezTo>
                  <a:cubicBezTo>
                    <a:pt x="1508" y="1266"/>
                    <a:pt x="1216" y="1414"/>
                    <a:pt x="1118" y="1753"/>
                  </a:cubicBezTo>
                  <a:lnTo>
                    <a:pt x="1072" y="1753"/>
                  </a:lnTo>
                  <a:cubicBezTo>
                    <a:pt x="682" y="1753"/>
                    <a:pt x="293" y="1948"/>
                    <a:pt x="1" y="2240"/>
                  </a:cubicBezTo>
                  <a:lnTo>
                    <a:pt x="4479" y="2240"/>
                  </a:lnTo>
                  <a:lnTo>
                    <a:pt x="4479" y="2193"/>
                  </a:lnTo>
                  <a:cubicBezTo>
                    <a:pt x="4479" y="2142"/>
                    <a:pt x="4526" y="2096"/>
                    <a:pt x="4526" y="2045"/>
                  </a:cubicBezTo>
                  <a:cubicBezTo>
                    <a:pt x="4577" y="1998"/>
                    <a:pt x="4577" y="1998"/>
                    <a:pt x="4577" y="1948"/>
                  </a:cubicBezTo>
                  <a:cubicBezTo>
                    <a:pt x="4577" y="1901"/>
                    <a:pt x="4623" y="1850"/>
                    <a:pt x="4623" y="1850"/>
                  </a:cubicBezTo>
                  <a:cubicBezTo>
                    <a:pt x="4623" y="1804"/>
                    <a:pt x="4577" y="1804"/>
                    <a:pt x="4577" y="1804"/>
                  </a:cubicBezTo>
                  <a:cubicBezTo>
                    <a:pt x="4577" y="1804"/>
                    <a:pt x="4526" y="1753"/>
                    <a:pt x="4526" y="1706"/>
                  </a:cubicBezTo>
                  <a:lnTo>
                    <a:pt x="4577" y="1656"/>
                  </a:lnTo>
                  <a:lnTo>
                    <a:pt x="4623" y="1656"/>
                  </a:lnTo>
                  <a:cubicBezTo>
                    <a:pt x="4577" y="1656"/>
                    <a:pt x="4577" y="1609"/>
                    <a:pt x="4623" y="1558"/>
                  </a:cubicBezTo>
                  <a:lnTo>
                    <a:pt x="4721" y="1558"/>
                  </a:lnTo>
                  <a:cubicBezTo>
                    <a:pt x="4721" y="1512"/>
                    <a:pt x="4771" y="1461"/>
                    <a:pt x="4818" y="1414"/>
                  </a:cubicBezTo>
                  <a:lnTo>
                    <a:pt x="4915" y="1414"/>
                  </a:lnTo>
                  <a:cubicBezTo>
                    <a:pt x="4915" y="1364"/>
                    <a:pt x="4966" y="1317"/>
                    <a:pt x="5013" y="1317"/>
                  </a:cubicBezTo>
                  <a:lnTo>
                    <a:pt x="5063" y="1317"/>
                  </a:lnTo>
                  <a:cubicBezTo>
                    <a:pt x="5110" y="1317"/>
                    <a:pt x="5161" y="1364"/>
                    <a:pt x="5161" y="1414"/>
                  </a:cubicBezTo>
                  <a:lnTo>
                    <a:pt x="5258" y="1317"/>
                  </a:lnTo>
                  <a:lnTo>
                    <a:pt x="5305" y="1317"/>
                  </a:lnTo>
                  <a:cubicBezTo>
                    <a:pt x="5356" y="1364"/>
                    <a:pt x="5402" y="1364"/>
                    <a:pt x="5402" y="1414"/>
                  </a:cubicBezTo>
                  <a:cubicBezTo>
                    <a:pt x="5453" y="1414"/>
                    <a:pt x="5500" y="1364"/>
                    <a:pt x="5550" y="1364"/>
                  </a:cubicBezTo>
                  <a:cubicBezTo>
                    <a:pt x="5597" y="1364"/>
                    <a:pt x="5648" y="1364"/>
                    <a:pt x="5648" y="1414"/>
                  </a:cubicBezTo>
                  <a:cubicBezTo>
                    <a:pt x="5694" y="1461"/>
                    <a:pt x="5694" y="1512"/>
                    <a:pt x="5694" y="1512"/>
                  </a:cubicBezTo>
                  <a:cubicBezTo>
                    <a:pt x="5745" y="1512"/>
                    <a:pt x="5792" y="1558"/>
                    <a:pt x="5792" y="1558"/>
                  </a:cubicBezTo>
                  <a:cubicBezTo>
                    <a:pt x="5792" y="1609"/>
                    <a:pt x="5792" y="1656"/>
                    <a:pt x="5745" y="1706"/>
                  </a:cubicBezTo>
                  <a:cubicBezTo>
                    <a:pt x="5792" y="1706"/>
                    <a:pt x="5792" y="1753"/>
                    <a:pt x="5842" y="1753"/>
                  </a:cubicBezTo>
                  <a:cubicBezTo>
                    <a:pt x="5842" y="1804"/>
                    <a:pt x="5792" y="1804"/>
                    <a:pt x="5792" y="1850"/>
                  </a:cubicBezTo>
                  <a:cubicBezTo>
                    <a:pt x="5842" y="1850"/>
                    <a:pt x="5842" y="1850"/>
                    <a:pt x="5842" y="1901"/>
                  </a:cubicBezTo>
                  <a:cubicBezTo>
                    <a:pt x="5842" y="1948"/>
                    <a:pt x="5842" y="1948"/>
                    <a:pt x="5792" y="1948"/>
                  </a:cubicBezTo>
                  <a:cubicBezTo>
                    <a:pt x="5792" y="1998"/>
                    <a:pt x="5792" y="1998"/>
                    <a:pt x="5745" y="1998"/>
                  </a:cubicBezTo>
                  <a:cubicBezTo>
                    <a:pt x="5745" y="2096"/>
                    <a:pt x="5792" y="2142"/>
                    <a:pt x="5792" y="2240"/>
                  </a:cubicBezTo>
                  <a:lnTo>
                    <a:pt x="8031" y="2240"/>
                  </a:lnTo>
                  <a:cubicBezTo>
                    <a:pt x="7984" y="2142"/>
                    <a:pt x="7836" y="2045"/>
                    <a:pt x="7739" y="1998"/>
                  </a:cubicBezTo>
                  <a:cubicBezTo>
                    <a:pt x="7692" y="1998"/>
                    <a:pt x="7595" y="1998"/>
                    <a:pt x="7544" y="1948"/>
                  </a:cubicBezTo>
                  <a:lnTo>
                    <a:pt x="7447" y="1850"/>
                  </a:lnTo>
                  <a:cubicBezTo>
                    <a:pt x="7303" y="1706"/>
                    <a:pt x="7108" y="1558"/>
                    <a:pt x="6863" y="1512"/>
                  </a:cubicBezTo>
                  <a:cubicBezTo>
                    <a:pt x="6816" y="1512"/>
                    <a:pt x="6765" y="1512"/>
                    <a:pt x="6719" y="1461"/>
                  </a:cubicBezTo>
                  <a:lnTo>
                    <a:pt x="6621" y="1364"/>
                  </a:lnTo>
                  <a:cubicBezTo>
                    <a:pt x="6473" y="1071"/>
                    <a:pt x="6134" y="927"/>
                    <a:pt x="5792" y="927"/>
                  </a:cubicBezTo>
                  <a:lnTo>
                    <a:pt x="5597" y="927"/>
                  </a:lnTo>
                  <a:cubicBezTo>
                    <a:pt x="5500" y="538"/>
                    <a:pt x="5258" y="195"/>
                    <a:pt x="4818" y="51"/>
                  </a:cubicBezTo>
                  <a:cubicBezTo>
                    <a:pt x="4771" y="51"/>
                    <a:pt x="4721" y="51"/>
                    <a:pt x="462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3062;p50">
              <a:extLst>
                <a:ext uri="{FF2B5EF4-FFF2-40B4-BE49-F238E27FC236}">
                  <a16:creationId xmlns:a16="http://schemas.microsoft.com/office/drawing/2014/main" xmlns="" id="{7954A9D2-6FAC-6EB0-6778-3AB5785540DB}"/>
                </a:ext>
              </a:extLst>
            </p:cNvPr>
            <p:cNvSpPr/>
            <p:nvPr/>
          </p:nvSpPr>
          <p:spPr>
            <a:xfrm>
              <a:off x="5204688" y="204775"/>
              <a:ext cx="1460663" cy="326288"/>
            </a:xfrm>
            <a:custGeom>
              <a:avLst/>
              <a:gdLst/>
              <a:ahLst/>
              <a:cxnLst/>
              <a:rect l="l" t="t" r="r" b="b"/>
              <a:pathLst>
                <a:path w="6330" h="1414" extrusionOk="0">
                  <a:moveTo>
                    <a:pt x="2727" y="0"/>
                  </a:moveTo>
                  <a:cubicBezTo>
                    <a:pt x="2287" y="0"/>
                    <a:pt x="1851" y="195"/>
                    <a:pt x="1559" y="538"/>
                  </a:cubicBezTo>
                  <a:cubicBezTo>
                    <a:pt x="1508" y="538"/>
                    <a:pt x="1508" y="584"/>
                    <a:pt x="1461" y="584"/>
                  </a:cubicBezTo>
                  <a:cubicBezTo>
                    <a:pt x="1461" y="635"/>
                    <a:pt x="1411" y="635"/>
                    <a:pt x="1364" y="635"/>
                  </a:cubicBezTo>
                  <a:lnTo>
                    <a:pt x="1266" y="635"/>
                  </a:lnTo>
                  <a:cubicBezTo>
                    <a:pt x="1021" y="635"/>
                    <a:pt x="780" y="830"/>
                    <a:pt x="729" y="1071"/>
                  </a:cubicBezTo>
                  <a:lnTo>
                    <a:pt x="585" y="1071"/>
                  </a:lnTo>
                  <a:cubicBezTo>
                    <a:pt x="340" y="1071"/>
                    <a:pt x="98" y="1219"/>
                    <a:pt x="1" y="1414"/>
                  </a:cubicBezTo>
                  <a:lnTo>
                    <a:pt x="6329" y="1363"/>
                  </a:lnTo>
                  <a:cubicBezTo>
                    <a:pt x="6181" y="1169"/>
                    <a:pt x="5940" y="1071"/>
                    <a:pt x="5695" y="1071"/>
                  </a:cubicBezTo>
                  <a:cubicBezTo>
                    <a:pt x="5597" y="1071"/>
                    <a:pt x="5453" y="1071"/>
                    <a:pt x="5356" y="1122"/>
                  </a:cubicBezTo>
                  <a:cubicBezTo>
                    <a:pt x="5258" y="876"/>
                    <a:pt x="5013" y="682"/>
                    <a:pt x="4772" y="584"/>
                  </a:cubicBezTo>
                  <a:cubicBezTo>
                    <a:pt x="4674" y="538"/>
                    <a:pt x="4526" y="538"/>
                    <a:pt x="4429" y="538"/>
                  </a:cubicBezTo>
                  <a:cubicBezTo>
                    <a:pt x="4234" y="538"/>
                    <a:pt x="4090" y="538"/>
                    <a:pt x="3942" y="635"/>
                  </a:cubicBezTo>
                  <a:cubicBezTo>
                    <a:pt x="3701" y="246"/>
                    <a:pt x="3214" y="0"/>
                    <a:pt x="277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3063;p50">
              <a:extLst>
                <a:ext uri="{FF2B5EF4-FFF2-40B4-BE49-F238E27FC236}">
                  <a16:creationId xmlns:a16="http://schemas.microsoft.com/office/drawing/2014/main" xmlns="" id="{257A1D0E-D80C-E49D-75E2-937BD4139BF2}"/>
                </a:ext>
              </a:extLst>
            </p:cNvPr>
            <p:cNvSpPr/>
            <p:nvPr/>
          </p:nvSpPr>
          <p:spPr>
            <a:xfrm>
              <a:off x="5327911" y="3137200"/>
              <a:ext cx="1348287" cy="89994"/>
            </a:xfrm>
            <a:custGeom>
              <a:avLst/>
              <a:gdLst/>
              <a:ahLst/>
              <a:cxnLst/>
              <a:rect l="l" t="t" r="r" b="b"/>
              <a:pathLst>
                <a:path w="5843" h="390" extrusionOk="0">
                  <a:moveTo>
                    <a:pt x="1219" y="0"/>
                  </a:moveTo>
                  <a:lnTo>
                    <a:pt x="1219" y="47"/>
                  </a:lnTo>
                  <a:lnTo>
                    <a:pt x="1219" y="144"/>
                  </a:lnTo>
                  <a:lnTo>
                    <a:pt x="1071" y="144"/>
                  </a:lnTo>
                  <a:cubicBezTo>
                    <a:pt x="974" y="144"/>
                    <a:pt x="877" y="98"/>
                    <a:pt x="830" y="47"/>
                  </a:cubicBezTo>
                  <a:cubicBezTo>
                    <a:pt x="343" y="98"/>
                    <a:pt x="0" y="144"/>
                    <a:pt x="0" y="195"/>
                  </a:cubicBezTo>
                  <a:cubicBezTo>
                    <a:pt x="0" y="292"/>
                    <a:pt x="1317" y="390"/>
                    <a:pt x="2921" y="390"/>
                  </a:cubicBezTo>
                  <a:cubicBezTo>
                    <a:pt x="4530" y="390"/>
                    <a:pt x="5842" y="292"/>
                    <a:pt x="5842" y="195"/>
                  </a:cubicBezTo>
                  <a:cubicBezTo>
                    <a:pt x="5842" y="47"/>
                    <a:pt x="4530" y="0"/>
                    <a:pt x="292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3064;p50">
              <a:extLst>
                <a:ext uri="{FF2B5EF4-FFF2-40B4-BE49-F238E27FC236}">
                  <a16:creationId xmlns:a16="http://schemas.microsoft.com/office/drawing/2014/main" xmlns="" id="{E89E8655-D31C-183F-F4F7-EC6D384F50DD}"/>
                </a:ext>
              </a:extLst>
            </p:cNvPr>
            <p:cNvSpPr/>
            <p:nvPr/>
          </p:nvSpPr>
          <p:spPr>
            <a:xfrm>
              <a:off x="5406828" y="2890293"/>
              <a:ext cx="213446" cy="280367"/>
            </a:xfrm>
            <a:custGeom>
              <a:avLst/>
              <a:gdLst/>
              <a:ahLst/>
              <a:cxnLst/>
              <a:rect l="l" t="t" r="r" b="b"/>
              <a:pathLst>
                <a:path w="925" h="1215" extrusionOk="0">
                  <a:moveTo>
                    <a:pt x="301" y="1"/>
                  </a:moveTo>
                  <a:cubicBezTo>
                    <a:pt x="273" y="1"/>
                    <a:pt x="239" y="14"/>
                    <a:pt x="196" y="46"/>
                  </a:cubicBezTo>
                  <a:cubicBezTo>
                    <a:pt x="145" y="46"/>
                    <a:pt x="98" y="97"/>
                    <a:pt x="48" y="143"/>
                  </a:cubicBezTo>
                  <a:cubicBezTo>
                    <a:pt x="1" y="194"/>
                    <a:pt x="1" y="194"/>
                    <a:pt x="1" y="241"/>
                  </a:cubicBezTo>
                  <a:lnTo>
                    <a:pt x="1" y="291"/>
                  </a:lnTo>
                  <a:cubicBezTo>
                    <a:pt x="48" y="435"/>
                    <a:pt x="145" y="533"/>
                    <a:pt x="242" y="681"/>
                  </a:cubicBezTo>
                  <a:cubicBezTo>
                    <a:pt x="293" y="778"/>
                    <a:pt x="340" y="973"/>
                    <a:pt x="437" y="1070"/>
                  </a:cubicBezTo>
                  <a:cubicBezTo>
                    <a:pt x="535" y="1168"/>
                    <a:pt x="632" y="1168"/>
                    <a:pt x="729" y="1214"/>
                  </a:cubicBezTo>
                  <a:lnTo>
                    <a:pt x="877" y="1214"/>
                  </a:lnTo>
                  <a:cubicBezTo>
                    <a:pt x="877" y="1168"/>
                    <a:pt x="924" y="1117"/>
                    <a:pt x="877" y="1117"/>
                  </a:cubicBezTo>
                  <a:cubicBezTo>
                    <a:pt x="877" y="1070"/>
                    <a:pt x="827" y="1020"/>
                    <a:pt x="827" y="973"/>
                  </a:cubicBezTo>
                  <a:cubicBezTo>
                    <a:pt x="683" y="778"/>
                    <a:pt x="632" y="533"/>
                    <a:pt x="683" y="338"/>
                  </a:cubicBezTo>
                  <a:lnTo>
                    <a:pt x="683" y="241"/>
                  </a:lnTo>
                  <a:cubicBezTo>
                    <a:pt x="632" y="194"/>
                    <a:pt x="585" y="194"/>
                    <a:pt x="535" y="194"/>
                  </a:cubicBezTo>
                  <a:cubicBezTo>
                    <a:pt x="423" y="155"/>
                    <a:pt x="398" y="1"/>
                    <a:pt x="30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3065;p50">
              <a:extLst>
                <a:ext uri="{FF2B5EF4-FFF2-40B4-BE49-F238E27FC236}">
                  <a16:creationId xmlns:a16="http://schemas.microsoft.com/office/drawing/2014/main" xmlns="" id="{6F3CC92B-59CC-0D0F-4942-98539874AB86}"/>
                </a:ext>
              </a:extLst>
            </p:cNvPr>
            <p:cNvSpPr/>
            <p:nvPr/>
          </p:nvSpPr>
          <p:spPr>
            <a:xfrm>
              <a:off x="5406828" y="2923291"/>
              <a:ext cx="202601" cy="247369"/>
            </a:xfrm>
            <a:custGeom>
              <a:avLst/>
              <a:gdLst/>
              <a:ahLst/>
              <a:cxnLst/>
              <a:rect l="l" t="t" r="r" b="b"/>
              <a:pathLst>
                <a:path w="878" h="1072" extrusionOk="0">
                  <a:moveTo>
                    <a:pt x="48" y="0"/>
                  </a:moveTo>
                  <a:cubicBezTo>
                    <a:pt x="1" y="51"/>
                    <a:pt x="1" y="51"/>
                    <a:pt x="1" y="98"/>
                  </a:cubicBezTo>
                  <a:lnTo>
                    <a:pt x="1" y="148"/>
                  </a:lnTo>
                  <a:cubicBezTo>
                    <a:pt x="48" y="292"/>
                    <a:pt x="145" y="390"/>
                    <a:pt x="242" y="538"/>
                  </a:cubicBezTo>
                  <a:cubicBezTo>
                    <a:pt x="293" y="635"/>
                    <a:pt x="340" y="830"/>
                    <a:pt x="437" y="927"/>
                  </a:cubicBezTo>
                  <a:cubicBezTo>
                    <a:pt x="535" y="1025"/>
                    <a:pt x="632" y="1025"/>
                    <a:pt x="729" y="1071"/>
                  </a:cubicBezTo>
                  <a:lnTo>
                    <a:pt x="877" y="1071"/>
                  </a:lnTo>
                  <a:cubicBezTo>
                    <a:pt x="729" y="1071"/>
                    <a:pt x="632" y="1025"/>
                    <a:pt x="535" y="877"/>
                  </a:cubicBezTo>
                  <a:cubicBezTo>
                    <a:pt x="437" y="779"/>
                    <a:pt x="390" y="635"/>
                    <a:pt x="293" y="487"/>
                  </a:cubicBezTo>
                  <a:cubicBezTo>
                    <a:pt x="242" y="440"/>
                    <a:pt x="196" y="343"/>
                    <a:pt x="145" y="292"/>
                  </a:cubicBezTo>
                  <a:cubicBezTo>
                    <a:pt x="98" y="195"/>
                    <a:pt x="48" y="98"/>
                    <a:pt x="48" y="0"/>
                  </a:cubicBezTo>
                  <a:close/>
                </a:path>
              </a:pathLst>
            </a:custGeom>
            <a:solidFill>
              <a:srgbClr val="E55C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3066;p50">
              <a:extLst>
                <a:ext uri="{FF2B5EF4-FFF2-40B4-BE49-F238E27FC236}">
                  <a16:creationId xmlns:a16="http://schemas.microsoft.com/office/drawing/2014/main" xmlns="" id="{1E4E2DB6-933A-C8C7-201D-C3EFDA536321}"/>
                </a:ext>
              </a:extLst>
            </p:cNvPr>
            <p:cNvSpPr/>
            <p:nvPr/>
          </p:nvSpPr>
          <p:spPr>
            <a:xfrm>
              <a:off x="5474439" y="1979506"/>
              <a:ext cx="797250" cy="966402"/>
            </a:xfrm>
            <a:custGeom>
              <a:avLst/>
              <a:gdLst/>
              <a:ahLst/>
              <a:cxnLst/>
              <a:rect l="l" t="t" r="r" b="b"/>
              <a:pathLst>
                <a:path w="3455" h="4188" extrusionOk="0">
                  <a:moveTo>
                    <a:pt x="2384" y="1"/>
                  </a:moveTo>
                  <a:cubicBezTo>
                    <a:pt x="2189" y="585"/>
                    <a:pt x="1994" y="1169"/>
                    <a:pt x="1850" y="1804"/>
                  </a:cubicBezTo>
                  <a:cubicBezTo>
                    <a:pt x="1799" y="1948"/>
                    <a:pt x="1753" y="2096"/>
                    <a:pt x="1702" y="2194"/>
                  </a:cubicBezTo>
                  <a:cubicBezTo>
                    <a:pt x="1605" y="2338"/>
                    <a:pt x="1558" y="2435"/>
                    <a:pt x="1461" y="2532"/>
                  </a:cubicBezTo>
                  <a:cubicBezTo>
                    <a:pt x="1215" y="2778"/>
                    <a:pt x="1020" y="3019"/>
                    <a:pt x="779" y="3265"/>
                  </a:cubicBezTo>
                  <a:cubicBezTo>
                    <a:pt x="534" y="3506"/>
                    <a:pt x="292" y="3798"/>
                    <a:pt x="47" y="3993"/>
                  </a:cubicBezTo>
                  <a:cubicBezTo>
                    <a:pt x="0" y="3993"/>
                    <a:pt x="144" y="4141"/>
                    <a:pt x="195" y="4188"/>
                  </a:cubicBezTo>
                  <a:cubicBezTo>
                    <a:pt x="242" y="4188"/>
                    <a:pt x="339" y="4141"/>
                    <a:pt x="390" y="4090"/>
                  </a:cubicBezTo>
                  <a:cubicBezTo>
                    <a:pt x="487" y="4044"/>
                    <a:pt x="534" y="3993"/>
                    <a:pt x="631" y="3946"/>
                  </a:cubicBezTo>
                  <a:cubicBezTo>
                    <a:pt x="876" y="3798"/>
                    <a:pt x="1168" y="3603"/>
                    <a:pt x="1410" y="3409"/>
                  </a:cubicBezTo>
                  <a:cubicBezTo>
                    <a:pt x="1655" y="3214"/>
                    <a:pt x="1850" y="2973"/>
                    <a:pt x="2045" y="2727"/>
                  </a:cubicBezTo>
                  <a:cubicBezTo>
                    <a:pt x="2189" y="2583"/>
                    <a:pt x="2286" y="2486"/>
                    <a:pt x="2384" y="2338"/>
                  </a:cubicBezTo>
                  <a:cubicBezTo>
                    <a:pt x="2481" y="2194"/>
                    <a:pt x="2532" y="2046"/>
                    <a:pt x="2629" y="1902"/>
                  </a:cubicBezTo>
                  <a:cubicBezTo>
                    <a:pt x="2921" y="1317"/>
                    <a:pt x="3163" y="683"/>
                    <a:pt x="3455" y="98"/>
                  </a:cubicBezTo>
                  <a:lnTo>
                    <a:pt x="2384" y="1"/>
                  </a:ln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3067;p50">
              <a:extLst>
                <a:ext uri="{FF2B5EF4-FFF2-40B4-BE49-F238E27FC236}">
                  <a16:creationId xmlns:a16="http://schemas.microsoft.com/office/drawing/2014/main" xmlns="" id="{1EDDF1AD-8B73-DAD2-12A2-1277DCA03761}"/>
                </a:ext>
              </a:extLst>
            </p:cNvPr>
            <p:cNvSpPr/>
            <p:nvPr/>
          </p:nvSpPr>
          <p:spPr>
            <a:xfrm>
              <a:off x="5934562" y="1979506"/>
              <a:ext cx="337129" cy="259138"/>
            </a:xfrm>
            <a:custGeom>
              <a:avLst/>
              <a:gdLst/>
              <a:ahLst/>
              <a:cxnLst/>
              <a:rect l="l" t="t" r="r" b="b"/>
              <a:pathLst>
                <a:path w="1461" h="1123" extrusionOk="0">
                  <a:moveTo>
                    <a:pt x="390" y="1"/>
                  </a:moveTo>
                  <a:cubicBezTo>
                    <a:pt x="292" y="293"/>
                    <a:pt x="195" y="636"/>
                    <a:pt x="0" y="975"/>
                  </a:cubicBezTo>
                  <a:cubicBezTo>
                    <a:pt x="97" y="1025"/>
                    <a:pt x="195" y="1072"/>
                    <a:pt x="343" y="1072"/>
                  </a:cubicBezTo>
                  <a:cubicBezTo>
                    <a:pt x="538" y="1072"/>
                    <a:pt x="779" y="1123"/>
                    <a:pt x="974" y="1123"/>
                  </a:cubicBezTo>
                  <a:cubicBezTo>
                    <a:pt x="1024" y="1123"/>
                    <a:pt x="1024" y="1123"/>
                    <a:pt x="1024" y="1072"/>
                  </a:cubicBezTo>
                  <a:cubicBezTo>
                    <a:pt x="1071" y="1072"/>
                    <a:pt x="1071" y="1072"/>
                    <a:pt x="1071" y="1025"/>
                  </a:cubicBezTo>
                  <a:cubicBezTo>
                    <a:pt x="1169" y="928"/>
                    <a:pt x="1169" y="831"/>
                    <a:pt x="1219" y="733"/>
                  </a:cubicBezTo>
                  <a:cubicBezTo>
                    <a:pt x="1266" y="538"/>
                    <a:pt x="1363" y="293"/>
                    <a:pt x="1461" y="98"/>
                  </a:cubicBezTo>
                  <a:lnTo>
                    <a:pt x="390" y="1"/>
                  </a:lnTo>
                  <a:close/>
                </a:path>
              </a:pathLst>
            </a:custGeom>
            <a:solidFill>
              <a:srgbClr val="2926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3068;p50">
              <a:extLst>
                <a:ext uri="{FF2B5EF4-FFF2-40B4-BE49-F238E27FC236}">
                  <a16:creationId xmlns:a16="http://schemas.microsoft.com/office/drawing/2014/main" xmlns="" id="{3B275D72-DBDC-4E61-F37A-2F07B17F21DF}"/>
                </a:ext>
              </a:extLst>
            </p:cNvPr>
            <p:cNvSpPr/>
            <p:nvPr/>
          </p:nvSpPr>
          <p:spPr>
            <a:xfrm>
              <a:off x="5519205" y="3002439"/>
              <a:ext cx="56073" cy="22614"/>
            </a:xfrm>
            <a:custGeom>
              <a:avLst/>
              <a:gdLst/>
              <a:ahLst/>
              <a:cxnLst/>
              <a:rect l="l" t="t" r="r" b="b"/>
              <a:pathLst>
                <a:path w="243" h="98" extrusionOk="0">
                  <a:moveTo>
                    <a:pt x="196" y="0"/>
                  </a:moveTo>
                  <a:cubicBezTo>
                    <a:pt x="145" y="0"/>
                    <a:pt x="98" y="47"/>
                    <a:pt x="98" y="47"/>
                  </a:cubicBezTo>
                  <a:lnTo>
                    <a:pt x="48" y="47"/>
                  </a:lnTo>
                  <a:cubicBezTo>
                    <a:pt x="1" y="47"/>
                    <a:pt x="48" y="97"/>
                    <a:pt x="48" y="97"/>
                  </a:cubicBezTo>
                  <a:lnTo>
                    <a:pt x="98" y="97"/>
                  </a:lnTo>
                  <a:cubicBezTo>
                    <a:pt x="145" y="97"/>
                    <a:pt x="196" y="97"/>
                    <a:pt x="196" y="47"/>
                  </a:cubicBezTo>
                  <a:cubicBezTo>
                    <a:pt x="242" y="47"/>
                    <a:pt x="242" y="47"/>
                    <a:pt x="242" y="0"/>
                  </a:cubicBezTo>
                  <a:close/>
                </a:path>
              </a:pathLst>
            </a:custGeom>
            <a:solidFill>
              <a:srgbClr val="E55C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3069;p50">
              <a:extLst>
                <a:ext uri="{FF2B5EF4-FFF2-40B4-BE49-F238E27FC236}">
                  <a16:creationId xmlns:a16="http://schemas.microsoft.com/office/drawing/2014/main" xmlns="" id="{CD2790B6-E8B7-366A-BB5E-ADE01E72D317}"/>
                </a:ext>
              </a:extLst>
            </p:cNvPr>
            <p:cNvSpPr/>
            <p:nvPr/>
          </p:nvSpPr>
          <p:spPr>
            <a:xfrm>
              <a:off x="5530051" y="3035668"/>
              <a:ext cx="45227" cy="11769"/>
            </a:xfrm>
            <a:custGeom>
              <a:avLst/>
              <a:gdLst/>
              <a:ahLst/>
              <a:cxnLst/>
              <a:rect l="l" t="t" r="r" b="b"/>
              <a:pathLst>
                <a:path w="196" h="51" extrusionOk="0">
                  <a:moveTo>
                    <a:pt x="51" y="0"/>
                  </a:moveTo>
                  <a:cubicBezTo>
                    <a:pt x="1" y="0"/>
                    <a:pt x="1" y="0"/>
                    <a:pt x="1" y="51"/>
                  </a:cubicBezTo>
                  <a:lnTo>
                    <a:pt x="149" y="51"/>
                  </a:lnTo>
                  <a:cubicBezTo>
                    <a:pt x="195" y="51"/>
                    <a:pt x="195" y="51"/>
                    <a:pt x="195" y="0"/>
                  </a:cubicBezTo>
                  <a:close/>
                </a:path>
              </a:pathLst>
            </a:custGeom>
            <a:solidFill>
              <a:srgbClr val="E55C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3070;p50">
              <a:extLst>
                <a:ext uri="{FF2B5EF4-FFF2-40B4-BE49-F238E27FC236}">
                  <a16:creationId xmlns:a16="http://schemas.microsoft.com/office/drawing/2014/main" xmlns="" id="{B573FCF6-AFC6-0DB5-B95D-A81167E8889E}"/>
                </a:ext>
              </a:extLst>
            </p:cNvPr>
            <p:cNvSpPr/>
            <p:nvPr/>
          </p:nvSpPr>
          <p:spPr>
            <a:xfrm>
              <a:off x="5620045" y="2204261"/>
              <a:ext cx="551037" cy="573657"/>
            </a:xfrm>
            <a:custGeom>
              <a:avLst/>
              <a:gdLst/>
              <a:ahLst/>
              <a:cxnLst/>
              <a:rect l="l" t="t" r="r" b="b"/>
              <a:pathLst>
                <a:path w="2388" h="2486" extrusionOk="0">
                  <a:moveTo>
                    <a:pt x="97" y="2337"/>
                  </a:moveTo>
                  <a:cubicBezTo>
                    <a:pt x="51" y="2388"/>
                    <a:pt x="0" y="2435"/>
                    <a:pt x="0" y="2485"/>
                  </a:cubicBezTo>
                  <a:lnTo>
                    <a:pt x="0" y="2485"/>
                  </a:lnTo>
                  <a:cubicBezTo>
                    <a:pt x="0" y="2435"/>
                    <a:pt x="51" y="2388"/>
                    <a:pt x="97" y="2337"/>
                  </a:cubicBezTo>
                  <a:close/>
                  <a:moveTo>
                    <a:pt x="148" y="2337"/>
                  </a:moveTo>
                  <a:lnTo>
                    <a:pt x="97" y="2337"/>
                  </a:lnTo>
                  <a:lnTo>
                    <a:pt x="148" y="2337"/>
                  </a:lnTo>
                  <a:close/>
                  <a:moveTo>
                    <a:pt x="1998" y="928"/>
                  </a:moveTo>
                  <a:cubicBezTo>
                    <a:pt x="1901" y="1072"/>
                    <a:pt x="1850" y="1220"/>
                    <a:pt x="1753" y="1317"/>
                  </a:cubicBezTo>
                  <a:cubicBezTo>
                    <a:pt x="1850" y="1220"/>
                    <a:pt x="1901" y="1072"/>
                    <a:pt x="1998" y="928"/>
                  </a:cubicBezTo>
                  <a:close/>
                  <a:moveTo>
                    <a:pt x="1998" y="877"/>
                  </a:moveTo>
                  <a:lnTo>
                    <a:pt x="1998" y="928"/>
                  </a:lnTo>
                  <a:lnTo>
                    <a:pt x="1998" y="877"/>
                  </a:lnTo>
                  <a:close/>
                  <a:moveTo>
                    <a:pt x="1316" y="441"/>
                  </a:moveTo>
                  <a:cubicBezTo>
                    <a:pt x="1266" y="585"/>
                    <a:pt x="1266" y="682"/>
                    <a:pt x="1219" y="830"/>
                  </a:cubicBezTo>
                  <a:cubicBezTo>
                    <a:pt x="1168" y="974"/>
                    <a:pt x="1122" y="1122"/>
                    <a:pt x="1071" y="1220"/>
                  </a:cubicBezTo>
                  <a:cubicBezTo>
                    <a:pt x="974" y="1364"/>
                    <a:pt x="927" y="1461"/>
                    <a:pt x="830" y="1558"/>
                  </a:cubicBezTo>
                  <a:cubicBezTo>
                    <a:pt x="584" y="1804"/>
                    <a:pt x="389" y="2045"/>
                    <a:pt x="148" y="2291"/>
                  </a:cubicBezTo>
                  <a:lnTo>
                    <a:pt x="148" y="2291"/>
                  </a:lnTo>
                  <a:lnTo>
                    <a:pt x="148" y="2291"/>
                  </a:lnTo>
                  <a:cubicBezTo>
                    <a:pt x="389" y="2045"/>
                    <a:pt x="584" y="1804"/>
                    <a:pt x="830" y="1558"/>
                  </a:cubicBezTo>
                  <a:cubicBezTo>
                    <a:pt x="927" y="1461"/>
                    <a:pt x="974" y="1364"/>
                    <a:pt x="1071" y="1220"/>
                  </a:cubicBezTo>
                  <a:cubicBezTo>
                    <a:pt x="1122" y="1122"/>
                    <a:pt x="1168" y="974"/>
                    <a:pt x="1219" y="830"/>
                  </a:cubicBezTo>
                  <a:cubicBezTo>
                    <a:pt x="1266" y="682"/>
                    <a:pt x="1266" y="585"/>
                    <a:pt x="1316" y="441"/>
                  </a:cubicBezTo>
                  <a:close/>
                  <a:moveTo>
                    <a:pt x="2387" y="98"/>
                  </a:moveTo>
                  <a:lnTo>
                    <a:pt x="2387" y="98"/>
                  </a:lnTo>
                  <a:lnTo>
                    <a:pt x="2387" y="98"/>
                  </a:lnTo>
                  <a:close/>
                  <a:moveTo>
                    <a:pt x="2387" y="98"/>
                  </a:moveTo>
                  <a:lnTo>
                    <a:pt x="2387" y="98"/>
                  </a:lnTo>
                  <a:lnTo>
                    <a:pt x="2387" y="98"/>
                  </a:lnTo>
                  <a:close/>
                  <a:moveTo>
                    <a:pt x="2387" y="98"/>
                  </a:moveTo>
                  <a:lnTo>
                    <a:pt x="2387" y="98"/>
                  </a:lnTo>
                  <a:lnTo>
                    <a:pt x="2387" y="98"/>
                  </a:lnTo>
                  <a:close/>
                  <a:moveTo>
                    <a:pt x="2387" y="98"/>
                  </a:moveTo>
                  <a:lnTo>
                    <a:pt x="2387" y="98"/>
                  </a:lnTo>
                  <a:lnTo>
                    <a:pt x="2387" y="98"/>
                  </a:lnTo>
                  <a:close/>
                  <a:moveTo>
                    <a:pt x="2387" y="98"/>
                  </a:moveTo>
                  <a:lnTo>
                    <a:pt x="2387" y="98"/>
                  </a:lnTo>
                  <a:lnTo>
                    <a:pt x="2387" y="98"/>
                  </a:lnTo>
                  <a:close/>
                  <a:moveTo>
                    <a:pt x="1460" y="51"/>
                  </a:moveTo>
                  <a:cubicBezTo>
                    <a:pt x="1414" y="51"/>
                    <a:pt x="1414" y="51"/>
                    <a:pt x="1414" y="98"/>
                  </a:cubicBezTo>
                  <a:cubicBezTo>
                    <a:pt x="1414" y="51"/>
                    <a:pt x="1414" y="51"/>
                    <a:pt x="1460" y="51"/>
                  </a:cubicBezTo>
                  <a:lnTo>
                    <a:pt x="1460" y="51"/>
                  </a:lnTo>
                  <a:close/>
                  <a:moveTo>
                    <a:pt x="1363" y="1"/>
                  </a:moveTo>
                  <a:lnTo>
                    <a:pt x="1363" y="1"/>
                  </a:lnTo>
                  <a:close/>
                </a:path>
              </a:pathLst>
            </a:custGeom>
            <a:solidFill>
              <a:srgbClr val="B3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3071;p50">
              <a:extLst>
                <a:ext uri="{FF2B5EF4-FFF2-40B4-BE49-F238E27FC236}">
                  <a16:creationId xmlns:a16="http://schemas.microsoft.com/office/drawing/2014/main" xmlns="" id="{DBC47863-055F-3AD7-84B7-13DEEE87B794}"/>
                </a:ext>
              </a:extLst>
            </p:cNvPr>
            <p:cNvSpPr/>
            <p:nvPr/>
          </p:nvSpPr>
          <p:spPr>
            <a:xfrm>
              <a:off x="5485054" y="2777685"/>
              <a:ext cx="135221" cy="337133"/>
            </a:xfrm>
            <a:custGeom>
              <a:avLst/>
              <a:gdLst/>
              <a:ahLst/>
              <a:cxnLst/>
              <a:rect l="l" t="t" r="r" b="b"/>
              <a:pathLst>
                <a:path w="586" h="1461" extrusionOk="0">
                  <a:moveTo>
                    <a:pt x="488" y="1461"/>
                  </a:moveTo>
                  <a:lnTo>
                    <a:pt x="488" y="1461"/>
                  </a:lnTo>
                  <a:lnTo>
                    <a:pt x="488" y="1461"/>
                  </a:lnTo>
                  <a:close/>
                  <a:moveTo>
                    <a:pt x="488" y="1461"/>
                  </a:moveTo>
                  <a:lnTo>
                    <a:pt x="488" y="1461"/>
                  </a:lnTo>
                  <a:lnTo>
                    <a:pt x="488" y="1461"/>
                  </a:lnTo>
                  <a:close/>
                  <a:moveTo>
                    <a:pt x="488" y="1461"/>
                  </a:moveTo>
                  <a:lnTo>
                    <a:pt x="488" y="1461"/>
                  </a:lnTo>
                  <a:lnTo>
                    <a:pt x="488" y="1461"/>
                  </a:lnTo>
                  <a:close/>
                  <a:moveTo>
                    <a:pt x="441" y="1461"/>
                  </a:moveTo>
                  <a:lnTo>
                    <a:pt x="441" y="1461"/>
                  </a:lnTo>
                  <a:lnTo>
                    <a:pt x="441" y="1461"/>
                  </a:lnTo>
                  <a:close/>
                  <a:moveTo>
                    <a:pt x="344" y="1169"/>
                  </a:moveTo>
                  <a:lnTo>
                    <a:pt x="344" y="1169"/>
                  </a:lnTo>
                  <a:cubicBezTo>
                    <a:pt x="344" y="1266"/>
                    <a:pt x="390" y="1363"/>
                    <a:pt x="441" y="1461"/>
                  </a:cubicBezTo>
                  <a:cubicBezTo>
                    <a:pt x="390" y="1363"/>
                    <a:pt x="344" y="1266"/>
                    <a:pt x="344" y="1169"/>
                  </a:cubicBezTo>
                  <a:close/>
                  <a:moveTo>
                    <a:pt x="293" y="1071"/>
                  </a:moveTo>
                  <a:lnTo>
                    <a:pt x="293" y="1071"/>
                  </a:lnTo>
                  <a:cubicBezTo>
                    <a:pt x="293" y="1071"/>
                    <a:pt x="293" y="1118"/>
                    <a:pt x="344" y="1118"/>
                  </a:cubicBezTo>
                  <a:lnTo>
                    <a:pt x="344" y="1118"/>
                  </a:lnTo>
                  <a:lnTo>
                    <a:pt x="344" y="1118"/>
                  </a:lnTo>
                  <a:lnTo>
                    <a:pt x="390" y="1118"/>
                  </a:lnTo>
                  <a:lnTo>
                    <a:pt x="390" y="1169"/>
                  </a:lnTo>
                  <a:lnTo>
                    <a:pt x="390" y="1118"/>
                  </a:lnTo>
                  <a:lnTo>
                    <a:pt x="344" y="1118"/>
                  </a:lnTo>
                  <a:lnTo>
                    <a:pt x="344" y="1118"/>
                  </a:lnTo>
                  <a:lnTo>
                    <a:pt x="344" y="1118"/>
                  </a:lnTo>
                  <a:cubicBezTo>
                    <a:pt x="293" y="1118"/>
                    <a:pt x="293" y="1071"/>
                    <a:pt x="293" y="1071"/>
                  </a:cubicBezTo>
                  <a:close/>
                  <a:moveTo>
                    <a:pt x="344" y="974"/>
                  </a:moveTo>
                  <a:lnTo>
                    <a:pt x="344" y="974"/>
                  </a:lnTo>
                  <a:lnTo>
                    <a:pt x="293" y="974"/>
                  </a:lnTo>
                  <a:lnTo>
                    <a:pt x="293" y="974"/>
                  </a:lnTo>
                  <a:lnTo>
                    <a:pt x="344" y="974"/>
                  </a:lnTo>
                  <a:lnTo>
                    <a:pt x="344" y="974"/>
                  </a:lnTo>
                  <a:lnTo>
                    <a:pt x="390" y="974"/>
                  </a:lnTo>
                  <a:lnTo>
                    <a:pt x="390" y="1021"/>
                  </a:lnTo>
                  <a:lnTo>
                    <a:pt x="390" y="974"/>
                  </a:lnTo>
                  <a:lnTo>
                    <a:pt x="344" y="974"/>
                  </a:lnTo>
                  <a:close/>
                  <a:moveTo>
                    <a:pt x="344" y="826"/>
                  </a:moveTo>
                  <a:cubicBezTo>
                    <a:pt x="293" y="877"/>
                    <a:pt x="293" y="923"/>
                    <a:pt x="293" y="974"/>
                  </a:cubicBezTo>
                  <a:cubicBezTo>
                    <a:pt x="293" y="923"/>
                    <a:pt x="293" y="877"/>
                    <a:pt x="344" y="826"/>
                  </a:cubicBezTo>
                  <a:close/>
                  <a:moveTo>
                    <a:pt x="344" y="729"/>
                  </a:moveTo>
                  <a:lnTo>
                    <a:pt x="344" y="729"/>
                  </a:lnTo>
                  <a:lnTo>
                    <a:pt x="344" y="779"/>
                  </a:lnTo>
                  <a:lnTo>
                    <a:pt x="344" y="729"/>
                  </a:lnTo>
                  <a:lnTo>
                    <a:pt x="344" y="729"/>
                  </a:lnTo>
                  <a:close/>
                  <a:moveTo>
                    <a:pt x="344" y="729"/>
                  </a:moveTo>
                  <a:lnTo>
                    <a:pt x="344" y="729"/>
                  </a:lnTo>
                  <a:lnTo>
                    <a:pt x="344" y="729"/>
                  </a:lnTo>
                  <a:close/>
                  <a:moveTo>
                    <a:pt x="344" y="729"/>
                  </a:moveTo>
                  <a:lnTo>
                    <a:pt x="344" y="729"/>
                  </a:lnTo>
                  <a:lnTo>
                    <a:pt x="344" y="729"/>
                  </a:lnTo>
                  <a:close/>
                  <a:moveTo>
                    <a:pt x="344" y="729"/>
                  </a:moveTo>
                  <a:lnTo>
                    <a:pt x="344" y="729"/>
                  </a:lnTo>
                  <a:lnTo>
                    <a:pt x="344" y="729"/>
                  </a:lnTo>
                  <a:close/>
                  <a:moveTo>
                    <a:pt x="344" y="729"/>
                  </a:moveTo>
                  <a:lnTo>
                    <a:pt x="344" y="729"/>
                  </a:lnTo>
                  <a:lnTo>
                    <a:pt x="344" y="729"/>
                  </a:lnTo>
                  <a:close/>
                  <a:moveTo>
                    <a:pt x="344" y="729"/>
                  </a:moveTo>
                  <a:lnTo>
                    <a:pt x="344" y="729"/>
                  </a:lnTo>
                  <a:lnTo>
                    <a:pt x="344" y="729"/>
                  </a:lnTo>
                  <a:close/>
                  <a:moveTo>
                    <a:pt x="344" y="729"/>
                  </a:moveTo>
                  <a:lnTo>
                    <a:pt x="344" y="729"/>
                  </a:lnTo>
                  <a:lnTo>
                    <a:pt x="344" y="729"/>
                  </a:lnTo>
                  <a:close/>
                  <a:moveTo>
                    <a:pt x="344" y="729"/>
                  </a:moveTo>
                  <a:lnTo>
                    <a:pt x="344" y="729"/>
                  </a:lnTo>
                  <a:lnTo>
                    <a:pt x="344" y="729"/>
                  </a:lnTo>
                  <a:close/>
                  <a:moveTo>
                    <a:pt x="344" y="729"/>
                  </a:moveTo>
                  <a:lnTo>
                    <a:pt x="344" y="729"/>
                  </a:lnTo>
                  <a:lnTo>
                    <a:pt x="344" y="729"/>
                  </a:lnTo>
                  <a:close/>
                  <a:moveTo>
                    <a:pt x="344" y="729"/>
                  </a:moveTo>
                  <a:lnTo>
                    <a:pt x="344" y="729"/>
                  </a:lnTo>
                  <a:lnTo>
                    <a:pt x="344" y="729"/>
                  </a:lnTo>
                  <a:close/>
                  <a:moveTo>
                    <a:pt x="585" y="0"/>
                  </a:moveTo>
                  <a:lnTo>
                    <a:pt x="585" y="0"/>
                  </a:lnTo>
                  <a:cubicBezTo>
                    <a:pt x="390" y="195"/>
                    <a:pt x="196" y="339"/>
                    <a:pt x="1" y="487"/>
                  </a:cubicBezTo>
                  <a:lnTo>
                    <a:pt x="1" y="487"/>
                  </a:lnTo>
                  <a:cubicBezTo>
                    <a:pt x="196" y="339"/>
                    <a:pt x="390" y="195"/>
                    <a:pt x="585" y="0"/>
                  </a:cubicBezTo>
                  <a:close/>
                </a:path>
              </a:pathLst>
            </a:custGeom>
            <a:solidFill>
              <a:srgbClr val="3E3E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3072;p50">
              <a:extLst>
                <a:ext uri="{FF2B5EF4-FFF2-40B4-BE49-F238E27FC236}">
                  <a16:creationId xmlns:a16="http://schemas.microsoft.com/office/drawing/2014/main" xmlns="" id="{57825658-6150-18C8-B0E3-2A095C7458C1}"/>
                </a:ext>
              </a:extLst>
            </p:cNvPr>
            <p:cNvSpPr/>
            <p:nvPr/>
          </p:nvSpPr>
          <p:spPr>
            <a:xfrm>
              <a:off x="5575048" y="3137200"/>
              <a:ext cx="34382" cy="33459"/>
            </a:xfrm>
            <a:custGeom>
              <a:avLst/>
              <a:gdLst/>
              <a:ahLst/>
              <a:cxnLst/>
              <a:rect l="l" t="t" r="r" b="b"/>
              <a:pathLst>
                <a:path w="149" h="145" extrusionOk="0">
                  <a:moveTo>
                    <a:pt x="98" y="144"/>
                  </a:moveTo>
                  <a:lnTo>
                    <a:pt x="98" y="144"/>
                  </a:lnTo>
                  <a:lnTo>
                    <a:pt x="98" y="144"/>
                  </a:lnTo>
                  <a:lnTo>
                    <a:pt x="98" y="144"/>
                  </a:lnTo>
                  <a:close/>
                  <a:moveTo>
                    <a:pt x="51" y="144"/>
                  </a:moveTo>
                  <a:lnTo>
                    <a:pt x="51" y="144"/>
                  </a:lnTo>
                  <a:lnTo>
                    <a:pt x="51" y="144"/>
                  </a:lnTo>
                  <a:close/>
                  <a:moveTo>
                    <a:pt x="148" y="144"/>
                  </a:moveTo>
                  <a:lnTo>
                    <a:pt x="98" y="144"/>
                  </a:lnTo>
                  <a:lnTo>
                    <a:pt x="148" y="144"/>
                  </a:lnTo>
                  <a:close/>
                  <a:moveTo>
                    <a:pt x="0" y="144"/>
                  </a:moveTo>
                  <a:lnTo>
                    <a:pt x="0" y="144"/>
                  </a:lnTo>
                  <a:lnTo>
                    <a:pt x="0" y="144"/>
                  </a:lnTo>
                  <a:close/>
                  <a:moveTo>
                    <a:pt x="148" y="0"/>
                  </a:moveTo>
                  <a:lnTo>
                    <a:pt x="148" y="0"/>
                  </a:lnTo>
                  <a:lnTo>
                    <a:pt x="148" y="47"/>
                  </a:lnTo>
                  <a:lnTo>
                    <a:pt x="148" y="47"/>
                  </a:lnTo>
                  <a:lnTo>
                    <a:pt x="148" y="47"/>
                  </a:lnTo>
                  <a:close/>
                </a:path>
              </a:pathLst>
            </a:custGeom>
            <a:solidFill>
              <a:srgbClr val="1717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3073;p50">
              <a:extLst>
                <a:ext uri="{FF2B5EF4-FFF2-40B4-BE49-F238E27FC236}">
                  <a16:creationId xmlns:a16="http://schemas.microsoft.com/office/drawing/2014/main" xmlns="" id="{ABB02C8B-FF89-B40A-D49F-E9FF27543911}"/>
                </a:ext>
              </a:extLst>
            </p:cNvPr>
            <p:cNvSpPr/>
            <p:nvPr/>
          </p:nvSpPr>
          <p:spPr>
            <a:xfrm>
              <a:off x="5417674" y="2890062"/>
              <a:ext cx="191755" cy="280598"/>
            </a:xfrm>
            <a:custGeom>
              <a:avLst/>
              <a:gdLst/>
              <a:ahLst/>
              <a:cxnLst/>
              <a:rect l="l" t="t" r="r" b="b"/>
              <a:pathLst>
                <a:path w="831" h="1216" extrusionOk="0">
                  <a:moveTo>
                    <a:pt x="246" y="0"/>
                  </a:moveTo>
                  <a:cubicBezTo>
                    <a:pt x="246" y="0"/>
                    <a:pt x="195" y="0"/>
                    <a:pt x="149" y="47"/>
                  </a:cubicBezTo>
                  <a:cubicBezTo>
                    <a:pt x="98" y="47"/>
                    <a:pt x="51" y="98"/>
                    <a:pt x="1" y="144"/>
                  </a:cubicBezTo>
                  <a:cubicBezTo>
                    <a:pt x="1" y="242"/>
                    <a:pt x="51" y="339"/>
                    <a:pt x="98" y="436"/>
                  </a:cubicBezTo>
                  <a:cubicBezTo>
                    <a:pt x="149" y="487"/>
                    <a:pt x="195" y="584"/>
                    <a:pt x="246" y="631"/>
                  </a:cubicBezTo>
                  <a:cubicBezTo>
                    <a:pt x="343" y="779"/>
                    <a:pt x="390" y="923"/>
                    <a:pt x="488" y="1021"/>
                  </a:cubicBezTo>
                  <a:cubicBezTo>
                    <a:pt x="585" y="1118"/>
                    <a:pt x="682" y="1215"/>
                    <a:pt x="830" y="1215"/>
                  </a:cubicBezTo>
                  <a:lnTo>
                    <a:pt x="830" y="1118"/>
                  </a:lnTo>
                  <a:lnTo>
                    <a:pt x="830" y="1071"/>
                  </a:lnTo>
                  <a:cubicBezTo>
                    <a:pt x="830" y="1071"/>
                    <a:pt x="780" y="1021"/>
                    <a:pt x="780" y="974"/>
                  </a:cubicBezTo>
                  <a:lnTo>
                    <a:pt x="733" y="974"/>
                  </a:lnTo>
                  <a:cubicBezTo>
                    <a:pt x="682" y="876"/>
                    <a:pt x="636" y="779"/>
                    <a:pt x="636" y="682"/>
                  </a:cubicBezTo>
                  <a:lnTo>
                    <a:pt x="488" y="682"/>
                  </a:lnTo>
                  <a:cubicBezTo>
                    <a:pt x="488" y="631"/>
                    <a:pt x="488" y="631"/>
                    <a:pt x="538" y="631"/>
                  </a:cubicBezTo>
                  <a:lnTo>
                    <a:pt x="636" y="631"/>
                  </a:lnTo>
                  <a:cubicBezTo>
                    <a:pt x="585" y="631"/>
                    <a:pt x="585" y="584"/>
                    <a:pt x="585" y="584"/>
                  </a:cubicBezTo>
                  <a:lnTo>
                    <a:pt x="488" y="584"/>
                  </a:lnTo>
                  <a:cubicBezTo>
                    <a:pt x="488" y="584"/>
                    <a:pt x="441" y="534"/>
                    <a:pt x="488" y="534"/>
                  </a:cubicBezTo>
                  <a:lnTo>
                    <a:pt x="538" y="534"/>
                  </a:lnTo>
                  <a:cubicBezTo>
                    <a:pt x="538" y="534"/>
                    <a:pt x="585" y="534"/>
                    <a:pt x="585" y="487"/>
                  </a:cubicBezTo>
                  <a:cubicBezTo>
                    <a:pt x="585" y="436"/>
                    <a:pt x="585" y="390"/>
                    <a:pt x="636" y="339"/>
                  </a:cubicBezTo>
                  <a:lnTo>
                    <a:pt x="636" y="292"/>
                  </a:lnTo>
                  <a:lnTo>
                    <a:pt x="636" y="242"/>
                  </a:lnTo>
                  <a:cubicBezTo>
                    <a:pt x="585" y="242"/>
                    <a:pt x="585" y="195"/>
                    <a:pt x="538" y="195"/>
                  </a:cubicBezTo>
                  <a:cubicBezTo>
                    <a:pt x="538" y="195"/>
                    <a:pt x="488" y="242"/>
                    <a:pt x="441" y="242"/>
                  </a:cubicBezTo>
                  <a:cubicBezTo>
                    <a:pt x="390" y="195"/>
                    <a:pt x="246" y="47"/>
                    <a:pt x="293" y="47"/>
                  </a:cubicBezTo>
                  <a:lnTo>
                    <a:pt x="2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3074;p50">
              <a:extLst>
                <a:ext uri="{FF2B5EF4-FFF2-40B4-BE49-F238E27FC236}">
                  <a16:creationId xmlns:a16="http://schemas.microsoft.com/office/drawing/2014/main" xmlns="" id="{BD3A358C-4ED5-F27E-F9B1-AD5ACABC986B}"/>
                </a:ext>
              </a:extLst>
            </p:cNvPr>
            <p:cNvSpPr/>
            <p:nvPr/>
          </p:nvSpPr>
          <p:spPr>
            <a:xfrm>
              <a:off x="5406828" y="2923291"/>
              <a:ext cx="202601" cy="247369"/>
            </a:xfrm>
            <a:custGeom>
              <a:avLst/>
              <a:gdLst/>
              <a:ahLst/>
              <a:cxnLst/>
              <a:rect l="l" t="t" r="r" b="b"/>
              <a:pathLst>
                <a:path w="878" h="1072" extrusionOk="0">
                  <a:moveTo>
                    <a:pt x="48" y="0"/>
                  </a:moveTo>
                  <a:cubicBezTo>
                    <a:pt x="1" y="51"/>
                    <a:pt x="1" y="51"/>
                    <a:pt x="1" y="98"/>
                  </a:cubicBezTo>
                  <a:lnTo>
                    <a:pt x="1" y="148"/>
                  </a:lnTo>
                  <a:cubicBezTo>
                    <a:pt x="48" y="292"/>
                    <a:pt x="145" y="390"/>
                    <a:pt x="242" y="538"/>
                  </a:cubicBezTo>
                  <a:cubicBezTo>
                    <a:pt x="293" y="635"/>
                    <a:pt x="340" y="830"/>
                    <a:pt x="437" y="927"/>
                  </a:cubicBezTo>
                  <a:cubicBezTo>
                    <a:pt x="535" y="1025"/>
                    <a:pt x="632" y="1025"/>
                    <a:pt x="729" y="1071"/>
                  </a:cubicBezTo>
                  <a:lnTo>
                    <a:pt x="877" y="1071"/>
                  </a:lnTo>
                  <a:cubicBezTo>
                    <a:pt x="729" y="1071"/>
                    <a:pt x="632" y="974"/>
                    <a:pt x="535" y="877"/>
                  </a:cubicBezTo>
                  <a:cubicBezTo>
                    <a:pt x="437" y="779"/>
                    <a:pt x="390" y="635"/>
                    <a:pt x="293" y="487"/>
                  </a:cubicBezTo>
                  <a:cubicBezTo>
                    <a:pt x="242" y="440"/>
                    <a:pt x="196" y="343"/>
                    <a:pt x="145" y="292"/>
                  </a:cubicBezTo>
                  <a:cubicBezTo>
                    <a:pt x="98" y="195"/>
                    <a:pt x="48" y="98"/>
                    <a:pt x="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3075;p50">
              <a:extLst>
                <a:ext uri="{FF2B5EF4-FFF2-40B4-BE49-F238E27FC236}">
                  <a16:creationId xmlns:a16="http://schemas.microsoft.com/office/drawing/2014/main" xmlns="" id="{A63A98CB-B1DD-4E9F-7C5B-4D8FE48FF370}"/>
                </a:ext>
              </a:extLst>
            </p:cNvPr>
            <p:cNvSpPr/>
            <p:nvPr/>
          </p:nvSpPr>
          <p:spPr>
            <a:xfrm>
              <a:off x="5564202" y="2923291"/>
              <a:ext cx="231" cy="89994"/>
            </a:xfrm>
            <a:custGeom>
              <a:avLst/>
              <a:gdLst/>
              <a:ahLst/>
              <a:cxnLst/>
              <a:rect l="l" t="t" r="r" b="b"/>
              <a:pathLst>
                <a:path w="1" h="390" extrusionOk="0">
                  <a:moveTo>
                    <a:pt x="1" y="390"/>
                  </a:moveTo>
                  <a:lnTo>
                    <a:pt x="1" y="390"/>
                  </a:lnTo>
                  <a:lnTo>
                    <a:pt x="1" y="390"/>
                  </a:lnTo>
                  <a:close/>
                  <a:moveTo>
                    <a:pt x="1" y="0"/>
                  </a:moveTo>
                  <a:lnTo>
                    <a:pt x="1" y="0"/>
                  </a:lnTo>
                  <a:lnTo>
                    <a:pt x="1" y="0"/>
                  </a:lnTo>
                  <a:close/>
                  <a:moveTo>
                    <a:pt x="1" y="0"/>
                  </a:moveTo>
                  <a:lnTo>
                    <a:pt x="1" y="0"/>
                  </a:lnTo>
                  <a:lnTo>
                    <a:pt x="1" y="0"/>
                  </a:lnTo>
                  <a:close/>
                  <a:moveTo>
                    <a:pt x="1" y="0"/>
                  </a:moveTo>
                  <a:lnTo>
                    <a:pt x="1" y="0"/>
                  </a:lnTo>
                  <a:close/>
                </a:path>
              </a:pathLst>
            </a:custGeom>
            <a:solidFill>
              <a:srgbClr val="3E3E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3076;p50">
              <a:extLst>
                <a:ext uri="{FF2B5EF4-FFF2-40B4-BE49-F238E27FC236}">
                  <a16:creationId xmlns:a16="http://schemas.microsoft.com/office/drawing/2014/main" xmlns="" id="{910905CF-F013-82AC-B8E8-BC6E4E614FAD}"/>
                </a:ext>
              </a:extLst>
            </p:cNvPr>
            <p:cNvSpPr/>
            <p:nvPr/>
          </p:nvSpPr>
          <p:spPr>
            <a:xfrm>
              <a:off x="5474439" y="2216029"/>
              <a:ext cx="684873" cy="729878"/>
            </a:xfrm>
            <a:custGeom>
              <a:avLst/>
              <a:gdLst/>
              <a:ahLst/>
              <a:cxnLst/>
              <a:rect l="l" t="t" r="r" b="b"/>
              <a:pathLst>
                <a:path w="2968" h="3163" extrusionOk="0">
                  <a:moveTo>
                    <a:pt x="2178" y="1558"/>
                  </a:moveTo>
                  <a:lnTo>
                    <a:pt x="2178" y="1558"/>
                  </a:lnTo>
                  <a:cubicBezTo>
                    <a:pt x="2149" y="1593"/>
                    <a:pt x="2120" y="1627"/>
                    <a:pt x="2091" y="1655"/>
                  </a:cubicBezTo>
                  <a:lnTo>
                    <a:pt x="2189" y="1558"/>
                  </a:lnTo>
                  <a:close/>
                  <a:moveTo>
                    <a:pt x="2091" y="0"/>
                  </a:moveTo>
                  <a:cubicBezTo>
                    <a:pt x="2045" y="0"/>
                    <a:pt x="2045" y="0"/>
                    <a:pt x="2045" y="47"/>
                  </a:cubicBezTo>
                  <a:cubicBezTo>
                    <a:pt x="1994" y="144"/>
                    <a:pt x="1994" y="292"/>
                    <a:pt x="1947" y="390"/>
                  </a:cubicBezTo>
                  <a:cubicBezTo>
                    <a:pt x="1897" y="534"/>
                    <a:pt x="1897" y="631"/>
                    <a:pt x="1850" y="779"/>
                  </a:cubicBezTo>
                  <a:cubicBezTo>
                    <a:pt x="1799" y="923"/>
                    <a:pt x="1753" y="1071"/>
                    <a:pt x="1702" y="1169"/>
                  </a:cubicBezTo>
                  <a:cubicBezTo>
                    <a:pt x="1605" y="1313"/>
                    <a:pt x="1558" y="1410"/>
                    <a:pt x="1461" y="1507"/>
                  </a:cubicBezTo>
                  <a:cubicBezTo>
                    <a:pt x="1215" y="1753"/>
                    <a:pt x="1020" y="1994"/>
                    <a:pt x="779" y="2240"/>
                  </a:cubicBezTo>
                  <a:lnTo>
                    <a:pt x="779" y="2286"/>
                  </a:lnTo>
                  <a:lnTo>
                    <a:pt x="728" y="2286"/>
                  </a:lnTo>
                  <a:cubicBezTo>
                    <a:pt x="682" y="2337"/>
                    <a:pt x="631" y="2384"/>
                    <a:pt x="631" y="2434"/>
                  </a:cubicBezTo>
                  <a:cubicBezTo>
                    <a:pt x="436" y="2629"/>
                    <a:pt x="242" y="2773"/>
                    <a:pt x="47" y="2921"/>
                  </a:cubicBezTo>
                  <a:lnTo>
                    <a:pt x="47" y="2968"/>
                  </a:lnTo>
                  <a:cubicBezTo>
                    <a:pt x="0" y="2968"/>
                    <a:pt x="144" y="3116"/>
                    <a:pt x="195" y="3163"/>
                  </a:cubicBezTo>
                  <a:cubicBezTo>
                    <a:pt x="242" y="3163"/>
                    <a:pt x="292" y="3116"/>
                    <a:pt x="292" y="3116"/>
                  </a:cubicBezTo>
                  <a:cubicBezTo>
                    <a:pt x="339" y="3116"/>
                    <a:pt x="339" y="3065"/>
                    <a:pt x="390" y="3065"/>
                  </a:cubicBezTo>
                  <a:cubicBezTo>
                    <a:pt x="487" y="3019"/>
                    <a:pt x="534" y="2968"/>
                    <a:pt x="631" y="2921"/>
                  </a:cubicBezTo>
                  <a:cubicBezTo>
                    <a:pt x="876" y="2773"/>
                    <a:pt x="1168" y="2578"/>
                    <a:pt x="1410" y="2384"/>
                  </a:cubicBezTo>
                  <a:cubicBezTo>
                    <a:pt x="1605" y="2240"/>
                    <a:pt x="1753" y="2045"/>
                    <a:pt x="1947" y="1850"/>
                  </a:cubicBezTo>
                  <a:cubicBezTo>
                    <a:pt x="1897" y="1753"/>
                    <a:pt x="1947" y="1702"/>
                    <a:pt x="1994" y="1605"/>
                  </a:cubicBezTo>
                  <a:cubicBezTo>
                    <a:pt x="2045" y="1605"/>
                    <a:pt x="2091" y="1558"/>
                    <a:pt x="2142" y="1558"/>
                  </a:cubicBezTo>
                  <a:lnTo>
                    <a:pt x="2178" y="1558"/>
                  </a:lnTo>
                  <a:cubicBezTo>
                    <a:pt x="2247" y="1475"/>
                    <a:pt x="2315" y="1381"/>
                    <a:pt x="2384" y="1313"/>
                  </a:cubicBezTo>
                  <a:lnTo>
                    <a:pt x="2384" y="1266"/>
                  </a:lnTo>
                  <a:cubicBezTo>
                    <a:pt x="2481" y="1169"/>
                    <a:pt x="2532" y="1021"/>
                    <a:pt x="2629" y="877"/>
                  </a:cubicBezTo>
                  <a:lnTo>
                    <a:pt x="2629" y="826"/>
                  </a:lnTo>
                  <a:cubicBezTo>
                    <a:pt x="2773" y="584"/>
                    <a:pt x="2870" y="339"/>
                    <a:pt x="2968" y="98"/>
                  </a:cubicBezTo>
                  <a:lnTo>
                    <a:pt x="2870" y="98"/>
                  </a:lnTo>
                  <a:cubicBezTo>
                    <a:pt x="2676" y="98"/>
                    <a:pt x="2481" y="47"/>
                    <a:pt x="2337" y="47"/>
                  </a:cubicBezTo>
                  <a:cubicBezTo>
                    <a:pt x="2239" y="47"/>
                    <a:pt x="2142" y="0"/>
                    <a:pt x="2091" y="0"/>
                  </a:cubicBezTo>
                  <a:close/>
                </a:path>
              </a:pathLst>
            </a:custGeom>
            <a:solidFill>
              <a:srgbClr val="F7CD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3077;p50">
              <a:extLst>
                <a:ext uri="{FF2B5EF4-FFF2-40B4-BE49-F238E27FC236}">
                  <a16:creationId xmlns:a16="http://schemas.microsoft.com/office/drawing/2014/main" xmlns="" id="{A7645767-3E19-93AB-136B-E5C28A436F80}"/>
                </a:ext>
              </a:extLst>
            </p:cNvPr>
            <p:cNvSpPr/>
            <p:nvPr/>
          </p:nvSpPr>
          <p:spPr>
            <a:xfrm>
              <a:off x="5934562" y="1979506"/>
              <a:ext cx="292133" cy="259138"/>
            </a:xfrm>
            <a:custGeom>
              <a:avLst/>
              <a:gdLst/>
              <a:ahLst/>
              <a:cxnLst/>
              <a:rect l="l" t="t" r="r" b="b"/>
              <a:pathLst>
                <a:path w="1266" h="1123" extrusionOk="0">
                  <a:moveTo>
                    <a:pt x="390" y="1"/>
                  </a:moveTo>
                  <a:cubicBezTo>
                    <a:pt x="292" y="293"/>
                    <a:pt x="195" y="636"/>
                    <a:pt x="0" y="975"/>
                  </a:cubicBezTo>
                  <a:cubicBezTo>
                    <a:pt x="51" y="975"/>
                    <a:pt x="51" y="975"/>
                    <a:pt x="97" y="1025"/>
                  </a:cubicBezTo>
                  <a:cubicBezTo>
                    <a:pt x="148" y="1025"/>
                    <a:pt x="245" y="1072"/>
                    <a:pt x="343" y="1072"/>
                  </a:cubicBezTo>
                  <a:cubicBezTo>
                    <a:pt x="487" y="1072"/>
                    <a:pt x="682" y="1123"/>
                    <a:pt x="876" y="1123"/>
                  </a:cubicBezTo>
                  <a:lnTo>
                    <a:pt x="974" y="1123"/>
                  </a:lnTo>
                  <a:cubicBezTo>
                    <a:pt x="1024" y="1123"/>
                    <a:pt x="1024" y="1123"/>
                    <a:pt x="1024" y="1072"/>
                  </a:cubicBezTo>
                  <a:cubicBezTo>
                    <a:pt x="1071" y="1072"/>
                    <a:pt x="1071" y="1072"/>
                    <a:pt x="1071" y="1025"/>
                  </a:cubicBezTo>
                  <a:cubicBezTo>
                    <a:pt x="1169" y="928"/>
                    <a:pt x="1169" y="831"/>
                    <a:pt x="1219" y="733"/>
                  </a:cubicBezTo>
                  <a:cubicBezTo>
                    <a:pt x="1266" y="636"/>
                    <a:pt x="1266" y="585"/>
                    <a:pt x="1266" y="488"/>
                  </a:cubicBezTo>
                  <a:cubicBezTo>
                    <a:pt x="1219" y="488"/>
                    <a:pt x="1122" y="488"/>
                    <a:pt x="1024" y="441"/>
                  </a:cubicBezTo>
                  <a:cubicBezTo>
                    <a:pt x="876" y="390"/>
                    <a:pt x="682" y="344"/>
                    <a:pt x="584" y="196"/>
                  </a:cubicBezTo>
                  <a:cubicBezTo>
                    <a:pt x="538" y="149"/>
                    <a:pt x="487" y="52"/>
                    <a:pt x="4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3078;p50">
              <a:extLst>
                <a:ext uri="{FF2B5EF4-FFF2-40B4-BE49-F238E27FC236}">
                  <a16:creationId xmlns:a16="http://schemas.microsoft.com/office/drawing/2014/main" xmlns="" id="{0C712D4C-D748-409D-9194-8399D0E559F4}"/>
                </a:ext>
              </a:extLst>
            </p:cNvPr>
            <p:cNvSpPr/>
            <p:nvPr/>
          </p:nvSpPr>
          <p:spPr>
            <a:xfrm>
              <a:off x="5519205" y="3002439"/>
              <a:ext cx="56073" cy="22614"/>
            </a:xfrm>
            <a:custGeom>
              <a:avLst/>
              <a:gdLst/>
              <a:ahLst/>
              <a:cxnLst/>
              <a:rect l="l" t="t" r="r" b="b"/>
              <a:pathLst>
                <a:path w="243" h="98" extrusionOk="0">
                  <a:moveTo>
                    <a:pt x="145" y="0"/>
                  </a:moveTo>
                  <a:cubicBezTo>
                    <a:pt x="145" y="47"/>
                    <a:pt x="98" y="47"/>
                    <a:pt x="98" y="47"/>
                  </a:cubicBezTo>
                  <a:lnTo>
                    <a:pt x="48" y="47"/>
                  </a:lnTo>
                  <a:cubicBezTo>
                    <a:pt x="1" y="47"/>
                    <a:pt x="48" y="97"/>
                    <a:pt x="48" y="97"/>
                  </a:cubicBezTo>
                  <a:lnTo>
                    <a:pt x="145" y="97"/>
                  </a:lnTo>
                  <a:lnTo>
                    <a:pt x="196" y="47"/>
                  </a:lnTo>
                  <a:lnTo>
                    <a:pt x="242" y="47"/>
                  </a:lnTo>
                  <a:lnTo>
                    <a:pt x="24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3079;p50">
              <a:extLst>
                <a:ext uri="{FF2B5EF4-FFF2-40B4-BE49-F238E27FC236}">
                  <a16:creationId xmlns:a16="http://schemas.microsoft.com/office/drawing/2014/main" xmlns="" id="{06B12022-FB9F-110E-1B52-C045B5BC3039}"/>
                </a:ext>
              </a:extLst>
            </p:cNvPr>
            <p:cNvSpPr/>
            <p:nvPr/>
          </p:nvSpPr>
          <p:spPr>
            <a:xfrm>
              <a:off x="5530051" y="3035668"/>
              <a:ext cx="45227" cy="11769"/>
            </a:xfrm>
            <a:custGeom>
              <a:avLst/>
              <a:gdLst/>
              <a:ahLst/>
              <a:cxnLst/>
              <a:rect l="l" t="t" r="r" b="b"/>
              <a:pathLst>
                <a:path w="196" h="51" extrusionOk="0">
                  <a:moveTo>
                    <a:pt x="51" y="0"/>
                  </a:moveTo>
                  <a:cubicBezTo>
                    <a:pt x="1" y="0"/>
                    <a:pt x="1" y="0"/>
                    <a:pt x="1" y="51"/>
                  </a:cubicBezTo>
                  <a:lnTo>
                    <a:pt x="195" y="51"/>
                  </a:lnTo>
                  <a:lnTo>
                    <a:pt x="19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 name="Google Shape;3080;p50">
              <a:extLst>
                <a:ext uri="{FF2B5EF4-FFF2-40B4-BE49-F238E27FC236}">
                  <a16:creationId xmlns:a16="http://schemas.microsoft.com/office/drawing/2014/main" xmlns="" id="{8B2548EF-549B-F1A6-1498-28C1EDD0FA47}"/>
                </a:ext>
              </a:extLst>
            </p:cNvPr>
            <p:cNvSpPr/>
            <p:nvPr/>
          </p:nvSpPr>
          <p:spPr>
            <a:xfrm>
              <a:off x="5923717" y="2597927"/>
              <a:ext cx="33459" cy="45228"/>
            </a:xfrm>
            <a:custGeom>
              <a:avLst/>
              <a:gdLst/>
              <a:ahLst/>
              <a:cxnLst/>
              <a:rect l="l" t="t" r="r" b="b"/>
              <a:pathLst>
                <a:path w="145" h="196" extrusionOk="0">
                  <a:moveTo>
                    <a:pt x="47" y="98"/>
                  </a:moveTo>
                  <a:cubicBezTo>
                    <a:pt x="47" y="98"/>
                    <a:pt x="0" y="145"/>
                    <a:pt x="0" y="195"/>
                  </a:cubicBezTo>
                  <a:cubicBezTo>
                    <a:pt x="0" y="145"/>
                    <a:pt x="47" y="98"/>
                    <a:pt x="47" y="98"/>
                  </a:cubicBezTo>
                  <a:close/>
                  <a:moveTo>
                    <a:pt x="98" y="98"/>
                  </a:moveTo>
                  <a:lnTo>
                    <a:pt x="47" y="98"/>
                  </a:lnTo>
                  <a:lnTo>
                    <a:pt x="98" y="98"/>
                  </a:lnTo>
                  <a:close/>
                  <a:moveTo>
                    <a:pt x="98" y="47"/>
                  </a:moveTo>
                  <a:lnTo>
                    <a:pt x="98" y="98"/>
                  </a:lnTo>
                  <a:lnTo>
                    <a:pt x="98" y="47"/>
                  </a:lnTo>
                  <a:close/>
                  <a:moveTo>
                    <a:pt x="98" y="47"/>
                  </a:moveTo>
                  <a:lnTo>
                    <a:pt x="98" y="47"/>
                  </a:lnTo>
                  <a:lnTo>
                    <a:pt x="98" y="47"/>
                  </a:lnTo>
                  <a:close/>
                  <a:moveTo>
                    <a:pt x="98" y="47"/>
                  </a:moveTo>
                  <a:lnTo>
                    <a:pt x="98" y="47"/>
                  </a:lnTo>
                  <a:lnTo>
                    <a:pt x="98" y="47"/>
                  </a:lnTo>
                  <a:close/>
                  <a:moveTo>
                    <a:pt x="98" y="47"/>
                  </a:moveTo>
                  <a:lnTo>
                    <a:pt x="98" y="47"/>
                  </a:lnTo>
                  <a:lnTo>
                    <a:pt x="98" y="47"/>
                  </a:lnTo>
                  <a:close/>
                  <a:moveTo>
                    <a:pt x="144" y="0"/>
                  </a:moveTo>
                  <a:lnTo>
                    <a:pt x="144" y="47"/>
                  </a:lnTo>
                  <a:close/>
                </a:path>
              </a:pathLst>
            </a:custGeom>
            <a:solidFill>
              <a:srgbClr val="F8EE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3081;p50">
              <a:extLst>
                <a:ext uri="{FF2B5EF4-FFF2-40B4-BE49-F238E27FC236}">
                  <a16:creationId xmlns:a16="http://schemas.microsoft.com/office/drawing/2014/main" xmlns="" id="{4DD8DFAD-BC2E-F127-D873-4403246A03DD}"/>
                </a:ext>
              </a:extLst>
            </p:cNvPr>
            <p:cNvSpPr/>
            <p:nvPr/>
          </p:nvSpPr>
          <p:spPr>
            <a:xfrm>
              <a:off x="5911948" y="2575544"/>
              <a:ext cx="67610" cy="67611"/>
            </a:xfrm>
            <a:custGeom>
              <a:avLst/>
              <a:gdLst/>
              <a:ahLst/>
              <a:cxnLst/>
              <a:rect l="l" t="t" r="r" b="b"/>
              <a:pathLst>
                <a:path w="293" h="293" extrusionOk="0">
                  <a:moveTo>
                    <a:pt x="246" y="0"/>
                  </a:moveTo>
                  <a:cubicBezTo>
                    <a:pt x="195" y="0"/>
                    <a:pt x="149" y="47"/>
                    <a:pt x="98" y="47"/>
                  </a:cubicBezTo>
                  <a:cubicBezTo>
                    <a:pt x="51" y="144"/>
                    <a:pt x="1" y="195"/>
                    <a:pt x="51" y="292"/>
                  </a:cubicBezTo>
                  <a:cubicBezTo>
                    <a:pt x="51" y="242"/>
                    <a:pt x="98" y="195"/>
                    <a:pt x="98" y="195"/>
                  </a:cubicBezTo>
                  <a:lnTo>
                    <a:pt x="149" y="195"/>
                  </a:lnTo>
                  <a:lnTo>
                    <a:pt x="149" y="144"/>
                  </a:lnTo>
                  <a:lnTo>
                    <a:pt x="195" y="144"/>
                  </a:lnTo>
                  <a:lnTo>
                    <a:pt x="195" y="97"/>
                  </a:lnTo>
                  <a:lnTo>
                    <a:pt x="293" y="0"/>
                  </a:lnTo>
                  <a:close/>
                </a:path>
              </a:pathLst>
            </a:custGeom>
            <a:solidFill>
              <a:srgbClr val="F0C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3082;p50">
              <a:extLst>
                <a:ext uri="{FF2B5EF4-FFF2-40B4-BE49-F238E27FC236}">
                  <a16:creationId xmlns:a16="http://schemas.microsoft.com/office/drawing/2014/main" xmlns="" id="{CC24BA08-3FB1-EC31-4C2E-997D4770B8F2}"/>
                </a:ext>
              </a:extLst>
            </p:cNvPr>
            <p:cNvSpPr/>
            <p:nvPr/>
          </p:nvSpPr>
          <p:spPr>
            <a:xfrm>
              <a:off x="5968714" y="1799979"/>
              <a:ext cx="359512" cy="299981"/>
            </a:xfrm>
            <a:custGeom>
              <a:avLst/>
              <a:gdLst/>
              <a:ahLst/>
              <a:cxnLst/>
              <a:rect l="l" t="t" r="r" b="b"/>
              <a:pathLst>
                <a:path w="1558" h="1300" extrusionOk="0">
                  <a:moveTo>
                    <a:pt x="339" y="0"/>
                  </a:moveTo>
                  <a:cubicBezTo>
                    <a:pt x="292" y="0"/>
                    <a:pt x="195" y="97"/>
                    <a:pt x="195" y="148"/>
                  </a:cubicBezTo>
                  <a:cubicBezTo>
                    <a:pt x="144" y="195"/>
                    <a:pt x="144" y="245"/>
                    <a:pt x="97" y="292"/>
                  </a:cubicBezTo>
                  <a:cubicBezTo>
                    <a:pt x="47" y="440"/>
                    <a:pt x="0" y="538"/>
                    <a:pt x="0" y="682"/>
                  </a:cubicBezTo>
                  <a:cubicBezTo>
                    <a:pt x="0" y="927"/>
                    <a:pt x="195" y="1168"/>
                    <a:pt x="436" y="1266"/>
                  </a:cubicBezTo>
                  <a:cubicBezTo>
                    <a:pt x="518" y="1287"/>
                    <a:pt x="608" y="1299"/>
                    <a:pt x="700" y="1299"/>
                  </a:cubicBezTo>
                  <a:cubicBezTo>
                    <a:pt x="828" y="1299"/>
                    <a:pt x="958" y="1276"/>
                    <a:pt x="1071" y="1219"/>
                  </a:cubicBezTo>
                  <a:cubicBezTo>
                    <a:pt x="1168" y="1168"/>
                    <a:pt x="1266" y="1024"/>
                    <a:pt x="1313" y="927"/>
                  </a:cubicBezTo>
                  <a:cubicBezTo>
                    <a:pt x="1410" y="682"/>
                    <a:pt x="1507" y="487"/>
                    <a:pt x="1558" y="245"/>
                  </a:cubicBezTo>
                  <a:lnTo>
                    <a:pt x="339" y="0"/>
                  </a:lnTo>
                  <a:close/>
                </a:path>
              </a:pathLst>
            </a:custGeom>
            <a:solidFill>
              <a:srgbClr val="2926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 name="Google Shape;3083;p50">
              <a:extLst>
                <a:ext uri="{FF2B5EF4-FFF2-40B4-BE49-F238E27FC236}">
                  <a16:creationId xmlns:a16="http://schemas.microsoft.com/office/drawing/2014/main" xmlns="" id="{52DE9CC4-527A-8B27-E572-329B9507762B}"/>
                </a:ext>
              </a:extLst>
            </p:cNvPr>
            <p:cNvSpPr/>
            <p:nvPr/>
          </p:nvSpPr>
          <p:spPr>
            <a:xfrm>
              <a:off x="5968714" y="1799979"/>
              <a:ext cx="359512" cy="299981"/>
            </a:xfrm>
            <a:custGeom>
              <a:avLst/>
              <a:gdLst/>
              <a:ahLst/>
              <a:cxnLst/>
              <a:rect l="l" t="t" r="r" b="b"/>
              <a:pathLst>
                <a:path w="1558" h="1300" extrusionOk="0">
                  <a:moveTo>
                    <a:pt x="339" y="0"/>
                  </a:moveTo>
                  <a:cubicBezTo>
                    <a:pt x="292" y="0"/>
                    <a:pt x="195" y="97"/>
                    <a:pt x="195" y="148"/>
                  </a:cubicBezTo>
                  <a:cubicBezTo>
                    <a:pt x="144" y="195"/>
                    <a:pt x="144" y="245"/>
                    <a:pt x="97" y="292"/>
                  </a:cubicBezTo>
                  <a:cubicBezTo>
                    <a:pt x="47" y="440"/>
                    <a:pt x="0" y="538"/>
                    <a:pt x="0" y="682"/>
                  </a:cubicBezTo>
                  <a:cubicBezTo>
                    <a:pt x="0" y="927"/>
                    <a:pt x="195" y="1168"/>
                    <a:pt x="436" y="1266"/>
                  </a:cubicBezTo>
                  <a:cubicBezTo>
                    <a:pt x="518" y="1287"/>
                    <a:pt x="608" y="1299"/>
                    <a:pt x="700" y="1299"/>
                  </a:cubicBezTo>
                  <a:cubicBezTo>
                    <a:pt x="828" y="1299"/>
                    <a:pt x="958" y="1276"/>
                    <a:pt x="1071" y="1219"/>
                  </a:cubicBezTo>
                  <a:cubicBezTo>
                    <a:pt x="1168" y="1168"/>
                    <a:pt x="1266" y="1024"/>
                    <a:pt x="1313" y="927"/>
                  </a:cubicBezTo>
                  <a:cubicBezTo>
                    <a:pt x="1410" y="682"/>
                    <a:pt x="1507" y="487"/>
                    <a:pt x="1558" y="245"/>
                  </a:cubicBezTo>
                  <a:lnTo>
                    <a:pt x="339" y="0"/>
                  </a:lnTo>
                  <a:close/>
                </a:path>
              </a:pathLst>
            </a:custGeom>
            <a:solidFill>
              <a:srgbClr val="2926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3084;p50">
              <a:extLst>
                <a:ext uri="{FF2B5EF4-FFF2-40B4-BE49-F238E27FC236}">
                  <a16:creationId xmlns:a16="http://schemas.microsoft.com/office/drawing/2014/main" xmlns="" id="{2281F9F7-6FCC-B909-6512-E613F73FDD9C}"/>
                </a:ext>
              </a:extLst>
            </p:cNvPr>
            <p:cNvSpPr/>
            <p:nvPr/>
          </p:nvSpPr>
          <p:spPr>
            <a:xfrm>
              <a:off x="6024325" y="1799979"/>
              <a:ext cx="157604" cy="56766"/>
            </a:xfrm>
            <a:custGeom>
              <a:avLst/>
              <a:gdLst/>
              <a:ahLst/>
              <a:cxnLst/>
              <a:rect l="l" t="t" r="r" b="b"/>
              <a:pathLst>
                <a:path w="683" h="246" extrusionOk="0">
                  <a:moveTo>
                    <a:pt x="98" y="0"/>
                  </a:moveTo>
                  <a:cubicBezTo>
                    <a:pt x="51" y="0"/>
                    <a:pt x="51" y="51"/>
                    <a:pt x="1" y="97"/>
                  </a:cubicBezTo>
                  <a:cubicBezTo>
                    <a:pt x="195" y="195"/>
                    <a:pt x="441" y="245"/>
                    <a:pt x="682" y="245"/>
                  </a:cubicBezTo>
                  <a:lnTo>
                    <a:pt x="682" y="97"/>
                  </a:lnTo>
                  <a:lnTo>
                    <a:pt x="98" y="0"/>
                  </a:ln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3085;p50">
              <a:extLst>
                <a:ext uri="{FF2B5EF4-FFF2-40B4-BE49-F238E27FC236}">
                  <a16:creationId xmlns:a16="http://schemas.microsoft.com/office/drawing/2014/main" xmlns="" id="{939175F1-4B0D-448C-4863-BFBF81EDCF90}"/>
                </a:ext>
              </a:extLst>
            </p:cNvPr>
            <p:cNvSpPr/>
            <p:nvPr/>
          </p:nvSpPr>
          <p:spPr>
            <a:xfrm>
              <a:off x="5878720" y="1160098"/>
              <a:ext cx="517116" cy="359516"/>
            </a:xfrm>
            <a:custGeom>
              <a:avLst/>
              <a:gdLst/>
              <a:ahLst/>
              <a:cxnLst/>
              <a:rect l="l" t="t" r="r" b="b"/>
              <a:pathLst>
                <a:path w="2241" h="1558" extrusionOk="0">
                  <a:moveTo>
                    <a:pt x="1851" y="0"/>
                  </a:moveTo>
                  <a:cubicBezTo>
                    <a:pt x="1605" y="47"/>
                    <a:pt x="1411" y="144"/>
                    <a:pt x="1216" y="292"/>
                  </a:cubicBezTo>
                  <a:cubicBezTo>
                    <a:pt x="924" y="534"/>
                    <a:pt x="585" y="779"/>
                    <a:pt x="293" y="1020"/>
                  </a:cubicBezTo>
                  <a:cubicBezTo>
                    <a:pt x="195" y="1118"/>
                    <a:pt x="98" y="1215"/>
                    <a:pt x="47" y="1313"/>
                  </a:cubicBezTo>
                  <a:cubicBezTo>
                    <a:pt x="1" y="1363"/>
                    <a:pt x="1" y="1410"/>
                    <a:pt x="1" y="1410"/>
                  </a:cubicBezTo>
                  <a:cubicBezTo>
                    <a:pt x="1" y="1507"/>
                    <a:pt x="47" y="1558"/>
                    <a:pt x="145" y="1558"/>
                  </a:cubicBezTo>
                  <a:cubicBezTo>
                    <a:pt x="195" y="1558"/>
                    <a:pt x="242" y="1507"/>
                    <a:pt x="293" y="1507"/>
                  </a:cubicBezTo>
                  <a:cubicBezTo>
                    <a:pt x="390" y="1461"/>
                    <a:pt x="437" y="1461"/>
                    <a:pt x="487" y="1410"/>
                  </a:cubicBezTo>
                  <a:cubicBezTo>
                    <a:pt x="729" y="1313"/>
                    <a:pt x="924" y="1215"/>
                    <a:pt x="1118" y="1071"/>
                  </a:cubicBezTo>
                  <a:cubicBezTo>
                    <a:pt x="1364" y="876"/>
                    <a:pt x="1605" y="728"/>
                    <a:pt x="1851" y="584"/>
                  </a:cubicBezTo>
                  <a:cubicBezTo>
                    <a:pt x="1995" y="436"/>
                    <a:pt x="2240" y="195"/>
                    <a:pt x="2045" y="47"/>
                  </a:cubicBezTo>
                  <a:cubicBezTo>
                    <a:pt x="1995" y="0"/>
                    <a:pt x="1897" y="0"/>
                    <a:pt x="1851" y="0"/>
                  </a:cubicBez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3086;p50">
              <a:extLst>
                <a:ext uri="{FF2B5EF4-FFF2-40B4-BE49-F238E27FC236}">
                  <a16:creationId xmlns:a16="http://schemas.microsoft.com/office/drawing/2014/main" xmlns="" id="{9CC31EBC-EAC4-E828-1EC3-1A738C0A0076}"/>
                </a:ext>
              </a:extLst>
            </p:cNvPr>
            <p:cNvSpPr/>
            <p:nvPr/>
          </p:nvSpPr>
          <p:spPr>
            <a:xfrm>
              <a:off x="5878720" y="1453617"/>
              <a:ext cx="392972" cy="346594"/>
            </a:xfrm>
            <a:custGeom>
              <a:avLst/>
              <a:gdLst/>
              <a:ahLst/>
              <a:cxnLst/>
              <a:rect l="l" t="t" r="r" b="b"/>
              <a:pathLst>
                <a:path w="1703" h="1502" extrusionOk="0">
                  <a:moveTo>
                    <a:pt x="225" y="0"/>
                  </a:moveTo>
                  <a:cubicBezTo>
                    <a:pt x="183" y="0"/>
                    <a:pt x="140" y="12"/>
                    <a:pt x="98" y="41"/>
                  </a:cubicBezTo>
                  <a:cubicBezTo>
                    <a:pt x="47" y="41"/>
                    <a:pt x="1" y="91"/>
                    <a:pt x="1" y="138"/>
                  </a:cubicBezTo>
                  <a:cubicBezTo>
                    <a:pt x="1" y="189"/>
                    <a:pt x="47" y="235"/>
                    <a:pt x="98" y="333"/>
                  </a:cubicBezTo>
                  <a:cubicBezTo>
                    <a:pt x="293" y="578"/>
                    <a:pt x="682" y="675"/>
                    <a:pt x="924" y="967"/>
                  </a:cubicBezTo>
                  <a:cubicBezTo>
                    <a:pt x="924" y="967"/>
                    <a:pt x="924" y="1014"/>
                    <a:pt x="974" y="1014"/>
                  </a:cubicBezTo>
                  <a:cubicBezTo>
                    <a:pt x="974" y="1065"/>
                    <a:pt x="974" y="1112"/>
                    <a:pt x="1021" y="1112"/>
                  </a:cubicBezTo>
                  <a:cubicBezTo>
                    <a:pt x="1072" y="1260"/>
                    <a:pt x="1118" y="1404"/>
                    <a:pt x="1266" y="1454"/>
                  </a:cubicBezTo>
                  <a:cubicBezTo>
                    <a:pt x="1313" y="1501"/>
                    <a:pt x="1313" y="1501"/>
                    <a:pt x="1364" y="1501"/>
                  </a:cubicBezTo>
                  <a:lnTo>
                    <a:pt x="1411" y="1454"/>
                  </a:lnTo>
                  <a:cubicBezTo>
                    <a:pt x="1411" y="1454"/>
                    <a:pt x="1508" y="1454"/>
                    <a:pt x="1508" y="1404"/>
                  </a:cubicBezTo>
                  <a:lnTo>
                    <a:pt x="1605" y="1404"/>
                  </a:lnTo>
                  <a:lnTo>
                    <a:pt x="1605" y="1306"/>
                  </a:lnTo>
                  <a:cubicBezTo>
                    <a:pt x="1605" y="1357"/>
                    <a:pt x="1605" y="1357"/>
                    <a:pt x="1656" y="1357"/>
                  </a:cubicBezTo>
                  <a:cubicBezTo>
                    <a:pt x="1656" y="1357"/>
                    <a:pt x="1703" y="1357"/>
                    <a:pt x="1703" y="1306"/>
                  </a:cubicBezTo>
                  <a:lnTo>
                    <a:pt x="1703" y="1260"/>
                  </a:lnTo>
                  <a:cubicBezTo>
                    <a:pt x="1703" y="1260"/>
                    <a:pt x="1703" y="1209"/>
                    <a:pt x="1656" y="1209"/>
                  </a:cubicBezTo>
                  <a:cubicBezTo>
                    <a:pt x="1617" y="1173"/>
                    <a:pt x="1580" y="1134"/>
                    <a:pt x="1520" y="1097"/>
                  </a:cubicBezTo>
                  <a:lnTo>
                    <a:pt x="1520" y="1097"/>
                  </a:lnTo>
                  <a:cubicBezTo>
                    <a:pt x="1529" y="1092"/>
                    <a:pt x="1541" y="1081"/>
                    <a:pt x="1558" y="1065"/>
                  </a:cubicBezTo>
                  <a:cubicBezTo>
                    <a:pt x="1605" y="1065"/>
                    <a:pt x="1605" y="1065"/>
                    <a:pt x="1605" y="1014"/>
                  </a:cubicBezTo>
                  <a:lnTo>
                    <a:pt x="1461" y="870"/>
                  </a:lnTo>
                  <a:cubicBezTo>
                    <a:pt x="1412" y="845"/>
                    <a:pt x="1364" y="845"/>
                    <a:pt x="1315" y="845"/>
                  </a:cubicBezTo>
                  <a:cubicBezTo>
                    <a:pt x="1266" y="845"/>
                    <a:pt x="1218" y="845"/>
                    <a:pt x="1169" y="820"/>
                  </a:cubicBezTo>
                  <a:cubicBezTo>
                    <a:pt x="1072" y="722"/>
                    <a:pt x="974" y="675"/>
                    <a:pt x="924" y="578"/>
                  </a:cubicBezTo>
                  <a:cubicBezTo>
                    <a:pt x="877" y="527"/>
                    <a:pt x="826" y="481"/>
                    <a:pt x="780" y="383"/>
                  </a:cubicBezTo>
                  <a:cubicBezTo>
                    <a:pt x="682" y="286"/>
                    <a:pt x="632" y="189"/>
                    <a:pt x="534" y="138"/>
                  </a:cubicBezTo>
                  <a:cubicBezTo>
                    <a:pt x="432" y="69"/>
                    <a:pt x="328" y="0"/>
                    <a:pt x="225" y="0"/>
                  </a:cubicBez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3087;p50">
              <a:extLst>
                <a:ext uri="{FF2B5EF4-FFF2-40B4-BE49-F238E27FC236}">
                  <a16:creationId xmlns:a16="http://schemas.microsoft.com/office/drawing/2014/main" xmlns="" id="{541C0EF8-8E32-3FD8-32EB-9B225DEA5637}"/>
                </a:ext>
              </a:extLst>
            </p:cNvPr>
            <p:cNvSpPr/>
            <p:nvPr/>
          </p:nvSpPr>
          <p:spPr>
            <a:xfrm>
              <a:off x="5878720" y="1215709"/>
              <a:ext cx="303209" cy="303904"/>
            </a:xfrm>
            <a:custGeom>
              <a:avLst/>
              <a:gdLst/>
              <a:ahLst/>
              <a:cxnLst/>
              <a:rect l="l" t="t" r="r" b="b"/>
              <a:pathLst>
                <a:path w="1314" h="1317" extrusionOk="0">
                  <a:moveTo>
                    <a:pt x="47" y="1317"/>
                  </a:moveTo>
                  <a:lnTo>
                    <a:pt x="47" y="1317"/>
                  </a:lnTo>
                  <a:lnTo>
                    <a:pt x="47" y="1317"/>
                  </a:lnTo>
                  <a:close/>
                  <a:moveTo>
                    <a:pt x="585" y="1220"/>
                  </a:moveTo>
                  <a:lnTo>
                    <a:pt x="585" y="1220"/>
                  </a:lnTo>
                  <a:lnTo>
                    <a:pt x="585" y="1220"/>
                  </a:lnTo>
                  <a:close/>
                  <a:moveTo>
                    <a:pt x="585" y="1220"/>
                  </a:moveTo>
                  <a:lnTo>
                    <a:pt x="585" y="1220"/>
                  </a:lnTo>
                  <a:lnTo>
                    <a:pt x="585" y="1220"/>
                  </a:lnTo>
                  <a:close/>
                  <a:moveTo>
                    <a:pt x="585" y="1220"/>
                  </a:moveTo>
                  <a:lnTo>
                    <a:pt x="585" y="1220"/>
                  </a:lnTo>
                  <a:lnTo>
                    <a:pt x="585" y="1220"/>
                  </a:lnTo>
                  <a:close/>
                  <a:moveTo>
                    <a:pt x="585" y="1169"/>
                  </a:moveTo>
                  <a:lnTo>
                    <a:pt x="585" y="1220"/>
                  </a:lnTo>
                  <a:lnTo>
                    <a:pt x="585" y="1169"/>
                  </a:lnTo>
                  <a:close/>
                  <a:moveTo>
                    <a:pt x="585" y="1169"/>
                  </a:moveTo>
                  <a:lnTo>
                    <a:pt x="585" y="1169"/>
                  </a:lnTo>
                  <a:lnTo>
                    <a:pt x="585" y="1169"/>
                  </a:lnTo>
                  <a:close/>
                  <a:moveTo>
                    <a:pt x="534" y="1169"/>
                  </a:moveTo>
                  <a:lnTo>
                    <a:pt x="534" y="1169"/>
                  </a:lnTo>
                  <a:lnTo>
                    <a:pt x="585" y="1169"/>
                  </a:lnTo>
                  <a:lnTo>
                    <a:pt x="534" y="1169"/>
                  </a:lnTo>
                  <a:close/>
                  <a:moveTo>
                    <a:pt x="1313" y="1"/>
                  </a:moveTo>
                  <a:cubicBezTo>
                    <a:pt x="1266" y="1"/>
                    <a:pt x="1266" y="51"/>
                    <a:pt x="1216" y="51"/>
                  </a:cubicBezTo>
                  <a:cubicBezTo>
                    <a:pt x="924" y="293"/>
                    <a:pt x="585" y="538"/>
                    <a:pt x="293" y="779"/>
                  </a:cubicBezTo>
                  <a:cubicBezTo>
                    <a:pt x="195" y="877"/>
                    <a:pt x="98" y="974"/>
                    <a:pt x="47" y="1072"/>
                  </a:cubicBezTo>
                  <a:cubicBezTo>
                    <a:pt x="1" y="1122"/>
                    <a:pt x="1" y="1122"/>
                    <a:pt x="1" y="1169"/>
                  </a:cubicBezTo>
                  <a:cubicBezTo>
                    <a:pt x="1" y="1122"/>
                    <a:pt x="1" y="1122"/>
                    <a:pt x="47" y="1072"/>
                  </a:cubicBezTo>
                  <a:cubicBezTo>
                    <a:pt x="98" y="974"/>
                    <a:pt x="195" y="877"/>
                    <a:pt x="293" y="779"/>
                  </a:cubicBezTo>
                  <a:cubicBezTo>
                    <a:pt x="585" y="538"/>
                    <a:pt x="924" y="293"/>
                    <a:pt x="1216" y="51"/>
                  </a:cubicBezTo>
                  <a:cubicBezTo>
                    <a:pt x="1266" y="51"/>
                    <a:pt x="1266" y="1"/>
                    <a:pt x="1313" y="1"/>
                  </a:cubicBezTo>
                  <a:close/>
                </a:path>
              </a:pathLst>
            </a:custGeom>
            <a:solidFill>
              <a:srgbClr val="B3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3088;p50">
              <a:extLst>
                <a:ext uri="{FF2B5EF4-FFF2-40B4-BE49-F238E27FC236}">
                  <a16:creationId xmlns:a16="http://schemas.microsoft.com/office/drawing/2014/main" xmlns="" id="{23E46BA4-EA9A-D604-8D87-0766506ED83F}"/>
                </a:ext>
              </a:extLst>
            </p:cNvPr>
            <p:cNvSpPr/>
            <p:nvPr/>
          </p:nvSpPr>
          <p:spPr>
            <a:xfrm>
              <a:off x="5878720" y="1215709"/>
              <a:ext cx="314746" cy="269753"/>
            </a:xfrm>
            <a:custGeom>
              <a:avLst/>
              <a:gdLst/>
              <a:ahLst/>
              <a:cxnLst/>
              <a:rect l="l" t="t" r="r" b="b"/>
              <a:pathLst>
                <a:path w="1364" h="1169" extrusionOk="0">
                  <a:moveTo>
                    <a:pt x="1313" y="1"/>
                  </a:moveTo>
                  <a:cubicBezTo>
                    <a:pt x="1266" y="1"/>
                    <a:pt x="1266" y="51"/>
                    <a:pt x="1216" y="51"/>
                  </a:cubicBezTo>
                  <a:cubicBezTo>
                    <a:pt x="924" y="293"/>
                    <a:pt x="585" y="538"/>
                    <a:pt x="293" y="779"/>
                  </a:cubicBezTo>
                  <a:cubicBezTo>
                    <a:pt x="195" y="877"/>
                    <a:pt x="98" y="974"/>
                    <a:pt x="47" y="1072"/>
                  </a:cubicBezTo>
                  <a:cubicBezTo>
                    <a:pt x="1" y="1122"/>
                    <a:pt x="1" y="1122"/>
                    <a:pt x="1" y="1169"/>
                  </a:cubicBezTo>
                  <a:cubicBezTo>
                    <a:pt x="1" y="1122"/>
                    <a:pt x="47" y="1072"/>
                    <a:pt x="98" y="1072"/>
                  </a:cubicBezTo>
                  <a:cubicBezTo>
                    <a:pt x="145" y="1025"/>
                    <a:pt x="195" y="1025"/>
                    <a:pt x="242" y="1025"/>
                  </a:cubicBezTo>
                  <a:cubicBezTo>
                    <a:pt x="339" y="1025"/>
                    <a:pt x="437" y="1072"/>
                    <a:pt x="534" y="1169"/>
                  </a:cubicBezTo>
                  <a:cubicBezTo>
                    <a:pt x="729" y="1072"/>
                    <a:pt x="924" y="927"/>
                    <a:pt x="1118" y="830"/>
                  </a:cubicBezTo>
                  <a:cubicBezTo>
                    <a:pt x="1118" y="830"/>
                    <a:pt x="1118" y="779"/>
                    <a:pt x="1169" y="779"/>
                  </a:cubicBezTo>
                  <a:cubicBezTo>
                    <a:pt x="1216" y="635"/>
                    <a:pt x="1266" y="441"/>
                    <a:pt x="1364" y="293"/>
                  </a:cubicBezTo>
                  <a:cubicBezTo>
                    <a:pt x="1313" y="195"/>
                    <a:pt x="1313" y="98"/>
                    <a:pt x="1313" y="1"/>
                  </a:cubicBezTo>
                  <a:close/>
                </a:path>
              </a:pathLst>
            </a:custGeom>
            <a:solidFill>
              <a:srgbClr val="F7CD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089;p50">
              <a:extLst>
                <a:ext uri="{FF2B5EF4-FFF2-40B4-BE49-F238E27FC236}">
                  <a16:creationId xmlns:a16="http://schemas.microsoft.com/office/drawing/2014/main" xmlns="" id="{852ACA68-9AB3-CBDB-89CA-8679590E9664}"/>
                </a:ext>
              </a:extLst>
            </p:cNvPr>
            <p:cNvSpPr/>
            <p:nvPr/>
          </p:nvSpPr>
          <p:spPr>
            <a:xfrm>
              <a:off x="5878720" y="1452002"/>
              <a:ext cx="202370" cy="190834"/>
            </a:xfrm>
            <a:custGeom>
              <a:avLst/>
              <a:gdLst/>
              <a:ahLst/>
              <a:cxnLst/>
              <a:rect l="l" t="t" r="r" b="b"/>
              <a:pathLst>
                <a:path w="877" h="827" extrusionOk="0">
                  <a:moveTo>
                    <a:pt x="242" y="1"/>
                  </a:moveTo>
                  <a:cubicBezTo>
                    <a:pt x="195" y="1"/>
                    <a:pt x="145" y="1"/>
                    <a:pt x="98" y="48"/>
                  </a:cubicBezTo>
                  <a:cubicBezTo>
                    <a:pt x="47" y="48"/>
                    <a:pt x="1" y="98"/>
                    <a:pt x="1" y="145"/>
                  </a:cubicBezTo>
                  <a:lnTo>
                    <a:pt x="1" y="196"/>
                  </a:lnTo>
                  <a:cubicBezTo>
                    <a:pt x="1" y="242"/>
                    <a:pt x="47" y="293"/>
                    <a:pt x="47" y="293"/>
                  </a:cubicBezTo>
                  <a:cubicBezTo>
                    <a:pt x="47" y="293"/>
                    <a:pt x="98" y="293"/>
                    <a:pt x="98" y="340"/>
                  </a:cubicBezTo>
                  <a:cubicBezTo>
                    <a:pt x="293" y="534"/>
                    <a:pt x="534" y="682"/>
                    <a:pt x="780" y="827"/>
                  </a:cubicBezTo>
                  <a:cubicBezTo>
                    <a:pt x="826" y="729"/>
                    <a:pt x="826" y="632"/>
                    <a:pt x="877" y="534"/>
                  </a:cubicBezTo>
                  <a:cubicBezTo>
                    <a:pt x="826" y="488"/>
                    <a:pt x="780" y="437"/>
                    <a:pt x="780" y="390"/>
                  </a:cubicBezTo>
                  <a:cubicBezTo>
                    <a:pt x="682" y="340"/>
                    <a:pt x="632" y="242"/>
                    <a:pt x="585" y="196"/>
                  </a:cubicBezTo>
                  <a:lnTo>
                    <a:pt x="585" y="145"/>
                  </a:lnTo>
                  <a:lnTo>
                    <a:pt x="534" y="145"/>
                  </a:lnTo>
                  <a:cubicBezTo>
                    <a:pt x="437" y="48"/>
                    <a:pt x="339" y="1"/>
                    <a:pt x="242" y="1"/>
                  </a:cubicBezTo>
                  <a:close/>
                </a:path>
              </a:pathLst>
            </a:custGeom>
            <a:solidFill>
              <a:srgbClr val="F7CD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 name="Google Shape;3090;p50">
              <a:extLst>
                <a:ext uri="{FF2B5EF4-FFF2-40B4-BE49-F238E27FC236}">
                  <a16:creationId xmlns:a16="http://schemas.microsoft.com/office/drawing/2014/main" xmlns="" id="{1D6348DD-E301-368B-96F3-CCA63B90BC5B}"/>
                </a:ext>
              </a:extLst>
            </p:cNvPr>
            <p:cNvSpPr/>
            <p:nvPr/>
          </p:nvSpPr>
          <p:spPr>
            <a:xfrm>
              <a:off x="6181699" y="1146714"/>
              <a:ext cx="112376" cy="159221"/>
            </a:xfrm>
            <a:custGeom>
              <a:avLst/>
              <a:gdLst/>
              <a:ahLst/>
              <a:cxnLst/>
              <a:rect l="l" t="t" r="r" b="b"/>
              <a:pathLst>
                <a:path w="487" h="690" extrusionOk="0">
                  <a:moveTo>
                    <a:pt x="440" y="0"/>
                  </a:moveTo>
                  <a:cubicBezTo>
                    <a:pt x="302" y="0"/>
                    <a:pt x="132" y="160"/>
                    <a:pt x="0" y="202"/>
                  </a:cubicBezTo>
                  <a:lnTo>
                    <a:pt x="0" y="253"/>
                  </a:lnTo>
                  <a:cubicBezTo>
                    <a:pt x="0" y="397"/>
                    <a:pt x="51" y="545"/>
                    <a:pt x="98" y="689"/>
                  </a:cubicBezTo>
                  <a:cubicBezTo>
                    <a:pt x="98" y="642"/>
                    <a:pt x="245" y="397"/>
                    <a:pt x="292" y="350"/>
                  </a:cubicBezTo>
                  <a:cubicBezTo>
                    <a:pt x="343" y="202"/>
                    <a:pt x="440" y="105"/>
                    <a:pt x="487" y="7"/>
                  </a:cubicBezTo>
                  <a:cubicBezTo>
                    <a:pt x="472" y="3"/>
                    <a:pt x="456" y="0"/>
                    <a:pt x="44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3091;p50">
              <a:extLst>
                <a:ext uri="{FF2B5EF4-FFF2-40B4-BE49-F238E27FC236}">
                  <a16:creationId xmlns:a16="http://schemas.microsoft.com/office/drawing/2014/main" xmlns="" id="{4D941393-E292-69AF-3510-DEE4A87EC342}"/>
                </a:ext>
              </a:extLst>
            </p:cNvPr>
            <p:cNvSpPr/>
            <p:nvPr/>
          </p:nvSpPr>
          <p:spPr>
            <a:xfrm>
              <a:off x="6181699" y="1148329"/>
              <a:ext cx="89993" cy="134992"/>
            </a:xfrm>
            <a:custGeom>
              <a:avLst/>
              <a:gdLst/>
              <a:ahLst/>
              <a:cxnLst/>
              <a:rect l="l" t="t" r="r" b="b"/>
              <a:pathLst>
                <a:path w="390" h="585" extrusionOk="0">
                  <a:moveTo>
                    <a:pt x="390" y="0"/>
                  </a:moveTo>
                  <a:cubicBezTo>
                    <a:pt x="245" y="0"/>
                    <a:pt x="98" y="148"/>
                    <a:pt x="0" y="195"/>
                  </a:cubicBezTo>
                  <a:lnTo>
                    <a:pt x="0" y="246"/>
                  </a:lnTo>
                  <a:cubicBezTo>
                    <a:pt x="0" y="343"/>
                    <a:pt x="0" y="487"/>
                    <a:pt x="51" y="585"/>
                  </a:cubicBezTo>
                  <a:cubicBezTo>
                    <a:pt x="148" y="390"/>
                    <a:pt x="245" y="246"/>
                    <a:pt x="343" y="98"/>
                  </a:cubicBezTo>
                  <a:cubicBezTo>
                    <a:pt x="343" y="51"/>
                    <a:pt x="390" y="0"/>
                    <a:pt x="39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 name="Google Shape;3092;p50">
              <a:extLst>
                <a:ext uri="{FF2B5EF4-FFF2-40B4-BE49-F238E27FC236}">
                  <a16:creationId xmlns:a16="http://schemas.microsoft.com/office/drawing/2014/main" xmlns="" id="{CC242D52-E0C9-5018-3B95-749D931B36C5}"/>
                </a:ext>
              </a:extLst>
            </p:cNvPr>
            <p:cNvSpPr/>
            <p:nvPr/>
          </p:nvSpPr>
          <p:spPr>
            <a:xfrm>
              <a:off x="5968714" y="1125946"/>
              <a:ext cx="572497" cy="753184"/>
            </a:xfrm>
            <a:custGeom>
              <a:avLst/>
              <a:gdLst/>
              <a:ahLst/>
              <a:cxnLst/>
              <a:rect l="l" t="t" r="r" b="b"/>
              <a:pathLst>
                <a:path w="2481" h="3264" extrusionOk="0">
                  <a:moveTo>
                    <a:pt x="1558" y="0"/>
                  </a:moveTo>
                  <a:cubicBezTo>
                    <a:pt x="1410" y="0"/>
                    <a:pt x="1313" y="51"/>
                    <a:pt x="1266" y="195"/>
                  </a:cubicBezTo>
                  <a:cubicBezTo>
                    <a:pt x="974" y="584"/>
                    <a:pt x="779" y="1071"/>
                    <a:pt x="631" y="1558"/>
                  </a:cubicBezTo>
                  <a:cubicBezTo>
                    <a:pt x="487" y="2095"/>
                    <a:pt x="242" y="2582"/>
                    <a:pt x="0" y="3069"/>
                  </a:cubicBezTo>
                  <a:cubicBezTo>
                    <a:pt x="292" y="3166"/>
                    <a:pt x="584" y="3213"/>
                    <a:pt x="876" y="3213"/>
                  </a:cubicBezTo>
                  <a:cubicBezTo>
                    <a:pt x="1168" y="3213"/>
                    <a:pt x="1410" y="3264"/>
                    <a:pt x="1702" y="3264"/>
                  </a:cubicBezTo>
                  <a:lnTo>
                    <a:pt x="1753" y="3264"/>
                  </a:lnTo>
                  <a:lnTo>
                    <a:pt x="1753" y="3213"/>
                  </a:lnTo>
                  <a:cubicBezTo>
                    <a:pt x="2142" y="2387"/>
                    <a:pt x="2481" y="1558"/>
                    <a:pt x="2384" y="635"/>
                  </a:cubicBezTo>
                  <a:cubicBezTo>
                    <a:pt x="2337" y="487"/>
                    <a:pt x="2337" y="343"/>
                    <a:pt x="2240" y="245"/>
                  </a:cubicBezTo>
                  <a:cubicBezTo>
                    <a:pt x="2045" y="0"/>
                    <a:pt x="1799" y="0"/>
                    <a:pt x="15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3093;p50">
              <a:extLst>
                <a:ext uri="{FF2B5EF4-FFF2-40B4-BE49-F238E27FC236}">
                  <a16:creationId xmlns:a16="http://schemas.microsoft.com/office/drawing/2014/main" xmlns="" id="{198A6DE4-3B8C-EC59-BB9E-6861D141DF70}"/>
                </a:ext>
              </a:extLst>
            </p:cNvPr>
            <p:cNvSpPr/>
            <p:nvPr/>
          </p:nvSpPr>
          <p:spPr>
            <a:xfrm>
              <a:off x="6305614" y="980340"/>
              <a:ext cx="202370" cy="202372"/>
            </a:xfrm>
            <a:custGeom>
              <a:avLst/>
              <a:gdLst/>
              <a:ahLst/>
              <a:cxnLst/>
              <a:rect l="l" t="t" r="r" b="b"/>
              <a:pathLst>
                <a:path w="877" h="877" extrusionOk="0">
                  <a:moveTo>
                    <a:pt x="195" y="0"/>
                  </a:moveTo>
                  <a:lnTo>
                    <a:pt x="195" y="0"/>
                  </a:lnTo>
                  <a:cubicBezTo>
                    <a:pt x="242" y="242"/>
                    <a:pt x="145" y="534"/>
                    <a:pt x="1" y="682"/>
                  </a:cubicBezTo>
                  <a:cubicBezTo>
                    <a:pt x="145" y="826"/>
                    <a:pt x="390" y="876"/>
                    <a:pt x="585" y="876"/>
                  </a:cubicBezTo>
                  <a:lnTo>
                    <a:pt x="632" y="876"/>
                  </a:lnTo>
                  <a:lnTo>
                    <a:pt x="682" y="826"/>
                  </a:lnTo>
                  <a:cubicBezTo>
                    <a:pt x="780" y="584"/>
                    <a:pt x="877" y="339"/>
                    <a:pt x="877" y="98"/>
                  </a:cubicBezTo>
                  <a:lnTo>
                    <a:pt x="195" y="0"/>
                  </a:ln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3094;p50">
              <a:extLst>
                <a:ext uri="{FF2B5EF4-FFF2-40B4-BE49-F238E27FC236}">
                  <a16:creationId xmlns:a16="http://schemas.microsoft.com/office/drawing/2014/main" xmlns="" id="{F8D0920D-E11F-4025-3819-CB8ACCE6A5FE}"/>
                </a:ext>
              </a:extLst>
            </p:cNvPr>
            <p:cNvSpPr/>
            <p:nvPr/>
          </p:nvSpPr>
          <p:spPr>
            <a:xfrm>
              <a:off x="6428837" y="1025106"/>
              <a:ext cx="79148" cy="45228"/>
            </a:xfrm>
            <a:custGeom>
              <a:avLst/>
              <a:gdLst/>
              <a:ahLst/>
              <a:cxnLst/>
              <a:rect l="l" t="t" r="r" b="b"/>
              <a:pathLst>
                <a:path w="343" h="196" extrusionOk="0">
                  <a:moveTo>
                    <a:pt x="0" y="1"/>
                  </a:moveTo>
                  <a:cubicBezTo>
                    <a:pt x="0" y="1"/>
                    <a:pt x="51" y="48"/>
                    <a:pt x="98" y="48"/>
                  </a:cubicBezTo>
                  <a:cubicBezTo>
                    <a:pt x="148" y="98"/>
                    <a:pt x="246" y="145"/>
                    <a:pt x="292" y="196"/>
                  </a:cubicBezTo>
                  <a:cubicBezTo>
                    <a:pt x="292" y="98"/>
                    <a:pt x="343" y="48"/>
                    <a:pt x="343" y="1"/>
                  </a:cubicBezTo>
                  <a:close/>
                </a:path>
              </a:pathLst>
            </a:custGeom>
            <a:solidFill>
              <a:srgbClr val="F7CD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 name="Google Shape;3095;p50">
              <a:extLst>
                <a:ext uri="{FF2B5EF4-FFF2-40B4-BE49-F238E27FC236}">
                  <a16:creationId xmlns:a16="http://schemas.microsoft.com/office/drawing/2014/main" xmlns="" id="{01DDF287-4F29-F304-9183-62E2FD5B40D1}"/>
                </a:ext>
              </a:extLst>
            </p:cNvPr>
            <p:cNvSpPr/>
            <p:nvPr/>
          </p:nvSpPr>
          <p:spPr>
            <a:xfrm>
              <a:off x="6563597" y="766431"/>
              <a:ext cx="89993" cy="101763"/>
            </a:xfrm>
            <a:custGeom>
              <a:avLst/>
              <a:gdLst/>
              <a:ahLst/>
              <a:cxnLst/>
              <a:rect l="l" t="t" r="r" b="b"/>
              <a:pathLst>
                <a:path w="390" h="441" extrusionOk="0">
                  <a:moveTo>
                    <a:pt x="0" y="0"/>
                  </a:moveTo>
                  <a:lnTo>
                    <a:pt x="98" y="440"/>
                  </a:lnTo>
                  <a:cubicBezTo>
                    <a:pt x="195" y="440"/>
                    <a:pt x="246" y="390"/>
                    <a:pt x="292" y="390"/>
                  </a:cubicBezTo>
                  <a:cubicBezTo>
                    <a:pt x="343" y="343"/>
                    <a:pt x="390" y="292"/>
                    <a:pt x="343" y="292"/>
                  </a:cubicBezTo>
                  <a:cubicBezTo>
                    <a:pt x="343" y="246"/>
                    <a:pt x="343" y="246"/>
                    <a:pt x="292" y="246"/>
                  </a:cubicBezTo>
                  <a:cubicBezTo>
                    <a:pt x="195" y="148"/>
                    <a:pt x="98" y="98"/>
                    <a:pt x="0" y="0"/>
                  </a:cubicBez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3096;p50">
              <a:extLst>
                <a:ext uri="{FF2B5EF4-FFF2-40B4-BE49-F238E27FC236}">
                  <a16:creationId xmlns:a16="http://schemas.microsoft.com/office/drawing/2014/main" xmlns="" id="{AA0B9EE5-7CBA-B492-2BB0-0F0DFB6F0BD2}"/>
                </a:ext>
              </a:extLst>
            </p:cNvPr>
            <p:cNvSpPr/>
            <p:nvPr/>
          </p:nvSpPr>
          <p:spPr>
            <a:xfrm>
              <a:off x="6575134" y="777969"/>
              <a:ext cx="22844" cy="22845"/>
            </a:xfrm>
            <a:custGeom>
              <a:avLst/>
              <a:gdLst/>
              <a:ahLst/>
              <a:cxnLst/>
              <a:rect l="l" t="t" r="r" b="b"/>
              <a:pathLst>
                <a:path w="99" h="99" extrusionOk="0">
                  <a:moveTo>
                    <a:pt x="1" y="1"/>
                  </a:moveTo>
                  <a:cubicBezTo>
                    <a:pt x="1" y="48"/>
                    <a:pt x="48" y="98"/>
                    <a:pt x="48" y="98"/>
                  </a:cubicBezTo>
                  <a:lnTo>
                    <a:pt x="98" y="98"/>
                  </a:lnTo>
                  <a:lnTo>
                    <a:pt x="1" y="1"/>
                  </a:lnTo>
                  <a:close/>
                </a:path>
              </a:pathLst>
            </a:custGeom>
            <a:solidFill>
              <a:srgbClr val="DA97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5" name="Google Shape;3097;p50">
              <a:extLst>
                <a:ext uri="{FF2B5EF4-FFF2-40B4-BE49-F238E27FC236}">
                  <a16:creationId xmlns:a16="http://schemas.microsoft.com/office/drawing/2014/main" xmlns="" id="{55352786-8339-F336-A228-DF12A30E3C3D}"/>
                </a:ext>
              </a:extLst>
            </p:cNvPr>
            <p:cNvSpPr/>
            <p:nvPr/>
          </p:nvSpPr>
          <p:spPr>
            <a:xfrm>
              <a:off x="6260617" y="662591"/>
              <a:ext cx="359743" cy="362747"/>
            </a:xfrm>
            <a:custGeom>
              <a:avLst/>
              <a:gdLst/>
              <a:ahLst/>
              <a:cxnLst/>
              <a:rect l="l" t="t" r="r" b="b"/>
              <a:pathLst>
                <a:path w="1559" h="1572" extrusionOk="0">
                  <a:moveTo>
                    <a:pt x="782" y="0"/>
                  </a:moveTo>
                  <a:cubicBezTo>
                    <a:pt x="682" y="0"/>
                    <a:pt x="581" y="23"/>
                    <a:pt x="488" y="61"/>
                  </a:cubicBezTo>
                  <a:cubicBezTo>
                    <a:pt x="293" y="111"/>
                    <a:pt x="145" y="209"/>
                    <a:pt x="48" y="353"/>
                  </a:cubicBezTo>
                  <a:cubicBezTo>
                    <a:pt x="1" y="450"/>
                    <a:pt x="1" y="548"/>
                    <a:pt x="1" y="645"/>
                  </a:cubicBezTo>
                  <a:cubicBezTo>
                    <a:pt x="1" y="840"/>
                    <a:pt x="48" y="1085"/>
                    <a:pt x="196" y="1280"/>
                  </a:cubicBezTo>
                  <a:cubicBezTo>
                    <a:pt x="293" y="1424"/>
                    <a:pt x="488" y="1521"/>
                    <a:pt x="682" y="1521"/>
                  </a:cubicBezTo>
                  <a:cubicBezTo>
                    <a:pt x="877" y="1572"/>
                    <a:pt x="1072" y="1572"/>
                    <a:pt x="1267" y="1572"/>
                  </a:cubicBezTo>
                  <a:cubicBezTo>
                    <a:pt x="1313" y="1572"/>
                    <a:pt x="1411" y="1521"/>
                    <a:pt x="1461" y="1521"/>
                  </a:cubicBezTo>
                  <a:cubicBezTo>
                    <a:pt x="1508" y="1475"/>
                    <a:pt x="1559" y="1327"/>
                    <a:pt x="1508" y="1229"/>
                  </a:cubicBezTo>
                  <a:cubicBezTo>
                    <a:pt x="1508" y="890"/>
                    <a:pt x="1411" y="501"/>
                    <a:pt x="1216" y="209"/>
                  </a:cubicBezTo>
                  <a:cubicBezTo>
                    <a:pt x="1097" y="58"/>
                    <a:pt x="940" y="0"/>
                    <a:pt x="782" y="0"/>
                  </a:cubicBez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 name="Google Shape;3098;p50">
              <a:extLst>
                <a:ext uri="{FF2B5EF4-FFF2-40B4-BE49-F238E27FC236}">
                  <a16:creationId xmlns:a16="http://schemas.microsoft.com/office/drawing/2014/main" xmlns="" id="{6D6A609B-208A-DAC4-C321-22B8ED4880E6}"/>
                </a:ext>
              </a:extLst>
            </p:cNvPr>
            <p:cNvSpPr/>
            <p:nvPr/>
          </p:nvSpPr>
          <p:spPr>
            <a:xfrm>
              <a:off x="6485371" y="766431"/>
              <a:ext cx="67610" cy="34382"/>
            </a:xfrm>
            <a:custGeom>
              <a:avLst/>
              <a:gdLst/>
              <a:ahLst/>
              <a:cxnLst/>
              <a:rect l="l" t="t" r="r" b="b"/>
              <a:pathLst>
                <a:path w="293" h="149" extrusionOk="0">
                  <a:moveTo>
                    <a:pt x="145" y="0"/>
                  </a:moveTo>
                  <a:cubicBezTo>
                    <a:pt x="98" y="0"/>
                    <a:pt x="98" y="51"/>
                    <a:pt x="98" y="51"/>
                  </a:cubicBezTo>
                  <a:lnTo>
                    <a:pt x="195" y="51"/>
                  </a:lnTo>
                  <a:cubicBezTo>
                    <a:pt x="195" y="51"/>
                    <a:pt x="195" y="0"/>
                    <a:pt x="145" y="0"/>
                  </a:cubicBezTo>
                  <a:close/>
                  <a:moveTo>
                    <a:pt x="47" y="51"/>
                  </a:moveTo>
                  <a:lnTo>
                    <a:pt x="47" y="98"/>
                  </a:lnTo>
                  <a:lnTo>
                    <a:pt x="98" y="98"/>
                  </a:lnTo>
                  <a:lnTo>
                    <a:pt x="98" y="51"/>
                  </a:lnTo>
                  <a:close/>
                  <a:moveTo>
                    <a:pt x="195" y="51"/>
                  </a:moveTo>
                  <a:lnTo>
                    <a:pt x="195" y="98"/>
                  </a:lnTo>
                  <a:lnTo>
                    <a:pt x="242" y="98"/>
                  </a:lnTo>
                  <a:lnTo>
                    <a:pt x="242" y="51"/>
                  </a:lnTo>
                  <a:close/>
                  <a:moveTo>
                    <a:pt x="1" y="98"/>
                  </a:moveTo>
                  <a:cubicBezTo>
                    <a:pt x="1" y="148"/>
                    <a:pt x="1" y="148"/>
                    <a:pt x="47" y="148"/>
                  </a:cubicBezTo>
                  <a:lnTo>
                    <a:pt x="47" y="98"/>
                  </a:lnTo>
                  <a:close/>
                  <a:moveTo>
                    <a:pt x="242" y="98"/>
                  </a:moveTo>
                  <a:lnTo>
                    <a:pt x="242" y="148"/>
                  </a:lnTo>
                  <a:lnTo>
                    <a:pt x="293" y="148"/>
                  </a:lnTo>
                  <a:lnTo>
                    <a:pt x="242" y="98"/>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 name="Google Shape;3099;p50">
              <a:extLst>
                <a:ext uri="{FF2B5EF4-FFF2-40B4-BE49-F238E27FC236}">
                  <a16:creationId xmlns:a16="http://schemas.microsoft.com/office/drawing/2014/main" xmlns="" id="{6BD66E2F-C374-799C-52AB-35119727C459}"/>
                </a:ext>
              </a:extLst>
            </p:cNvPr>
            <p:cNvSpPr/>
            <p:nvPr/>
          </p:nvSpPr>
          <p:spPr>
            <a:xfrm>
              <a:off x="6473603" y="811428"/>
              <a:ext cx="22844" cy="11769"/>
            </a:xfrm>
            <a:custGeom>
              <a:avLst/>
              <a:gdLst/>
              <a:ahLst/>
              <a:cxnLst/>
              <a:rect l="l" t="t" r="r" b="b"/>
              <a:pathLst>
                <a:path w="99" h="51" extrusionOk="0">
                  <a:moveTo>
                    <a:pt x="1" y="0"/>
                  </a:moveTo>
                  <a:lnTo>
                    <a:pt x="1" y="51"/>
                  </a:lnTo>
                  <a:lnTo>
                    <a:pt x="98" y="51"/>
                  </a:lnTo>
                  <a:lnTo>
                    <a:pt x="52" y="0"/>
                  </a:lnTo>
                  <a:close/>
                </a:path>
              </a:pathLst>
            </a:custGeom>
            <a:solidFill>
              <a:srgbClr val="F5C1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8" name="Google Shape;3100;p50">
              <a:extLst>
                <a:ext uri="{FF2B5EF4-FFF2-40B4-BE49-F238E27FC236}">
                  <a16:creationId xmlns:a16="http://schemas.microsoft.com/office/drawing/2014/main" xmlns="" id="{14231064-92A6-12E4-F1C2-C96843E34A70}"/>
                </a:ext>
              </a:extLst>
            </p:cNvPr>
            <p:cNvSpPr/>
            <p:nvPr/>
          </p:nvSpPr>
          <p:spPr>
            <a:xfrm>
              <a:off x="6462988" y="822966"/>
              <a:ext cx="22614" cy="11076"/>
            </a:xfrm>
            <a:custGeom>
              <a:avLst/>
              <a:gdLst/>
              <a:ahLst/>
              <a:cxnLst/>
              <a:rect l="l" t="t" r="r" b="b"/>
              <a:pathLst>
                <a:path w="98" h="48" extrusionOk="0">
                  <a:moveTo>
                    <a:pt x="0" y="1"/>
                  </a:moveTo>
                  <a:lnTo>
                    <a:pt x="0" y="47"/>
                  </a:lnTo>
                  <a:lnTo>
                    <a:pt x="98" y="47"/>
                  </a:lnTo>
                  <a:lnTo>
                    <a:pt x="47" y="1"/>
                  </a:lnTo>
                  <a:close/>
                </a:path>
              </a:pathLst>
            </a:custGeom>
            <a:solidFill>
              <a:srgbClr val="F5C1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9" name="Google Shape;3101;p50">
              <a:extLst>
                <a:ext uri="{FF2B5EF4-FFF2-40B4-BE49-F238E27FC236}">
                  <a16:creationId xmlns:a16="http://schemas.microsoft.com/office/drawing/2014/main" xmlns="" id="{D2BDC2F9-44F1-727D-61E8-05AB5EF2181C}"/>
                </a:ext>
              </a:extLst>
            </p:cNvPr>
            <p:cNvSpPr/>
            <p:nvPr/>
          </p:nvSpPr>
          <p:spPr>
            <a:xfrm>
              <a:off x="6473603" y="733202"/>
              <a:ext cx="45227" cy="33459"/>
            </a:xfrm>
            <a:custGeom>
              <a:avLst/>
              <a:gdLst/>
              <a:ahLst/>
              <a:cxnLst/>
              <a:rect l="l" t="t" r="r" b="b"/>
              <a:pathLst>
                <a:path w="196" h="145" extrusionOk="0">
                  <a:moveTo>
                    <a:pt x="52" y="0"/>
                  </a:moveTo>
                  <a:cubicBezTo>
                    <a:pt x="52" y="0"/>
                    <a:pt x="52" y="47"/>
                    <a:pt x="1" y="47"/>
                  </a:cubicBezTo>
                  <a:lnTo>
                    <a:pt x="1" y="98"/>
                  </a:lnTo>
                  <a:lnTo>
                    <a:pt x="1" y="144"/>
                  </a:lnTo>
                  <a:lnTo>
                    <a:pt x="52" y="98"/>
                  </a:lnTo>
                  <a:lnTo>
                    <a:pt x="52" y="47"/>
                  </a:lnTo>
                  <a:lnTo>
                    <a:pt x="196" y="47"/>
                  </a:lnTo>
                  <a:lnTo>
                    <a:pt x="1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 name="Google Shape;3102;p50">
              <a:extLst>
                <a:ext uri="{FF2B5EF4-FFF2-40B4-BE49-F238E27FC236}">
                  <a16:creationId xmlns:a16="http://schemas.microsoft.com/office/drawing/2014/main" xmlns="" id="{C69BE425-F123-0B9D-F03B-6B894BE4F74A}"/>
                </a:ext>
              </a:extLst>
            </p:cNvPr>
            <p:cNvSpPr/>
            <p:nvPr/>
          </p:nvSpPr>
          <p:spPr>
            <a:xfrm>
              <a:off x="6226466" y="553445"/>
              <a:ext cx="337360" cy="449511"/>
            </a:xfrm>
            <a:custGeom>
              <a:avLst/>
              <a:gdLst/>
              <a:ahLst/>
              <a:cxnLst/>
              <a:rect l="l" t="t" r="r" b="b"/>
              <a:pathLst>
                <a:path w="1462" h="1948" extrusionOk="0">
                  <a:moveTo>
                    <a:pt x="975" y="0"/>
                  </a:moveTo>
                  <a:cubicBezTo>
                    <a:pt x="877" y="0"/>
                    <a:pt x="830" y="47"/>
                    <a:pt x="733" y="98"/>
                  </a:cubicBezTo>
                  <a:cubicBezTo>
                    <a:pt x="682" y="144"/>
                    <a:pt x="636" y="195"/>
                    <a:pt x="636" y="292"/>
                  </a:cubicBezTo>
                  <a:cubicBezTo>
                    <a:pt x="574" y="271"/>
                    <a:pt x="521" y="259"/>
                    <a:pt x="473" y="259"/>
                  </a:cubicBezTo>
                  <a:cubicBezTo>
                    <a:pt x="406" y="259"/>
                    <a:pt x="350" y="283"/>
                    <a:pt x="293" y="339"/>
                  </a:cubicBezTo>
                  <a:cubicBezTo>
                    <a:pt x="196" y="390"/>
                    <a:pt x="149" y="487"/>
                    <a:pt x="149" y="584"/>
                  </a:cubicBezTo>
                  <a:cubicBezTo>
                    <a:pt x="149" y="729"/>
                    <a:pt x="98" y="826"/>
                    <a:pt x="51" y="923"/>
                  </a:cubicBezTo>
                  <a:cubicBezTo>
                    <a:pt x="51" y="1021"/>
                    <a:pt x="1" y="1118"/>
                    <a:pt x="51" y="1215"/>
                  </a:cubicBezTo>
                  <a:cubicBezTo>
                    <a:pt x="51" y="1461"/>
                    <a:pt x="196" y="1655"/>
                    <a:pt x="344" y="1850"/>
                  </a:cubicBezTo>
                  <a:lnTo>
                    <a:pt x="390" y="1897"/>
                  </a:lnTo>
                  <a:cubicBezTo>
                    <a:pt x="441" y="1948"/>
                    <a:pt x="488" y="1948"/>
                    <a:pt x="538" y="1948"/>
                  </a:cubicBezTo>
                  <a:cubicBezTo>
                    <a:pt x="538" y="1800"/>
                    <a:pt x="585" y="1655"/>
                    <a:pt x="636" y="1558"/>
                  </a:cubicBezTo>
                  <a:cubicBezTo>
                    <a:pt x="585" y="1558"/>
                    <a:pt x="538" y="1558"/>
                    <a:pt x="488" y="1507"/>
                  </a:cubicBezTo>
                  <a:cubicBezTo>
                    <a:pt x="441" y="1461"/>
                    <a:pt x="390" y="1410"/>
                    <a:pt x="390" y="1363"/>
                  </a:cubicBezTo>
                  <a:cubicBezTo>
                    <a:pt x="390" y="1313"/>
                    <a:pt x="390" y="1215"/>
                    <a:pt x="441" y="1215"/>
                  </a:cubicBezTo>
                  <a:cubicBezTo>
                    <a:pt x="441" y="1169"/>
                    <a:pt x="488" y="1118"/>
                    <a:pt x="585" y="1118"/>
                  </a:cubicBezTo>
                  <a:lnTo>
                    <a:pt x="682" y="1215"/>
                  </a:lnTo>
                  <a:cubicBezTo>
                    <a:pt x="682" y="1266"/>
                    <a:pt x="733" y="1266"/>
                    <a:pt x="780" y="1313"/>
                  </a:cubicBezTo>
                  <a:cubicBezTo>
                    <a:pt x="780" y="1363"/>
                    <a:pt x="877" y="1363"/>
                    <a:pt x="928" y="1363"/>
                  </a:cubicBezTo>
                  <a:cubicBezTo>
                    <a:pt x="830" y="1313"/>
                    <a:pt x="733" y="1215"/>
                    <a:pt x="780" y="1071"/>
                  </a:cubicBezTo>
                  <a:lnTo>
                    <a:pt x="780" y="1021"/>
                  </a:lnTo>
                  <a:lnTo>
                    <a:pt x="830" y="1021"/>
                  </a:lnTo>
                  <a:cubicBezTo>
                    <a:pt x="928" y="923"/>
                    <a:pt x="1025" y="826"/>
                    <a:pt x="975" y="682"/>
                  </a:cubicBezTo>
                  <a:cubicBezTo>
                    <a:pt x="1072" y="682"/>
                    <a:pt x="1220" y="682"/>
                    <a:pt x="1317" y="631"/>
                  </a:cubicBezTo>
                  <a:cubicBezTo>
                    <a:pt x="1364" y="584"/>
                    <a:pt x="1415" y="487"/>
                    <a:pt x="1461" y="390"/>
                  </a:cubicBezTo>
                  <a:cubicBezTo>
                    <a:pt x="1461" y="292"/>
                    <a:pt x="1415" y="144"/>
                    <a:pt x="1364" y="98"/>
                  </a:cubicBezTo>
                  <a:cubicBezTo>
                    <a:pt x="1317" y="98"/>
                    <a:pt x="1267" y="47"/>
                    <a:pt x="1220" y="47"/>
                  </a:cubicBezTo>
                  <a:cubicBezTo>
                    <a:pt x="1220" y="47"/>
                    <a:pt x="1169" y="98"/>
                    <a:pt x="1169" y="144"/>
                  </a:cubicBezTo>
                  <a:cubicBezTo>
                    <a:pt x="1123" y="47"/>
                    <a:pt x="1025" y="0"/>
                    <a:pt x="9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3103;p50">
              <a:extLst>
                <a:ext uri="{FF2B5EF4-FFF2-40B4-BE49-F238E27FC236}">
                  <a16:creationId xmlns:a16="http://schemas.microsoft.com/office/drawing/2014/main" xmlns="" id="{BEBF2E95-545D-5EC9-9EDB-3DB9231D5100}"/>
                </a:ext>
              </a:extLst>
            </p:cNvPr>
            <p:cNvSpPr/>
            <p:nvPr/>
          </p:nvSpPr>
          <p:spPr>
            <a:xfrm>
              <a:off x="6316460" y="990955"/>
              <a:ext cx="34382" cy="11999"/>
            </a:xfrm>
            <a:custGeom>
              <a:avLst/>
              <a:gdLst/>
              <a:ahLst/>
              <a:cxnLst/>
              <a:rect l="l" t="t" r="r" b="b"/>
              <a:pathLst>
                <a:path w="149" h="52" extrusionOk="0">
                  <a:moveTo>
                    <a:pt x="98" y="52"/>
                  </a:moveTo>
                  <a:lnTo>
                    <a:pt x="98" y="52"/>
                  </a:lnTo>
                  <a:lnTo>
                    <a:pt x="98" y="52"/>
                  </a:lnTo>
                  <a:lnTo>
                    <a:pt x="98" y="52"/>
                  </a:lnTo>
                  <a:close/>
                  <a:moveTo>
                    <a:pt x="148" y="52"/>
                  </a:moveTo>
                  <a:lnTo>
                    <a:pt x="98" y="52"/>
                  </a:lnTo>
                  <a:lnTo>
                    <a:pt x="148" y="52"/>
                  </a:lnTo>
                  <a:lnTo>
                    <a:pt x="148" y="52"/>
                  </a:lnTo>
                  <a:close/>
                  <a:moveTo>
                    <a:pt x="0" y="1"/>
                  </a:moveTo>
                  <a:lnTo>
                    <a:pt x="0" y="52"/>
                  </a:lnTo>
                  <a:close/>
                </a:path>
              </a:pathLst>
            </a:custGeom>
            <a:solidFill>
              <a:srgbClr val="C0C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3104;p50">
              <a:extLst>
                <a:ext uri="{FF2B5EF4-FFF2-40B4-BE49-F238E27FC236}">
                  <a16:creationId xmlns:a16="http://schemas.microsoft.com/office/drawing/2014/main" xmlns="" id="{E77055A9-C54F-67EA-56D2-E69D772A7A36}"/>
                </a:ext>
              </a:extLst>
            </p:cNvPr>
            <p:cNvSpPr/>
            <p:nvPr/>
          </p:nvSpPr>
          <p:spPr>
            <a:xfrm>
              <a:off x="6305845" y="867963"/>
              <a:ext cx="67380" cy="134992"/>
            </a:xfrm>
            <a:custGeom>
              <a:avLst/>
              <a:gdLst/>
              <a:ahLst/>
              <a:cxnLst/>
              <a:rect l="l" t="t" r="r" b="b"/>
              <a:pathLst>
                <a:path w="292" h="585" extrusionOk="0">
                  <a:moveTo>
                    <a:pt x="46" y="0"/>
                  </a:moveTo>
                  <a:cubicBezTo>
                    <a:pt x="46" y="47"/>
                    <a:pt x="46" y="98"/>
                    <a:pt x="97" y="144"/>
                  </a:cubicBezTo>
                  <a:cubicBezTo>
                    <a:pt x="97" y="195"/>
                    <a:pt x="144" y="242"/>
                    <a:pt x="241" y="242"/>
                  </a:cubicBezTo>
                  <a:cubicBezTo>
                    <a:pt x="194" y="242"/>
                    <a:pt x="194" y="292"/>
                    <a:pt x="194" y="292"/>
                  </a:cubicBezTo>
                  <a:cubicBezTo>
                    <a:pt x="144" y="292"/>
                    <a:pt x="144" y="242"/>
                    <a:pt x="97" y="242"/>
                  </a:cubicBezTo>
                  <a:cubicBezTo>
                    <a:pt x="144" y="292"/>
                    <a:pt x="144" y="339"/>
                    <a:pt x="194" y="339"/>
                  </a:cubicBezTo>
                  <a:cubicBezTo>
                    <a:pt x="144" y="390"/>
                    <a:pt x="144" y="390"/>
                    <a:pt x="97" y="390"/>
                  </a:cubicBezTo>
                  <a:lnTo>
                    <a:pt x="46" y="390"/>
                  </a:lnTo>
                  <a:cubicBezTo>
                    <a:pt x="97" y="437"/>
                    <a:pt x="97" y="487"/>
                    <a:pt x="144" y="534"/>
                  </a:cubicBezTo>
                  <a:lnTo>
                    <a:pt x="97" y="534"/>
                  </a:lnTo>
                  <a:cubicBezTo>
                    <a:pt x="47" y="534"/>
                    <a:pt x="46" y="534"/>
                    <a:pt x="1" y="488"/>
                  </a:cubicBezTo>
                  <a:lnTo>
                    <a:pt x="1" y="488"/>
                  </a:lnTo>
                  <a:lnTo>
                    <a:pt x="46" y="534"/>
                  </a:lnTo>
                  <a:lnTo>
                    <a:pt x="46" y="585"/>
                  </a:lnTo>
                  <a:lnTo>
                    <a:pt x="194" y="585"/>
                  </a:lnTo>
                  <a:lnTo>
                    <a:pt x="194" y="487"/>
                  </a:lnTo>
                  <a:cubicBezTo>
                    <a:pt x="194" y="390"/>
                    <a:pt x="241" y="292"/>
                    <a:pt x="292" y="195"/>
                  </a:cubicBezTo>
                  <a:lnTo>
                    <a:pt x="241" y="195"/>
                  </a:lnTo>
                  <a:cubicBezTo>
                    <a:pt x="194" y="195"/>
                    <a:pt x="144" y="195"/>
                    <a:pt x="144" y="144"/>
                  </a:cubicBezTo>
                  <a:cubicBezTo>
                    <a:pt x="97" y="98"/>
                    <a:pt x="46" y="47"/>
                    <a:pt x="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 name="Google Shape;3105;p50">
              <a:extLst>
                <a:ext uri="{FF2B5EF4-FFF2-40B4-BE49-F238E27FC236}">
                  <a16:creationId xmlns:a16="http://schemas.microsoft.com/office/drawing/2014/main" xmlns="" id="{0C951800-AFAD-6959-C507-E7653DF8978F}"/>
                </a:ext>
              </a:extLst>
            </p:cNvPr>
            <p:cNvSpPr/>
            <p:nvPr/>
          </p:nvSpPr>
          <p:spPr>
            <a:xfrm>
              <a:off x="6361456" y="575828"/>
              <a:ext cx="202370" cy="292367"/>
            </a:xfrm>
            <a:custGeom>
              <a:avLst/>
              <a:gdLst/>
              <a:ahLst/>
              <a:cxnLst/>
              <a:rect l="l" t="t" r="r" b="b"/>
              <a:pathLst>
                <a:path w="877" h="1267" extrusionOk="0">
                  <a:moveTo>
                    <a:pt x="779" y="1"/>
                  </a:moveTo>
                  <a:lnTo>
                    <a:pt x="779" y="242"/>
                  </a:lnTo>
                  <a:cubicBezTo>
                    <a:pt x="732" y="293"/>
                    <a:pt x="732" y="293"/>
                    <a:pt x="732" y="339"/>
                  </a:cubicBezTo>
                  <a:cubicBezTo>
                    <a:pt x="682" y="390"/>
                    <a:pt x="635" y="437"/>
                    <a:pt x="538" y="437"/>
                  </a:cubicBezTo>
                  <a:cubicBezTo>
                    <a:pt x="584" y="390"/>
                    <a:pt x="635" y="339"/>
                    <a:pt x="635" y="293"/>
                  </a:cubicBezTo>
                  <a:cubicBezTo>
                    <a:pt x="635" y="242"/>
                    <a:pt x="635" y="195"/>
                    <a:pt x="584" y="145"/>
                  </a:cubicBezTo>
                  <a:cubicBezTo>
                    <a:pt x="584" y="242"/>
                    <a:pt x="584" y="293"/>
                    <a:pt x="538" y="339"/>
                  </a:cubicBezTo>
                  <a:lnTo>
                    <a:pt x="440" y="437"/>
                  </a:lnTo>
                  <a:lnTo>
                    <a:pt x="390" y="437"/>
                  </a:lnTo>
                  <a:cubicBezTo>
                    <a:pt x="343" y="437"/>
                    <a:pt x="292" y="390"/>
                    <a:pt x="292" y="390"/>
                  </a:cubicBezTo>
                  <a:lnTo>
                    <a:pt x="292" y="487"/>
                  </a:lnTo>
                  <a:cubicBezTo>
                    <a:pt x="292" y="534"/>
                    <a:pt x="245" y="585"/>
                    <a:pt x="195" y="585"/>
                  </a:cubicBezTo>
                  <a:cubicBezTo>
                    <a:pt x="148" y="585"/>
                    <a:pt x="98" y="585"/>
                    <a:pt x="97" y="535"/>
                  </a:cubicBezTo>
                  <a:lnTo>
                    <a:pt x="97" y="535"/>
                  </a:lnTo>
                  <a:cubicBezTo>
                    <a:pt x="98" y="585"/>
                    <a:pt x="148" y="632"/>
                    <a:pt x="195" y="632"/>
                  </a:cubicBezTo>
                  <a:lnTo>
                    <a:pt x="292" y="632"/>
                  </a:lnTo>
                  <a:cubicBezTo>
                    <a:pt x="245" y="780"/>
                    <a:pt x="148" y="877"/>
                    <a:pt x="0" y="877"/>
                  </a:cubicBezTo>
                  <a:lnTo>
                    <a:pt x="148" y="877"/>
                  </a:lnTo>
                  <a:lnTo>
                    <a:pt x="148" y="1021"/>
                  </a:lnTo>
                  <a:lnTo>
                    <a:pt x="195" y="974"/>
                  </a:lnTo>
                  <a:lnTo>
                    <a:pt x="195" y="924"/>
                  </a:lnTo>
                  <a:lnTo>
                    <a:pt x="245" y="924"/>
                  </a:lnTo>
                  <a:cubicBezTo>
                    <a:pt x="343" y="826"/>
                    <a:pt x="390" y="729"/>
                    <a:pt x="390" y="632"/>
                  </a:cubicBezTo>
                  <a:lnTo>
                    <a:pt x="390" y="585"/>
                  </a:lnTo>
                  <a:cubicBezTo>
                    <a:pt x="487" y="585"/>
                    <a:pt x="635" y="585"/>
                    <a:pt x="732" y="534"/>
                  </a:cubicBezTo>
                  <a:cubicBezTo>
                    <a:pt x="779" y="487"/>
                    <a:pt x="830" y="390"/>
                    <a:pt x="876" y="293"/>
                  </a:cubicBezTo>
                  <a:lnTo>
                    <a:pt x="876" y="242"/>
                  </a:lnTo>
                  <a:cubicBezTo>
                    <a:pt x="876" y="145"/>
                    <a:pt x="830" y="47"/>
                    <a:pt x="779" y="1"/>
                  </a:cubicBezTo>
                  <a:close/>
                  <a:moveTo>
                    <a:pt x="148" y="1021"/>
                  </a:moveTo>
                  <a:lnTo>
                    <a:pt x="148" y="1118"/>
                  </a:lnTo>
                  <a:cubicBezTo>
                    <a:pt x="195" y="1216"/>
                    <a:pt x="245" y="1266"/>
                    <a:pt x="343" y="1266"/>
                  </a:cubicBezTo>
                  <a:cubicBezTo>
                    <a:pt x="245" y="1216"/>
                    <a:pt x="148" y="1118"/>
                    <a:pt x="148" y="102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3106;p50">
              <a:extLst>
                <a:ext uri="{FF2B5EF4-FFF2-40B4-BE49-F238E27FC236}">
                  <a16:creationId xmlns:a16="http://schemas.microsoft.com/office/drawing/2014/main" xmlns="" id="{B13902BF-43D9-0BB9-7AC6-AA881BECE760}"/>
                </a:ext>
              </a:extLst>
            </p:cNvPr>
            <p:cNvSpPr/>
            <p:nvPr/>
          </p:nvSpPr>
          <p:spPr>
            <a:xfrm>
              <a:off x="6518600" y="609056"/>
              <a:ext cx="11999" cy="22845"/>
            </a:xfrm>
            <a:custGeom>
              <a:avLst/>
              <a:gdLst/>
              <a:ahLst/>
              <a:cxnLst/>
              <a:rect l="l" t="t" r="r" b="b"/>
              <a:pathLst>
                <a:path w="52" h="99" extrusionOk="0">
                  <a:moveTo>
                    <a:pt x="1" y="1"/>
                  </a:moveTo>
                  <a:lnTo>
                    <a:pt x="1" y="51"/>
                  </a:lnTo>
                  <a:lnTo>
                    <a:pt x="1" y="98"/>
                  </a:lnTo>
                  <a:lnTo>
                    <a:pt x="51" y="51"/>
                  </a:lnTo>
                  <a:lnTo>
                    <a:pt x="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3107;p50">
              <a:extLst>
                <a:ext uri="{FF2B5EF4-FFF2-40B4-BE49-F238E27FC236}">
                  <a16:creationId xmlns:a16="http://schemas.microsoft.com/office/drawing/2014/main" xmlns="" id="{3E946A91-485B-EE26-1F52-954706119C17}"/>
                </a:ext>
              </a:extLst>
            </p:cNvPr>
            <p:cNvSpPr/>
            <p:nvPr/>
          </p:nvSpPr>
          <p:spPr>
            <a:xfrm>
              <a:off x="6440374" y="654054"/>
              <a:ext cx="11076" cy="11999"/>
            </a:xfrm>
            <a:custGeom>
              <a:avLst/>
              <a:gdLst/>
              <a:ahLst/>
              <a:cxnLst/>
              <a:rect l="l" t="t" r="r" b="b"/>
              <a:pathLst>
                <a:path w="48" h="52" extrusionOk="0">
                  <a:moveTo>
                    <a:pt x="1" y="0"/>
                  </a:moveTo>
                  <a:lnTo>
                    <a:pt x="1" y="51"/>
                  </a:lnTo>
                  <a:lnTo>
                    <a:pt x="48" y="51"/>
                  </a:lnTo>
                  <a:lnTo>
                    <a:pt x="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3108;p50">
              <a:extLst>
                <a:ext uri="{FF2B5EF4-FFF2-40B4-BE49-F238E27FC236}">
                  <a16:creationId xmlns:a16="http://schemas.microsoft.com/office/drawing/2014/main" xmlns="" id="{56F09563-58DE-B2B5-FAD2-1398D2BC9068}"/>
                </a:ext>
              </a:extLst>
            </p:cNvPr>
            <p:cNvSpPr/>
            <p:nvPr/>
          </p:nvSpPr>
          <p:spPr>
            <a:xfrm>
              <a:off x="6473603" y="620825"/>
              <a:ext cx="11999" cy="22614"/>
            </a:xfrm>
            <a:custGeom>
              <a:avLst/>
              <a:gdLst/>
              <a:ahLst/>
              <a:cxnLst/>
              <a:rect l="l" t="t" r="r" b="b"/>
              <a:pathLst>
                <a:path w="52" h="98" extrusionOk="0">
                  <a:moveTo>
                    <a:pt x="1" y="0"/>
                  </a:moveTo>
                  <a:lnTo>
                    <a:pt x="1" y="47"/>
                  </a:lnTo>
                  <a:lnTo>
                    <a:pt x="1" y="98"/>
                  </a:lnTo>
                  <a:lnTo>
                    <a:pt x="52" y="47"/>
                  </a:lnTo>
                  <a:lnTo>
                    <a:pt x="5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3109;p50">
              <a:extLst>
                <a:ext uri="{FF2B5EF4-FFF2-40B4-BE49-F238E27FC236}">
                  <a16:creationId xmlns:a16="http://schemas.microsoft.com/office/drawing/2014/main" xmlns="" id="{7E7DDB1C-4589-FC51-7250-5634D0E66C73}"/>
                </a:ext>
              </a:extLst>
            </p:cNvPr>
            <p:cNvSpPr/>
            <p:nvPr/>
          </p:nvSpPr>
          <p:spPr>
            <a:xfrm>
              <a:off x="6462988" y="609056"/>
              <a:ext cx="10845" cy="22845"/>
            </a:xfrm>
            <a:custGeom>
              <a:avLst/>
              <a:gdLst/>
              <a:ahLst/>
              <a:cxnLst/>
              <a:rect l="l" t="t" r="r" b="b"/>
              <a:pathLst>
                <a:path w="47" h="99" extrusionOk="0">
                  <a:moveTo>
                    <a:pt x="0" y="1"/>
                  </a:moveTo>
                  <a:lnTo>
                    <a:pt x="0" y="51"/>
                  </a:lnTo>
                  <a:lnTo>
                    <a:pt x="0" y="98"/>
                  </a:lnTo>
                  <a:cubicBezTo>
                    <a:pt x="0" y="51"/>
                    <a:pt x="47" y="51"/>
                    <a:pt x="47" y="51"/>
                  </a:cubicBezTo>
                  <a:cubicBezTo>
                    <a:pt x="47" y="51"/>
                    <a:pt x="0" y="51"/>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3110;p50">
              <a:extLst>
                <a:ext uri="{FF2B5EF4-FFF2-40B4-BE49-F238E27FC236}">
                  <a16:creationId xmlns:a16="http://schemas.microsoft.com/office/drawing/2014/main" xmlns="" id="{D974A52F-FBB9-21A7-7ACE-CC94A6780441}"/>
                </a:ext>
              </a:extLst>
            </p:cNvPr>
            <p:cNvSpPr/>
            <p:nvPr/>
          </p:nvSpPr>
          <p:spPr>
            <a:xfrm>
              <a:off x="6507754" y="643208"/>
              <a:ext cx="11076" cy="22845"/>
            </a:xfrm>
            <a:custGeom>
              <a:avLst/>
              <a:gdLst/>
              <a:ahLst/>
              <a:cxnLst/>
              <a:rect l="l" t="t" r="r" b="b"/>
              <a:pathLst>
                <a:path w="48" h="99" extrusionOk="0">
                  <a:moveTo>
                    <a:pt x="48" y="1"/>
                  </a:moveTo>
                  <a:lnTo>
                    <a:pt x="1" y="47"/>
                  </a:lnTo>
                  <a:lnTo>
                    <a:pt x="1" y="98"/>
                  </a:lnTo>
                  <a:lnTo>
                    <a:pt x="48" y="47"/>
                  </a:lnTo>
                  <a:lnTo>
                    <a:pt x="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3111;p50">
              <a:extLst>
                <a:ext uri="{FF2B5EF4-FFF2-40B4-BE49-F238E27FC236}">
                  <a16:creationId xmlns:a16="http://schemas.microsoft.com/office/drawing/2014/main" xmlns="" id="{C6950EE3-1F85-10B3-554A-4047115DA570}"/>
                </a:ext>
              </a:extLst>
            </p:cNvPr>
            <p:cNvSpPr/>
            <p:nvPr/>
          </p:nvSpPr>
          <p:spPr>
            <a:xfrm>
              <a:off x="6462988" y="654054"/>
              <a:ext cx="231" cy="11999"/>
            </a:xfrm>
            <a:custGeom>
              <a:avLst/>
              <a:gdLst/>
              <a:ahLst/>
              <a:cxnLst/>
              <a:rect l="l" t="t" r="r" b="b"/>
              <a:pathLst>
                <a:path w="1" h="52" extrusionOk="0">
                  <a:moveTo>
                    <a:pt x="0" y="0"/>
                  </a:moveTo>
                  <a:lnTo>
                    <a:pt x="0" y="0"/>
                  </a:lnTo>
                  <a:lnTo>
                    <a:pt x="0" y="0"/>
                  </a:lnTo>
                  <a:lnTo>
                    <a:pt x="0" y="0"/>
                  </a:lnTo>
                  <a:lnTo>
                    <a:pt x="0" y="51"/>
                  </a:lnTo>
                  <a:lnTo>
                    <a:pt x="0" y="0"/>
                  </a:lnTo>
                  <a:lnTo>
                    <a:pt x="0" y="0"/>
                  </a:lnTo>
                  <a:lnTo>
                    <a:pt x="0" y="0"/>
                  </a:lnTo>
                  <a:close/>
                </a:path>
              </a:pathLst>
            </a:custGeom>
            <a:solidFill>
              <a:srgbClr val="E75F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3112;p50">
              <a:extLst>
                <a:ext uri="{FF2B5EF4-FFF2-40B4-BE49-F238E27FC236}">
                  <a16:creationId xmlns:a16="http://schemas.microsoft.com/office/drawing/2014/main" xmlns="" id="{71AF553D-A71A-6988-9657-6E545344D726}"/>
                </a:ext>
              </a:extLst>
            </p:cNvPr>
            <p:cNvSpPr/>
            <p:nvPr/>
          </p:nvSpPr>
          <p:spPr>
            <a:xfrm>
              <a:off x="6406223" y="688205"/>
              <a:ext cx="11999" cy="11076"/>
            </a:xfrm>
            <a:custGeom>
              <a:avLst/>
              <a:gdLst/>
              <a:ahLst/>
              <a:cxnLst/>
              <a:rect l="l" t="t" r="r" b="b"/>
              <a:pathLst>
                <a:path w="52" h="48" extrusionOk="0">
                  <a:moveTo>
                    <a:pt x="1" y="0"/>
                  </a:moveTo>
                  <a:lnTo>
                    <a:pt x="1" y="47"/>
                  </a:lnTo>
                  <a:lnTo>
                    <a:pt x="51" y="47"/>
                  </a:lnTo>
                  <a:lnTo>
                    <a:pt x="5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3113;p50">
              <a:extLst>
                <a:ext uri="{FF2B5EF4-FFF2-40B4-BE49-F238E27FC236}">
                  <a16:creationId xmlns:a16="http://schemas.microsoft.com/office/drawing/2014/main" xmlns="" id="{7E66A8A6-8204-23E3-A8F2-4E69AAFE732A}"/>
                </a:ext>
              </a:extLst>
            </p:cNvPr>
            <p:cNvSpPr/>
            <p:nvPr/>
          </p:nvSpPr>
          <p:spPr>
            <a:xfrm>
              <a:off x="6383840" y="733202"/>
              <a:ext cx="34382" cy="22614"/>
            </a:xfrm>
            <a:custGeom>
              <a:avLst/>
              <a:gdLst/>
              <a:ahLst/>
              <a:cxnLst/>
              <a:rect l="l" t="t" r="r" b="b"/>
              <a:pathLst>
                <a:path w="149" h="98" extrusionOk="0">
                  <a:moveTo>
                    <a:pt x="98" y="0"/>
                  </a:moveTo>
                  <a:cubicBezTo>
                    <a:pt x="98" y="47"/>
                    <a:pt x="98" y="47"/>
                    <a:pt x="51" y="47"/>
                  </a:cubicBezTo>
                  <a:lnTo>
                    <a:pt x="0" y="47"/>
                  </a:lnTo>
                  <a:lnTo>
                    <a:pt x="0" y="98"/>
                  </a:lnTo>
                  <a:lnTo>
                    <a:pt x="98" y="98"/>
                  </a:lnTo>
                  <a:lnTo>
                    <a:pt x="98" y="47"/>
                  </a:lnTo>
                  <a:cubicBezTo>
                    <a:pt x="148" y="47"/>
                    <a:pt x="148" y="0"/>
                    <a:pt x="1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2" name="Google Shape;3114;p50">
              <a:extLst>
                <a:ext uri="{FF2B5EF4-FFF2-40B4-BE49-F238E27FC236}">
                  <a16:creationId xmlns:a16="http://schemas.microsoft.com/office/drawing/2014/main" xmlns="" id="{6484CB65-C28B-75F2-B0D4-3A301D8AD2D7}"/>
                </a:ext>
              </a:extLst>
            </p:cNvPr>
            <p:cNvSpPr/>
            <p:nvPr/>
          </p:nvSpPr>
          <p:spPr>
            <a:xfrm>
              <a:off x="6361456" y="755585"/>
              <a:ext cx="11768" cy="11076"/>
            </a:xfrm>
            <a:custGeom>
              <a:avLst/>
              <a:gdLst/>
              <a:ahLst/>
              <a:cxnLst/>
              <a:rect l="l" t="t" r="r" b="b"/>
              <a:pathLst>
                <a:path w="51" h="48" extrusionOk="0">
                  <a:moveTo>
                    <a:pt x="0" y="1"/>
                  </a:moveTo>
                  <a:lnTo>
                    <a:pt x="0" y="47"/>
                  </a:lnTo>
                  <a:lnTo>
                    <a:pt x="51" y="47"/>
                  </a:lnTo>
                  <a:lnTo>
                    <a:pt x="5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3115;p50">
              <a:extLst>
                <a:ext uri="{FF2B5EF4-FFF2-40B4-BE49-F238E27FC236}">
                  <a16:creationId xmlns:a16="http://schemas.microsoft.com/office/drawing/2014/main" xmlns="" id="{EB9DC7E9-28F4-BEB3-9C42-2CB95899C915}"/>
                </a:ext>
              </a:extLst>
            </p:cNvPr>
            <p:cNvSpPr/>
            <p:nvPr/>
          </p:nvSpPr>
          <p:spPr>
            <a:xfrm>
              <a:off x="6361456" y="788814"/>
              <a:ext cx="22614" cy="11999"/>
            </a:xfrm>
            <a:custGeom>
              <a:avLst/>
              <a:gdLst/>
              <a:ahLst/>
              <a:cxnLst/>
              <a:rect l="l" t="t" r="r" b="b"/>
              <a:pathLst>
                <a:path w="98" h="52" extrusionOk="0">
                  <a:moveTo>
                    <a:pt x="51" y="1"/>
                  </a:moveTo>
                  <a:lnTo>
                    <a:pt x="0" y="51"/>
                  </a:lnTo>
                  <a:lnTo>
                    <a:pt x="97" y="51"/>
                  </a:lnTo>
                  <a:lnTo>
                    <a:pt x="9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34" name="Google Shape;3116;p50">
              <a:extLst>
                <a:ext uri="{FF2B5EF4-FFF2-40B4-BE49-F238E27FC236}">
                  <a16:creationId xmlns:a16="http://schemas.microsoft.com/office/drawing/2014/main" xmlns="" id="{F4E4E6F9-B03E-339B-EE26-0973ED98737B}"/>
                </a:ext>
              </a:extLst>
            </p:cNvPr>
            <p:cNvSpPr/>
            <p:nvPr/>
          </p:nvSpPr>
          <p:spPr>
            <a:xfrm>
              <a:off x="6305614" y="901191"/>
              <a:ext cx="11076" cy="11999"/>
            </a:xfrm>
            <a:custGeom>
              <a:avLst/>
              <a:gdLst/>
              <a:ahLst/>
              <a:cxnLst/>
              <a:rect l="l" t="t" r="r" b="b"/>
              <a:pathLst>
                <a:path w="48" h="52" extrusionOk="0">
                  <a:moveTo>
                    <a:pt x="1" y="0"/>
                  </a:moveTo>
                  <a:lnTo>
                    <a:pt x="1" y="51"/>
                  </a:lnTo>
                  <a:lnTo>
                    <a:pt x="47" y="51"/>
                  </a:lnTo>
                  <a:lnTo>
                    <a:pt x="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35" name="Google Shape;3117;p50">
              <a:extLst>
                <a:ext uri="{FF2B5EF4-FFF2-40B4-BE49-F238E27FC236}">
                  <a16:creationId xmlns:a16="http://schemas.microsoft.com/office/drawing/2014/main" xmlns="" id="{1C0E628E-062E-F536-D578-28E23FCE0406}"/>
                </a:ext>
              </a:extLst>
            </p:cNvPr>
            <p:cNvSpPr/>
            <p:nvPr/>
          </p:nvSpPr>
          <p:spPr>
            <a:xfrm>
              <a:off x="6305614" y="923574"/>
              <a:ext cx="11076" cy="11999"/>
            </a:xfrm>
            <a:custGeom>
              <a:avLst/>
              <a:gdLst/>
              <a:ahLst/>
              <a:cxnLst/>
              <a:rect l="l" t="t" r="r" b="b"/>
              <a:pathLst>
                <a:path w="48" h="52" extrusionOk="0">
                  <a:moveTo>
                    <a:pt x="1" y="1"/>
                  </a:moveTo>
                  <a:lnTo>
                    <a:pt x="1" y="51"/>
                  </a:lnTo>
                  <a:lnTo>
                    <a:pt x="47" y="51"/>
                  </a:lnTo>
                  <a:cubicBezTo>
                    <a:pt x="47" y="1"/>
                    <a:pt x="1" y="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36" name="Google Shape;3118;p50">
              <a:extLst>
                <a:ext uri="{FF2B5EF4-FFF2-40B4-BE49-F238E27FC236}">
                  <a16:creationId xmlns:a16="http://schemas.microsoft.com/office/drawing/2014/main" xmlns="" id="{E5157230-3029-1FF4-D450-BB9A7CCE356E}"/>
                </a:ext>
              </a:extLst>
            </p:cNvPr>
            <p:cNvSpPr/>
            <p:nvPr/>
          </p:nvSpPr>
          <p:spPr>
            <a:xfrm>
              <a:off x="6305614" y="957726"/>
              <a:ext cx="11076" cy="11076"/>
            </a:xfrm>
            <a:custGeom>
              <a:avLst/>
              <a:gdLst/>
              <a:ahLst/>
              <a:cxnLst/>
              <a:rect l="l" t="t" r="r" b="b"/>
              <a:pathLst>
                <a:path w="48" h="48" extrusionOk="0">
                  <a:moveTo>
                    <a:pt x="1" y="1"/>
                  </a:moveTo>
                  <a:lnTo>
                    <a:pt x="1" y="48"/>
                  </a:lnTo>
                  <a:lnTo>
                    <a:pt x="1" y="48"/>
                  </a:lnTo>
                  <a:lnTo>
                    <a:pt x="1" y="48"/>
                  </a:lnTo>
                  <a:lnTo>
                    <a:pt x="47" y="48"/>
                  </a:lnTo>
                  <a:lnTo>
                    <a:pt x="47" y="48"/>
                  </a:lnTo>
                  <a:lnTo>
                    <a:pt x="47" y="48"/>
                  </a:lnTo>
                  <a:lnTo>
                    <a:pt x="1" y="48"/>
                  </a:lnTo>
                  <a:lnTo>
                    <a:pt x="1" y="1"/>
                  </a:lnTo>
                  <a:close/>
                </a:path>
              </a:pathLst>
            </a:custGeom>
            <a:solidFill>
              <a:srgbClr val="E75F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37" name="Google Shape;3119;p50">
              <a:extLst>
                <a:ext uri="{FF2B5EF4-FFF2-40B4-BE49-F238E27FC236}">
                  <a16:creationId xmlns:a16="http://schemas.microsoft.com/office/drawing/2014/main" xmlns="" id="{351ABF57-C689-355B-30CB-6C42202973E4}"/>
                </a:ext>
              </a:extLst>
            </p:cNvPr>
            <p:cNvSpPr/>
            <p:nvPr/>
          </p:nvSpPr>
          <p:spPr>
            <a:xfrm>
              <a:off x="6271463" y="923574"/>
              <a:ext cx="22614" cy="22845"/>
            </a:xfrm>
            <a:custGeom>
              <a:avLst/>
              <a:gdLst/>
              <a:ahLst/>
              <a:cxnLst/>
              <a:rect l="l" t="t" r="r" b="b"/>
              <a:pathLst>
                <a:path w="98" h="99" extrusionOk="0">
                  <a:moveTo>
                    <a:pt x="1" y="1"/>
                  </a:moveTo>
                  <a:cubicBezTo>
                    <a:pt x="1" y="1"/>
                    <a:pt x="1" y="51"/>
                    <a:pt x="51" y="51"/>
                  </a:cubicBezTo>
                  <a:lnTo>
                    <a:pt x="98" y="98"/>
                  </a:lnTo>
                  <a:lnTo>
                    <a:pt x="98" y="51"/>
                  </a:lnTo>
                  <a:cubicBezTo>
                    <a:pt x="98" y="51"/>
                    <a:pt x="51" y="51"/>
                    <a:pt x="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38" name="Google Shape;3120;p50">
              <a:extLst>
                <a:ext uri="{FF2B5EF4-FFF2-40B4-BE49-F238E27FC236}">
                  <a16:creationId xmlns:a16="http://schemas.microsoft.com/office/drawing/2014/main" xmlns="" id="{3BCD0D46-0804-5AA2-9628-D12592964896}"/>
                </a:ext>
              </a:extLst>
            </p:cNvPr>
            <p:cNvSpPr/>
            <p:nvPr/>
          </p:nvSpPr>
          <p:spPr>
            <a:xfrm>
              <a:off x="6283231" y="890346"/>
              <a:ext cx="10845" cy="22845"/>
            </a:xfrm>
            <a:custGeom>
              <a:avLst/>
              <a:gdLst/>
              <a:ahLst/>
              <a:cxnLst/>
              <a:rect l="l" t="t" r="r" b="b"/>
              <a:pathLst>
                <a:path w="47" h="99" extrusionOk="0">
                  <a:moveTo>
                    <a:pt x="0" y="1"/>
                  </a:moveTo>
                  <a:lnTo>
                    <a:pt x="0" y="47"/>
                  </a:lnTo>
                  <a:lnTo>
                    <a:pt x="0" y="98"/>
                  </a:lnTo>
                  <a:lnTo>
                    <a:pt x="47" y="98"/>
                  </a:lnTo>
                  <a:lnTo>
                    <a:pt x="47" y="47"/>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39" name="Google Shape;3121;p50">
              <a:extLst>
                <a:ext uri="{FF2B5EF4-FFF2-40B4-BE49-F238E27FC236}">
                  <a16:creationId xmlns:a16="http://schemas.microsoft.com/office/drawing/2014/main" xmlns="" id="{BE2DAD3B-5503-E725-4DB4-459EEEB02328}"/>
                </a:ext>
              </a:extLst>
            </p:cNvPr>
            <p:cNvSpPr/>
            <p:nvPr/>
          </p:nvSpPr>
          <p:spPr>
            <a:xfrm>
              <a:off x="6372994" y="564290"/>
              <a:ext cx="100839" cy="67611"/>
            </a:xfrm>
            <a:custGeom>
              <a:avLst/>
              <a:gdLst/>
              <a:ahLst/>
              <a:cxnLst/>
              <a:rect l="l" t="t" r="r" b="b"/>
              <a:pathLst>
                <a:path w="437" h="293" extrusionOk="0">
                  <a:moveTo>
                    <a:pt x="293" y="0"/>
                  </a:moveTo>
                  <a:cubicBezTo>
                    <a:pt x="242" y="0"/>
                    <a:pt x="195" y="0"/>
                    <a:pt x="145" y="51"/>
                  </a:cubicBezTo>
                  <a:cubicBezTo>
                    <a:pt x="98" y="97"/>
                    <a:pt x="47" y="195"/>
                    <a:pt x="1" y="245"/>
                  </a:cubicBezTo>
                  <a:cubicBezTo>
                    <a:pt x="47" y="245"/>
                    <a:pt x="145" y="245"/>
                    <a:pt x="195" y="195"/>
                  </a:cubicBezTo>
                  <a:lnTo>
                    <a:pt x="195" y="195"/>
                  </a:lnTo>
                  <a:cubicBezTo>
                    <a:pt x="195" y="245"/>
                    <a:pt x="145" y="245"/>
                    <a:pt x="145" y="292"/>
                  </a:cubicBezTo>
                  <a:cubicBezTo>
                    <a:pt x="242" y="245"/>
                    <a:pt x="340" y="195"/>
                    <a:pt x="390" y="97"/>
                  </a:cubicBezTo>
                  <a:cubicBezTo>
                    <a:pt x="390" y="51"/>
                    <a:pt x="437" y="0"/>
                    <a:pt x="3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40" name="Google Shape;3122;p50">
              <a:extLst>
                <a:ext uri="{FF2B5EF4-FFF2-40B4-BE49-F238E27FC236}">
                  <a16:creationId xmlns:a16="http://schemas.microsoft.com/office/drawing/2014/main" xmlns="" id="{0FF902F4-9287-3F1C-54A3-9DBC79C86C53}"/>
                </a:ext>
              </a:extLst>
            </p:cNvPr>
            <p:cNvSpPr/>
            <p:nvPr/>
          </p:nvSpPr>
          <p:spPr>
            <a:xfrm>
              <a:off x="6271463" y="620825"/>
              <a:ext cx="90224" cy="100840"/>
            </a:xfrm>
            <a:custGeom>
              <a:avLst/>
              <a:gdLst/>
              <a:ahLst/>
              <a:cxnLst/>
              <a:rect l="l" t="t" r="r" b="b"/>
              <a:pathLst>
                <a:path w="391" h="437" extrusionOk="0">
                  <a:moveTo>
                    <a:pt x="293" y="0"/>
                  </a:moveTo>
                  <a:cubicBezTo>
                    <a:pt x="195" y="0"/>
                    <a:pt x="98" y="98"/>
                    <a:pt x="51" y="144"/>
                  </a:cubicBezTo>
                  <a:cubicBezTo>
                    <a:pt x="51" y="144"/>
                    <a:pt x="51" y="195"/>
                    <a:pt x="1" y="242"/>
                  </a:cubicBezTo>
                  <a:lnTo>
                    <a:pt x="1" y="292"/>
                  </a:lnTo>
                  <a:lnTo>
                    <a:pt x="1" y="437"/>
                  </a:lnTo>
                  <a:cubicBezTo>
                    <a:pt x="51" y="390"/>
                    <a:pt x="51" y="339"/>
                    <a:pt x="51" y="339"/>
                  </a:cubicBezTo>
                  <a:lnTo>
                    <a:pt x="51" y="390"/>
                  </a:lnTo>
                  <a:lnTo>
                    <a:pt x="98" y="390"/>
                  </a:lnTo>
                  <a:cubicBezTo>
                    <a:pt x="98" y="390"/>
                    <a:pt x="149" y="339"/>
                    <a:pt x="149" y="292"/>
                  </a:cubicBezTo>
                  <a:lnTo>
                    <a:pt x="149" y="390"/>
                  </a:lnTo>
                  <a:lnTo>
                    <a:pt x="246" y="292"/>
                  </a:lnTo>
                  <a:lnTo>
                    <a:pt x="246" y="339"/>
                  </a:lnTo>
                  <a:cubicBezTo>
                    <a:pt x="293" y="292"/>
                    <a:pt x="343" y="242"/>
                    <a:pt x="343" y="195"/>
                  </a:cubicBezTo>
                  <a:cubicBezTo>
                    <a:pt x="390" y="144"/>
                    <a:pt x="343" y="47"/>
                    <a:pt x="2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41" name="Google Shape;3123;p50">
              <a:extLst>
                <a:ext uri="{FF2B5EF4-FFF2-40B4-BE49-F238E27FC236}">
                  <a16:creationId xmlns:a16="http://schemas.microsoft.com/office/drawing/2014/main" xmlns="" id="{CF6F8C12-A4ED-1F0D-5389-C2D5D6168208}"/>
                </a:ext>
              </a:extLst>
            </p:cNvPr>
            <p:cNvSpPr/>
            <p:nvPr/>
          </p:nvSpPr>
          <p:spPr>
            <a:xfrm>
              <a:off x="6485371" y="553445"/>
              <a:ext cx="11076" cy="44997"/>
            </a:xfrm>
            <a:custGeom>
              <a:avLst/>
              <a:gdLst/>
              <a:ahLst/>
              <a:cxnLst/>
              <a:rect l="l" t="t" r="r" b="b"/>
              <a:pathLst>
                <a:path w="48" h="195" extrusionOk="0">
                  <a:moveTo>
                    <a:pt x="1" y="0"/>
                  </a:moveTo>
                  <a:lnTo>
                    <a:pt x="1" y="47"/>
                  </a:lnTo>
                  <a:lnTo>
                    <a:pt x="1" y="98"/>
                  </a:lnTo>
                  <a:lnTo>
                    <a:pt x="1" y="144"/>
                  </a:lnTo>
                  <a:lnTo>
                    <a:pt x="47" y="195"/>
                  </a:lnTo>
                  <a:lnTo>
                    <a:pt x="47" y="144"/>
                  </a:lnTo>
                  <a:lnTo>
                    <a:pt x="47" y="98"/>
                  </a:lnTo>
                  <a:lnTo>
                    <a:pt x="47" y="47"/>
                  </a:lnTo>
                  <a:cubicBezTo>
                    <a:pt x="1" y="47"/>
                    <a:pt x="1" y="0"/>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42" name="Google Shape;3124;p50">
              <a:extLst>
                <a:ext uri="{FF2B5EF4-FFF2-40B4-BE49-F238E27FC236}">
                  <a16:creationId xmlns:a16="http://schemas.microsoft.com/office/drawing/2014/main" xmlns="" id="{F736AA2E-486B-3BA8-7DB1-D71E71680358}"/>
                </a:ext>
              </a:extLst>
            </p:cNvPr>
            <p:cNvSpPr/>
            <p:nvPr/>
          </p:nvSpPr>
          <p:spPr>
            <a:xfrm>
              <a:off x="6350611" y="598211"/>
              <a:ext cx="22614" cy="33690"/>
            </a:xfrm>
            <a:custGeom>
              <a:avLst/>
              <a:gdLst/>
              <a:ahLst/>
              <a:cxnLst/>
              <a:rect l="l" t="t" r="r" b="b"/>
              <a:pathLst>
                <a:path w="98" h="146" extrusionOk="0">
                  <a:moveTo>
                    <a:pt x="98" y="1"/>
                  </a:moveTo>
                  <a:lnTo>
                    <a:pt x="47" y="48"/>
                  </a:lnTo>
                  <a:lnTo>
                    <a:pt x="47" y="98"/>
                  </a:lnTo>
                  <a:lnTo>
                    <a:pt x="0" y="98"/>
                  </a:lnTo>
                  <a:lnTo>
                    <a:pt x="98" y="145"/>
                  </a:lnTo>
                  <a:lnTo>
                    <a:pt x="98" y="98"/>
                  </a:lnTo>
                  <a:lnTo>
                    <a:pt x="98" y="48"/>
                  </a:lnTo>
                  <a:lnTo>
                    <a:pt x="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43" name="Google Shape;3125;p50">
              <a:extLst>
                <a:ext uri="{FF2B5EF4-FFF2-40B4-BE49-F238E27FC236}">
                  <a16:creationId xmlns:a16="http://schemas.microsoft.com/office/drawing/2014/main" xmlns="" id="{1AC85948-86C2-2B9B-E99C-2D55FABFFD20}"/>
                </a:ext>
              </a:extLst>
            </p:cNvPr>
            <p:cNvSpPr/>
            <p:nvPr/>
          </p:nvSpPr>
          <p:spPr>
            <a:xfrm>
              <a:off x="6249079" y="688205"/>
              <a:ext cx="22614" cy="45228"/>
            </a:xfrm>
            <a:custGeom>
              <a:avLst/>
              <a:gdLst/>
              <a:ahLst/>
              <a:cxnLst/>
              <a:rect l="l" t="t" r="r" b="b"/>
              <a:pathLst>
                <a:path w="98" h="196" extrusionOk="0">
                  <a:moveTo>
                    <a:pt x="51" y="0"/>
                  </a:moveTo>
                  <a:cubicBezTo>
                    <a:pt x="0" y="0"/>
                    <a:pt x="0" y="47"/>
                    <a:pt x="0" y="47"/>
                  </a:cubicBezTo>
                  <a:lnTo>
                    <a:pt x="0" y="98"/>
                  </a:lnTo>
                  <a:cubicBezTo>
                    <a:pt x="0" y="145"/>
                    <a:pt x="51" y="145"/>
                    <a:pt x="51" y="145"/>
                  </a:cubicBezTo>
                  <a:lnTo>
                    <a:pt x="51" y="195"/>
                  </a:lnTo>
                  <a:lnTo>
                    <a:pt x="98" y="145"/>
                  </a:lnTo>
                  <a:lnTo>
                    <a:pt x="98" y="98"/>
                  </a:lnTo>
                  <a:lnTo>
                    <a:pt x="51" y="98"/>
                  </a:lnTo>
                  <a:lnTo>
                    <a:pt x="51" y="47"/>
                  </a:lnTo>
                  <a:lnTo>
                    <a:pt x="5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44" name="Google Shape;3126;p50">
              <a:extLst>
                <a:ext uri="{FF2B5EF4-FFF2-40B4-BE49-F238E27FC236}">
                  <a16:creationId xmlns:a16="http://schemas.microsoft.com/office/drawing/2014/main" xmlns="" id="{17CCC0D1-0AD2-C7D9-782D-ABEA2F4990AF}"/>
                </a:ext>
              </a:extLst>
            </p:cNvPr>
            <p:cNvSpPr/>
            <p:nvPr/>
          </p:nvSpPr>
          <p:spPr>
            <a:xfrm>
              <a:off x="6249079" y="721434"/>
              <a:ext cx="11768" cy="11999"/>
            </a:xfrm>
            <a:custGeom>
              <a:avLst/>
              <a:gdLst/>
              <a:ahLst/>
              <a:cxnLst/>
              <a:rect l="l" t="t" r="r" b="b"/>
              <a:pathLst>
                <a:path w="51" h="52" extrusionOk="0">
                  <a:moveTo>
                    <a:pt x="0" y="1"/>
                  </a:moveTo>
                  <a:lnTo>
                    <a:pt x="0" y="51"/>
                  </a:lnTo>
                  <a:lnTo>
                    <a:pt x="51" y="51"/>
                  </a:lnTo>
                  <a:lnTo>
                    <a:pt x="5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45" name="Google Shape;3127;p50">
              <a:extLst>
                <a:ext uri="{FF2B5EF4-FFF2-40B4-BE49-F238E27FC236}">
                  <a16:creationId xmlns:a16="http://schemas.microsoft.com/office/drawing/2014/main" xmlns="" id="{94A696CF-4DDE-DA9A-5417-1118582DF089}"/>
                </a:ext>
              </a:extLst>
            </p:cNvPr>
            <p:cNvSpPr/>
            <p:nvPr/>
          </p:nvSpPr>
          <p:spPr>
            <a:xfrm>
              <a:off x="6496217" y="800582"/>
              <a:ext cx="179987" cy="213218"/>
            </a:xfrm>
            <a:custGeom>
              <a:avLst/>
              <a:gdLst/>
              <a:ahLst/>
              <a:cxnLst/>
              <a:rect l="l" t="t" r="r" b="b"/>
              <a:pathLst>
                <a:path w="780" h="924" extrusionOk="0">
                  <a:moveTo>
                    <a:pt x="487" y="0"/>
                  </a:moveTo>
                  <a:cubicBezTo>
                    <a:pt x="440" y="0"/>
                    <a:pt x="343" y="47"/>
                    <a:pt x="292" y="98"/>
                  </a:cubicBezTo>
                  <a:cubicBezTo>
                    <a:pt x="195" y="144"/>
                    <a:pt x="98" y="292"/>
                    <a:pt x="0" y="390"/>
                  </a:cubicBezTo>
                  <a:lnTo>
                    <a:pt x="0" y="436"/>
                  </a:lnTo>
                  <a:lnTo>
                    <a:pt x="0" y="487"/>
                  </a:lnTo>
                  <a:cubicBezTo>
                    <a:pt x="98" y="631"/>
                    <a:pt x="195" y="779"/>
                    <a:pt x="343" y="877"/>
                  </a:cubicBezTo>
                  <a:cubicBezTo>
                    <a:pt x="390" y="923"/>
                    <a:pt x="440" y="923"/>
                    <a:pt x="440" y="923"/>
                  </a:cubicBezTo>
                  <a:cubicBezTo>
                    <a:pt x="487" y="923"/>
                    <a:pt x="487" y="877"/>
                    <a:pt x="487" y="877"/>
                  </a:cubicBezTo>
                  <a:cubicBezTo>
                    <a:pt x="538" y="826"/>
                    <a:pt x="584" y="729"/>
                    <a:pt x="635" y="631"/>
                  </a:cubicBezTo>
                  <a:cubicBezTo>
                    <a:pt x="682" y="584"/>
                    <a:pt x="732" y="487"/>
                    <a:pt x="732" y="390"/>
                  </a:cubicBezTo>
                  <a:cubicBezTo>
                    <a:pt x="779" y="242"/>
                    <a:pt x="732" y="144"/>
                    <a:pt x="682" y="98"/>
                  </a:cubicBezTo>
                  <a:cubicBezTo>
                    <a:pt x="635" y="47"/>
                    <a:pt x="538" y="0"/>
                    <a:pt x="4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46" name="Google Shape;3128;p50">
              <a:extLst>
                <a:ext uri="{FF2B5EF4-FFF2-40B4-BE49-F238E27FC236}">
                  <a16:creationId xmlns:a16="http://schemas.microsoft.com/office/drawing/2014/main" xmlns="" id="{2A43F2A6-5490-C4C1-A1F3-3C9F57701723}"/>
                </a:ext>
              </a:extLst>
            </p:cNvPr>
            <p:cNvSpPr/>
            <p:nvPr/>
          </p:nvSpPr>
          <p:spPr>
            <a:xfrm>
              <a:off x="6585980" y="867963"/>
              <a:ext cx="90224" cy="22614"/>
            </a:xfrm>
            <a:custGeom>
              <a:avLst/>
              <a:gdLst/>
              <a:ahLst/>
              <a:cxnLst/>
              <a:rect l="l" t="t" r="r" b="b"/>
              <a:pathLst>
                <a:path w="391" h="98" extrusionOk="0">
                  <a:moveTo>
                    <a:pt x="343" y="0"/>
                  </a:moveTo>
                  <a:cubicBezTo>
                    <a:pt x="246" y="47"/>
                    <a:pt x="149" y="98"/>
                    <a:pt x="1" y="98"/>
                  </a:cubicBezTo>
                  <a:lnTo>
                    <a:pt x="195" y="98"/>
                  </a:lnTo>
                  <a:cubicBezTo>
                    <a:pt x="246" y="98"/>
                    <a:pt x="293" y="98"/>
                    <a:pt x="343" y="47"/>
                  </a:cubicBezTo>
                  <a:lnTo>
                    <a:pt x="390" y="47"/>
                  </a:lnTo>
                  <a:lnTo>
                    <a:pt x="34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47" name="Google Shape;3129;p50">
              <a:extLst>
                <a:ext uri="{FF2B5EF4-FFF2-40B4-BE49-F238E27FC236}">
                  <a16:creationId xmlns:a16="http://schemas.microsoft.com/office/drawing/2014/main" xmlns="" id="{A3E4331A-738E-D7E7-477A-61C7522F8D42}"/>
                </a:ext>
              </a:extLst>
            </p:cNvPr>
            <p:cNvSpPr/>
            <p:nvPr/>
          </p:nvSpPr>
          <p:spPr>
            <a:xfrm>
              <a:off x="6575134" y="901191"/>
              <a:ext cx="90224" cy="22614"/>
            </a:xfrm>
            <a:custGeom>
              <a:avLst/>
              <a:gdLst/>
              <a:ahLst/>
              <a:cxnLst/>
              <a:rect l="l" t="t" r="r" b="b"/>
              <a:pathLst>
                <a:path w="391" h="98" extrusionOk="0">
                  <a:moveTo>
                    <a:pt x="390" y="0"/>
                  </a:moveTo>
                  <a:cubicBezTo>
                    <a:pt x="340" y="51"/>
                    <a:pt x="242" y="51"/>
                    <a:pt x="196" y="51"/>
                  </a:cubicBezTo>
                  <a:cubicBezTo>
                    <a:pt x="98" y="51"/>
                    <a:pt x="48" y="98"/>
                    <a:pt x="1" y="98"/>
                  </a:cubicBezTo>
                  <a:lnTo>
                    <a:pt x="196" y="98"/>
                  </a:lnTo>
                  <a:cubicBezTo>
                    <a:pt x="242" y="98"/>
                    <a:pt x="293" y="98"/>
                    <a:pt x="390" y="51"/>
                  </a:cubicBezTo>
                  <a:lnTo>
                    <a:pt x="39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48" name="Google Shape;3130;p50">
              <a:extLst>
                <a:ext uri="{FF2B5EF4-FFF2-40B4-BE49-F238E27FC236}">
                  <a16:creationId xmlns:a16="http://schemas.microsoft.com/office/drawing/2014/main" xmlns="" id="{3C18BB54-FD83-23EF-9794-F0DED48CE4F2}"/>
                </a:ext>
              </a:extLst>
            </p:cNvPr>
            <p:cNvSpPr/>
            <p:nvPr/>
          </p:nvSpPr>
          <p:spPr>
            <a:xfrm>
              <a:off x="6585980" y="935343"/>
              <a:ext cx="67610" cy="11076"/>
            </a:xfrm>
            <a:custGeom>
              <a:avLst/>
              <a:gdLst/>
              <a:ahLst/>
              <a:cxnLst/>
              <a:rect l="l" t="t" r="r" b="b"/>
              <a:pathLst>
                <a:path w="293" h="48" extrusionOk="0">
                  <a:moveTo>
                    <a:pt x="293" y="0"/>
                  </a:moveTo>
                  <a:lnTo>
                    <a:pt x="293" y="0"/>
                  </a:lnTo>
                  <a:cubicBezTo>
                    <a:pt x="195" y="47"/>
                    <a:pt x="98" y="47"/>
                    <a:pt x="1" y="47"/>
                  </a:cubicBezTo>
                  <a:lnTo>
                    <a:pt x="246" y="47"/>
                  </a:lnTo>
                  <a:cubicBezTo>
                    <a:pt x="246" y="47"/>
                    <a:pt x="293" y="47"/>
                    <a:pt x="2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49" name="Google Shape;3131;p50">
              <a:extLst>
                <a:ext uri="{FF2B5EF4-FFF2-40B4-BE49-F238E27FC236}">
                  <a16:creationId xmlns:a16="http://schemas.microsoft.com/office/drawing/2014/main" xmlns="" id="{08E16763-5F87-7C6D-750E-86B1F5957ADB}"/>
                </a:ext>
              </a:extLst>
            </p:cNvPr>
            <p:cNvSpPr/>
            <p:nvPr/>
          </p:nvSpPr>
          <p:spPr>
            <a:xfrm>
              <a:off x="6417991" y="845580"/>
              <a:ext cx="100839" cy="44997"/>
            </a:xfrm>
            <a:custGeom>
              <a:avLst/>
              <a:gdLst/>
              <a:ahLst/>
              <a:cxnLst/>
              <a:rect l="l" t="t" r="r" b="b"/>
              <a:pathLst>
                <a:path w="437" h="195" extrusionOk="0">
                  <a:moveTo>
                    <a:pt x="0" y="0"/>
                  </a:moveTo>
                  <a:cubicBezTo>
                    <a:pt x="47" y="0"/>
                    <a:pt x="98" y="47"/>
                    <a:pt x="145" y="47"/>
                  </a:cubicBezTo>
                  <a:cubicBezTo>
                    <a:pt x="98" y="0"/>
                    <a:pt x="47" y="0"/>
                    <a:pt x="0" y="0"/>
                  </a:cubicBezTo>
                  <a:close/>
                  <a:moveTo>
                    <a:pt x="145" y="47"/>
                  </a:moveTo>
                  <a:lnTo>
                    <a:pt x="437" y="195"/>
                  </a:lnTo>
                  <a:lnTo>
                    <a:pt x="437" y="144"/>
                  </a:lnTo>
                  <a:cubicBezTo>
                    <a:pt x="339" y="97"/>
                    <a:pt x="242" y="47"/>
                    <a:pt x="145" y="47"/>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50" name="Google Shape;3132;p50">
              <a:extLst>
                <a:ext uri="{FF2B5EF4-FFF2-40B4-BE49-F238E27FC236}">
                  <a16:creationId xmlns:a16="http://schemas.microsoft.com/office/drawing/2014/main" xmlns="" id="{0465FC22-B2E4-FB9D-AB6A-914BD8A86DF3}"/>
                </a:ext>
              </a:extLst>
            </p:cNvPr>
            <p:cNvSpPr/>
            <p:nvPr/>
          </p:nvSpPr>
          <p:spPr>
            <a:xfrm>
              <a:off x="6351073" y="912960"/>
              <a:ext cx="167757" cy="22614"/>
            </a:xfrm>
            <a:custGeom>
              <a:avLst/>
              <a:gdLst/>
              <a:ahLst/>
              <a:cxnLst/>
              <a:rect l="l" t="t" r="r" b="b"/>
              <a:pathLst>
                <a:path w="727" h="98" extrusionOk="0">
                  <a:moveTo>
                    <a:pt x="0" y="1"/>
                  </a:moveTo>
                  <a:cubicBezTo>
                    <a:pt x="97" y="47"/>
                    <a:pt x="194" y="47"/>
                    <a:pt x="290" y="97"/>
                  </a:cubicBezTo>
                  <a:lnTo>
                    <a:pt x="485" y="97"/>
                  </a:lnTo>
                  <a:cubicBezTo>
                    <a:pt x="583" y="97"/>
                    <a:pt x="680" y="97"/>
                    <a:pt x="727" y="47"/>
                  </a:cubicBezTo>
                  <a:lnTo>
                    <a:pt x="290" y="47"/>
                  </a:lnTo>
                  <a:cubicBezTo>
                    <a:pt x="194" y="47"/>
                    <a:pt x="97" y="47"/>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51" name="Google Shape;3133;p50">
              <a:extLst>
                <a:ext uri="{FF2B5EF4-FFF2-40B4-BE49-F238E27FC236}">
                  <a16:creationId xmlns:a16="http://schemas.microsoft.com/office/drawing/2014/main" xmlns="" id="{04E2E3F7-CFA3-96DA-576C-ABBF29899353}"/>
                </a:ext>
              </a:extLst>
            </p:cNvPr>
            <p:cNvSpPr/>
            <p:nvPr/>
          </p:nvSpPr>
          <p:spPr>
            <a:xfrm>
              <a:off x="6316460" y="811428"/>
              <a:ext cx="89993" cy="101763"/>
            </a:xfrm>
            <a:custGeom>
              <a:avLst/>
              <a:gdLst/>
              <a:ahLst/>
              <a:cxnLst/>
              <a:rect l="l" t="t" r="r" b="b"/>
              <a:pathLst>
                <a:path w="390" h="441" extrusionOk="0">
                  <a:moveTo>
                    <a:pt x="195" y="0"/>
                  </a:moveTo>
                  <a:cubicBezTo>
                    <a:pt x="98" y="0"/>
                    <a:pt x="51" y="51"/>
                    <a:pt x="51" y="97"/>
                  </a:cubicBezTo>
                  <a:cubicBezTo>
                    <a:pt x="0" y="97"/>
                    <a:pt x="0" y="195"/>
                    <a:pt x="0" y="245"/>
                  </a:cubicBezTo>
                  <a:cubicBezTo>
                    <a:pt x="0" y="292"/>
                    <a:pt x="51" y="343"/>
                    <a:pt x="98" y="389"/>
                  </a:cubicBezTo>
                  <a:cubicBezTo>
                    <a:pt x="148" y="440"/>
                    <a:pt x="195" y="440"/>
                    <a:pt x="246" y="440"/>
                  </a:cubicBezTo>
                  <a:lnTo>
                    <a:pt x="390" y="195"/>
                  </a:lnTo>
                  <a:cubicBezTo>
                    <a:pt x="343" y="148"/>
                    <a:pt x="292" y="148"/>
                    <a:pt x="292" y="97"/>
                  </a:cubicBezTo>
                  <a:lnTo>
                    <a:pt x="195" y="0"/>
                  </a:ln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52" name="Google Shape;3134;p50">
              <a:extLst>
                <a:ext uri="{FF2B5EF4-FFF2-40B4-BE49-F238E27FC236}">
                  <a16:creationId xmlns:a16="http://schemas.microsoft.com/office/drawing/2014/main" xmlns="" id="{296F6E10-E7DA-7C1A-9C95-570AB9B8638E}"/>
                </a:ext>
              </a:extLst>
            </p:cNvPr>
            <p:cNvSpPr/>
            <p:nvPr/>
          </p:nvSpPr>
          <p:spPr>
            <a:xfrm>
              <a:off x="6338843" y="845580"/>
              <a:ext cx="22844" cy="33459"/>
            </a:xfrm>
            <a:custGeom>
              <a:avLst/>
              <a:gdLst/>
              <a:ahLst/>
              <a:cxnLst/>
              <a:rect l="l" t="t" r="r" b="b"/>
              <a:pathLst>
                <a:path w="99" h="145" extrusionOk="0">
                  <a:moveTo>
                    <a:pt x="51" y="0"/>
                  </a:moveTo>
                  <a:cubicBezTo>
                    <a:pt x="1" y="0"/>
                    <a:pt x="1" y="97"/>
                    <a:pt x="1" y="97"/>
                  </a:cubicBezTo>
                  <a:cubicBezTo>
                    <a:pt x="1" y="144"/>
                    <a:pt x="1" y="144"/>
                    <a:pt x="51" y="144"/>
                  </a:cubicBezTo>
                  <a:lnTo>
                    <a:pt x="98" y="144"/>
                  </a:lnTo>
                  <a:lnTo>
                    <a:pt x="98" y="97"/>
                  </a:lnTo>
                  <a:lnTo>
                    <a:pt x="98" y="47"/>
                  </a:lnTo>
                  <a:lnTo>
                    <a:pt x="51" y="0"/>
                  </a:lnTo>
                  <a:close/>
                </a:path>
              </a:pathLst>
            </a:custGeom>
            <a:solidFill>
              <a:srgbClr val="F5C1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53" name="Google Shape;3135;p50">
              <a:extLst>
                <a:ext uri="{FF2B5EF4-FFF2-40B4-BE49-F238E27FC236}">
                  <a16:creationId xmlns:a16="http://schemas.microsoft.com/office/drawing/2014/main" xmlns="" id="{C3C1D91A-DD24-BD3A-2E9E-AEDDD7464C0D}"/>
                </a:ext>
              </a:extLst>
            </p:cNvPr>
            <p:cNvSpPr/>
            <p:nvPr/>
          </p:nvSpPr>
          <p:spPr>
            <a:xfrm>
              <a:off x="6238234" y="1305703"/>
              <a:ext cx="145836" cy="483662"/>
            </a:xfrm>
            <a:custGeom>
              <a:avLst/>
              <a:gdLst/>
              <a:ahLst/>
              <a:cxnLst/>
              <a:rect l="l" t="t" r="r" b="b"/>
              <a:pathLst>
                <a:path w="632" h="2096" extrusionOk="0">
                  <a:moveTo>
                    <a:pt x="195" y="0"/>
                  </a:moveTo>
                  <a:lnTo>
                    <a:pt x="47" y="148"/>
                  </a:lnTo>
                  <a:cubicBezTo>
                    <a:pt x="47" y="343"/>
                    <a:pt x="47" y="487"/>
                    <a:pt x="0" y="682"/>
                  </a:cubicBezTo>
                  <a:cubicBezTo>
                    <a:pt x="47" y="732"/>
                    <a:pt x="98" y="732"/>
                    <a:pt x="98" y="732"/>
                  </a:cubicBezTo>
                  <a:lnTo>
                    <a:pt x="145" y="732"/>
                  </a:lnTo>
                  <a:cubicBezTo>
                    <a:pt x="145" y="927"/>
                    <a:pt x="195" y="1168"/>
                    <a:pt x="242" y="1414"/>
                  </a:cubicBezTo>
                  <a:cubicBezTo>
                    <a:pt x="242" y="1558"/>
                    <a:pt x="293" y="1655"/>
                    <a:pt x="339" y="1753"/>
                  </a:cubicBezTo>
                  <a:cubicBezTo>
                    <a:pt x="390" y="1901"/>
                    <a:pt x="487" y="2045"/>
                    <a:pt x="631" y="2095"/>
                  </a:cubicBezTo>
                  <a:cubicBezTo>
                    <a:pt x="585" y="2045"/>
                    <a:pt x="585" y="2045"/>
                    <a:pt x="585" y="1998"/>
                  </a:cubicBezTo>
                  <a:cubicBezTo>
                    <a:pt x="487" y="1901"/>
                    <a:pt x="437" y="1753"/>
                    <a:pt x="437" y="1608"/>
                  </a:cubicBezTo>
                  <a:cubicBezTo>
                    <a:pt x="339" y="1266"/>
                    <a:pt x="293" y="876"/>
                    <a:pt x="195" y="487"/>
                  </a:cubicBezTo>
                  <a:cubicBezTo>
                    <a:pt x="195" y="343"/>
                    <a:pt x="145" y="148"/>
                    <a:pt x="19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54" name="Google Shape;3136;p50">
              <a:extLst>
                <a:ext uri="{FF2B5EF4-FFF2-40B4-BE49-F238E27FC236}">
                  <a16:creationId xmlns:a16="http://schemas.microsoft.com/office/drawing/2014/main" xmlns="" id="{DDB0A44E-502D-536F-5867-5BE156025D24}"/>
                </a:ext>
              </a:extLst>
            </p:cNvPr>
            <p:cNvSpPr/>
            <p:nvPr/>
          </p:nvSpPr>
          <p:spPr>
            <a:xfrm>
              <a:off x="6271463" y="1211787"/>
              <a:ext cx="169142" cy="581964"/>
            </a:xfrm>
            <a:custGeom>
              <a:avLst/>
              <a:gdLst/>
              <a:ahLst/>
              <a:cxnLst/>
              <a:rect l="l" t="t" r="r" b="b"/>
              <a:pathLst>
                <a:path w="733" h="2522" extrusionOk="0">
                  <a:moveTo>
                    <a:pt x="314" y="1"/>
                  </a:moveTo>
                  <a:cubicBezTo>
                    <a:pt x="292" y="1"/>
                    <a:pt x="269" y="6"/>
                    <a:pt x="246" y="18"/>
                  </a:cubicBezTo>
                  <a:cubicBezTo>
                    <a:pt x="149" y="68"/>
                    <a:pt x="98" y="115"/>
                    <a:pt x="98" y="212"/>
                  </a:cubicBezTo>
                  <a:cubicBezTo>
                    <a:pt x="1" y="407"/>
                    <a:pt x="51" y="652"/>
                    <a:pt x="51" y="894"/>
                  </a:cubicBezTo>
                  <a:cubicBezTo>
                    <a:pt x="149" y="1283"/>
                    <a:pt x="195" y="1673"/>
                    <a:pt x="293" y="2015"/>
                  </a:cubicBezTo>
                  <a:cubicBezTo>
                    <a:pt x="293" y="2160"/>
                    <a:pt x="343" y="2308"/>
                    <a:pt x="441" y="2405"/>
                  </a:cubicBezTo>
                  <a:cubicBezTo>
                    <a:pt x="441" y="2452"/>
                    <a:pt x="487" y="2502"/>
                    <a:pt x="487" y="2502"/>
                  </a:cubicBezTo>
                  <a:cubicBezTo>
                    <a:pt x="516" y="2516"/>
                    <a:pt x="540" y="2522"/>
                    <a:pt x="561" y="2522"/>
                  </a:cubicBezTo>
                  <a:cubicBezTo>
                    <a:pt x="614" y="2522"/>
                    <a:pt x="649" y="2488"/>
                    <a:pt x="682" y="2452"/>
                  </a:cubicBezTo>
                  <a:cubicBezTo>
                    <a:pt x="733" y="2405"/>
                    <a:pt x="733" y="2308"/>
                    <a:pt x="733" y="2257"/>
                  </a:cubicBezTo>
                  <a:lnTo>
                    <a:pt x="733" y="2062"/>
                  </a:lnTo>
                  <a:cubicBezTo>
                    <a:pt x="733" y="1821"/>
                    <a:pt x="733" y="1575"/>
                    <a:pt x="682" y="1334"/>
                  </a:cubicBezTo>
                  <a:cubicBezTo>
                    <a:pt x="635" y="1042"/>
                    <a:pt x="635" y="750"/>
                    <a:pt x="585" y="458"/>
                  </a:cubicBezTo>
                  <a:cubicBezTo>
                    <a:pt x="585" y="286"/>
                    <a:pt x="473" y="1"/>
                    <a:pt x="314" y="1"/>
                  </a:cubicBez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55" name="Google Shape;3137;p50">
              <a:extLst>
                <a:ext uri="{FF2B5EF4-FFF2-40B4-BE49-F238E27FC236}">
                  <a16:creationId xmlns:a16="http://schemas.microsoft.com/office/drawing/2014/main" xmlns="" id="{6F6CCA66-8691-CFF8-36EC-0987F2B232AF}"/>
                </a:ext>
              </a:extLst>
            </p:cNvPr>
            <p:cNvSpPr/>
            <p:nvPr/>
          </p:nvSpPr>
          <p:spPr>
            <a:xfrm>
              <a:off x="6249079" y="1204402"/>
              <a:ext cx="191525" cy="243908"/>
            </a:xfrm>
            <a:custGeom>
              <a:avLst/>
              <a:gdLst/>
              <a:ahLst/>
              <a:cxnLst/>
              <a:rect l="l" t="t" r="r" b="b"/>
              <a:pathLst>
                <a:path w="830" h="1057" extrusionOk="0">
                  <a:moveTo>
                    <a:pt x="449" y="0"/>
                  </a:moveTo>
                  <a:cubicBezTo>
                    <a:pt x="303" y="0"/>
                    <a:pt x="160" y="137"/>
                    <a:pt x="98" y="295"/>
                  </a:cubicBezTo>
                  <a:cubicBezTo>
                    <a:pt x="51" y="342"/>
                    <a:pt x="0" y="439"/>
                    <a:pt x="0" y="490"/>
                  </a:cubicBezTo>
                  <a:lnTo>
                    <a:pt x="0" y="1023"/>
                  </a:lnTo>
                  <a:cubicBezTo>
                    <a:pt x="123" y="1044"/>
                    <a:pt x="237" y="1057"/>
                    <a:pt x="350" y="1057"/>
                  </a:cubicBezTo>
                  <a:cubicBezTo>
                    <a:pt x="506" y="1057"/>
                    <a:pt x="660" y="1033"/>
                    <a:pt x="830" y="976"/>
                  </a:cubicBezTo>
                  <a:cubicBezTo>
                    <a:pt x="830" y="828"/>
                    <a:pt x="830" y="634"/>
                    <a:pt x="779" y="439"/>
                  </a:cubicBezTo>
                  <a:cubicBezTo>
                    <a:pt x="779" y="342"/>
                    <a:pt x="732" y="244"/>
                    <a:pt x="682" y="147"/>
                  </a:cubicBezTo>
                  <a:cubicBezTo>
                    <a:pt x="612" y="43"/>
                    <a:pt x="530" y="0"/>
                    <a:pt x="4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56" name="Google Shape;3138;p50">
              <a:extLst>
                <a:ext uri="{FF2B5EF4-FFF2-40B4-BE49-F238E27FC236}">
                  <a16:creationId xmlns:a16="http://schemas.microsoft.com/office/drawing/2014/main" xmlns="" id="{EC5D7C1A-84D0-7DBB-39E8-2BA667439036}"/>
                </a:ext>
              </a:extLst>
            </p:cNvPr>
            <p:cNvSpPr/>
            <p:nvPr/>
          </p:nvSpPr>
          <p:spPr>
            <a:xfrm>
              <a:off x="6372994" y="1552841"/>
              <a:ext cx="437968" cy="239062"/>
            </a:xfrm>
            <a:custGeom>
              <a:avLst/>
              <a:gdLst/>
              <a:ahLst/>
              <a:cxnLst/>
              <a:rect l="l" t="t" r="r" b="b"/>
              <a:pathLst>
                <a:path w="1898" h="1036" extrusionOk="0">
                  <a:moveTo>
                    <a:pt x="1605" y="0"/>
                  </a:moveTo>
                  <a:cubicBezTo>
                    <a:pt x="1508" y="0"/>
                    <a:pt x="1461" y="0"/>
                    <a:pt x="1364" y="51"/>
                  </a:cubicBezTo>
                  <a:cubicBezTo>
                    <a:pt x="1313" y="148"/>
                    <a:pt x="1266" y="245"/>
                    <a:pt x="1169" y="292"/>
                  </a:cubicBezTo>
                  <a:cubicBezTo>
                    <a:pt x="1072" y="343"/>
                    <a:pt x="974" y="390"/>
                    <a:pt x="877" y="390"/>
                  </a:cubicBezTo>
                  <a:cubicBezTo>
                    <a:pt x="780" y="440"/>
                    <a:pt x="729" y="440"/>
                    <a:pt x="632" y="440"/>
                  </a:cubicBezTo>
                  <a:cubicBezTo>
                    <a:pt x="534" y="487"/>
                    <a:pt x="390" y="487"/>
                    <a:pt x="293" y="537"/>
                  </a:cubicBezTo>
                  <a:cubicBezTo>
                    <a:pt x="145" y="584"/>
                    <a:pt x="1" y="682"/>
                    <a:pt x="1" y="876"/>
                  </a:cubicBezTo>
                  <a:cubicBezTo>
                    <a:pt x="1" y="927"/>
                    <a:pt x="1" y="974"/>
                    <a:pt x="47" y="974"/>
                  </a:cubicBezTo>
                  <a:cubicBezTo>
                    <a:pt x="73" y="1023"/>
                    <a:pt x="111" y="1036"/>
                    <a:pt x="148" y="1036"/>
                  </a:cubicBezTo>
                  <a:cubicBezTo>
                    <a:pt x="184" y="1036"/>
                    <a:pt x="219" y="1024"/>
                    <a:pt x="242" y="1024"/>
                  </a:cubicBezTo>
                  <a:cubicBezTo>
                    <a:pt x="585" y="927"/>
                    <a:pt x="877" y="682"/>
                    <a:pt x="1169" y="584"/>
                  </a:cubicBezTo>
                  <a:lnTo>
                    <a:pt x="1411" y="584"/>
                  </a:lnTo>
                  <a:cubicBezTo>
                    <a:pt x="1559" y="584"/>
                    <a:pt x="1703" y="584"/>
                    <a:pt x="1800" y="487"/>
                  </a:cubicBezTo>
                  <a:cubicBezTo>
                    <a:pt x="1851" y="487"/>
                    <a:pt x="1851" y="440"/>
                    <a:pt x="1851" y="440"/>
                  </a:cubicBezTo>
                  <a:cubicBezTo>
                    <a:pt x="1897" y="390"/>
                    <a:pt x="1851" y="390"/>
                    <a:pt x="1851" y="390"/>
                  </a:cubicBezTo>
                  <a:cubicBezTo>
                    <a:pt x="1897" y="343"/>
                    <a:pt x="1897" y="292"/>
                    <a:pt x="1851" y="245"/>
                  </a:cubicBezTo>
                  <a:cubicBezTo>
                    <a:pt x="1897" y="245"/>
                    <a:pt x="1897" y="195"/>
                    <a:pt x="1897" y="148"/>
                  </a:cubicBezTo>
                  <a:lnTo>
                    <a:pt x="1851" y="148"/>
                  </a:lnTo>
                  <a:cubicBezTo>
                    <a:pt x="1851" y="148"/>
                    <a:pt x="1851" y="97"/>
                    <a:pt x="1897" y="97"/>
                  </a:cubicBezTo>
                  <a:lnTo>
                    <a:pt x="1897" y="51"/>
                  </a:lnTo>
                  <a:lnTo>
                    <a:pt x="1851" y="0"/>
                  </a:lnTo>
                  <a:cubicBezTo>
                    <a:pt x="1800" y="0"/>
                    <a:pt x="1800" y="0"/>
                    <a:pt x="1753" y="51"/>
                  </a:cubicBezTo>
                  <a:cubicBezTo>
                    <a:pt x="1703" y="51"/>
                    <a:pt x="1656" y="97"/>
                    <a:pt x="1559" y="148"/>
                  </a:cubicBezTo>
                  <a:cubicBezTo>
                    <a:pt x="1605" y="97"/>
                    <a:pt x="1605" y="97"/>
                    <a:pt x="1605" y="51"/>
                  </a:cubicBezTo>
                  <a:lnTo>
                    <a:pt x="1605" y="0"/>
                  </a:ln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57" name="Google Shape;3139;p50">
              <a:extLst>
                <a:ext uri="{FF2B5EF4-FFF2-40B4-BE49-F238E27FC236}">
                  <a16:creationId xmlns:a16="http://schemas.microsoft.com/office/drawing/2014/main" xmlns="" id="{BD126DEC-DC4F-AA4B-69DB-CA157A18885A}"/>
                </a:ext>
              </a:extLst>
            </p:cNvPr>
            <p:cNvSpPr/>
            <p:nvPr/>
          </p:nvSpPr>
          <p:spPr>
            <a:xfrm>
              <a:off x="6361456" y="1754982"/>
              <a:ext cx="44997" cy="34382"/>
            </a:xfrm>
            <a:custGeom>
              <a:avLst/>
              <a:gdLst/>
              <a:ahLst/>
              <a:cxnLst/>
              <a:rect l="l" t="t" r="r" b="b"/>
              <a:pathLst>
                <a:path w="195" h="149" extrusionOk="0">
                  <a:moveTo>
                    <a:pt x="0" y="0"/>
                  </a:moveTo>
                  <a:cubicBezTo>
                    <a:pt x="0" y="0"/>
                    <a:pt x="0" y="51"/>
                    <a:pt x="51" y="51"/>
                  </a:cubicBezTo>
                  <a:cubicBezTo>
                    <a:pt x="51" y="98"/>
                    <a:pt x="97" y="148"/>
                    <a:pt x="97" y="148"/>
                  </a:cubicBezTo>
                  <a:lnTo>
                    <a:pt x="195" y="148"/>
                  </a:lnTo>
                  <a:cubicBezTo>
                    <a:pt x="148" y="148"/>
                    <a:pt x="97" y="148"/>
                    <a:pt x="97" y="98"/>
                  </a:cubicBezTo>
                  <a:cubicBezTo>
                    <a:pt x="51" y="98"/>
                    <a:pt x="51" y="51"/>
                    <a:pt x="51" y="0"/>
                  </a:cubicBezTo>
                  <a:close/>
                </a:path>
              </a:pathLst>
            </a:custGeom>
            <a:solidFill>
              <a:srgbClr val="F2C9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58" name="Google Shape;3140;p50">
              <a:extLst>
                <a:ext uri="{FF2B5EF4-FFF2-40B4-BE49-F238E27FC236}">
                  <a16:creationId xmlns:a16="http://schemas.microsoft.com/office/drawing/2014/main" xmlns="" id="{38CB08C2-AE69-628B-B805-8CC430969FF0}"/>
                </a:ext>
              </a:extLst>
            </p:cNvPr>
            <p:cNvSpPr/>
            <p:nvPr/>
          </p:nvSpPr>
          <p:spPr>
            <a:xfrm>
              <a:off x="6372994" y="1754982"/>
              <a:ext cx="45227" cy="34382"/>
            </a:xfrm>
            <a:custGeom>
              <a:avLst/>
              <a:gdLst/>
              <a:ahLst/>
              <a:cxnLst/>
              <a:rect l="l" t="t" r="r" b="b"/>
              <a:pathLst>
                <a:path w="196" h="149" extrusionOk="0">
                  <a:moveTo>
                    <a:pt x="1" y="0"/>
                  </a:moveTo>
                  <a:cubicBezTo>
                    <a:pt x="1" y="51"/>
                    <a:pt x="1" y="98"/>
                    <a:pt x="47" y="98"/>
                  </a:cubicBezTo>
                  <a:cubicBezTo>
                    <a:pt x="47" y="148"/>
                    <a:pt x="98" y="148"/>
                    <a:pt x="145" y="148"/>
                  </a:cubicBezTo>
                  <a:lnTo>
                    <a:pt x="195" y="148"/>
                  </a:lnTo>
                  <a:lnTo>
                    <a:pt x="195" y="98"/>
                  </a:lnTo>
                  <a:cubicBezTo>
                    <a:pt x="195" y="98"/>
                    <a:pt x="98" y="0"/>
                    <a:pt x="1" y="0"/>
                  </a:cubicBezTo>
                  <a:close/>
                </a:path>
              </a:pathLst>
            </a:custGeom>
            <a:solidFill>
              <a:srgbClr val="F2C9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59" name="Google Shape;3141;p50">
              <a:extLst>
                <a:ext uri="{FF2B5EF4-FFF2-40B4-BE49-F238E27FC236}">
                  <a16:creationId xmlns:a16="http://schemas.microsoft.com/office/drawing/2014/main" xmlns="" id="{F68BBCAF-DC28-914D-07BE-CC4069583474}"/>
                </a:ext>
              </a:extLst>
            </p:cNvPr>
            <p:cNvSpPr/>
            <p:nvPr/>
          </p:nvSpPr>
          <p:spPr>
            <a:xfrm>
              <a:off x="6036094" y="1862975"/>
              <a:ext cx="842247" cy="279444"/>
            </a:xfrm>
            <a:custGeom>
              <a:avLst/>
              <a:gdLst/>
              <a:ahLst/>
              <a:cxnLst/>
              <a:rect l="l" t="t" r="r" b="b"/>
              <a:pathLst>
                <a:path w="3650" h="1211" extrusionOk="0">
                  <a:moveTo>
                    <a:pt x="591" y="1"/>
                  </a:moveTo>
                  <a:cubicBezTo>
                    <a:pt x="522" y="1"/>
                    <a:pt x="454" y="7"/>
                    <a:pt x="390" y="19"/>
                  </a:cubicBezTo>
                  <a:cubicBezTo>
                    <a:pt x="195" y="70"/>
                    <a:pt x="47" y="167"/>
                    <a:pt x="0" y="362"/>
                  </a:cubicBezTo>
                  <a:cubicBezTo>
                    <a:pt x="0" y="506"/>
                    <a:pt x="47" y="603"/>
                    <a:pt x="144" y="701"/>
                  </a:cubicBezTo>
                  <a:cubicBezTo>
                    <a:pt x="242" y="849"/>
                    <a:pt x="436" y="895"/>
                    <a:pt x="584" y="946"/>
                  </a:cubicBezTo>
                  <a:cubicBezTo>
                    <a:pt x="826" y="993"/>
                    <a:pt x="1021" y="1043"/>
                    <a:pt x="1215" y="1090"/>
                  </a:cubicBezTo>
                  <a:cubicBezTo>
                    <a:pt x="1461" y="1090"/>
                    <a:pt x="1655" y="1090"/>
                    <a:pt x="1850" y="1141"/>
                  </a:cubicBezTo>
                  <a:cubicBezTo>
                    <a:pt x="2286" y="1141"/>
                    <a:pt x="2726" y="1141"/>
                    <a:pt x="3163" y="1188"/>
                  </a:cubicBezTo>
                  <a:cubicBezTo>
                    <a:pt x="3228" y="1188"/>
                    <a:pt x="3292" y="1210"/>
                    <a:pt x="3357" y="1210"/>
                  </a:cubicBezTo>
                  <a:cubicBezTo>
                    <a:pt x="3390" y="1210"/>
                    <a:pt x="3422" y="1204"/>
                    <a:pt x="3455" y="1188"/>
                  </a:cubicBezTo>
                  <a:cubicBezTo>
                    <a:pt x="3552" y="1141"/>
                    <a:pt x="3649" y="1043"/>
                    <a:pt x="3603" y="946"/>
                  </a:cubicBezTo>
                  <a:cubicBezTo>
                    <a:pt x="3603" y="849"/>
                    <a:pt x="3505" y="798"/>
                    <a:pt x="3455" y="751"/>
                  </a:cubicBezTo>
                  <a:cubicBezTo>
                    <a:pt x="3260" y="654"/>
                    <a:pt x="3019" y="603"/>
                    <a:pt x="2773" y="506"/>
                  </a:cubicBezTo>
                  <a:cubicBezTo>
                    <a:pt x="2240" y="362"/>
                    <a:pt x="1702" y="214"/>
                    <a:pt x="1169" y="117"/>
                  </a:cubicBezTo>
                  <a:cubicBezTo>
                    <a:pt x="989" y="45"/>
                    <a:pt x="783" y="1"/>
                    <a:pt x="591" y="1"/>
                  </a:cubicBez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60" name="Google Shape;3142;p50">
              <a:extLst>
                <a:ext uri="{FF2B5EF4-FFF2-40B4-BE49-F238E27FC236}">
                  <a16:creationId xmlns:a16="http://schemas.microsoft.com/office/drawing/2014/main" xmlns="" id="{8B933169-4BE3-9385-54BA-26B07BDD8FF6}"/>
                </a:ext>
              </a:extLst>
            </p:cNvPr>
            <p:cNvSpPr/>
            <p:nvPr/>
          </p:nvSpPr>
          <p:spPr>
            <a:xfrm>
              <a:off x="6383840" y="2036271"/>
              <a:ext cx="506271" cy="494508"/>
            </a:xfrm>
            <a:custGeom>
              <a:avLst/>
              <a:gdLst/>
              <a:ahLst/>
              <a:cxnLst/>
              <a:rect l="l" t="t" r="r" b="b"/>
              <a:pathLst>
                <a:path w="2194" h="2143" extrusionOk="0">
                  <a:moveTo>
                    <a:pt x="1901" y="0"/>
                  </a:moveTo>
                  <a:cubicBezTo>
                    <a:pt x="1753" y="0"/>
                    <a:pt x="1609" y="47"/>
                    <a:pt x="1512" y="98"/>
                  </a:cubicBezTo>
                  <a:cubicBezTo>
                    <a:pt x="1414" y="195"/>
                    <a:pt x="1317" y="292"/>
                    <a:pt x="1266" y="437"/>
                  </a:cubicBezTo>
                  <a:cubicBezTo>
                    <a:pt x="1122" y="631"/>
                    <a:pt x="927" y="779"/>
                    <a:pt x="779" y="974"/>
                  </a:cubicBezTo>
                  <a:cubicBezTo>
                    <a:pt x="733" y="1071"/>
                    <a:pt x="635" y="1169"/>
                    <a:pt x="538" y="1266"/>
                  </a:cubicBezTo>
                  <a:cubicBezTo>
                    <a:pt x="487" y="1363"/>
                    <a:pt x="390" y="1461"/>
                    <a:pt x="343" y="1558"/>
                  </a:cubicBezTo>
                  <a:lnTo>
                    <a:pt x="51" y="1850"/>
                  </a:lnTo>
                  <a:cubicBezTo>
                    <a:pt x="51" y="1850"/>
                    <a:pt x="0" y="1850"/>
                    <a:pt x="0" y="1897"/>
                  </a:cubicBezTo>
                  <a:lnTo>
                    <a:pt x="0" y="1948"/>
                  </a:lnTo>
                  <a:cubicBezTo>
                    <a:pt x="51" y="1994"/>
                    <a:pt x="98" y="2092"/>
                    <a:pt x="195" y="2142"/>
                  </a:cubicBezTo>
                  <a:cubicBezTo>
                    <a:pt x="246" y="2142"/>
                    <a:pt x="246" y="2142"/>
                    <a:pt x="246" y="2092"/>
                  </a:cubicBezTo>
                  <a:cubicBezTo>
                    <a:pt x="487" y="1897"/>
                    <a:pt x="733" y="1702"/>
                    <a:pt x="927" y="1508"/>
                  </a:cubicBezTo>
                  <a:cubicBezTo>
                    <a:pt x="1169" y="1266"/>
                    <a:pt x="1414" y="1071"/>
                    <a:pt x="1609" y="826"/>
                  </a:cubicBezTo>
                  <a:cubicBezTo>
                    <a:pt x="1804" y="682"/>
                    <a:pt x="1948" y="534"/>
                    <a:pt x="2096" y="339"/>
                  </a:cubicBezTo>
                  <a:cubicBezTo>
                    <a:pt x="2193" y="195"/>
                    <a:pt x="2096" y="47"/>
                    <a:pt x="1901" y="0"/>
                  </a:cubicBez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61" name="Google Shape;3143;p50">
              <a:extLst>
                <a:ext uri="{FF2B5EF4-FFF2-40B4-BE49-F238E27FC236}">
                  <a16:creationId xmlns:a16="http://schemas.microsoft.com/office/drawing/2014/main" xmlns="" id="{F2A444BA-D765-20DD-7384-D548E712DF38}"/>
                </a:ext>
              </a:extLst>
            </p:cNvPr>
            <p:cNvSpPr/>
            <p:nvPr/>
          </p:nvSpPr>
          <p:spPr>
            <a:xfrm>
              <a:off x="6867269" y="2114497"/>
              <a:ext cx="231" cy="11769"/>
            </a:xfrm>
            <a:custGeom>
              <a:avLst/>
              <a:gdLst/>
              <a:ahLst/>
              <a:cxnLst/>
              <a:rect l="l" t="t" r="r" b="b"/>
              <a:pathLst>
                <a:path w="1" h="51" extrusionOk="0">
                  <a:moveTo>
                    <a:pt x="1" y="0"/>
                  </a:moveTo>
                  <a:lnTo>
                    <a:pt x="1" y="51"/>
                  </a:lnTo>
                  <a:lnTo>
                    <a:pt x="1" y="0"/>
                  </a:lnTo>
                  <a:close/>
                  <a:moveTo>
                    <a:pt x="1" y="0"/>
                  </a:moveTo>
                  <a:lnTo>
                    <a:pt x="1" y="0"/>
                  </a:lnTo>
                  <a:close/>
                </a:path>
              </a:pathLst>
            </a:custGeom>
            <a:solidFill>
              <a:srgbClr val="F8EE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62" name="Google Shape;3144;p50">
              <a:extLst>
                <a:ext uri="{FF2B5EF4-FFF2-40B4-BE49-F238E27FC236}">
                  <a16:creationId xmlns:a16="http://schemas.microsoft.com/office/drawing/2014/main" xmlns="" id="{415EA550-8F18-7814-8766-568814108DA2}"/>
                </a:ext>
              </a:extLst>
            </p:cNvPr>
            <p:cNvSpPr/>
            <p:nvPr/>
          </p:nvSpPr>
          <p:spPr>
            <a:xfrm>
              <a:off x="6844885" y="2047117"/>
              <a:ext cx="33459" cy="89994"/>
            </a:xfrm>
            <a:custGeom>
              <a:avLst/>
              <a:gdLst/>
              <a:ahLst/>
              <a:cxnLst/>
              <a:rect l="l" t="t" r="r" b="b"/>
              <a:pathLst>
                <a:path w="145" h="390" extrusionOk="0">
                  <a:moveTo>
                    <a:pt x="47" y="0"/>
                  </a:moveTo>
                  <a:cubicBezTo>
                    <a:pt x="0" y="51"/>
                    <a:pt x="0" y="148"/>
                    <a:pt x="0" y="195"/>
                  </a:cubicBezTo>
                  <a:lnTo>
                    <a:pt x="0" y="245"/>
                  </a:lnTo>
                  <a:lnTo>
                    <a:pt x="0" y="390"/>
                  </a:lnTo>
                  <a:cubicBezTo>
                    <a:pt x="47" y="390"/>
                    <a:pt x="47" y="343"/>
                    <a:pt x="98" y="343"/>
                  </a:cubicBezTo>
                  <a:lnTo>
                    <a:pt x="98" y="292"/>
                  </a:lnTo>
                  <a:cubicBezTo>
                    <a:pt x="144" y="195"/>
                    <a:pt x="144" y="97"/>
                    <a:pt x="47" y="0"/>
                  </a:cubicBezTo>
                  <a:close/>
                </a:path>
              </a:pathLst>
            </a:custGeom>
            <a:solidFill>
              <a:srgbClr val="F2C9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63" name="Google Shape;3145;p50">
              <a:extLst>
                <a:ext uri="{FF2B5EF4-FFF2-40B4-BE49-F238E27FC236}">
                  <a16:creationId xmlns:a16="http://schemas.microsoft.com/office/drawing/2014/main" xmlns="" id="{AC34C1A3-21C8-EBEA-2636-F7A78C56DFEC}"/>
                </a:ext>
              </a:extLst>
            </p:cNvPr>
            <p:cNvSpPr/>
            <p:nvPr/>
          </p:nvSpPr>
          <p:spPr>
            <a:xfrm>
              <a:off x="5946100" y="1856514"/>
              <a:ext cx="437968" cy="280598"/>
            </a:xfrm>
            <a:custGeom>
              <a:avLst/>
              <a:gdLst/>
              <a:ahLst/>
              <a:cxnLst/>
              <a:rect l="l" t="t" r="r" b="b"/>
              <a:pathLst>
                <a:path w="1898" h="1216" extrusionOk="0">
                  <a:moveTo>
                    <a:pt x="390" y="0"/>
                  </a:moveTo>
                  <a:cubicBezTo>
                    <a:pt x="390" y="0"/>
                    <a:pt x="340" y="0"/>
                    <a:pt x="293" y="47"/>
                  </a:cubicBezTo>
                  <a:cubicBezTo>
                    <a:pt x="242" y="47"/>
                    <a:pt x="242" y="98"/>
                    <a:pt x="242" y="98"/>
                  </a:cubicBezTo>
                  <a:cubicBezTo>
                    <a:pt x="1" y="390"/>
                    <a:pt x="98" y="779"/>
                    <a:pt x="340" y="974"/>
                  </a:cubicBezTo>
                  <a:cubicBezTo>
                    <a:pt x="488" y="1071"/>
                    <a:pt x="632" y="1118"/>
                    <a:pt x="826" y="1118"/>
                  </a:cubicBezTo>
                  <a:cubicBezTo>
                    <a:pt x="1021" y="1169"/>
                    <a:pt x="1216" y="1216"/>
                    <a:pt x="1411" y="1216"/>
                  </a:cubicBezTo>
                  <a:lnTo>
                    <a:pt x="1461" y="1216"/>
                  </a:lnTo>
                  <a:lnTo>
                    <a:pt x="1508" y="1169"/>
                  </a:lnTo>
                  <a:cubicBezTo>
                    <a:pt x="1703" y="826"/>
                    <a:pt x="1897" y="437"/>
                    <a:pt x="1851" y="47"/>
                  </a:cubicBezTo>
                  <a:cubicBezTo>
                    <a:pt x="1605" y="47"/>
                    <a:pt x="1364" y="47"/>
                    <a:pt x="11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64" name="Google Shape;3146;p50">
              <a:extLst>
                <a:ext uri="{FF2B5EF4-FFF2-40B4-BE49-F238E27FC236}">
                  <a16:creationId xmlns:a16="http://schemas.microsoft.com/office/drawing/2014/main" xmlns="" id="{060D48AD-AB21-D1D4-B472-4C0D714CF5C5}"/>
                </a:ext>
              </a:extLst>
            </p:cNvPr>
            <p:cNvSpPr/>
            <p:nvPr/>
          </p:nvSpPr>
          <p:spPr>
            <a:xfrm>
              <a:off x="6069322" y="1912126"/>
              <a:ext cx="258904" cy="90225"/>
            </a:xfrm>
            <a:custGeom>
              <a:avLst/>
              <a:gdLst/>
              <a:ahLst/>
              <a:cxnLst/>
              <a:rect l="l" t="t" r="r" b="b"/>
              <a:pathLst>
                <a:path w="1122" h="391" extrusionOk="0">
                  <a:moveTo>
                    <a:pt x="0" y="1"/>
                  </a:moveTo>
                  <a:lnTo>
                    <a:pt x="0" y="52"/>
                  </a:lnTo>
                  <a:cubicBezTo>
                    <a:pt x="343" y="246"/>
                    <a:pt x="732" y="344"/>
                    <a:pt x="1122" y="390"/>
                  </a:cubicBezTo>
                  <a:cubicBezTo>
                    <a:pt x="732" y="344"/>
                    <a:pt x="343" y="196"/>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65" name="Google Shape;3147;p50">
              <a:extLst>
                <a:ext uri="{FF2B5EF4-FFF2-40B4-BE49-F238E27FC236}">
                  <a16:creationId xmlns:a16="http://schemas.microsoft.com/office/drawing/2014/main" xmlns="" id="{D3F7AAB5-F1EA-CF95-AD40-5206D0A11FD8}"/>
                </a:ext>
              </a:extLst>
            </p:cNvPr>
            <p:cNvSpPr/>
            <p:nvPr/>
          </p:nvSpPr>
          <p:spPr>
            <a:xfrm>
              <a:off x="6293846" y="2446091"/>
              <a:ext cx="214138" cy="309212"/>
            </a:xfrm>
            <a:custGeom>
              <a:avLst/>
              <a:gdLst/>
              <a:ahLst/>
              <a:cxnLst/>
              <a:rect l="l" t="t" r="r" b="b"/>
              <a:pathLst>
                <a:path w="928" h="1340" extrusionOk="0">
                  <a:moveTo>
                    <a:pt x="356" y="0"/>
                  </a:moveTo>
                  <a:cubicBezTo>
                    <a:pt x="249" y="0"/>
                    <a:pt x="86" y="148"/>
                    <a:pt x="52" y="218"/>
                  </a:cubicBezTo>
                  <a:cubicBezTo>
                    <a:pt x="52" y="218"/>
                    <a:pt x="1" y="218"/>
                    <a:pt x="1" y="269"/>
                  </a:cubicBezTo>
                  <a:cubicBezTo>
                    <a:pt x="1" y="269"/>
                    <a:pt x="1" y="316"/>
                    <a:pt x="52" y="316"/>
                  </a:cubicBezTo>
                  <a:cubicBezTo>
                    <a:pt x="98" y="464"/>
                    <a:pt x="149" y="510"/>
                    <a:pt x="246" y="608"/>
                  </a:cubicBezTo>
                  <a:cubicBezTo>
                    <a:pt x="390" y="803"/>
                    <a:pt x="538" y="997"/>
                    <a:pt x="683" y="1243"/>
                  </a:cubicBezTo>
                  <a:cubicBezTo>
                    <a:pt x="683" y="1289"/>
                    <a:pt x="780" y="1340"/>
                    <a:pt x="831" y="1340"/>
                  </a:cubicBezTo>
                  <a:cubicBezTo>
                    <a:pt x="877" y="1289"/>
                    <a:pt x="928" y="1289"/>
                    <a:pt x="928" y="1243"/>
                  </a:cubicBezTo>
                  <a:lnTo>
                    <a:pt x="928" y="1192"/>
                  </a:lnTo>
                  <a:lnTo>
                    <a:pt x="928" y="997"/>
                  </a:lnTo>
                  <a:cubicBezTo>
                    <a:pt x="877" y="803"/>
                    <a:pt x="877" y="561"/>
                    <a:pt x="831" y="366"/>
                  </a:cubicBezTo>
                  <a:cubicBezTo>
                    <a:pt x="831" y="316"/>
                    <a:pt x="831" y="269"/>
                    <a:pt x="780" y="269"/>
                  </a:cubicBezTo>
                  <a:lnTo>
                    <a:pt x="733" y="269"/>
                  </a:lnTo>
                  <a:cubicBezTo>
                    <a:pt x="707" y="281"/>
                    <a:pt x="681" y="287"/>
                    <a:pt x="656" y="287"/>
                  </a:cubicBezTo>
                  <a:cubicBezTo>
                    <a:pt x="587" y="287"/>
                    <a:pt x="525" y="243"/>
                    <a:pt x="488" y="172"/>
                  </a:cubicBezTo>
                  <a:cubicBezTo>
                    <a:pt x="488" y="121"/>
                    <a:pt x="488" y="74"/>
                    <a:pt x="441" y="74"/>
                  </a:cubicBezTo>
                  <a:cubicBezTo>
                    <a:pt x="427" y="21"/>
                    <a:pt x="395" y="0"/>
                    <a:pt x="35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66" name="Google Shape;3148;p50">
              <a:extLst>
                <a:ext uri="{FF2B5EF4-FFF2-40B4-BE49-F238E27FC236}">
                  <a16:creationId xmlns:a16="http://schemas.microsoft.com/office/drawing/2014/main" xmlns="" id="{EBDB7859-2D40-F126-24E5-171D03BA152C}"/>
                </a:ext>
              </a:extLst>
            </p:cNvPr>
            <p:cNvSpPr/>
            <p:nvPr/>
          </p:nvSpPr>
          <p:spPr>
            <a:xfrm>
              <a:off x="6462988" y="2570237"/>
              <a:ext cx="44997" cy="16153"/>
            </a:xfrm>
            <a:custGeom>
              <a:avLst/>
              <a:gdLst/>
              <a:ahLst/>
              <a:cxnLst/>
              <a:rect l="l" t="t" r="r" b="b"/>
              <a:pathLst>
                <a:path w="195" h="70" extrusionOk="0">
                  <a:moveTo>
                    <a:pt x="157" y="1"/>
                  </a:moveTo>
                  <a:cubicBezTo>
                    <a:pt x="150" y="1"/>
                    <a:pt x="144" y="6"/>
                    <a:pt x="144" y="23"/>
                  </a:cubicBezTo>
                  <a:lnTo>
                    <a:pt x="0" y="23"/>
                  </a:lnTo>
                  <a:lnTo>
                    <a:pt x="0" y="70"/>
                  </a:lnTo>
                  <a:lnTo>
                    <a:pt x="144" y="70"/>
                  </a:lnTo>
                  <a:lnTo>
                    <a:pt x="195" y="23"/>
                  </a:lnTo>
                  <a:cubicBezTo>
                    <a:pt x="195" y="23"/>
                    <a:pt x="172" y="1"/>
                    <a:pt x="1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67" name="Google Shape;3149;p50">
              <a:extLst>
                <a:ext uri="{FF2B5EF4-FFF2-40B4-BE49-F238E27FC236}">
                  <a16:creationId xmlns:a16="http://schemas.microsoft.com/office/drawing/2014/main" xmlns="" id="{637BC075-6E57-963A-B86A-07EF607E2C49}"/>
                </a:ext>
              </a:extLst>
            </p:cNvPr>
            <p:cNvSpPr/>
            <p:nvPr/>
          </p:nvSpPr>
          <p:spPr>
            <a:xfrm>
              <a:off x="6462988" y="2597927"/>
              <a:ext cx="44997" cy="11076"/>
            </a:xfrm>
            <a:custGeom>
              <a:avLst/>
              <a:gdLst/>
              <a:ahLst/>
              <a:cxnLst/>
              <a:rect l="l" t="t" r="r" b="b"/>
              <a:pathLst>
                <a:path w="195" h="48" extrusionOk="0">
                  <a:moveTo>
                    <a:pt x="0" y="0"/>
                  </a:moveTo>
                  <a:lnTo>
                    <a:pt x="0" y="47"/>
                  </a:lnTo>
                  <a:lnTo>
                    <a:pt x="195" y="47"/>
                  </a:lnTo>
                  <a:lnTo>
                    <a:pt x="19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68" name="Google Shape;3150;p50">
              <a:extLst>
                <a:ext uri="{FF2B5EF4-FFF2-40B4-BE49-F238E27FC236}">
                  <a16:creationId xmlns:a16="http://schemas.microsoft.com/office/drawing/2014/main" xmlns="" id="{AF5FDB7F-9C19-79AD-747A-1D6200924D77}"/>
                </a:ext>
              </a:extLst>
            </p:cNvPr>
            <p:cNvSpPr/>
            <p:nvPr/>
          </p:nvSpPr>
          <p:spPr>
            <a:xfrm>
              <a:off x="6293846" y="2496395"/>
              <a:ext cx="191755" cy="258907"/>
            </a:xfrm>
            <a:custGeom>
              <a:avLst/>
              <a:gdLst/>
              <a:ahLst/>
              <a:cxnLst/>
              <a:rect l="l" t="t" r="r" b="b"/>
              <a:pathLst>
                <a:path w="831" h="1122" extrusionOk="0">
                  <a:moveTo>
                    <a:pt x="52" y="0"/>
                  </a:moveTo>
                  <a:cubicBezTo>
                    <a:pt x="52" y="0"/>
                    <a:pt x="1" y="0"/>
                    <a:pt x="1" y="51"/>
                  </a:cubicBezTo>
                  <a:cubicBezTo>
                    <a:pt x="1" y="51"/>
                    <a:pt x="1" y="98"/>
                    <a:pt x="52" y="98"/>
                  </a:cubicBezTo>
                  <a:cubicBezTo>
                    <a:pt x="98" y="246"/>
                    <a:pt x="149" y="292"/>
                    <a:pt x="246" y="390"/>
                  </a:cubicBezTo>
                  <a:cubicBezTo>
                    <a:pt x="390" y="585"/>
                    <a:pt x="538" y="779"/>
                    <a:pt x="683" y="1025"/>
                  </a:cubicBezTo>
                  <a:cubicBezTo>
                    <a:pt x="683" y="1071"/>
                    <a:pt x="780" y="1122"/>
                    <a:pt x="831" y="1122"/>
                  </a:cubicBezTo>
                  <a:lnTo>
                    <a:pt x="538" y="682"/>
                  </a:lnTo>
                  <a:cubicBezTo>
                    <a:pt x="538" y="635"/>
                    <a:pt x="488" y="585"/>
                    <a:pt x="488" y="585"/>
                  </a:cubicBezTo>
                  <a:cubicBezTo>
                    <a:pt x="344" y="343"/>
                    <a:pt x="149" y="195"/>
                    <a:pt x="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69" name="Google Shape;3151;p50">
              <a:extLst>
                <a:ext uri="{FF2B5EF4-FFF2-40B4-BE49-F238E27FC236}">
                  <a16:creationId xmlns:a16="http://schemas.microsoft.com/office/drawing/2014/main" xmlns="" id="{EDFE324C-B1CF-6C2F-642A-BFFB8C775D97}"/>
                </a:ext>
              </a:extLst>
            </p:cNvPr>
            <p:cNvSpPr/>
            <p:nvPr/>
          </p:nvSpPr>
          <p:spPr>
            <a:xfrm>
              <a:off x="7305008" y="1699139"/>
              <a:ext cx="831401" cy="1168543"/>
            </a:xfrm>
            <a:custGeom>
              <a:avLst/>
              <a:gdLst/>
              <a:ahLst/>
              <a:cxnLst/>
              <a:rect l="l" t="t" r="r" b="b"/>
              <a:pathLst>
                <a:path w="3603" h="5064" extrusionOk="0">
                  <a:moveTo>
                    <a:pt x="390" y="1"/>
                  </a:moveTo>
                  <a:cubicBezTo>
                    <a:pt x="292" y="196"/>
                    <a:pt x="148" y="390"/>
                    <a:pt x="98" y="585"/>
                  </a:cubicBezTo>
                  <a:cubicBezTo>
                    <a:pt x="0" y="780"/>
                    <a:pt x="0" y="1021"/>
                    <a:pt x="98" y="1216"/>
                  </a:cubicBezTo>
                  <a:cubicBezTo>
                    <a:pt x="148" y="1364"/>
                    <a:pt x="292" y="1461"/>
                    <a:pt x="440" y="1559"/>
                  </a:cubicBezTo>
                  <a:lnTo>
                    <a:pt x="1461" y="2435"/>
                  </a:lnTo>
                  <a:lnTo>
                    <a:pt x="1901" y="2871"/>
                  </a:lnTo>
                  <a:cubicBezTo>
                    <a:pt x="1998" y="2969"/>
                    <a:pt x="2096" y="3117"/>
                    <a:pt x="2193" y="3261"/>
                  </a:cubicBezTo>
                  <a:cubicBezTo>
                    <a:pt x="2532" y="3895"/>
                    <a:pt x="2875" y="4526"/>
                    <a:pt x="3361" y="5064"/>
                  </a:cubicBezTo>
                  <a:cubicBezTo>
                    <a:pt x="3459" y="5064"/>
                    <a:pt x="3556" y="5064"/>
                    <a:pt x="3603" y="4966"/>
                  </a:cubicBezTo>
                  <a:cubicBezTo>
                    <a:pt x="3603" y="4916"/>
                    <a:pt x="3556" y="4916"/>
                    <a:pt x="3556" y="4869"/>
                  </a:cubicBezTo>
                  <a:cubicBezTo>
                    <a:pt x="3361" y="4480"/>
                    <a:pt x="3167" y="4090"/>
                    <a:pt x="2972" y="3650"/>
                  </a:cubicBezTo>
                  <a:cubicBezTo>
                    <a:pt x="2532" y="2727"/>
                    <a:pt x="2096" y="1753"/>
                    <a:pt x="1363" y="975"/>
                  </a:cubicBezTo>
                  <a:lnTo>
                    <a:pt x="1363" y="924"/>
                  </a:lnTo>
                  <a:lnTo>
                    <a:pt x="1363" y="877"/>
                  </a:lnTo>
                  <a:cubicBezTo>
                    <a:pt x="1461" y="682"/>
                    <a:pt x="1511" y="488"/>
                    <a:pt x="1558" y="340"/>
                  </a:cubicBezTo>
                  <a:lnTo>
                    <a:pt x="390" y="1"/>
                  </a:ln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70" name="Google Shape;3152;p50">
              <a:extLst>
                <a:ext uri="{FF2B5EF4-FFF2-40B4-BE49-F238E27FC236}">
                  <a16:creationId xmlns:a16="http://schemas.microsoft.com/office/drawing/2014/main" xmlns="" id="{6FF10E01-489A-9A21-C88C-28CA362F2E11}"/>
                </a:ext>
              </a:extLst>
            </p:cNvPr>
            <p:cNvSpPr/>
            <p:nvPr/>
          </p:nvSpPr>
          <p:spPr>
            <a:xfrm>
              <a:off x="7439769" y="1901511"/>
              <a:ext cx="247367" cy="247369"/>
            </a:xfrm>
            <a:custGeom>
              <a:avLst/>
              <a:gdLst/>
              <a:ahLst/>
              <a:cxnLst/>
              <a:rect l="l" t="t" r="r" b="b"/>
              <a:pathLst>
                <a:path w="1072" h="1072" extrusionOk="0">
                  <a:moveTo>
                    <a:pt x="779" y="0"/>
                  </a:moveTo>
                  <a:cubicBezTo>
                    <a:pt x="733" y="47"/>
                    <a:pt x="635" y="98"/>
                    <a:pt x="585" y="144"/>
                  </a:cubicBezTo>
                  <a:cubicBezTo>
                    <a:pt x="390" y="242"/>
                    <a:pt x="195" y="436"/>
                    <a:pt x="51" y="631"/>
                  </a:cubicBezTo>
                  <a:cubicBezTo>
                    <a:pt x="1" y="631"/>
                    <a:pt x="1" y="682"/>
                    <a:pt x="1" y="728"/>
                  </a:cubicBezTo>
                  <a:lnTo>
                    <a:pt x="1" y="779"/>
                  </a:lnTo>
                  <a:cubicBezTo>
                    <a:pt x="51" y="876"/>
                    <a:pt x="149" y="974"/>
                    <a:pt x="246" y="1071"/>
                  </a:cubicBezTo>
                  <a:cubicBezTo>
                    <a:pt x="343" y="974"/>
                    <a:pt x="487" y="876"/>
                    <a:pt x="538" y="728"/>
                  </a:cubicBezTo>
                  <a:cubicBezTo>
                    <a:pt x="585" y="728"/>
                    <a:pt x="585" y="682"/>
                    <a:pt x="635" y="682"/>
                  </a:cubicBezTo>
                  <a:cubicBezTo>
                    <a:pt x="635" y="631"/>
                    <a:pt x="635" y="631"/>
                    <a:pt x="682" y="631"/>
                  </a:cubicBezTo>
                  <a:cubicBezTo>
                    <a:pt x="830" y="584"/>
                    <a:pt x="974" y="534"/>
                    <a:pt x="1072" y="436"/>
                  </a:cubicBezTo>
                  <a:cubicBezTo>
                    <a:pt x="1025" y="339"/>
                    <a:pt x="974" y="242"/>
                    <a:pt x="877" y="144"/>
                  </a:cubicBezTo>
                  <a:cubicBezTo>
                    <a:pt x="830" y="98"/>
                    <a:pt x="830" y="0"/>
                    <a:pt x="779" y="0"/>
                  </a:cubicBezTo>
                  <a:close/>
                </a:path>
              </a:pathLst>
            </a:custGeom>
            <a:solidFill>
              <a:srgbClr val="E55C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71" name="Google Shape;3153;p50">
              <a:extLst>
                <a:ext uri="{FF2B5EF4-FFF2-40B4-BE49-F238E27FC236}">
                  <a16:creationId xmlns:a16="http://schemas.microsoft.com/office/drawing/2014/main" xmlns="" id="{0DDB0921-7A99-9ACB-E99E-8B3596F0EA47}"/>
                </a:ext>
              </a:extLst>
            </p:cNvPr>
            <p:cNvSpPr/>
            <p:nvPr/>
          </p:nvSpPr>
          <p:spPr>
            <a:xfrm>
              <a:off x="8024037" y="2777685"/>
              <a:ext cx="326284" cy="186912"/>
            </a:xfrm>
            <a:custGeom>
              <a:avLst/>
              <a:gdLst/>
              <a:ahLst/>
              <a:cxnLst/>
              <a:rect l="l" t="t" r="r" b="b"/>
              <a:pathLst>
                <a:path w="1414" h="810" extrusionOk="0">
                  <a:moveTo>
                    <a:pt x="487" y="0"/>
                  </a:moveTo>
                  <a:cubicBezTo>
                    <a:pt x="440" y="47"/>
                    <a:pt x="390" y="47"/>
                    <a:pt x="390" y="98"/>
                  </a:cubicBezTo>
                  <a:lnTo>
                    <a:pt x="390" y="242"/>
                  </a:lnTo>
                  <a:lnTo>
                    <a:pt x="343" y="242"/>
                  </a:lnTo>
                  <a:cubicBezTo>
                    <a:pt x="302" y="263"/>
                    <a:pt x="261" y="275"/>
                    <a:pt x="220" y="275"/>
                  </a:cubicBezTo>
                  <a:cubicBezTo>
                    <a:pt x="164" y="275"/>
                    <a:pt x="107" y="252"/>
                    <a:pt x="51" y="195"/>
                  </a:cubicBezTo>
                  <a:cubicBezTo>
                    <a:pt x="0" y="292"/>
                    <a:pt x="0" y="487"/>
                    <a:pt x="0" y="585"/>
                  </a:cubicBezTo>
                  <a:cubicBezTo>
                    <a:pt x="51" y="631"/>
                    <a:pt x="51" y="682"/>
                    <a:pt x="97" y="729"/>
                  </a:cubicBezTo>
                  <a:cubicBezTo>
                    <a:pt x="155" y="786"/>
                    <a:pt x="212" y="810"/>
                    <a:pt x="270" y="810"/>
                  </a:cubicBezTo>
                  <a:cubicBezTo>
                    <a:pt x="310" y="810"/>
                    <a:pt x="350" y="798"/>
                    <a:pt x="390" y="779"/>
                  </a:cubicBezTo>
                  <a:cubicBezTo>
                    <a:pt x="487" y="779"/>
                    <a:pt x="584" y="729"/>
                    <a:pt x="682" y="682"/>
                  </a:cubicBezTo>
                  <a:cubicBezTo>
                    <a:pt x="779" y="631"/>
                    <a:pt x="927" y="631"/>
                    <a:pt x="1024" y="585"/>
                  </a:cubicBezTo>
                  <a:cubicBezTo>
                    <a:pt x="1168" y="487"/>
                    <a:pt x="1316" y="390"/>
                    <a:pt x="1363" y="195"/>
                  </a:cubicBezTo>
                  <a:cubicBezTo>
                    <a:pt x="1414" y="144"/>
                    <a:pt x="1414" y="47"/>
                    <a:pt x="1363" y="0"/>
                  </a:cubicBezTo>
                  <a:cubicBezTo>
                    <a:pt x="1223" y="57"/>
                    <a:pt x="1081" y="81"/>
                    <a:pt x="940" y="81"/>
                  </a:cubicBezTo>
                  <a:cubicBezTo>
                    <a:pt x="838" y="81"/>
                    <a:pt x="736" y="68"/>
                    <a:pt x="635" y="47"/>
                  </a:cubicBezTo>
                  <a:cubicBezTo>
                    <a:pt x="584" y="47"/>
                    <a:pt x="538" y="0"/>
                    <a:pt x="487"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72" name="Google Shape;3154;p50">
              <a:extLst>
                <a:ext uri="{FF2B5EF4-FFF2-40B4-BE49-F238E27FC236}">
                  <a16:creationId xmlns:a16="http://schemas.microsoft.com/office/drawing/2014/main" xmlns="" id="{FE49062A-246B-400C-4E1D-E022A61AA423}"/>
                </a:ext>
              </a:extLst>
            </p:cNvPr>
            <p:cNvSpPr/>
            <p:nvPr/>
          </p:nvSpPr>
          <p:spPr>
            <a:xfrm>
              <a:off x="8046420" y="2777685"/>
              <a:ext cx="303901" cy="186912"/>
            </a:xfrm>
            <a:custGeom>
              <a:avLst/>
              <a:gdLst/>
              <a:ahLst/>
              <a:cxnLst/>
              <a:rect l="l" t="t" r="r" b="b"/>
              <a:pathLst>
                <a:path w="1317" h="810" extrusionOk="0">
                  <a:moveTo>
                    <a:pt x="1266" y="0"/>
                  </a:moveTo>
                  <a:lnTo>
                    <a:pt x="1219" y="47"/>
                  </a:lnTo>
                  <a:cubicBezTo>
                    <a:pt x="1219" y="195"/>
                    <a:pt x="1122" y="339"/>
                    <a:pt x="974" y="390"/>
                  </a:cubicBezTo>
                  <a:cubicBezTo>
                    <a:pt x="974" y="437"/>
                    <a:pt x="927" y="437"/>
                    <a:pt x="877" y="437"/>
                  </a:cubicBezTo>
                  <a:cubicBezTo>
                    <a:pt x="830" y="487"/>
                    <a:pt x="733" y="534"/>
                    <a:pt x="635" y="534"/>
                  </a:cubicBezTo>
                  <a:cubicBezTo>
                    <a:pt x="585" y="585"/>
                    <a:pt x="487" y="585"/>
                    <a:pt x="441" y="631"/>
                  </a:cubicBezTo>
                  <a:cubicBezTo>
                    <a:pt x="343" y="631"/>
                    <a:pt x="293" y="682"/>
                    <a:pt x="246" y="682"/>
                  </a:cubicBezTo>
                  <a:cubicBezTo>
                    <a:pt x="177" y="715"/>
                    <a:pt x="132" y="750"/>
                    <a:pt x="77" y="750"/>
                  </a:cubicBezTo>
                  <a:cubicBezTo>
                    <a:pt x="54" y="750"/>
                    <a:pt x="29" y="744"/>
                    <a:pt x="0" y="729"/>
                  </a:cubicBezTo>
                  <a:lnTo>
                    <a:pt x="0" y="729"/>
                  </a:lnTo>
                  <a:cubicBezTo>
                    <a:pt x="58" y="786"/>
                    <a:pt x="115" y="810"/>
                    <a:pt x="173" y="810"/>
                  </a:cubicBezTo>
                  <a:cubicBezTo>
                    <a:pt x="213" y="810"/>
                    <a:pt x="253" y="798"/>
                    <a:pt x="293" y="779"/>
                  </a:cubicBezTo>
                  <a:cubicBezTo>
                    <a:pt x="390" y="779"/>
                    <a:pt x="487" y="729"/>
                    <a:pt x="585" y="682"/>
                  </a:cubicBezTo>
                  <a:cubicBezTo>
                    <a:pt x="682" y="631"/>
                    <a:pt x="830" y="631"/>
                    <a:pt x="927" y="585"/>
                  </a:cubicBezTo>
                  <a:cubicBezTo>
                    <a:pt x="1071" y="487"/>
                    <a:pt x="1219" y="390"/>
                    <a:pt x="1266" y="195"/>
                  </a:cubicBezTo>
                  <a:cubicBezTo>
                    <a:pt x="1317" y="144"/>
                    <a:pt x="1317" y="47"/>
                    <a:pt x="126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73" name="Google Shape;3155;p50">
              <a:extLst>
                <a:ext uri="{FF2B5EF4-FFF2-40B4-BE49-F238E27FC236}">
                  <a16:creationId xmlns:a16="http://schemas.microsoft.com/office/drawing/2014/main" xmlns="" id="{E97D82BA-2256-1DBD-F33B-C95CF5C02175}"/>
                </a:ext>
              </a:extLst>
            </p:cNvPr>
            <p:cNvSpPr/>
            <p:nvPr/>
          </p:nvSpPr>
          <p:spPr>
            <a:xfrm>
              <a:off x="8181180" y="2788530"/>
              <a:ext cx="11999" cy="44997"/>
            </a:xfrm>
            <a:custGeom>
              <a:avLst/>
              <a:gdLst/>
              <a:ahLst/>
              <a:cxnLst/>
              <a:rect l="l" t="t" r="r" b="b"/>
              <a:pathLst>
                <a:path w="52" h="195" extrusionOk="0">
                  <a:moveTo>
                    <a:pt x="51" y="0"/>
                  </a:moveTo>
                  <a:cubicBezTo>
                    <a:pt x="1" y="51"/>
                    <a:pt x="1" y="97"/>
                    <a:pt x="1" y="148"/>
                  </a:cubicBezTo>
                  <a:lnTo>
                    <a:pt x="1" y="195"/>
                  </a:lnTo>
                  <a:cubicBezTo>
                    <a:pt x="1" y="195"/>
                    <a:pt x="51" y="195"/>
                    <a:pt x="51" y="148"/>
                  </a:cubicBezTo>
                  <a:lnTo>
                    <a:pt x="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74" name="Google Shape;3156;p50">
              <a:extLst>
                <a:ext uri="{FF2B5EF4-FFF2-40B4-BE49-F238E27FC236}">
                  <a16:creationId xmlns:a16="http://schemas.microsoft.com/office/drawing/2014/main" xmlns="" id="{FF2A77E9-785A-6FE5-FEB6-17F262BF0EED}"/>
                </a:ext>
              </a:extLst>
            </p:cNvPr>
            <p:cNvSpPr/>
            <p:nvPr/>
          </p:nvSpPr>
          <p:spPr>
            <a:xfrm>
              <a:off x="8215332" y="2788530"/>
              <a:ext cx="11076" cy="34382"/>
            </a:xfrm>
            <a:custGeom>
              <a:avLst/>
              <a:gdLst/>
              <a:ahLst/>
              <a:cxnLst/>
              <a:rect l="l" t="t" r="r" b="b"/>
              <a:pathLst>
                <a:path w="48" h="149" extrusionOk="0">
                  <a:moveTo>
                    <a:pt x="47" y="0"/>
                  </a:moveTo>
                  <a:lnTo>
                    <a:pt x="47" y="0"/>
                  </a:lnTo>
                  <a:cubicBezTo>
                    <a:pt x="1" y="51"/>
                    <a:pt x="1" y="97"/>
                    <a:pt x="1" y="148"/>
                  </a:cubicBezTo>
                  <a:cubicBezTo>
                    <a:pt x="1" y="97"/>
                    <a:pt x="47" y="51"/>
                    <a:pt x="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75" name="Google Shape;3157;p50">
              <a:extLst>
                <a:ext uri="{FF2B5EF4-FFF2-40B4-BE49-F238E27FC236}">
                  <a16:creationId xmlns:a16="http://schemas.microsoft.com/office/drawing/2014/main" xmlns="" id="{E4C317EE-577A-FC95-CABB-8C198A744E3B}"/>
                </a:ext>
              </a:extLst>
            </p:cNvPr>
            <p:cNvSpPr/>
            <p:nvPr/>
          </p:nvSpPr>
          <p:spPr>
            <a:xfrm>
              <a:off x="7496303" y="1901511"/>
              <a:ext cx="325592" cy="584272"/>
            </a:xfrm>
            <a:custGeom>
              <a:avLst/>
              <a:gdLst/>
              <a:ahLst/>
              <a:cxnLst/>
              <a:rect l="l" t="t" r="r" b="b"/>
              <a:pathLst>
                <a:path w="1411" h="2532" extrusionOk="0">
                  <a:moveTo>
                    <a:pt x="1364" y="2384"/>
                  </a:moveTo>
                  <a:cubicBezTo>
                    <a:pt x="1364" y="2434"/>
                    <a:pt x="1411" y="2481"/>
                    <a:pt x="1411" y="2532"/>
                  </a:cubicBezTo>
                  <a:cubicBezTo>
                    <a:pt x="1411" y="2481"/>
                    <a:pt x="1364" y="2434"/>
                    <a:pt x="1364" y="2384"/>
                  </a:cubicBezTo>
                  <a:close/>
                  <a:moveTo>
                    <a:pt x="585" y="1558"/>
                  </a:moveTo>
                  <a:lnTo>
                    <a:pt x="632" y="1558"/>
                  </a:lnTo>
                  <a:lnTo>
                    <a:pt x="585" y="1558"/>
                  </a:lnTo>
                  <a:close/>
                  <a:moveTo>
                    <a:pt x="585" y="1507"/>
                  </a:moveTo>
                  <a:lnTo>
                    <a:pt x="585" y="1507"/>
                  </a:lnTo>
                  <a:lnTo>
                    <a:pt x="585" y="1507"/>
                  </a:lnTo>
                  <a:close/>
                  <a:moveTo>
                    <a:pt x="1" y="1071"/>
                  </a:moveTo>
                  <a:lnTo>
                    <a:pt x="1" y="1071"/>
                  </a:lnTo>
                  <a:lnTo>
                    <a:pt x="1" y="1071"/>
                  </a:lnTo>
                  <a:lnTo>
                    <a:pt x="1" y="1071"/>
                  </a:lnTo>
                  <a:close/>
                  <a:moveTo>
                    <a:pt x="48" y="1021"/>
                  </a:moveTo>
                  <a:lnTo>
                    <a:pt x="1" y="1071"/>
                  </a:lnTo>
                  <a:lnTo>
                    <a:pt x="48" y="1021"/>
                  </a:lnTo>
                  <a:close/>
                  <a:moveTo>
                    <a:pt x="48" y="1021"/>
                  </a:moveTo>
                  <a:lnTo>
                    <a:pt x="48" y="1021"/>
                  </a:lnTo>
                  <a:lnTo>
                    <a:pt x="48" y="1021"/>
                  </a:lnTo>
                  <a:cubicBezTo>
                    <a:pt x="196" y="1169"/>
                    <a:pt x="390" y="1363"/>
                    <a:pt x="585" y="1507"/>
                  </a:cubicBezTo>
                  <a:cubicBezTo>
                    <a:pt x="390" y="1363"/>
                    <a:pt x="196" y="1169"/>
                    <a:pt x="48" y="1021"/>
                  </a:cubicBezTo>
                  <a:close/>
                  <a:moveTo>
                    <a:pt x="632" y="98"/>
                  </a:moveTo>
                  <a:lnTo>
                    <a:pt x="632" y="144"/>
                  </a:lnTo>
                  <a:lnTo>
                    <a:pt x="632" y="144"/>
                  </a:lnTo>
                  <a:lnTo>
                    <a:pt x="632" y="144"/>
                  </a:lnTo>
                  <a:lnTo>
                    <a:pt x="632" y="98"/>
                  </a:lnTo>
                  <a:close/>
                  <a:moveTo>
                    <a:pt x="534" y="0"/>
                  </a:moveTo>
                  <a:lnTo>
                    <a:pt x="534" y="0"/>
                  </a:lnTo>
                  <a:lnTo>
                    <a:pt x="534" y="0"/>
                  </a:lnTo>
                  <a:close/>
                </a:path>
              </a:pathLst>
            </a:custGeom>
            <a:solidFill>
              <a:srgbClr val="B3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76" name="Google Shape;3158;p50">
              <a:extLst>
                <a:ext uri="{FF2B5EF4-FFF2-40B4-BE49-F238E27FC236}">
                  <a16:creationId xmlns:a16="http://schemas.microsoft.com/office/drawing/2014/main" xmlns="" id="{485F3702-EC67-34D4-3405-40A1ABD73469}"/>
                </a:ext>
              </a:extLst>
            </p:cNvPr>
            <p:cNvSpPr/>
            <p:nvPr/>
          </p:nvSpPr>
          <p:spPr>
            <a:xfrm>
              <a:off x="8024037" y="2822682"/>
              <a:ext cx="34382" cy="44997"/>
            </a:xfrm>
            <a:custGeom>
              <a:avLst/>
              <a:gdLst/>
              <a:ahLst/>
              <a:cxnLst/>
              <a:rect l="l" t="t" r="r" b="b"/>
              <a:pathLst>
                <a:path w="149" h="195" extrusionOk="0">
                  <a:moveTo>
                    <a:pt x="51" y="0"/>
                  </a:moveTo>
                  <a:cubicBezTo>
                    <a:pt x="0" y="47"/>
                    <a:pt x="0" y="144"/>
                    <a:pt x="0" y="195"/>
                  </a:cubicBezTo>
                  <a:cubicBezTo>
                    <a:pt x="0" y="144"/>
                    <a:pt x="0" y="47"/>
                    <a:pt x="51" y="0"/>
                  </a:cubicBezTo>
                  <a:lnTo>
                    <a:pt x="148" y="97"/>
                  </a:lnTo>
                  <a:lnTo>
                    <a:pt x="148" y="97"/>
                  </a:lnTo>
                  <a:close/>
                </a:path>
              </a:pathLst>
            </a:custGeom>
            <a:solidFill>
              <a:srgbClr val="3E3E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77" name="Google Shape;3159;p50">
              <a:extLst>
                <a:ext uri="{FF2B5EF4-FFF2-40B4-BE49-F238E27FC236}">
                  <a16:creationId xmlns:a16="http://schemas.microsoft.com/office/drawing/2014/main" xmlns="" id="{264C13F1-A409-97F7-3DC8-56FB40EAE9A0}"/>
                </a:ext>
              </a:extLst>
            </p:cNvPr>
            <p:cNvSpPr/>
            <p:nvPr/>
          </p:nvSpPr>
          <p:spPr>
            <a:xfrm>
              <a:off x="7305008" y="1777365"/>
              <a:ext cx="809018" cy="1067934"/>
            </a:xfrm>
            <a:custGeom>
              <a:avLst/>
              <a:gdLst/>
              <a:ahLst/>
              <a:cxnLst/>
              <a:rect l="l" t="t" r="r" b="b"/>
              <a:pathLst>
                <a:path w="3506" h="4628" extrusionOk="0">
                  <a:moveTo>
                    <a:pt x="195" y="1"/>
                  </a:moveTo>
                  <a:cubicBezTo>
                    <a:pt x="148" y="51"/>
                    <a:pt x="98" y="149"/>
                    <a:pt x="98" y="246"/>
                  </a:cubicBezTo>
                  <a:cubicBezTo>
                    <a:pt x="51" y="343"/>
                    <a:pt x="0" y="441"/>
                    <a:pt x="0" y="538"/>
                  </a:cubicBezTo>
                  <a:cubicBezTo>
                    <a:pt x="0" y="636"/>
                    <a:pt x="51" y="733"/>
                    <a:pt x="51" y="780"/>
                  </a:cubicBezTo>
                  <a:cubicBezTo>
                    <a:pt x="98" y="733"/>
                    <a:pt x="148" y="682"/>
                    <a:pt x="246" y="636"/>
                  </a:cubicBezTo>
                  <a:cubicBezTo>
                    <a:pt x="292" y="538"/>
                    <a:pt x="440" y="538"/>
                    <a:pt x="538" y="538"/>
                  </a:cubicBezTo>
                  <a:cubicBezTo>
                    <a:pt x="635" y="538"/>
                    <a:pt x="779" y="585"/>
                    <a:pt x="877" y="636"/>
                  </a:cubicBezTo>
                  <a:lnTo>
                    <a:pt x="1025" y="780"/>
                  </a:lnTo>
                  <a:cubicBezTo>
                    <a:pt x="1071" y="733"/>
                    <a:pt x="1122" y="682"/>
                    <a:pt x="1169" y="682"/>
                  </a:cubicBezTo>
                  <a:cubicBezTo>
                    <a:pt x="1219" y="636"/>
                    <a:pt x="1317" y="585"/>
                    <a:pt x="1363" y="538"/>
                  </a:cubicBezTo>
                  <a:cubicBezTo>
                    <a:pt x="1363" y="488"/>
                    <a:pt x="1363" y="488"/>
                    <a:pt x="1414" y="488"/>
                  </a:cubicBezTo>
                  <a:lnTo>
                    <a:pt x="1317" y="488"/>
                  </a:lnTo>
                  <a:cubicBezTo>
                    <a:pt x="927" y="488"/>
                    <a:pt x="487" y="390"/>
                    <a:pt x="246" y="51"/>
                  </a:cubicBezTo>
                  <a:cubicBezTo>
                    <a:pt x="195" y="51"/>
                    <a:pt x="195" y="51"/>
                    <a:pt x="195" y="1"/>
                  </a:cubicBezTo>
                  <a:close/>
                  <a:moveTo>
                    <a:pt x="2629" y="2532"/>
                  </a:moveTo>
                  <a:cubicBezTo>
                    <a:pt x="2629" y="2532"/>
                    <a:pt x="2629" y="2533"/>
                    <a:pt x="2629" y="2533"/>
                  </a:cubicBezTo>
                  <a:lnTo>
                    <a:pt x="2629" y="2533"/>
                  </a:lnTo>
                  <a:cubicBezTo>
                    <a:pt x="2629" y="2533"/>
                    <a:pt x="2629" y="2533"/>
                    <a:pt x="2629" y="2534"/>
                  </a:cubicBezTo>
                  <a:lnTo>
                    <a:pt x="2629" y="2534"/>
                  </a:lnTo>
                  <a:cubicBezTo>
                    <a:pt x="2629" y="2533"/>
                    <a:pt x="2629" y="2533"/>
                    <a:pt x="2629" y="2532"/>
                  </a:cubicBezTo>
                  <a:close/>
                  <a:moveTo>
                    <a:pt x="1656" y="974"/>
                  </a:moveTo>
                  <a:cubicBezTo>
                    <a:pt x="1558" y="1072"/>
                    <a:pt x="1414" y="1122"/>
                    <a:pt x="1266" y="1169"/>
                  </a:cubicBezTo>
                  <a:cubicBezTo>
                    <a:pt x="1219" y="1169"/>
                    <a:pt x="1219" y="1169"/>
                    <a:pt x="1219" y="1220"/>
                  </a:cubicBezTo>
                  <a:cubicBezTo>
                    <a:pt x="1169" y="1220"/>
                    <a:pt x="1169" y="1266"/>
                    <a:pt x="1122" y="1266"/>
                  </a:cubicBezTo>
                  <a:cubicBezTo>
                    <a:pt x="1071" y="1414"/>
                    <a:pt x="974" y="1512"/>
                    <a:pt x="877" y="1559"/>
                  </a:cubicBezTo>
                  <a:cubicBezTo>
                    <a:pt x="1025" y="1707"/>
                    <a:pt x="1219" y="1901"/>
                    <a:pt x="1414" y="2045"/>
                  </a:cubicBezTo>
                  <a:lnTo>
                    <a:pt x="1414" y="2096"/>
                  </a:lnTo>
                  <a:lnTo>
                    <a:pt x="1461" y="2096"/>
                  </a:lnTo>
                  <a:lnTo>
                    <a:pt x="1901" y="2532"/>
                  </a:lnTo>
                  <a:cubicBezTo>
                    <a:pt x="1998" y="2630"/>
                    <a:pt x="2096" y="2778"/>
                    <a:pt x="2193" y="2922"/>
                  </a:cubicBezTo>
                  <a:cubicBezTo>
                    <a:pt x="2193" y="2972"/>
                    <a:pt x="2240" y="3019"/>
                    <a:pt x="2240" y="3070"/>
                  </a:cubicBezTo>
                  <a:cubicBezTo>
                    <a:pt x="2582" y="3603"/>
                    <a:pt x="2875" y="4141"/>
                    <a:pt x="3264" y="4627"/>
                  </a:cubicBezTo>
                  <a:lnTo>
                    <a:pt x="3361" y="4627"/>
                  </a:lnTo>
                  <a:cubicBezTo>
                    <a:pt x="3408" y="4627"/>
                    <a:pt x="3408" y="4627"/>
                    <a:pt x="3459" y="4577"/>
                  </a:cubicBezTo>
                  <a:lnTo>
                    <a:pt x="3506" y="4577"/>
                  </a:lnTo>
                  <a:lnTo>
                    <a:pt x="3506" y="4433"/>
                  </a:lnTo>
                  <a:cubicBezTo>
                    <a:pt x="3311" y="4043"/>
                    <a:pt x="3167" y="3701"/>
                    <a:pt x="2972" y="3311"/>
                  </a:cubicBezTo>
                  <a:cubicBezTo>
                    <a:pt x="2864" y="3051"/>
                    <a:pt x="2751" y="2790"/>
                    <a:pt x="2629" y="2534"/>
                  </a:cubicBezTo>
                  <a:lnTo>
                    <a:pt x="2629" y="2534"/>
                  </a:lnTo>
                  <a:cubicBezTo>
                    <a:pt x="2630" y="2631"/>
                    <a:pt x="2680" y="2727"/>
                    <a:pt x="2727" y="2778"/>
                  </a:cubicBezTo>
                  <a:lnTo>
                    <a:pt x="2727" y="2824"/>
                  </a:lnTo>
                  <a:lnTo>
                    <a:pt x="2680" y="2824"/>
                  </a:lnTo>
                  <a:cubicBezTo>
                    <a:pt x="2680" y="2778"/>
                    <a:pt x="2629" y="2727"/>
                    <a:pt x="2629" y="2630"/>
                  </a:cubicBezTo>
                  <a:cubicBezTo>
                    <a:pt x="2629" y="2630"/>
                    <a:pt x="2583" y="2583"/>
                    <a:pt x="2629" y="2533"/>
                  </a:cubicBezTo>
                  <a:lnTo>
                    <a:pt x="2629" y="2533"/>
                  </a:lnTo>
                  <a:cubicBezTo>
                    <a:pt x="2364" y="1976"/>
                    <a:pt x="2055" y="1441"/>
                    <a:pt x="1656" y="974"/>
                  </a:cubicBezTo>
                  <a:close/>
                </a:path>
              </a:pathLst>
            </a:custGeom>
            <a:solidFill>
              <a:srgbClr val="F7CD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78" name="Google Shape;3160;p50">
              <a:extLst>
                <a:ext uri="{FF2B5EF4-FFF2-40B4-BE49-F238E27FC236}">
                  <a16:creationId xmlns:a16="http://schemas.microsoft.com/office/drawing/2014/main" xmlns="" id="{6ED6CC98-A474-01D1-1AB5-B0EAF092D985}"/>
                </a:ext>
              </a:extLst>
            </p:cNvPr>
            <p:cNvSpPr/>
            <p:nvPr/>
          </p:nvSpPr>
          <p:spPr>
            <a:xfrm>
              <a:off x="7496303" y="1901511"/>
              <a:ext cx="190832" cy="247369"/>
            </a:xfrm>
            <a:custGeom>
              <a:avLst/>
              <a:gdLst/>
              <a:ahLst/>
              <a:cxnLst/>
              <a:rect l="l" t="t" r="r" b="b"/>
              <a:pathLst>
                <a:path w="827" h="1072" extrusionOk="0">
                  <a:moveTo>
                    <a:pt x="534" y="0"/>
                  </a:moveTo>
                  <a:cubicBezTo>
                    <a:pt x="488" y="47"/>
                    <a:pt x="390" y="98"/>
                    <a:pt x="340" y="144"/>
                  </a:cubicBezTo>
                  <a:cubicBezTo>
                    <a:pt x="293" y="144"/>
                    <a:pt x="242" y="195"/>
                    <a:pt x="196" y="242"/>
                  </a:cubicBezTo>
                  <a:cubicBezTo>
                    <a:pt x="293" y="436"/>
                    <a:pt x="196" y="682"/>
                    <a:pt x="98" y="923"/>
                  </a:cubicBezTo>
                  <a:cubicBezTo>
                    <a:pt x="48" y="974"/>
                    <a:pt x="1" y="1021"/>
                    <a:pt x="1" y="1071"/>
                  </a:cubicBezTo>
                  <a:lnTo>
                    <a:pt x="48" y="1021"/>
                  </a:lnTo>
                  <a:cubicBezTo>
                    <a:pt x="145" y="974"/>
                    <a:pt x="242" y="876"/>
                    <a:pt x="293" y="728"/>
                  </a:cubicBezTo>
                  <a:cubicBezTo>
                    <a:pt x="340" y="728"/>
                    <a:pt x="340" y="682"/>
                    <a:pt x="390" y="682"/>
                  </a:cubicBezTo>
                  <a:cubicBezTo>
                    <a:pt x="390" y="631"/>
                    <a:pt x="390" y="631"/>
                    <a:pt x="437" y="631"/>
                  </a:cubicBezTo>
                  <a:cubicBezTo>
                    <a:pt x="585" y="584"/>
                    <a:pt x="729" y="534"/>
                    <a:pt x="827" y="436"/>
                  </a:cubicBezTo>
                  <a:cubicBezTo>
                    <a:pt x="780" y="339"/>
                    <a:pt x="729" y="195"/>
                    <a:pt x="632" y="144"/>
                  </a:cubicBezTo>
                  <a:lnTo>
                    <a:pt x="632" y="98"/>
                  </a:lnTo>
                  <a:cubicBezTo>
                    <a:pt x="585" y="98"/>
                    <a:pt x="585" y="47"/>
                    <a:pt x="534" y="47"/>
                  </a:cubicBezTo>
                  <a:lnTo>
                    <a:pt x="53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79" name="Google Shape;3161;p50">
              <a:extLst>
                <a:ext uri="{FF2B5EF4-FFF2-40B4-BE49-F238E27FC236}">
                  <a16:creationId xmlns:a16="http://schemas.microsoft.com/office/drawing/2014/main" xmlns="" id="{9742F6A7-77F5-0513-462A-1DC15AF7DD25}"/>
                </a:ext>
              </a:extLst>
            </p:cNvPr>
            <p:cNvSpPr/>
            <p:nvPr/>
          </p:nvSpPr>
          <p:spPr>
            <a:xfrm>
              <a:off x="8136183" y="2777685"/>
              <a:ext cx="202601" cy="123223"/>
            </a:xfrm>
            <a:custGeom>
              <a:avLst/>
              <a:gdLst/>
              <a:ahLst/>
              <a:cxnLst/>
              <a:rect l="l" t="t" r="r" b="b"/>
              <a:pathLst>
                <a:path w="878" h="534" extrusionOk="0">
                  <a:moveTo>
                    <a:pt x="877" y="195"/>
                  </a:moveTo>
                  <a:cubicBezTo>
                    <a:pt x="830" y="390"/>
                    <a:pt x="682" y="487"/>
                    <a:pt x="538" y="534"/>
                  </a:cubicBezTo>
                  <a:cubicBezTo>
                    <a:pt x="682" y="487"/>
                    <a:pt x="830" y="390"/>
                    <a:pt x="877" y="195"/>
                  </a:cubicBezTo>
                  <a:close/>
                  <a:moveTo>
                    <a:pt x="196" y="47"/>
                  </a:moveTo>
                  <a:lnTo>
                    <a:pt x="246" y="47"/>
                  </a:lnTo>
                  <a:lnTo>
                    <a:pt x="246" y="47"/>
                  </a:lnTo>
                  <a:lnTo>
                    <a:pt x="196" y="47"/>
                  </a:lnTo>
                  <a:close/>
                  <a:moveTo>
                    <a:pt x="196" y="47"/>
                  </a:moveTo>
                  <a:lnTo>
                    <a:pt x="196" y="47"/>
                  </a:lnTo>
                  <a:lnTo>
                    <a:pt x="196" y="47"/>
                  </a:lnTo>
                  <a:close/>
                  <a:moveTo>
                    <a:pt x="149" y="47"/>
                  </a:moveTo>
                  <a:lnTo>
                    <a:pt x="196" y="47"/>
                  </a:lnTo>
                  <a:lnTo>
                    <a:pt x="149" y="47"/>
                  </a:lnTo>
                  <a:close/>
                  <a:moveTo>
                    <a:pt x="149" y="47"/>
                  </a:moveTo>
                  <a:lnTo>
                    <a:pt x="149" y="47"/>
                  </a:lnTo>
                  <a:lnTo>
                    <a:pt x="149" y="47"/>
                  </a:lnTo>
                  <a:close/>
                  <a:moveTo>
                    <a:pt x="149" y="47"/>
                  </a:moveTo>
                  <a:lnTo>
                    <a:pt x="149" y="47"/>
                  </a:lnTo>
                  <a:lnTo>
                    <a:pt x="149" y="47"/>
                  </a:lnTo>
                  <a:close/>
                  <a:moveTo>
                    <a:pt x="246" y="47"/>
                  </a:moveTo>
                  <a:lnTo>
                    <a:pt x="246" y="47"/>
                  </a:lnTo>
                  <a:lnTo>
                    <a:pt x="344" y="47"/>
                  </a:lnTo>
                  <a:lnTo>
                    <a:pt x="344" y="47"/>
                  </a:lnTo>
                  <a:lnTo>
                    <a:pt x="246" y="47"/>
                  </a:lnTo>
                  <a:lnTo>
                    <a:pt x="246" y="47"/>
                  </a:lnTo>
                  <a:close/>
                  <a:moveTo>
                    <a:pt x="149" y="47"/>
                  </a:moveTo>
                  <a:lnTo>
                    <a:pt x="149" y="47"/>
                  </a:lnTo>
                  <a:lnTo>
                    <a:pt x="149" y="47"/>
                  </a:lnTo>
                  <a:close/>
                  <a:moveTo>
                    <a:pt x="390" y="47"/>
                  </a:moveTo>
                  <a:lnTo>
                    <a:pt x="390" y="47"/>
                  </a:lnTo>
                  <a:lnTo>
                    <a:pt x="390" y="47"/>
                  </a:lnTo>
                  <a:lnTo>
                    <a:pt x="390" y="47"/>
                  </a:lnTo>
                  <a:lnTo>
                    <a:pt x="390" y="47"/>
                  </a:lnTo>
                  <a:close/>
                  <a:moveTo>
                    <a:pt x="1" y="47"/>
                  </a:moveTo>
                  <a:lnTo>
                    <a:pt x="1" y="47"/>
                  </a:lnTo>
                  <a:lnTo>
                    <a:pt x="1" y="47"/>
                  </a:lnTo>
                  <a:close/>
                  <a:moveTo>
                    <a:pt x="1" y="0"/>
                  </a:moveTo>
                  <a:lnTo>
                    <a:pt x="1" y="47"/>
                  </a:lnTo>
                  <a:lnTo>
                    <a:pt x="1" y="0"/>
                  </a:lnTo>
                  <a:close/>
                  <a:moveTo>
                    <a:pt x="1" y="0"/>
                  </a:moveTo>
                  <a:lnTo>
                    <a:pt x="1" y="0"/>
                  </a:lnTo>
                  <a:lnTo>
                    <a:pt x="1" y="0"/>
                  </a:lnTo>
                  <a:close/>
                  <a:moveTo>
                    <a:pt x="390" y="0"/>
                  </a:moveTo>
                  <a:lnTo>
                    <a:pt x="390" y="47"/>
                  </a:lnTo>
                  <a:lnTo>
                    <a:pt x="390" y="0"/>
                  </a:lnTo>
                  <a:lnTo>
                    <a:pt x="390" y="0"/>
                  </a:lnTo>
                  <a:lnTo>
                    <a:pt x="390" y="47"/>
                  </a:lnTo>
                  <a:lnTo>
                    <a:pt x="390" y="0"/>
                  </a:lnTo>
                  <a:lnTo>
                    <a:pt x="390" y="0"/>
                  </a:lnTo>
                  <a:close/>
                  <a:moveTo>
                    <a:pt x="1" y="0"/>
                  </a:moveTo>
                  <a:lnTo>
                    <a:pt x="1" y="0"/>
                  </a:lnTo>
                  <a:lnTo>
                    <a:pt x="1" y="0"/>
                  </a:lnTo>
                  <a:lnTo>
                    <a:pt x="1" y="0"/>
                  </a:lnTo>
                  <a:lnTo>
                    <a:pt x="1" y="0"/>
                  </a:lnTo>
                  <a:cubicBezTo>
                    <a:pt x="52" y="0"/>
                    <a:pt x="98" y="47"/>
                    <a:pt x="149" y="47"/>
                  </a:cubicBezTo>
                  <a:lnTo>
                    <a:pt x="149" y="47"/>
                  </a:lnTo>
                  <a:lnTo>
                    <a:pt x="149" y="47"/>
                  </a:lnTo>
                  <a:cubicBezTo>
                    <a:pt x="98" y="47"/>
                    <a:pt x="52" y="0"/>
                    <a:pt x="1" y="0"/>
                  </a:cubicBezTo>
                  <a:close/>
                  <a:moveTo>
                    <a:pt x="246" y="0"/>
                  </a:moveTo>
                  <a:lnTo>
                    <a:pt x="246" y="47"/>
                  </a:lnTo>
                  <a:lnTo>
                    <a:pt x="246" y="47"/>
                  </a:lnTo>
                  <a:lnTo>
                    <a:pt x="246" y="47"/>
                  </a:lnTo>
                  <a:lnTo>
                    <a:pt x="246" y="0"/>
                  </a:lnTo>
                  <a:close/>
                  <a:moveTo>
                    <a:pt x="877" y="0"/>
                  </a:moveTo>
                  <a:cubicBezTo>
                    <a:pt x="733" y="47"/>
                    <a:pt x="585" y="98"/>
                    <a:pt x="441" y="98"/>
                  </a:cubicBezTo>
                  <a:lnTo>
                    <a:pt x="390" y="98"/>
                  </a:lnTo>
                  <a:lnTo>
                    <a:pt x="390" y="47"/>
                  </a:lnTo>
                  <a:lnTo>
                    <a:pt x="390" y="98"/>
                  </a:lnTo>
                  <a:lnTo>
                    <a:pt x="441" y="98"/>
                  </a:lnTo>
                  <a:cubicBezTo>
                    <a:pt x="585" y="98"/>
                    <a:pt x="733" y="47"/>
                    <a:pt x="877" y="0"/>
                  </a:cubicBezTo>
                  <a:close/>
                </a:path>
              </a:pathLst>
            </a:custGeom>
            <a:solidFill>
              <a:srgbClr val="3E3E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80" name="Google Shape;3162;p50">
              <a:extLst>
                <a:ext uri="{FF2B5EF4-FFF2-40B4-BE49-F238E27FC236}">
                  <a16:creationId xmlns:a16="http://schemas.microsoft.com/office/drawing/2014/main" xmlns="" id="{3BAC6C95-6096-3598-8E39-2BC721840E5E}"/>
                </a:ext>
              </a:extLst>
            </p:cNvPr>
            <p:cNvSpPr/>
            <p:nvPr/>
          </p:nvSpPr>
          <p:spPr>
            <a:xfrm>
              <a:off x="8024037" y="2777685"/>
              <a:ext cx="314746" cy="168220"/>
            </a:xfrm>
            <a:custGeom>
              <a:avLst/>
              <a:gdLst/>
              <a:ahLst/>
              <a:cxnLst/>
              <a:rect l="l" t="t" r="r" b="b"/>
              <a:pathLst>
                <a:path w="1364" h="729" extrusionOk="0">
                  <a:moveTo>
                    <a:pt x="487" y="0"/>
                  </a:moveTo>
                  <a:lnTo>
                    <a:pt x="487" y="47"/>
                  </a:lnTo>
                  <a:cubicBezTo>
                    <a:pt x="440" y="47"/>
                    <a:pt x="390" y="47"/>
                    <a:pt x="390" y="98"/>
                  </a:cubicBezTo>
                  <a:lnTo>
                    <a:pt x="390" y="242"/>
                  </a:lnTo>
                  <a:lnTo>
                    <a:pt x="343" y="242"/>
                  </a:lnTo>
                  <a:cubicBezTo>
                    <a:pt x="292" y="292"/>
                    <a:pt x="292" y="292"/>
                    <a:pt x="245" y="292"/>
                  </a:cubicBezTo>
                  <a:lnTo>
                    <a:pt x="148" y="292"/>
                  </a:lnTo>
                  <a:lnTo>
                    <a:pt x="51" y="195"/>
                  </a:lnTo>
                  <a:cubicBezTo>
                    <a:pt x="0" y="242"/>
                    <a:pt x="0" y="339"/>
                    <a:pt x="0" y="390"/>
                  </a:cubicBezTo>
                  <a:lnTo>
                    <a:pt x="0" y="585"/>
                  </a:lnTo>
                  <a:cubicBezTo>
                    <a:pt x="51" y="631"/>
                    <a:pt x="51" y="682"/>
                    <a:pt x="97" y="729"/>
                  </a:cubicBezTo>
                  <a:lnTo>
                    <a:pt x="148" y="729"/>
                  </a:lnTo>
                  <a:cubicBezTo>
                    <a:pt x="195" y="729"/>
                    <a:pt x="245" y="729"/>
                    <a:pt x="343" y="682"/>
                  </a:cubicBezTo>
                  <a:cubicBezTo>
                    <a:pt x="390" y="682"/>
                    <a:pt x="440" y="631"/>
                    <a:pt x="538" y="631"/>
                  </a:cubicBezTo>
                  <a:cubicBezTo>
                    <a:pt x="584" y="585"/>
                    <a:pt x="682" y="585"/>
                    <a:pt x="732" y="534"/>
                  </a:cubicBezTo>
                  <a:cubicBezTo>
                    <a:pt x="830" y="534"/>
                    <a:pt x="927" y="487"/>
                    <a:pt x="974" y="437"/>
                  </a:cubicBezTo>
                  <a:cubicBezTo>
                    <a:pt x="1024" y="437"/>
                    <a:pt x="1071" y="437"/>
                    <a:pt x="1071" y="390"/>
                  </a:cubicBezTo>
                  <a:cubicBezTo>
                    <a:pt x="1219" y="339"/>
                    <a:pt x="1316" y="195"/>
                    <a:pt x="1316" y="47"/>
                  </a:cubicBezTo>
                  <a:lnTo>
                    <a:pt x="1363" y="0"/>
                  </a:lnTo>
                  <a:lnTo>
                    <a:pt x="1363" y="0"/>
                  </a:lnTo>
                  <a:cubicBezTo>
                    <a:pt x="1219" y="47"/>
                    <a:pt x="1071" y="98"/>
                    <a:pt x="927" y="98"/>
                  </a:cubicBezTo>
                  <a:lnTo>
                    <a:pt x="876" y="98"/>
                  </a:lnTo>
                  <a:cubicBezTo>
                    <a:pt x="876" y="98"/>
                    <a:pt x="830" y="144"/>
                    <a:pt x="830" y="195"/>
                  </a:cubicBezTo>
                  <a:lnTo>
                    <a:pt x="830" y="47"/>
                  </a:lnTo>
                  <a:lnTo>
                    <a:pt x="732" y="47"/>
                  </a:lnTo>
                  <a:lnTo>
                    <a:pt x="732" y="195"/>
                  </a:lnTo>
                  <a:cubicBezTo>
                    <a:pt x="732" y="242"/>
                    <a:pt x="682" y="242"/>
                    <a:pt x="682" y="242"/>
                  </a:cubicBezTo>
                  <a:lnTo>
                    <a:pt x="682" y="195"/>
                  </a:lnTo>
                  <a:cubicBezTo>
                    <a:pt x="682" y="144"/>
                    <a:pt x="682" y="98"/>
                    <a:pt x="732" y="47"/>
                  </a:cubicBezTo>
                  <a:lnTo>
                    <a:pt x="635" y="47"/>
                  </a:lnTo>
                  <a:cubicBezTo>
                    <a:pt x="584" y="47"/>
                    <a:pt x="538" y="0"/>
                    <a:pt x="4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81" name="Google Shape;3163;p50">
              <a:extLst>
                <a:ext uri="{FF2B5EF4-FFF2-40B4-BE49-F238E27FC236}">
                  <a16:creationId xmlns:a16="http://schemas.microsoft.com/office/drawing/2014/main" xmlns="" id="{D0CDBD9E-D3BD-EC1D-B574-E2A7B15C194A}"/>
                </a:ext>
              </a:extLst>
            </p:cNvPr>
            <p:cNvSpPr/>
            <p:nvPr/>
          </p:nvSpPr>
          <p:spPr>
            <a:xfrm>
              <a:off x="8046420" y="2777685"/>
              <a:ext cx="303901" cy="190604"/>
            </a:xfrm>
            <a:custGeom>
              <a:avLst/>
              <a:gdLst/>
              <a:ahLst/>
              <a:cxnLst/>
              <a:rect l="l" t="t" r="r" b="b"/>
              <a:pathLst>
                <a:path w="1317" h="826" extrusionOk="0">
                  <a:moveTo>
                    <a:pt x="1266" y="0"/>
                  </a:moveTo>
                  <a:lnTo>
                    <a:pt x="1219" y="47"/>
                  </a:lnTo>
                  <a:cubicBezTo>
                    <a:pt x="1219" y="195"/>
                    <a:pt x="1122" y="339"/>
                    <a:pt x="974" y="390"/>
                  </a:cubicBezTo>
                  <a:cubicBezTo>
                    <a:pt x="974" y="437"/>
                    <a:pt x="927" y="437"/>
                    <a:pt x="877" y="437"/>
                  </a:cubicBezTo>
                  <a:cubicBezTo>
                    <a:pt x="830" y="487"/>
                    <a:pt x="733" y="534"/>
                    <a:pt x="635" y="534"/>
                  </a:cubicBezTo>
                  <a:cubicBezTo>
                    <a:pt x="585" y="585"/>
                    <a:pt x="487" y="585"/>
                    <a:pt x="441" y="631"/>
                  </a:cubicBezTo>
                  <a:cubicBezTo>
                    <a:pt x="343" y="631"/>
                    <a:pt x="293" y="682"/>
                    <a:pt x="246" y="682"/>
                  </a:cubicBezTo>
                  <a:cubicBezTo>
                    <a:pt x="148" y="729"/>
                    <a:pt x="98" y="729"/>
                    <a:pt x="51" y="729"/>
                  </a:cubicBezTo>
                  <a:lnTo>
                    <a:pt x="0" y="729"/>
                  </a:lnTo>
                  <a:cubicBezTo>
                    <a:pt x="51" y="779"/>
                    <a:pt x="51" y="779"/>
                    <a:pt x="98" y="779"/>
                  </a:cubicBezTo>
                  <a:cubicBezTo>
                    <a:pt x="148" y="779"/>
                    <a:pt x="195" y="826"/>
                    <a:pt x="293" y="826"/>
                  </a:cubicBezTo>
                  <a:lnTo>
                    <a:pt x="293" y="779"/>
                  </a:lnTo>
                  <a:cubicBezTo>
                    <a:pt x="390" y="779"/>
                    <a:pt x="487" y="729"/>
                    <a:pt x="585" y="682"/>
                  </a:cubicBezTo>
                  <a:cubicBezTo>
                    <a:pt x="682" y="631"/>
                    <a:pt x="830" y="631"/>
                    <a:pt x="927" y="585"/>
                  </a:cubicBezTo>
                  <a:lnTo>
                    <a:pt x="927" y="534"/>
                  </a:lnTo>
                  <a:cubicBezTo>
                    <a:pt x="1071" y="487"/>
                    <a:pt x="1219" y="390"/>
                    <a:pt x="1266" y="195"/>
                  </a:cubicBezTo>
                  <a:cubicBezTo>
                    <a:pt x="1266" y="195"/>
                    <a:pt x="1317" y="144"/>
                    <a:pt x="1317" y="98"/>
                  </a:cubicBezTo>
                  <a:cubicBezTo>
                    <a:pt x="1317" y="98"/>
                    <a:pt x="1266" y="47"/>
                    <a:pt x="126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82" name="Google Shape;3164;p50">
              <a:extLst>
                <a:ext uri="{FF2B5EF4-FFF2-40B4-BE49-F238E27FC236}">
                  <a16:creationId xmlns:a16="http://schemas.microsoft.com/office/drawing/2014/main" xmlns="" id="{D3AFF9A8-70C9-7FB6-FBA8-003E08A259A0}"/>
                </a:ext>
              </a:extLst>
            </p:cNvPr>
            <p:cNvSpPr/>
            <p:nvPr/>
          </p:nvSpPr>
          <p:spPr>
            <a:xfrm>
              <a:off x="8181180" y="2788530"/>
              <a:ext cx="11999" cy="44997"/>
            </a:xfrm>
            <a:custGeom>
              <a:avLst/>
              <a:gdLst/>
              <a:ahLst/>
              <a:cxnLst/>
              <a:rect l="l" t="t" r="r" b="b"/>
              <a:pathLst>
                <a:path w="52" h="195" extrusionOk="0">
                  <a:moveTo>
                    <a:pt x="51" y="0"/>
                  </a:moveTo>
                  <a:cubicBezTo>
                    <a:pt x="1" y="51"/>
                    <a:pt x="1" y="97"/>
                    <a:pt x="1" y="148"/>
                  </a:cubicBezTo>
                  <a:lnTo>
                    <a:pt x="1" y="195"/>
                  </a:lnTo>
                  <a:cubicBezTo>
                    <a:pt x="1" y="195"/>
                    <a:pt x="51" y="195"/>
                    <a:pt x="51" y="148"/>
                  </a:cubicBezTo>
                  <a:lnTo>
                    <a:pt x="5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83" name="Google Shape;3165;p50">
              <a:extLst>
                <a:ext uri="{FF2B5EF4-FFF2-40B4-BE49-F238E27FC236}">
                  <a16:creationId xmlns:a16="http://schemas.microsoft.com/office/drawing/2014/main" xmlns="" id="{179410DB-C677-9221-BC7D-A81490391AC9}"/>
                </a:ext>
              </a:extLst>
            </p:cNvPr>
            <p:cNvSpPr/>
            <p:nvPr/>
          </p:nvSpPr>
          <p:spPr>
            <a:xfrm>
              <a:off x="8215332" y="2788530"/>
              <a:ext cx="11076" cy="34382"/>
            </a:xfrm>
            <a:custGeom>
              <a:avLst/>
              <a:gdLst/>
              <a:ahLst/>
              <a:cxnLst/>
              <a:rect l="l" t="t" r="r" b="b"/>
              <a:pathLst>
                <a:path w="48" h="149" extrusionOk="0">
                  <a:moveTo>
                    <a:pt x="1" y="0"/>
                  </a:moveTo>
                  <a:lnTo>
                    <a:pt x="1" y="148"/>
                  </a:lnTo>
                  <a:cubicBezTo>
                    <a:pt x="1" y="97"/>
                    <a:pt x="47" y="51"/>
                    <a:pt x="47" y="51"/>
                  </a:cubicBezTo>
                  <a:lnTo>
                    <a:pt x="4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84" name="Google Shape;3166;p50">
              <a:extLst>
                <a:ext uri="{FF2B5EF4-FFF2-40B4-BE49-F238E27FC236}">
                  <a16:creationId xmlns:a16="http://schemas.microsoft.com/office/drawing/2014/main" xmlns="" id="{7ED69664-0CCC-900A-96B4-1D9EF458A431}"/>
                </a:ext>
              </a:extLst>
            </p:cNvPr>
            <p:cNvSpPr/>
            <p:nvPr/>
          </p:nvSpPr>
          <p:spPr>
            <a:xfrm>
              <a:off x="7900814" y="2361635"/>
              <a:ext cx="33459" cy="67611"/>
            </a:xfrm>
            <a:custGeom>
              <a:avLst/>
              <a:gdLst/>
              <a:ahLst/>
              <a:cxnLst/>
              <a:rect l="l" t="t" r="r" b="b"/>
              <a:pathLst>
                <a:path w="145" h="293" extrusionOk="0">
                  <a:moveTo>
                    <a:pt x="47" y="0"/>
                  </a:moveTo>
                  <a:cubicBezTo>
                    <a:pt x="0" y="51"/>
                    <a:pt x="47" y="98"/>
                    <a:pt x="47" y="98"/>
                  </a:cubicBezTo>
                  <a:cubicBezTo>
                    <a:pt x="47" y="195"/>
                    <a:pt x="98" y="246"/>
                    <a:pt x="98" y="292"/>
                  </a:cubicBezTo>
                  <a:lnTo>
                    <a:pt x="145" y="292"/>
                  </a:lnTo>
                  <a:lnTo>
                    <a:pt x="145" y="246"/>
                  </a:lnTo>
                  <a:cubicBezTo>
                    <a:pt x="98" y="195"/>
                    <a:pt x="47" y="98"/>
                    <a:pt x="47" y="0"/>
                  </a:cubicBezTo>
                  <a:close/>
                </a:path>
              </a:pathLst>
            </a:custGeom>
            <a:solidFill>
              <a:srgbClr val="F0C0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85" name="Google Shape;3167;p50">
              <a:extLst>
                <a:ext uri="{FF2B5EF4-FFF2-40B4-BE49-F238E27FC236}">
                  <a16:creationId xmlns:a16="http://schemas.microsoft.com/office/drawing/2014/main" xmlns="" id="{43784AA5-FAAE-B6CA-6AB4-AB6A0DC5D336}"/>
                </a:ext>
              </a:extLst>
            </p:cNvPr>
            <p:cNvSpPr/>
            <p:nvPr/>
          </p:nvSpPr>
          <p:spPr>
            <a:xfrm>
              <a:off x="6698357" y="2945674"/>
              <a:ext cx="1651957" cy="112608"/>
            </a:xfrm>
            <a:custGeom>
              <a:avLst/>
              <a:gdLst/>
              <a:ahLst/>
              <a:cxnLst/>
              <a:rect l="l" t="t" r="r" b="b"/>
              <a:pathLst>
                <a:path w="7159" h="488" extrusionOk="0">
                  <a:moveTo>
                    <a:pt x="3556" y="1"/>
                  </a:moveTo>
                  <a:cubicBezTo>
                    <a:pt x="1609" y="1"/>
                    <a:pt x="1" y="98"/>
                    <a:pt x="1" y="246"/>
                  </a:cubicBezTo>
                  <a:cubicBezTo>
                    <a:pt x="1" y="390"/>
                    <a:pt x="1609" y="487"/>
                    <a:pt x="3556" y="487"/>
                  </a:cubicBezTo>
                  <a:cubicBezTo>
                    <a:pt x="5550" y="487"/>
                    <a:pt x="7159" y="390"/>
                    <a:pt x="7159" y="246"/>
                  </a:cubicBezTo>
                  <a:cubicBezTo>
                    <a:pt x="7159" y="195"/>
                    <a:pt x="6769" y="149"/>
                    <a:pt x="6135" y="98"/>
                  </a:cubicBezTo>
                  <a:lnTo>
                    <a:pt x="6037" y="98"/>
                  </a:lnTo>
                  <a:cubicBezTo>
                    <a:pt x="5990" y="98"/>
                    <a:pt x="5940" y="98"/>
                    <a:pt x="5940" y="51"/>
                  </a:cubicBezTo>
                  <a:cubicBezTo>
                    <a:pt x="5309" y="51"/>
                    <a:pt x="4479" y="1"/>
                    <a:pt x="355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86" name="Google Shape;3168;p50">
              <a:extLst>
                <a:ext uri="{FF2B5EF4-FFF2-40B4-BE49-F238E27FC236}">
                  <a16:creationId xmlns:a16="http://schemas.microsoft.com/office/drawing/2014/main" xmlns="" id="{C3403EA8-CDFC-2C62-19C8-D788696EF604}"/>
                </a:ext>
              </a:extLst>
            </p:cNvPr>
            <p:cNvSpPr/>
            <p:nvPr/>
          </p:nvSpPr>
          <p:spPr>
            <a:xfrm>
              <a:off x="8068803" y="2957442"/>
              <a:ext cx="22844" cy="10845"/>
            </a:xfrm>
            <a:custGeom>
              <a:avLst/>
              <a:gdLst/>
              <a:ahLst/>
              <a:cxnLst/>
              <a:rect l="l" t="t" r="r" b="b"/>
              <a:pathLst>
                <a:path w="99" h="47" extrusionOk="0">
                  <a:moveTo>
                    <a:pt x="98" y="47"/>
                  </a:moveTo>
                  <a:lnTo>
                    <a:pt x="98" y="47"/>
                  </a:lnTo>
                  <a:lnTo>
                    <a:pt x="98" y="47"/>
                  </a:lnTo>
                  <a:lnTo>
                    <a:pt x="98" y="47"/>
                  </a:lnTo>
                  <a:lnTo>
                    <a:pt x="98" y="47"/>
                  </a:lnTo>
                  <a:lnTo>
                    <a:pt x="98" y="47"/>
                  </a:lnTo>
                  <a:close/>
                  <a:moveTo>
                    <a:pt x="1" y="0"/>
                  </a:moveTo>
                  <a:cubicBezTo>
                    <a:pt x="1" y="47"/>
                    <a:pt x="51" y="47"/>
                    <a:pt x="98" y="47"/>
                  </a:cubicBezTo>
                  <a:lnTo>
                    <a:pt x="98" y="47"/>
                  </a:lnTo>
                  <a:cubicBezTo>
                    <a:pt x="51" y="47"/>
                    <a:pt x="1" y="47"/>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87" name="Google Shape;3169;p50">
              <a:extLst>
                <a:ext uri="{FF2B5EF4-FFF2-40B4-BE49-F238E27FC236}">
                  <a16:creationId xmlns:a16="http://schemas.microsoft.com/office/drawing/2014/main" xmlns="" id="{2DC6216E-3854-50B6-5F31-0AC9C68E7B72}"/>
                </a:ext>
              </a:extLst>
            </p:cNvPr>
            <p:cNvSpPr/>
            <p:nvPr/>
          </p:nvSpPr>
          <p:spPr>
            <a:xfrm>
              <a:off x="8091417" y="2968288"/>
              <a:ext cx="22614" cy="0"/>
            </a:xfrm>
            <a:custGeom>
              <a:avLst/>
              <a:gdLst/>
              <a:ahLst/>
              <a:cxnLst/>
              <a:rect l="l" t="t" r="r" b="b"/>
              <a:pathLst>
                <a:path w="98" extrusionOk="0">
                  <a:moveTo>
                    <a:pt x="0" y="0"/>
                  </a:moveTo>
                  <a:lnTo>
                    <a:pt x="0" y="0"/>
                  </a:lnTo>
                  <a:lnTo>
                    <a:pt x="0" y="0"/>
                  </a:lnTo>
                  <a:lnTo>
                    <a:pt x="0" y="0"/>
                  </a:lnTo>
                  <a:close/>
                  <a:moveTo>
                    <a:pt x="98" y="0"/>
                  </a:moveTo>
                  <a:lnTo>
                    <a:pt x="0" y="0"/>
                  </a:lnTo>
                  <a:lnTo>
                    <a:pt x="98" y="0"/>
                  </a:lnTo>
                  <a:close/>
                </a:path>
              </a:pathLst>
            </a:custGeom>
            <a:solidFill>
              <a:srgbClr val="1515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88" name="Google Shape;3170;p50">
              <a:extLst>
                <a:ext uri="{FF2B5EF4-FFF2-40B4-BE49-F238E27FC236}">
                  <a16:creationId xmlns:a16="http://schemas.microsoft.com/office/drawing/2014/main" xmlns="" id="{58C1D261-D487-6B1B-4E4E-39BE3883F607}"/>
                </a:ext>
              </a:extLst>
            </p:cNvPr>
            <p:cNvSpPr/>
            <p:nvPr/>
          </p:nvSpPr>
          <p:spPr>
            <a:xfrm>
              <a:off x="8068803" y="2957442"/>
              <a:ext cx="45227" cy="10845"/>
            </a:xfrm>
            <a:custGeom>
              <a:avLst/>
              <a:gdLst/>
              <a:ahLst/>
              <a:cxnLst/>
              <a:rect l="l" t="t" r="r" b="b"/>
              <a:pathLst>
                <a:path w="196" h="47" extrusionOk="0">
                  <a:moveTo>
                    <a:pt x="1" y="0"/>
                  </a:moveTo>
                  <a:cubicBezTo>
                    <a:pt x="1" y="47"/>
                    <a:pt x="51" y="47"/>
                    <a:pt x="98" y="47"/>
                  </a:cubicBezTo>
                  <a:lnTo>
                    <a:pt x="196" y="47"/>
                  </a:lnTo>
                  <a:cubicBezTo>
                    <a:pt x="98" y="47"/>
                    <a:pt x="51" y="0"/>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89" name="Google Shape;3171;p50">
              <a:extLst>
                <a:ext uri="{FF2B5EF4-FFF2-40B4-BE49-F238E27FC236}">
                  <a16:creationId xmlns:a16="http://schemas.microsoft.com/office/drawing/2014/main" xmlns="" id="{B35F9E98-3A92-8291-F1C8-5EAB910AB5D5}"/>
                </a:ext>
              </a:extLst>
            </p:cNvPr>
            <p:cNvSpPr/>
            <p:nvPr/>
          </p:nvSpPr>
          <p:spPr>
            <a:xfrm>
              <a:off x="6720740" y="1898280"/>
              <a:ext cx="854015" cy="902021"/>
            </a:xfrm>
            <a:custGeom>
              <a:avLst/>
              <a:gdLst/>
              <a:ahLst/>
              <a:cxnLst/>
              <a:rect l="l" t="t" r="r" b="b"/>
              <a:pathLst>
                <a:path w="3701" h="3909" extrusionOk="0">
                  <a:moveTo>
                    <a:pt x="3093" y="1"/>
                  </a:moveTo>
                  <a:cubicBezTo>
                    <a:pt x="2984" y="1"/>
                    <a:pt x="2875" y="38"/>
                    <a:pt x="2778" y="112"/>
                  </a:cubicBezTo>
                  <a:cubicBezTo>
                    <a:pt x="2583" y="209"/>
                    <a:pt x="2486" y="450"/>
                    <a:pt x="2435" y="696"/>
                  </a:cubicBezTo>
                  <a:cubicBezTo>
                    <a:pt x="2240" y="1280"/>
                    <a:pt x="2046" y="1864"/>
                    <a:pt x="1851" y="2398"/>
                  </a:cubicBezTo>
                  <a:cubicBezTo>
                    <a:pt x="1804" y="2495"/>
                    <a:pt x="1804" y="2592"/>
                    <a:pt x="1753" y="2643"/>
                  </a:cubicBezTo>
                  <a:cubicBezTo>
                    <a:pt x="1707" y="2690"/>
                    <a:pt x="1609" y="2740"/>
                    <a:pt x="1559" y="2740"/>
                  </a:cubicBezTo>
                  <a:cubicBezTo>
                    <a:pt x="1123" y="2982"/>
                    <a:pt x="636" y="3227"/>
                    <a:pt x="196" y="3469"/>
                  </a:cubicBezTo>
                  <a:cubicBezTo>
                    <a:pt x="149" y="3519"/>
                    <a:pt x="52" y="3566"/>
                    <a:pt x="52" y="3617"/>
                  </a:cubicBezTo>
                  <a:cubicBezTo>
                    <a:pt x="1" y="3714"/>
                    <a:pt x="98" y="3811"/>
                    <a:pt x="149" y="3909"/>
                  </a:cubicBezTo>
                  <a:cubicBezTo>
                    <a:pt x="682" y="3714"/>
                    <a:pt x="1169" y="3469"/>
                    <a:pt x="1656" y="3227"/>
                  </a:cubicBezTo>
                  <a:cubicBezTo>
                    <a:pt x="1804" y="3177"/>
                    <a:pt x="1948" y="3079"/>
                    <a:pt x="2046" y="2982"/>
                  </a:cubicBezTo>
                  <a:cubicBezTo>
                    <a:pt x="2194" y="2884"/>
                    <a:pt x="2291" y="2740"/>
                    <a:pt x="2388" y="2592"/>
                  </a:cubicBezTo>
                  <a:cubicBezTo>
                    <a:pt x="2532" y="2448"/>
                    <a:pt x="2630" y="2203"/>
                    <a:pt x="2778" y="2008"/>
                  </a:cubicBezTo>
                  <a:cubicBezTo>
                    <a:pt x="2972" y="1669"/>
                    <a:pt x="3214" y="1280"/>
                    <a:pt x="3459" y="937"/>
                  </a:cubicBezTo>
                  <a:cubicBezTo>
                    <a:pt x="3603" y="645"/>
                    <a:pt x="3701" y="353"/>
                    <a:pt x="3409" y="112"/>
                  </a:cubicBezTo>
                  <a:cubicBezTo>
                    <a:pt x="3311" y="38"/>
                    <a:pt x="3202" y="1"/>
                    <a:pt x="3093" y="1"/>
                  </a:cubicBezTo>
                  <a:close/>
                </a:path>
              </a:pathLst>
            </a:custGeom>
            <a:solidFill>
              <a:srgbClr val="F9D7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90" name="Google Shape;3172;p50">
              <a:extLst>
                <a:ext uri="{FF2B5EF4-FFF2-40B4-BE49-F238E27FC236}">
                  <a16:creationId xmlns:a16="http://schemas.microsoft.com/office/drawing/2014/main" xmlns="" id="{445B72D6-8CA1-B4D7-7572-F71521CAFC2D}"/>
                </a:ext>
              </a:extLst>
            </p:cNvPr>
            <p:cNvSpPr/>
            <p:nvPr/>
          </p:nvSpPr>
          <p:spPr>
            <a:xfrm>
              <a:off x="6608594" y="2704997"/>
              <a:ext cx="224753" cy="308289"/>
            </a:xfrm>
            <a:custGeom>
              <a:avLst/>
              <a:gdLst/>
              <a:ahLst/>
              <a:cxnLst/>
              <a:rect l="l" t="t" r="r" b="b"/>
              <a:pathLst>
                <a:path w="974" h="1336" extrusionOk="0">
                  <a:moveTo>
                    <a:pt x="475" y="1"/>
                  </a:moveTo>
                  <a:cubicBezTo>
                    <a:pt x="396" y="1"/>
                    <a:pt x="310" y="23"/>
                    <a:pt x="245" y="23"/>
                  </a:cubicBezTo>
                  <a:cubicBezTo>
                    <a:pt x="195" y="70"/>
                    <a:pt x="97" y="70"/>
                    <a:pt x="51" y="121"/>
                  </a:cubicBezTo>
                  <a:cubicBezTo>
                    <a:pt x="0" y="218"/>
                    <a:pt x="0" y="315"/>
                    <a:pt x="51" y="413"/>
                  </a:cubicBezTo>
                  <a:lnTo>
                    <a:pt x="195" y="705"/>
                  </a:lnTo>
                  <a:cubicBezTo>
                    <a:pt x="292" y="802"/>
                    <a:pt x="292" y="900"/>
                    <a:pt x="390" y="997"/>
                  </a:cubicBezTo>
                  <a:cubicBezTo>
                    <a:pt x="487" y="1141"/>
                    <a:pt x="584" y="1289"/>
                    <a:pt x="779" y="1336"/>
                  </a:cubicBezTo>
                  <a:cubicBezTo>
                    <a:pt x="830" y="1336"/>
                    <a:pt x="927" y="1336"/>
                    <a:pt x="974" y="1289"/>
                  </a:cubicBezTo>
                  <a:cubicBezTo>
                    <a:pt x="876" y="1044"/>
                    <a:pt x="830" y="802"/>
                    <a:pt x="830" y="557"/>
                  </a:cubicBezTo>
                  <a:lnTo>
                    <a:pt x="830" y="413"/>
                  </a:lnTo>
                  <a:cubicBezTo>
                    <a:pt x="830" y="362"/>
                    <a:pt x="779" y="315"/>
                    <a:pt x="732" y="315"/>
                  </a:cubicBezTo>
                  <a:cubicBezTo>
                    <a:pt x="698" y="315"/>
                    <a:pt x="666" y="336"/>
                    <a:pt x="649" y="336"/>
                  </a:cubicBezTo>
                  <a:cubicBezTo>
                    <a:pt x="640" y="336"/>
                    <a:pt x="635" y="331"/>
                    <a:pt x="635" y="315"/>
                  </a:cubicBezTo>
                  <a:lnTo>
                    <a:pt x="584" y="315"/>
                  </a:lnTo>
                  <a:cubicBezTo>
                    <a:pt x="538" y="218"/>
                    <a:pt x="538" y="121"/>
                    <a:pt x="584" y="23"/>
                  </a:cubicBezTo>
                  <a:cubicBezTo>
                    <a:pt x="552" y="6"/>
                    <a:pt x="514" y="1"/>
                    <a:pt x="4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91" name="Google Shape;3173;p50">
              <a:extLst>
                <a:ext uri="{FF2B5EF4-FFF2-40B4-BE49-F238E27FC236}">
                  <a16:creationId xmlns:a16="http://schemas.microsoft.com/office/drawing/2014/main" xmlns="" id="{E4A62497-41A9-0FC0-37BF-85C1A3933186}"/>
                </a:ext>
              </a:extLst>
            </p:cNvPr>
            <p:cNvSpPr/>
            <p:nvPr/>
          </p:nvSpPr>
          <p:spPr>
            <a:xfrm>
              <a:off x="6608594" y="2732688"/>
              <a:ext cx="224753" cy="280598"/>
            </a:xfrm>
            <a:custGeom>
              <a:avLst/>
              <a:gdLst/>
              <a:ahLst/>
              <a:cxnLst/>
              <a:rect l="l" t="t" r="r" b="b"/>
              <a:pathLst>
                <a:path w="974" h="1216" extrusionOk="0">
                  <a:moveTo>
                    <a:pt x="51" y="1"/>
                  </a:moveTo>
                  <a:cubicBezTo>
                    <a:pt x="0" y="98"/>
                    <a:pt x="0" y="195"/>
                    <a:pt x="51" y="293"/>
                  </a:cubicBezTo>
                  <a:lnTo>
                    <a:pt x="195" y="585"/>
                  </a:lnTo>
                  <a:cubicBezTo>
                    <a:pt x="292" y="682"/>
                    <a:pt x="292" y="780"/>
                    <a:pt x="390" y="877"/>
                  </a:cubicBezTo>
                  <a:cubicBezTo>
                    <a:pt x="487" y="1021"/>
                    <a:pt x="584" y="1169"/>
                    <a:pt x="779" y="1216"/>
                  </a:cubicBezTo>
                  <a:cubicBezTo>
                    <a:pt x="830" y="1216"/>
                    <a:pt x="927" y="1216"/>
                    <a:pt x="974" y="1169"/>
                  </a:cubicBezTo>
                  <a:lnTo>
                    <a:pt x="927" y="1118"/>
                  </a:lnTo>
                  <a:cubicBezTo>
                    <a:pt x="779" y="1118"/>
                    <a:pt x="635" y="1072"/>
                    <a:pt x="538" y="924"/>
                  </a:cubicBezTo>
                  <a:cubicBezTo>
                    <a:pt x="538" y="924"/>
                    <a:pt x="487" y="877"/>
                    <a:pt x="487" y="826"/>
                  </a:cubicBezTo>
                  <a:cubicBezTo>
                    <a:pt x="440" y="780"/>
                    <a:pt x="390" y="682"/>
                    <a:pt x="343" y="632"/>
                  </a:cubicBezTo>
                  <a:cubicBezTo>
                    <a:pt x="343" y="534"/>
                    <a:pt x="292" y="487"/>
                    <a:pt x="245" y="390"/>
                  </a:cubicBezTo>
                  <a:cubicBezTo>
                    <a:pt x="195" y="339"/>
                    <a:pt x="195" y="293"/>
                    <a:pt x="148" y="242"/>
                  </a:cubicBezTo>
                  <a:cubicBezTo>
                    <a:pt x="97" y="145"/>
                    <a:pt x="51" y="98"/>
                    <a:pt x="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92" name="Google Shape;3174;p50">
              <a:extLst>
                <a:ext uri="{FF2B5EF4-FFF2-40B4-BE49-F238E27FC236}">
                  <a16:creationId xmlns:a16="http://schemas.microsoft.com/office/drawing/2014/main" xmlns="" id="{27B3591A-C339-2302-3A08-938D4B6FD158}"/>
                </a:ext>
              </a:extLst>
            </p:cNvPr>
            <p:cNvSpPr/>
            <p:nvPr/>
          </p:nvSpPr>
          <p:spPr>
            <a:xfrm>
              <a:off x="6754892" y="2845065"/>
              <a:ext cx="56073" cy="11076"/>
            </a:xfrm>
            <a:custGeom>
              <a:avLst/>
              <a:gdLst/>
              <a:ahLst/>
              <a:cxnLst/>
              <a:rect l="l" t="t" r="r" b="b"/>
              <a:pathLst>
                <a:path w="243" h="48" extrusionOk="0">
                  <a:moveTo>
                    <a:pt x="48" y="0"/>
                  </a:moveTo>
                  <a:lnTo>
                    <a:pt x="1" y="47"/>
                  </a:lnTo>
                  <a:lnTo>
                    <a:pt x="242" y="47"/>
                  </a:lnTo>
                  <a:cubicBezTo>
                    <a:pt x="196" y="0"/>
                    <a:pt x="145" y="0"/>
                    <a:pt x="9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93" name="Google Shape;3175;p50">
              <a:extLst>
                <a:ext uri="{FF2B5EF4-FFF2-40B4-BE49-F238E27FC236}">
                  <a16:creationId xmlns:a16="http://schemas.microsoft.com/office/drawing/2014/main" xmlns="" id="{24B0B410-A509-2730-AA0E-F0E22FDA70B9}"/>
                </a:ext>
              </a:extLst>
            </p:cNvPr>
            <p:cNvSpPr/>
            <p:nvPr/>
          </p:nvSpPr>
          <p:spPr>
            <a:xfrm>
              <a:off x="6765737" y="2878294"/>
              <a:ext cx="45227" cy="11999"/>
            </a:xfrm>
            <a:custGeom>
              <a:avLst/>
              <a:gdLst/>
              <a:ahLst/>
              <a:cxnLst/>
              <a:rect l="l" t="t" r="r" b="b"/>
              <a:pathLst>
                <a:path w="196" h="52" extrusionOk="0">
                  <a:moveTo>
                    <a:pt x="1" y="1"/>
                  </a:moveTo>
                  <a:lnTo>
                    <a:pt x="1" y="51"/>
                  </a:lnTo>
                  <a:lnTo>
                    <a:pt x="195" y="51"/>
                  </a:lnTo>
                  <a:cubicBezTo>
                    <a:pt x="149" y="1"/>
                    <a:pt x="98" y="1"/>
                    <a:pt x="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94" name="Google Shape;3176;p50">
              <a:extLst>
                <a:ext uri="{FF2B5EF4-FFF2-40B4-BE49-F238E27FC236}">
                  <a16:creationId xmlns:a16="http://schemas.microsoft.com/office/drawing/2014/main" xmlns="" id="{83B802E6-2180-4D68-AEAD-D3B236A8181F}"/>
                </a:ext>
              </a:extLst>
            </p:cNvPr>
            <p:cNvSpPr/>
            <p:nvPr/>
          </p:nvSpPr>
          <p:spPr>
            <a:xfrm>
              <a:off x="7181786" y="2586159"/>
              <a:ext cx="11076" cy="11999"/>
            </a:xfrm>
            <a:custGeom>
              <a:avLst/>
              <a:gdLst/>
              <a:ahLst/>
              <a:cxnLst/>
              <a:rect l="l" t="t" r="r" b="b"/>
              <a:pathLst>
                <a:path w="48" h="52" extrusionOk="0">
                  <a:moveTo>
                    <a:pt x="1" y="51"/>
                  </a:moveTo>
                  <a:lnTo>
                    <a:pt x="1" y="51"/>
                  </a:lnTo>
                  <a:lnTo>
                    <a:pt x="1" y="51"/>
                  </a:lnTo>
                  <a:close/>
                  <a:moveTo>
                    <a:pt x="1" y="51"/>
                  </a:moveTo>
                  <a:lnTo>
                    <a:pt x="1" y="51"/>
                  </a:lnTo>
                  <a:lnTo>
                    <a:pt x="1" y="51"/>
                  </a:lnTo>
                  <a:close/>
                  <a:moveTo>
                    <a:pt x="48" y="1"/>
                  </a:moveTo>
                  <a:lnTo>
                    <a:pt x="1" y="51"/>
                  </a:lnTo>
                  <a:close/>
                </a:path>
              </a:pathLst>
            </a:custGeom>
            <a:solidFill>
              <a:srgbClr val="F8EE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95" name="Google Shape;3177;p50">
              <a:extLst>
                <a:ext uri="{FF2B5EF4-FFF2-40B4-BE49-F238E27FC236}">
                  <a16:creationId xmlns:a16="http://schemas.microsoft.com/office/drawing/2014/main" xmlns="" id="{5FC3A20D-C861-F863-81FF-51F7DF3B564D}"/>
                </a:ext>
              </a:extLst>
            </p:cNvPr>
            <p:cNvSpPr/>
            <p:nvPr/>
          </p:nvSpPr>
          <p:spPr>
            <a:xfrm>
              <a:off x="7159403" y="2552930"/>
              <a:ext cx="55842" cy="56073"/>
            </a:xfrm>
            <a:custGeom>
              <a:avLst/>
              <a:gdLst/>
              <a:ahLst/>
              <a:cxnLst/>
              <a:rect l="l" t="t" r="r" b="b"/>
              <a:pathLst>
                <a:path w="242" h="243" extrusionOk="0">
                  <a:moveTo>
                    <a:pt x="195" y="1"/>
                  </a:moveTo>
                  <a:cubicBezTo>
                    <a:pt x="98" y="1"/>
                    <a:pt x="0" y="145"/>
                    <a:pt x="0" y="242"/>
                  </a:cubicBezTo>
                  <a:cubicBezTo>
                    <a:pt x="47" y="242"/>
                    <a:pt x="98" y="195"/>
                    <a:pt x="98" y="195"/>
                  </a:cubicBezTo>
                  <a:lnTo>
                    <a:pt x="145" y="145"/>
                  </a:lnTo>
                  <a:cubicBezTo>
                    <a:pt x="195" y="98"/>
                    <a:pt x="242" y="98"/>
                    <a:pt x="242" y="47"/>
                  </a:cubicBezTo>
                  <a:lnTo>
                    <a:pt x="195" y="1"/>
                  </a:lnTo>
                  <a:close/>
                </a:path>
              </a:pathLst>
            </a:custGeom>
            <a:solidFill>
              <a:srgbClr val="F2C9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96" name="Google Shape;3178;p50">
              <a:extLst>
                <a:ext uri="{FF2B5EF4-FFF2-40B4-BE49-F238E27FC236}">
                  <a16:creationId xmlns:a16="http://schemas.microsoft.com/office/drawing/2014/main" xmlns="" id="{DCF2DAE6-CC17-3C20-E0D9-0A3222866FDC}"/>
                </a:ext>
              </a:extLst>
            </p:cNvPr>
            <p:cNvSpPr/>
            <p:nvPr/>
          </p:nvSpPr>
          <p:spPr>
            <a:xfrm>
              <a:off x="7226783" y="1777365"/>
              <a:ext cx="404740" cy="371516"/>
            </a:xfrm>
            <a:custGeom>
              <a:avLst/>
              <a:gdLst/>
              <a:ahLst/>
              <a:cxnLst/>
              <a:rect l="l" t="t" r="r" b="b"/>
              <a:pathLst>
                <a:path w="1754" h="1610" extrusionOk="0">
                  <a:moveTo>
                    <a:pt x="534" y="1"/>
                  </a:moveTo>
                  <a:cubicBezTo>
                    <a:pt x="487" y="51"/>
                    <a:pt x="390" y="195"/>
                    <a:pt x="339" y="246"/>
                  </a:cubicBezTo>
                  <a:cubicBezTo>
                    <a:pt x="339" y="293"/>
                    <a:pt x="293" y="343"/>
                    <a:pt x="293" y="390"/>
                  </a:cubicBezTo>
                  <a:cubicBezTo>
                    <a:pt x="195" y="488"/>
                    <a:pt x="145" y="585"/>
                    <a:pt x="145" y="682"/>
                  </a:cubicBezTo>
                  <a:cubicBezTo>
                    <a:pt x="98" y="830"/>
                    <a:pt x="47" y="928"/>
                    <a:pt x="47" y="1025"/>
                  </a:cubicBezTo>
                  <a:cubicBezTo>
                    <a:pt x="47" y="1072"/>
                    <a:pt x="1" y="1122"/>
                    <a:pt x="47" y="1122"/>
                  </a:cubicBezTo>
                  <a:cubicBezTo>
                    <a:pt x="47" y="1169"/>
                    <a:pt x="98" y="1220"/>
                    <a:pt x="98" y="1220"/>
                  </a:cubicBezTo>
                  <a:cubicBezTo>
                    <a:pt x="242" y="1266"/>
                    <a:pt x="339" y="1317"/>
                    <a:pt x="487" y="1317"/>
                  </a:cubicBezTo>
                  <a:cubicBezTo>
                    <a:pt x="519" y="1317"/>
                    <a:pt x="551" y="1295"/>
                    <a:pt x="570" y="1295"/>
                  </a:cubicBezTo>
                  <a:cubicBezTo>
                    <a:pt x="579" y="1295"/>
                    <a:pt x="585" y="1300"/>
                    <a:pt x="585" y="1317"/>
                  </a:cubicBezTo>
                  <a:cubicBezTo>
                    <a:pt x="631" y="1317"/>
                    <a:pt x="631" y="1364"/>
                    <a:pt x="682" y="1364"/>
                  </a:cubicBezTo>
                  <a:cubicBezTo>
                    <a:pt x="779" y="1512"/>
                    <a:pt x="974" y="1609"/>
                    <a:pt x="1118" y="1609"/>
                  </a:cubicBezTo>
                  <a:lnTo>
                    <a:pt x="1169" y="1609"/>
                  </a:lnTo>
                  <a:cubicBezTo>
                    <a:pt x="1169" y="1609"/>
                    <a:pt x="1216" y="1609"/>
                    <a:pt x="1216" y="1559"/>
                  </a:cubicBezTo>
                  <a:cubicBezTo>
                    <a:pt x="1410" y="1266"/>
                    <a:pt x="1656" y="830"/>
                    <a:pt x="1753" y="441"/>
                  </a:cubicBezTo>
                  <a:cubicBezTo>
                    <a:pt x="1508" y="441"/>
                    <a:pt x="1266" y="441"/>
                    <a:pt x="1072" y="343"/>
                  </a:cubicBezTo>
                  <a:cubicBezTo>
                    <a:pt x="826" y="293"/>
                    <a:pt x="729" y="51"/>
                    <a:pt x="5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97" name="Google Shape;3179;p50">
              <a:extLst>
                <a:ext uri="{FF2B5EF4-FFF2-40B4-BE49-F238E27FC236}">
                  <a16:creationId xmlns:a16="http://schemas.microsoft.com/office/drawing/2014/main" xmlns="" id="{3DD6E161-4D8F-C131-4DEC-5448ACF8734A}"/>
                </a:ext>
              </a:extLst>
            </p:cNvPr>
            <p:cNvSpPr/>
            <p:nvPr/>
          </p:nvSpPr>
          <p:spPr>
            <a:xfrm>
              <a:off x="7372388" y="1878897"/>
              <a:ext cx="79379" cy="179989"/>
            </a:xfrm>
            <a:custGeom>
              <a:avLst/>
              <a:gdLst/>
              <a:ahLst/>
              <a:cxnLst/>
              <a:rect l="l" t="t" r="r" b="b"/>
              <a:pathLst>
                <a:path w="344" h="780" extrusionOk="0">
                  <a:moveTo>
                    <a:pt x="293" y="1"/>
                  </a:moveTo>
                  <a:cubicBezTo>
                    <a:pt x="246" y="242"/>
                    <a:pt x="148" y="488"/>
                    <a:pt x="0" y="729"/>
                  </a:cubicBezTo>
                  <a:lnTo>
                    <a:pt x="0" y="780"/>
                  </a:lnTo>
                  <a:lnTo>
                    <a:pt x="51" y="780"/>
                  </a:lnTo>
                  <a:cubicBezTo>
                    <a:pt x="195" y="534"/>
                    <a:pt x="293" y="242"/>
                    <a:pt x="34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98" name="Google Shape;3180;p50">
              <a:extLst>
                <a:ext uri="{FF2B5EF4-FFF2-40B4-BE49-F238E27FC236}">
                  <a16:creationId xmlns:a16="http://schemas.microsoft.com/office/drawing/2014/main" xmlns="" id="{20F609BE-55C8-2CFD-FFF5-7EBDC6ED016D}"/>
                </a:ext>
              </a:extLst>
            </p:cNvPr>
            <p:cNvSpPr/>
            <p:nvPr/>
          </p:nvSpPr>
          <p:spPr>
            <a:xfrm>
              <a:off x="7631294" y="1241092"/>
              <a:ext cx="539269" cy="446742"/>
            </a:xfrm>
            <a:custGeom>
              <a:avLst/>
              <a:gdLst/>
              <a:ahLst/>
              <a:cxnLst/>
              <a:rect l="l" t="t" r="r" b="b"/>
              <a:pathLst>
                <a:path w="2337" h="1936" extrusionOk="0">
                  <a:moveTo>
                    <a:pt x="388" y="1"/>
                  </a:moveTo>
                  <a:cubicBezTo>
                    <a:pt x="352" y="1"/>
                    <a:pt x="316" y="13"/>
                    <a:pt x="292" y="39"/>
                  </a:cubicBezTo>
                  <a:cubicBezTo>
                    <a:pt x="0" y="183"/>
                    <a:pt x="97" y="475"/>
                    <a:pt x="144" y="767"/>
                  </a:cubicBezTo>
                  <a:cubicBezTo>
                    <a:pt x="195" y="1059"/>
                    <a:pt x="242" y="1402"/>
                    <a:pt x="339" y="1694"/>
                  </a:cubicBezTo>
                  <a:cubicBezTo>
                    <a:pt x="390" y="1791"/>
                    <a:pt x="436" y="1935"/>
                    <a:pt x="534" y="1935"/>
                  </a:cubicBezTo>
                  <a:cubicBezTo>
                    <a:pt x="779" y="1935"/>
                    <a:pt x="1071" y="1741"/>
                    <a:pt x="1266" y="1643"/>
                  </a:cubicBezTo>
                  <a:cubicBezTo>
                    <a:pt x="1461" y="1546"/>
                    <a:pt x="1655" y="1448"/>
                    <a:pt x="1799" y="1351"/>
                  </a:cubicBezTo>
                  <a:cubicBezTo>
                    <a:pt x="1897" y="1304"/>
                    <a:pt x="1947" y="1254"/>
                    <a:pt x="2045" y="1254"/>
                  </a:cubicBezTo>
                  <a:cubicBezTo>
                    <a:pt x="2142" y="1207"/>
                    <a:pt x="2189" y="1207"/>
                    <a:pt x="2286" y="1156"/>
                  </a:cubicBezTo>
                  <a:cubicBezTo>
                    <a:pt x="2286" y="1110"/>
                    <a:pt x="2337" y="1059"/>
                    <a:pt x="2286" y="1059"/>
                  </a:cubicBezTo>
                  <a:cubicBezTo>
                    <a:pt x="2286" y="1012"/>
                    <a:pt x="2337" y="1012"/>
                    <a:pt x="2337" y="1012"/>
                  </a:cubicBezTo>
                  <a:cubicBezTo>
                    <a:pt x="2337" y="962"/>
                    <a:pt x="2337" y="915"/>
                    <a:pt x="2286" y="915"/>
                  </a:cubicBezTo>
                  <a:cubicBezTo>
                    <a:pt x="2337" y="915"/>
                    <a:pt x="2286" y="817"/>
                    <a:pt x="2240" y="817"/>
                  </a:cubicBezTo>
                  <a:cubicBezTo>
                    <a:pt x="2286" y="767"/>
                    <a:pt x="2240" y="720"/>
                    <a:pt x="2189" y="720"/>
                  </a:cubicBezTo>
                  <a:cubicBezTo>
                    <a:pt x="2142" y="720"/>
                    <a:pt x="2092" y="767"/>
                    <a:pt x="2045" y="817"/>
                  </a:cubicBezTo>
                  <a:cubicBezTo>
                    <a:pt x="2045" y="767"/>
                    <a:pt x="2045" y="720"/>
                    <a:pt x="1994" y="720"/>
                  </a:cubicBezTo>
                  <a:cubicBezTo>
                    <a:pt x="1947" y="720"/>
                    <a:pt x="1947" y="720"/>
                    <a:pt x="1897" y="767"/>
                  </a:cubicBezTo>
                  <a:cubicBezTo>
                    <a:pt x="1850" y="864"/>
                    <a:pt x="1799" y="915"/>
                    <a:pt x="1753" y="1012"/>
                  </a:cubicBezTo>
                  <a:cubicBezTo>
                    <a:pt x="1702" y="1059"/>
                    <a:pt x="1702" y="1110"/>
                    <a:pt x="1655" y="1156"/>
                  </a:cubicBezTo>
                  <a:cubicBezTo>
                    <a:pt x="1558" y="1207"/>
                    <a:pt x="1507" y="1207"/>
                    <a:pt x="1461" y="1254"/>
                  </a:cubicBezTo>
                  <a:cubicBezTo>
                    <a:pt x="1313" y="1304"/>
                    <a:pt x="1168" y="1351"/>
                    <a:pt x="1020" y="1351"/>
                  </a:cubicBezTo>
                  <a:cubicBezTo>
                    <a:pt x="974" y="1402"/>
                    <a:pt x="923" y="1402"/>
                    <a:pt x="876" y="1402"/>
                  </a:cubicBezTo>
                  <a:cubicBezTo>
                    <a:pt x="779" y="1402"/>
                    <a:pt x="728" y="1448"/>
                    <a:pt x="682" y="1499"/>
                  </a:cubicBezTo>
                  <a:cubicBezTo>
                    <a:pt x="631" y="1402"/>
                    <a:pt x="682" y="1254"/>
                    <a:pt x="682" y="1156"/>
                  </a:cubicBezTo>
                  <a:lnTo>
                    <a:pt x="682" y="817"/>
                  </a:lnTo>
                  <a:cubicBezTo>
                    <a:pt x="682" y="572"/>
                    <a:pt x="631" y="331"/>
                    <a:pt x="534" y="136"/>
                  </a:cubicBezTo>
                  <a:cubicBezTo>
                    <a:pt x="534" y="85"/>
                    <a:pt x="534" y="85"/>
                    <a:pt x="487" y="39"/>
                  </a:cubicBezTo>
                  <a:cubicBezTo>
                    <a:pt x="462" y="13"/>
                    <a:pt x="425" y="1"/>
                    <a:pt x="388" y="1"/>
                  </a:cubicBezTo>
                  <a:close/>
                </a:path>
              </a:pathLst>
            </a:custGeom>
            <a:solidFill>
              <a:srgbClr val="F7E0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99" name="Google Shape;3181;p50">
              <a:extLst>
                <a:ext uri="{FF2B5EF4-FFF2-40B4-BE49-F238E27FC236}">
                  <a16:creationId xmlns:a16="http://schemas.microsoft.com/office/drawing/2014/main" xmlns="" id="{4F192AC2-72D3-ACF8-463C-0731B091862A}"/>
                </a:ext>
              </a:extLst>
            </p:cNvPr>
            <p:cNvSpPr/>
            <p:nvPr/>
          </p:nvSpPr>
          <p:spPr>
            <a:xfrm>
              <a:off x="7743440" y="1249861"/>
              <a:ext cx="45227" cy="168220"/>
            </a:xfrm>
            <a:custGeom>
              <a:avLst/>
              <a:gdLst/>
              <a:ahLst/>
              <a:cxnLst/>
              <a:rect l="l" t="t" r="r" b="b"/>
              <a:pathLst>
                <a:path w="196" h="729" extrusionOk="0">
                  <a:moveTo>
                    <a:pt x="1" y="1"/>
                  </a:moveTo>
                  <a:lnTo>
                    <a:pt x="1" y="145"/>
                  </a:lnTo>
                  <a:cubicBezTo>
                    <a:pt x="85" y="273"/>
                    <a:pt x="131" y="363"/>
                    <a:pt x="175" y="478"/>
                  </a:cubicBezTo>
                  <a:lnTo>
                    <a:pt x="175" y="478"/>
                  </a:lnTo>
                  <a:cubicBezTo>
                    <a:pt x="152" y="343"/>
                    <a:pt x="109" y="221"/>
                    <a:pt x="48" y="98"/>
                  </a:cubicBezTo>
                  <a:cubicBezTo>
                    <a:pt x="48" y="47"/>
                    <a:pt x="48" y="47"/>
                    <a:pt x="1" y="1"/>
                  </a:cubicBezTo>
                  <a:close/>
                  <a:moveTo>
                    <a:pt x="175" y="478"/>
                  </a:moveTo>
                  <a:cubicBezTo>
                    <a:pt x="189" y="557"/>
                    <a:pt x="196" y="639"/>
                    <a:pt x="196" y="729"/>
                  </a:cubicBezTo>
                  <a:lnTo>
                    <a:pt x="196" y="534"/>
                  </a:lnTo>
                  <a:cubicBezTo>
                    <a:pt x="189" y="515"/>
                    <a:pt x="182" y="496"/>
                    <a:pt x="175" y="478"/>
                  </a:cubicBezTo>
                  <a:close/>
                </a:path>
              </a:pathLst>
            </a:custGeom>
            <a:solidFill>
              <a:srgbClr val="F5D8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00" name="Google Shape;3182;p50">
              <a:extLst>
                <a:ext uri="{FF2B5EF4-FFF2-40B4-BE49-F238E27FC236}">
                  <a16:creationId xmlns:a16="http://schemas.microsoft.com/office/drawing/2014/main" xmlns="" id="{6EF0A963-855A-D285-B19E-3FC6FF3586CD}"/>
                </a:ext>
              </a:extLst>
            </p:cNvPr>
            <p:cNvSpPr/>
            <p:nvPr/>
          </p:nvSpPr>
          <p:spPr>
            <a:xfrm>
              <a:off x="7709289" y="1407235"/>
              <a:ext cx="461274" cy="280598"/>
            </a:xfrm>
            <a:custGeom>
              <a:avLst/>
              <a:gdLst/>
              <a:ahLst/>
              <a:cxnLst/>
              <a:rect l="l" t="t" r="r" b="b"/>
              <a:pathLst>
                <a:path w="1999" h="1216" extrusionOk="0">
                  <a:moveTo>
                    <a:pt x="1656" y="0"/>
                  </a:moveTo>
                  <a:cubicBezTo>
                    <a:pt x="1609" y="0"/>
                    <a:pt x="1609" y="0"/>
                    <a:pt x="1559" y="47"/>
                  </a:cubicBezTo>
                  <a:cubicBezTo>
                    <a:pt x="1512" y="144"/>
                    <a:pt x="1461" y="195"/>
                    <a:pt x="1415" y="292"/>
                  </a:cubicBezTo>
                  <a:cubicBezTo>
                    <a:pt x="1364" y="339"/>
                    <a:pt x="1364" y="390"/>
                    <a:pt x="1317" y="436"/>
                  </a:cubicBezTo>
                  <a:cubicBezTo>
                    <a:pt x="1220" y="487"/>
                    <a:pt x="1169" y="487"/>
                    <a:pt x="1123" y="534"/>
                  </a:cubicBezTo>
                  <a:cubicBezTo>
                    <a:pt x="975" y="584"/>
                    <a:pt x="830" y="631"/>
                    <a:pt x="682" y="631"/>
                  </a:cubicBezTo>
                  <a:cubicBezTo>
                    <a:pt x="636" y="682"/>
                    <a:pt x="585" y="682"/>
                    <a:pt x="538" y="682"/>
                  </a:cubicBezTo>
                  <a:cubicBezTo>
                    <a:pt x="441" y="682"/>
                    <a:pt x="390" y="728"/>
                    <a:pt x="344" y="779"/>
                  </a:cubicBezTo>
                  <a:cubicBezTo>
                    <a:pt x="293" y="779"/>
                    <a:pt x="293" y="728"/>
                    <a:pt x="293" y="728"/>
                  </a:cubicBezTo>
                  <a:cubicBezTo>
                    <a:pt x="293" y="631"/>
                    <a:pt x="344" y="534"/>
                    <a:pt x="344" y="436"/>
                  </a:cubicBezTo>
                  <a:lnTo>
                    <a:pt x="344" y="195"/>
                  </a:lnTo>
                  <a:cubicBezTo>
                    <a:pt x="344" y="339"/>
                    <a:pt x="293" y="487"/>
                    <a:pt x="246" y="631"/>
                  </a:cubicBezTo>
                  <a:cubicBezTo>
                    <a:pt x="196" y="728"/>
                    <a:pt x="98" y="876"/>
                    <a:pt x="52" y="1021"/>
                  </a:cubicBezTo>
                  <a:lnTo>
                    <a:pt x="1" y="1021"/>
                  </a:lnTo>
                  <a:cubicBezTo>
                    <a:pt x="52" y="1118"/>
                    <a:pt x="98" y="1215"/>
                    <a:pt x="196" y="1215"/>
                  </a:cubicBezTo>
                  <a:cubicBezTo>
                    <a:pt x="149" y="1215"/>
                    <a:pt x="98" y="1168"/>
                    <a:pt x="98" y="1118"/>
                  </a:cubicBezTo>
                  <a:lnTo>
                    <a:pt x="196" y="1118"/>
                  </a:lnTo>
                  <a:lnTo>
                    <a:pt x="246" y="1168"/>
                  </a:lnTo>
                  <a:lnTo>
                    <a:pt x="246" y="1215"/>
                  </a:lnTo>
                  <a:cubicBezTo>
                    <a:pt x="488" y="1215"/>
                    <a:pt x="733" y="1021"/>
                    <a:pt x="928" y="923"/>
                  </a:cubicBezTo>
                  <a:cubicBezTo>
                    <a:pt x="1123" y="826"/>
                    <a:pt x="1317" y="728"/>
                    <a:pt x="1461" y="631"/>
                  </a:cubicBezTo>
                  <a:cubicBezTo>
                    <a:pt x="1559" y="584"/>
                    <a:pt x="1609" y="534"/>
                    <a:pt x="1707" y="534"/>
                  </a:cubicBezTo>
                  <a:cubicBezTo>
                    <a:pt x="1804" y="487"/>
                    <a:pt x="1851" y="487"/>
                    <a:pt x="1948" y="436"/>
                  </a:cubicBezTo>
                  <a:lnTo>
                    <a:pt x="1948" y="339"/>
                  </a:lnTo>
                  <a:cubicBezTo>
                    <a:pt x="1948" y="292"/>
                    <a:pt x="1999" y="292"/>
                    <a:pt x="1999" y="292"/>
                  </a:cubicBezTo>
                  <a:lnTo>
                    <a:pt x="1999" y="242"/>
                  </a:lnTo>
                  <a:cubicBezTo>
                    <a:pt x="1999" y="242"/>
                    <a:pt x="1999" y="195"/>
                    <a:pt x="1948" y="195"/>
                  </a:cubicBezTo>
                  <a:lnTo>
                    <a:pt x="1948" y="97"/>
                  </a:lnTo>
                  <a:cubicBezTo>
                    <a:pt x="1948" y="47"/>
                    <a:pt x="1902" y="0"/>
                    <a:pt x="1851" y="0"/>
                  </a:cubicBezTo>
                  <a:cubicBezTo>
                    <a:pt x="1804" y="0"/>
                    <a:pt x="1754" y="47"/>
                    <a:pt x="1707" y="97"/>
                  </a:cubicBezTo>
                  <a:lnTo>
                    <a:pt x="1707" y="47"/>
                  </a:lnTo>
                  <a:cubicBezTo>
                    <a:pt x="1707" y="47"/>
                    <a:pt x="1707" y="0"/>
                    <a:pt x="1656" y="0"/>
                  </a:cubicBezTo>
                  <a:close/>
                </a:path>
              </a:pathLst>
            </a:custGeom>
            <a:solidFill>
              <a:srgbClr val="F5D8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01" name="Google Shape;3183;p50">
              <a:extLst>
                <a:ext uri="{FF2B5EF4-FFF2-40B4-BE49-F238E27FC236}">
                  <a16:creationId xmlns:a16="http://schemas.microsoft.com/office/drawing/2014/main" xmlns="" id="{78EB61FB-8CE4-C52D-D3CC-64440C3D051C}"/>
                </a:ext>
              </a:extLst>
            </p:cNvPr>
            <p:cNvSpPr/>
            <p:nvPr/>
          </p:nvSpPr>
          <p:spPr>
            <a:xfrm>
              <a:off x="7731903" y="1664988"/>
              <a:ext cx="34382" cy="22845"/>
            </a:xfrm>
            <a:custGeom>
              <a:avLst/>
              <a:gdLst/>
              <a:ahLst/>
              <a:cxnLst/>
              <a:rect l="l" t="t" r="r" b="b"/>
              <a:pathLst>
                <a:path w="149" h="99" extrusionOk="0">
                  <a:moveTo>
                    <a:pt x="0" y="1"/>
                  </a:moveTo>
                  <a:cubicBezTo>
                    <a:pt x="0" y="51"/>
                    <a:pt x="51" y="98"/>
                    <a:pt x="98" y="98"/>
                  </a:cubicBezTo>
                  <a:lnTo>
                    <a:pt x="148" y="98"/>
                  </a:lnTo>
                  <a:lnTo>
                    <a:pt x="148" y="51"/>
                  </a:lnTo>
                  <a:lnTo>
                    <a:pt x="98" y="1"/>
                  </a:lnTo>
                  <a:close/>
                </a:path>
              </a:pathLst>
            </a:custGeom>
            <a:solidFill>
              <a:srgbClr val="EECA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02" name="Google Shape;3184;p50">
              <a:extLst>
                <a:ext uri="{FF2B5EF4-FFF2-40B4-BE49-F238E27FC236}">
                  <a16:creationId xmlns:a16="http://schemas.microsoft.com/office/drawing/2014/main" xmlns="" id="{24E19DA0-1CAF-16FE-DC42-4F31D3F440D6}"/>
                </a:ext>
              </a:extLst>
            </p:cNvPr>
            <p:cNvSpPr/>
            <p:nvPr/>
          </p:nvSpPr>
          <p:spPr>
            <a:xfrm>
              <a:off x="7350005" y="1228632"/>
              <a:ext cx="438661" cy="661344"/>
            </a:xfrm>
            <a:custGeom>
              <a:avLst/>
              <a:gdLst/>
              <a:ahLst/>
              <a:cxnLst/>
              <a:rect l="l" t="t" r="r" b="b"/>
              <a:pathLst>
                <a:path w="1901" h="2866" extrusionOk="0">
                  <a:moveTo>
                    <a:pt x="1233" y="1"/>
                  </a:moveTo>
                  <a:cubicBezTo>
                    <a:pt x="996" y="1"/>
                    <a:pt x="774" y="160"/>
                    <a:pt x="682" y="431"/>
                  </a:cubicBezTo>
                  <a:cubicBezTo>
                    <a:pt x="635" y="529"/>
                    <a:pt x="635" y="677"/>
                    <a:pt x="584" y="821"/>
                  </a:cubicBezTo>
                  <a:cubicBezTo>
                    <a:pt x="538" y="1358"/>
                    <a:pt x="343" y="1845"/>
                    <a:pt x="51" y="2281"/>
                  </a:cubicBezTo>
                  <a:cubicBezTo>
                    <a:pt x="0" y="2281"/>
                    <a:pt x="0" y="2332"/>
                    <a:pt x="0" y="2379"/>
                  </a:cubicBezTo>
                  <a:cubicBezTo>
                    <a:pt x="0" y="2429"/>
                    <a:pt x="0" y="2429"/>
                    <a:pt x="51" y="2429"/>
                  </a:cubicBezTo>
                  <a:cubicBezTo>
                    <a:pt x="292" y="2768"/>
                    <a:pt x="732" y="2866"/>
                    <a:pt x="1122" y="2866"/>
                  </a:cubicBezTo>
                  <a:cubicBezTo>
                    <a:pt x="1168" y="2866"/>
                    <a:pt x="1219" y="2866"/>
                    <a:pt x="1219" y="2819"/>
                  </a:cubicBezTo>
                  <a:cubicBezTo>
                    <a:pt x="1266" y="2819"/>
                    <a:pt x="1316" y="2721"/>
                    <a:pt x="1316" y="2671"/>
                  </a:cubicBezTo>
                  <a:cubicBezTo>
                    <a:pt x="1414" y="2379"/>
                    <a:pt x="1461" y="2040"/>
                    <a:pt x="1609" y="1795"/>
                  </a:cubicBezTo>
                  <a:cubicBezTo>
                    <a:pt x="1655" y="1650"/>
                    <a:pt x="1753" y="1502"/>
                    <a:pt x="1803" y="1405"/>
                  </a:cubicBezTo>
                  <a:cubicBezTo>
                    <a:pt x="1901" y="1164"/>
                    <a:pt x="1901" y="871"/>
                    <a:pt x="1901" y="626"/>
                  </a:cubicBezTo>
                  <a:cubicBezTo>
                    <a:pt x="1850" y="482"/>
                    <a:pt x="1803" y="287"/>
                    <a:pt x="1655" y="190"/>
                  </a:cubicBezTo>
                  <a:cubicBezTo>
                    <a:pt x="1527" y="60"/>
                    <a:pt x="1377" y="1"/>
                    <a:pt x="12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03" name="Google Shape;3185;p50">
              <a:extLst>
                <a:ext uri="{FF2B5EF4-FFF2-40B4-BE49-F238E27FC236}">
                  <a16:creationId xmlns:a16="http://schemas.microsoft.com/office/drawing/2014/main" xmlns="" id="{A2A99038-F8CF-6E49-9F3A-3628C668A485}"/>
                </a:ext>
              </a:extLst>
            </p:cNvPr>
            <p:cNvSpPr/>
            <p:nvPr/>
          </p:nvSpPr>
          <p:spPr>
            <a:xfrm>
              <a:off x="7473920" y="1440464"/>
              <a:ext cx="11076" cy="34382"/>
            </a:xfrm>
            <a:custGeom>
              <a:avLst/>
              <a:gdLst/>
              <a:ahLst/>
              <a:cxnLst/>
              <a:rect l="l" t="t" r="r" b="b"/>
              <a:pathLst>
                <a:path w="48" h="149" extrusionOk="0">
                  <a:moveTo>
                    <a:pt x="47" y="0"/>
                  </a:moveTo>
                  <a:lnTo>
                    <a:pt x="47" y="0"/>
                  </a:lnTo>
                  <a:cubicBezTo>
                    <a:pt x="47" y="51"/>
                    <a:pt x="47" y="98"/>
                    <a:pt x="1" y="148"/>
                  </a:cubicBezTo>
                  <a:lnTo>
                    <a:pt x="1" y="148"/>
                  </a:lnTo>
                  <a:cubicBezTo>
                    <a:pt x="47" y="98"/>
                    <a:pt x="47" y="51"/>
                    <a:pt x="47" y="0"/>
                  </a:cubicBezTo>
                  <a:close/>
                </a:path>
              </a:pathLst>
            </a:custGeom>
            <a:solidFill>
              <a:srgbClr val="B3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04" name="Google Shape;3186;p50">
              <a:extLst>
                <a:ext uri="{FF2B5EF4-FFF2-40B4-BE49-F238E27FC236}">
                  <a16:creationId xmlns:a16="http://schemas.microsoft.com/office/drawing/2014/main" xmlns="" id="{DE550D3E-389F-A251-7307-AC55DBAC92EF}"/>
                </a:ext>
              </a:extLst>
            </p:cNvPr>
            <p:cNvSpPr/>
            <p:nvPr/>
          </p:nvSpPr>
          <p:spPr>
            <a:xfrm>
              <a:off x="7473920" y="1373084"/>
              <a:ext cx="145836" cy="101763"/>
            </a:xfrm>
            <a:custGeom>
              <a:avLst/>
              <a:gdLst/>
              <a:ahLst/>
              <a:cxnLst/>
              <a:rect l="l" t="t" r="r" b="b"/>
              <a:pathLst>
                <a:path w="632" h="441" extrusionOk="0">
                  <a:moveTo>
                    <a:pt x="631" y="0"/>
                  </a:moveTo>
                  <a:cubicBezTo>
                    <a:pt x="437" y="148"/>
                    <a:pt x="195" y="245"/>
                    <a:pt x="47" y="292"/>
                  </a:cubicBezTo>
                  <a:cubicBezTo>
                    <a:pt x="47" y="343"/>
                    <a:pt x="47" y="390"/>
                    <a:pt x="1" y="440"/>
                  </a:cubicBezTo>
                  <a:cubicBezTo>
                    <a:pt x="47" y="440"/>
                    <a:pt x="98" y="440"/>
                    <a:pt x="98" y="390"/>
                  </a:cubicBezTo>
                  <a:cubicBezTo>
                    <a:pt x="293" y="292"/>
                    <a:pt x="487" y="195"/>
                    <a:pt x="631" y="0"/>
                  </a:cubicBezTo>
                  <a:close/>
                </a:path>
              </a:pathLst>
            </a:custGeom>
            <a:solidFill>
              <a:srgbClr val="F7A2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05" name="Google Shape;3187;p50">
              <a:extLst>
                <a:ext uri="{FF2B5EF4-FFF2-40B4-BE49-F238E27FC236}">
                  <a16:creationId xmlns:a16="http://schemas.microsoft.com/office/drawing/2014/main" xmlns="" id="{C23967BF-EE63-3262-6438-189E3F77B1DE}"/>
                </a:ext>
              </a:extLst>
            </p:cNvPr>
            <p:cNvSpPr/>
            <p:nvPr/>
          </p:nvSpPr>
          <p:spPr>
            <a:xfrm>
              <a:off x="7394772" y="1687602"/>
              <a:ext cx="231" cy="11769"/>
            </a:xfrm>
            <a:custGeom>
              <a:avLst/>
              <a:gdLst/>
              <a:ahLst/>
              <a:cxnLst/>
              <a:rect l="l" t="t" r="r" b="b"/>
              <a:pathLst>
                <a:path w="1" h="51" extrusionOk="0">
                  <a:moveTo>
                    <a:pt x="1" y="0"/>
                  </a:moveTo>
                  <a:lnTo>
                    <a:pt x="1" y="51"/>
                  </a:lnTo>
                  <a:lnTo>
                    <a:pt x="1" y="51"/>
                  </a:lnTo>
                  <a:lnTo>
                    <a:pt x="1" y="0"/>
                  </a:lnTo>
                  <a:close/>
                </a:path>
              </a:pathLst>
            </a:custGeom>
            <a:solidFill>
              <a:srgbClr val="B3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06" name="Google Shape;3188;p50">
              <a:extLst>
                <a:ext uri="{FF2B5EF4-FFF2-40B4-BE49-F238E27FC236}">
                  <a16:creationId xmlns:a16="http://schemas.microsoft.com/office/drawing/2014/main" xmlns="" id="{C6BAE3EE-306C-4C9E-1082-49CE6F308D2E}"/>
                </a:ext>
              </a:extLst>
            </p:cNvPr>
            <p:cNvSpPr/>
            <p:nvPr/>
          </p:nvSpPr>
          <p:spPr>
            <a:xfrm>
              <a:off x="7394772" y="1687602"/>
              <a:ext cx="191755" cy="134992"/>
            </a:xfrm>
            <a:custGeom>
              <a:avLst/>
              <a:gdLst/>
              <a:ahLst/>
              <a:cxnLst/>
              <a:rect l="l" t="t" r="r" b="b"/>
              <a:pathLst>
                <a:path w="831" h="585" extrusionOk="0">
                  <a:moveTo>
                    <a:pt x="780" y="246"/>
                  </a:moveTo>
                  <a:cubicBezTo>
                    <a:pt x="780" y="246"/>
                    <a:pt x="830" y="246"/>
                    <a:pt x="830" y="292"/>
                  </a:cubicBezTo>
                  <a:lnTo>
                    <a:pt x="830" y="246"/>
                  </a:lnTo>
                  <a:close/>
                  <a:moveTo>
                    <a:pt x="780" y="440"/>
                  </a:moveTo>
                  <a:cubicBezTo>
                    <a:pt x="797" y="456"/>
                    <a:pt x="802" y="472"/>
                    <a:pt x="800" y="487"/>
                  </a:cubicBezTo>
                  <a:lnTo>
                    <a:pt x="800" y="487"/>
                  </a:lnTo>
                  <a:cubicBezTo>
                    <a:pt x="830" y="486"/>
                    <a:pt x="830" y="480"/>
                    <a:pt x="830" y="440"/>
                  </a:cubicBezTo>
                  <a:close/>
                  <a:moveTo>
                    <a:pt x="800" y="487"/>
                  </a:moveTo>
                  <a:cubicBezTo>
                    <a:pt x="795" y="487"/>
                    <a:pt x="788" y="487"/>
                    <a:pt x="780" y="487"/>
                  </a:cubicBezTo>
                  <a:cubicBezTo>
                    <a:pt x="780" y="504"/>
                    <a:pt x="769" y="520"/>
                    <a:pt x="753" y="535"/>
                  </a:cubicBezTo>
                  <a:lnTo>
                    <a:pt x="753" y="535"/>
                  </a:lnTo>
                  <a:cubicBezTo>
                    <a:pt x="777" y="528"/>
                    <a:pt x="797" y="509"/>
                    <a:pt x="800" y="487"/>
                  </a:cubicBezTo>
                  <a:close/>
                  <a:moveTo>
                    <a:pt x="753" y="535"/>
                  </a:moveTo>
                  <a:cubicBezTo>
                    <a:pt x="746" y="537"/>
                    <a:pt x="740" y="538"/>
                    <a:pt x="733" y="538"/>
                  </a:cubicBezTo>
                  <a:lnTo>
                    <a:pt x="701" y="567"/>
                  </a:lnTo>
                  <a:lnTo>
                    <a:pt x="701" y="567"/>
                  </a:lnTo>
                  <a:cubicBezTo>
                    <a:pt x="720" y="559"/>
                    <a:pt x="738" y="548"/>
                    <a:pt x="753" y="535"/>
                  </a:cubicBezTo>
                  <a:close/>
                  <a:moveTo>
                    <a:pt x="1" y="0"/>
                  </a:moveTo>
                  <a:lnTo>
                    <a:pt x="1" y="51"/>
                  </a:lnTo>
                  <a:cubicBezTo>
                    <a:pt x="98" y="195"/>
                    <a:pt x="246" y="343"/>
                    <a:pt x="344" y="487"/>
                  </a:cubicBezTo>
                  <a:cubicBezTo>
                    <a:pt x="390" y="538"/>
                    <a:pt x="441" y="538"/>
                    <a:pt x="488" y="584"/>
                  </a:cubicBezTo>
                  <a:lnTo>
                    <a:pt x="585" y="584"/>
                  </a:lnTo>
                  <a:cubicBezTo>
                    <a:pt x="538" y="584"/>
                    <a:pt x="538" y="584"/>
                    <a:pt x="538" y="538"/>
                  </a:cubicBezTo>
                  <a:cubicBezTo>
                    <a:pt x="441" y="538"/>
                    <a:pt x="390" y="440"/>
                    <a:pt x="344" y="390"/>
                  </a:cubicBezTo>
                  <a:cubicBezTo>
                    <a:pt x="293" y="292"/>
                    <a:pt x="246" y="246"/>
                    <a:pt x="196" y="148"/>
                  </a:cubicBezTo>
                  <a:cubicBezTo>
                    <a:pt x="149" y="98"/>
                    <a:pt x="98" y="51"/>
                    <a:pt x="1" y="0"/>
                  </a:cubicBezTo>
                  <a:close/>
                  <a:moveTo>
                    <a:pt x="585" y="538"/>
                  </a:moveTo>
                  <a:lnTo>
                    <a:pt x="585" y="584"/>
                  </a:lnTo>
                  <a:lnTo>
                    <a:pt x="636" y="584"/>
                  </a:lnTo>
                  <a:cubicBezTo>
                    <a:pt x="643" y="584"/>
                    <a:pt x="652" y="583"/>
                    <a:pt x="662" y="581"/>
                  </a:cubicBezTo>
                  <a:lnTo>
                    <a:pt x="662" y="581"/>
                  </a:lnTo>
                  <a:cubicBezTo>
                    <a:pt x="668" y="583"/>
                    <a:pt x="674" y="584"/>
                    <a:pt x="682" y="584"/>
                  </a:cubicBezTo>
                  <a:lnTo>
                    <a:pt x="701" y="567"/>
                  </a:lnTo>
                  <a:lnTo>
                    <a:pt x="701" y="567"/>
                  </a:lnTo>
                  <a:cubicBezTo>
                    <a:pt x="688" y="573"/>
                    <a:pt x="674" y="578"/>
                    <a:pt x="662" y="581"/>
                  </a:cubicBezTo>
                  <a:lnTo>
                    <a:pt x="662" y="581"/>
                  </a:lnTo>
                  <a:cubicBezTo>
                    <a:pt x="634" y="570"/>
                    <a:pt x="627" y="538"/>
                    <a:pt x="585" y="538"/>
                  </a:cubicBezTo>
                  <a:close/>
                </a:path>
              </a:pathLst>
            </a:custGeom>
            <a:solidFill>
              <a:srgbClr val="F7A2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07" name="Google Shape;3189;p50">
              <a:extLst>
                <a:ext uri="{FF2B5EF4-FFF2-40B4-BE49-F238E27FC236}">
                  <a16:creationId xmlns:a16="http://schemas.microsoft.com/office/drawing/2014/main" xmlns="" id="{F7888315-D65C-C823-E9D8-3FA266EB9EA9}"/>
                </a:ext>
              </a:extLst>
            </p:cNvPr>
            <p:cNvSpPr/>
            <p:nvPr/>
          </p:nvSpPr>
          <p:spPr>
            <a:xfrm>
              <a:off x="7597143" y="1070103"/>
              <a:ext cx="202370" cy="303212"/>
            </a:xfrm>
            <a:custGeom>
              <a:avLst/>
              <a:gdLst/>
              <a:ahLst/>
              <a:cxnLst/>
              <a:rect l="l" t="t" r="r" b="b"/>
              <a:pathLst>
                <a:path w="877" h="1314" extrusionOk="0">
                  <a:moveTo>
                    <a:pt x="343" y="1"/>
                  </a:moveTo>
                  <a:cubicBezTo>
                    <a:pt x="343" y="98"/>
                    <a:pt x="292" y="145"/>
                    <a:pt x="292" y="195"/>
                  </a:cubicBezTo>
                  <a:cubicBezTo>
                    <a:pt x="245" y="293"/>
                    <a:pt x="245" y="390"/>
                    <a:pt x="195" y="437"/>
                  </a:cubicBezTo>
                  <a:cubicBezTo>
                    <a:pt x="148" y="585"/>
                    <a:pt x="51" y="682"/>
                    <a:pt x="0" y="780"/>
                  </a:cubicBezTo>
                  <a:cubicBezTo>
                    <a:pt x="15" y="765"/>
                    <a:pt x="34" y="758"/>
                    <a:pt x="55" y="758"/>
                  </a:cubicBezTo>
                  <a:cubicBezTo>
                    <a:pt x="104" y="758"/>
                    <a:pt x="162" y="793"/>
                    <a:pt x="195" y="826"/>
                  </a:cubicBezTo>
                  <a:cubicBezTo>
                    <a:pt x="245" y="877"/>
                    <a:pt x="292" y="974"/>
                    <a:pt x="343" y="1021"/>
                  </a:cubicBezTo>
                  <a:cubicBezTo>
                    <a:pt x="390" y="1118"/>
                    <a:pt x="538" y="1216"/>
                    <a:pt x="682" y="1313"/>
                  </a:cubicBezTo>
                  <a:lnTo>
                    <a:pt x="732" y="1313"/>
                  </a:lnTo>
                  <a:lnTo>
                    <a:pt x="732" y="1266"/>
                  </a:lnTo>
                  <a:cubicBezTo>
                    <a:pt x="732" y="1216"/>
                    <a:pt x="682" y="1118"/>
                    <a:pt x="682" y="1072"/>
                  </a:cubicBezTo>
                  <a:cubicBezTo>
                    <a:pt x="635" y="974"/>
                    <a:pt x="635" y="877"/>
                    <a:pt x="635" y="780"/>
                  </a:cubicBezTo>
                  <a:cubicBezTo>
                    <a:pt x="635" y="682"/>
                    <a:pt x="682" y="632"/>
                    <a:pt x="732" y="534"/>
                  </a:cubicBezTo>
                  <a:cubicBezTo>
                    <a:pt x="732" y="437"/>
                    <a:pt x="779" y="390"/>
                    <a:pt x="876" y="339"/>
                  </a:cubicBezTo>
                  <a:cubicBezTo>
                    <a:pt x="876" y="339"/>
                    <a:pt x="830" y="293"/>
                    <a:pt x="779" y="293"/>
                  </a:cubicBezTo>
                  <a:lnTo>
                    <a:pt x="732" y="242"/>
                  </a:lnTo>
                  <a:cubicBezTo>
                    <a:pt x="682" y="242"/>
                    <a:pt x="635" y="195"/>
                    <a:pt x="584" y="195"/>
                  </a:cubicBezTo>
                  <a:cubicBezTo>
                    <a:pt x="584" y="145"/>
                    <a:pt x="343" y="47"/>
                    <a:pt x="343" y="1"/>
                  </a:cubicBezTo>
                  <a:close/>
                </a:path>
              </a:pathLst>
            </a:custGeom>
            <a:solidFill>
              <a:srgbClr val="F7E0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08" name="Google Shape;3190;p50">
              <a:extLst>
                <a:ext uri="{FF2B5EF4-FFF2-40B4-BE49-F238E27FC236}">
                  <a16:creationId xmlns:a16="http://schemas.microsoft.com/office/drawing/2014/main" xmlns="" id="{982E9B1F-C42A-72BE-2A17-F3391D8E7C3B}"/>
                </a:ext>
              </a:extLst>
            </p:cNvPr>
            <p:cNvSpPr/>
            <p:nvPr/>
          </p:nvSpPr>
          <p:spPr>
            <a:xfrm>
              <a:off x="7776900" y="1148329"/>
              <a:ext cx="22614" cy="22614"/>
            </a:xfrm>
            <a:custGeom>
              <a:avLst/>
              <a:gdLst/>
              <a:ahLst/>
              <a:cxnLst/>
              <a:rect l="l" t="t" r="r" b="b"/>
              <a:pathLst>
                <a:path w="98" h="98" extrusionOk="0">
                  <a:moveTo>
                    <a:pt x="97" y="0"/>
                  </a:moveTo>
                  <a:cubicBezTo>
                    <a:pt x="51" y="51"/>
                    <a:pt x="0" y="51"/>
                    <a:pt x="0" y="98"/>
                  </a:cubicBezTo>
                  <a:lnTo>
                    <a:pt x="0" y="98"/>
                  </a:lnTo>
                  <a:cubicBezTo>
                    <a:pt x="0" y="51"/>
                    <a:pt x="51" y="51"/>
                    <a:pt x="97" y="0"/>
                  </a:cubicBezTo>
                  <a:close/>
                </a:path>
              </a:pathLst>
            </a:custGeom>
            <a:solidFill>
              <a:srgbClr val="B3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09" name="Google Shape;3191;p50">
              <a:extLst>
                <a:ext uri="{FF2B5EF4-FFF2-40B4-BE49-F238E27FC236}">
                  <a16:creationId xmlns:a16="http://schemas.microsoft.com/office/drawing/2014/main" xmlns="" id="{DC20CCF1-6EBC-4B56-0E2B-C84F2E18E3AB}"/>
                </a:ext>
              </a:extLst>
            </p:cNvPr>
            <p:cNvSpPr/>
            <p:nvPr/>
          </p:nvSpPr>
          <p:spPr>
            <a:xfrm>
              <a:off x="7731903" y="1115100"/>
              <a:ext cx="67610" cy="55843"/>
            </a:xfrm>
            <a:custGeom>
              <a:avLst/>
              <a:gdLst/>
              <a:ahLst/>
              <a:cxnLst/>
              <a:rect l="l" t="t" r="r" b="b"/>
              <a:pathLst>
                <a:path w="293" h="242" extrusionOk="0">
                  <a:moveTo>
                    <a:pt x="0" y="0"/>
                  </a:moveTo>
                  <a:lnTo>
                    <a:pt x="0" y="47"/>
                  </a:lnTo>
                  <a:cubicBezTo>
                    <a:pt x="51" y="98"/>
                    <a:pt x="98" y="195"/>
                    <a:pt x="195" y="242"/>
                  </a:cubicBezTo>
                  <a:cubicBezTo>
                    <a:pt x="195" y="195"/>
                    <a:pt x="246" y="195"/>
                    <a:pt x="292" y="144"/>
                  </a:cubicBezTo>
                  <a:cubicBezTo>
                    <a:pt x="195" y="98"/>
                    <a:pt x="98" y="98"/>
                    <a:pt x="0" y="0"/>
                  </a:cubicBezTo>
                  <a:close/>
                </a:path>
              </a:pathLst>
            </a:custGeom>
            <a:solidFill>
              <a:srgbClr val="F5D8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0" name="Google Shape;3192;p50">
              <a:extLst>
                <a:ext uri="{FF2B5EF4-FFF2-40B4-BE49-F238E27FC236}">
                  <a16:creationId xmlns:a16="http://schemas.microsoft.com/office/drawing/2014/main" xmlns="" id="{1F5C09FC-CE8B-F9E9-7C22-D2554812245D}"/>
                </a:ext>
              </a:extLst>
            </p:cNvPr>
            <p:cNvSpPr/>
            <p:nvPr/>
          </p:nvSpPr>
          <p:spPr>
            <a:xfrm>
              <a:off x="7676060" y="901191"/>
              <a:ext cx="247367" cy="261676"/>
            </a:xfrm>
            <a:custGeom>
              <a:avLst/>
              <a:gdLst/>
              <a:ahLst/>
              <a:cxnLst/>
              <a:rect l="l" t="t" r="r" b="b"/>
              <a:pathLst>
                <a:path w="1072" h="1134" extrusionOk="0">
                  <a:moveTo>
                    <a:pt x="632" y="0"/>
                  </a:moveTo>
                  <a:cubicBezTo>
                    <a:pt x="534" y="0"/>
                    <a:pt x="340" y="0"/>
                    <a:pt x="242" y="98"/>
                  </a:cubicBezTo>
                  <a:cubicBezTo>
                    <a:pt x="196" y="148"/>
                    <a:pt x="145" y="246"/>
                    <a:pt x="98" y="343"/>
                  </a:cubicBezTo>
                  <a:cubicBezTo>
                    <a:pt x="48" y="441"/>
                    <a:pt x="1" y="585"/>
                    <a:pt x="1" y="682"/>
                  </a:cubicBezTo>
                  <a:cubicBezTo>
                    <a:pt x="48" y="779"/>
                    <a:pt x="98" y="830"/>
                    <a:pt x="145" y="877"/>
                  </a:cubicBezTo>
                  <a:cubicBezTo>
                    <a:pt x="293" y="974"/>
                    <a:pt x="437" y="1071"/>
                    <a:pt x="632" y="1122"/>
                  </a:cubicBezTo>
                  <a:cubicBezTo>
                    <a:pt x="679" y="1122"/>
                    <a:pt x="727" y="1133"/>
                    <a:pt x="775" y="1133"/>
                  </a:cubicBezTo>
                  <a:cubicBezTo>
                    <a:pt x="825" y="1133"/>
                    <a:pt x="874" y="1121"/>
                    <a:pt x="924" y="1071"/>
                  </a:cubicBezTo>
                  <a:cubicBezTo>
                    <a:pt x="924" y="1071"/>
                    <a:pt x="974" y="1025"/>
                    <a:pt x="974" y="974"/>
                  </a:cubicBezTo>
                  <a:cubicBezTo>
                    <a:pt x="1021" y="877"/>
                    <a:pt x="1072" y="733"/>
                    <a:pt x="1072" y="585"/>
                  </a:cubicBezTo>
                  <a:lnTo>
                    <a:pt x="1072" y="343"/>
                  </a:lnTo>
                  <a:lnTo>
                    <a:pt x="1072" y="148"/>
                  </a:lnTo>
                  <a:cubicBezTo>
                    <a:pt x="1021" y="98"/>
                    <a:pt x="924" y="98"/>
                    <a:pt x="877" y="51"/>
                  </a:cubicBezTo>
                  <a:cubicBezTo>
                    <a:pt x="826" y="51"/>
                    <a:pt x="729" y="0"/>
                    <a:pt x="632" y="0"/>
                  </a:cubicBezTo>
                  <a:close/>
                </a:path>
              </a:pathLst>
            </a:custGeom>
            <a:solidFill>
              <a:srgbClr val="F7E0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1" name="Google Shape;3193;p50">
              <a:extLst>
                <a:ext uri="{FF2B5EF4-FFF2-40B4-BE49-F238E27FC236}">
                  <a16:creationId xmlns:a16="http://schemas.microsoft.com/office/drawing/2014/main" xmlns="" id="{5EBA7031-8093-2C07-E1D7-07280C9C5B56}"/>
                </a:ext>
              </a:extLst>
            </p:cNvPr>
            <p:cNvSpPr/>
            <p:nvPr/>
          </p:nvSpPr>
          <p:spPr>
            <a:xfrm>
              <a:off x="7911660" y="990955"/>
              <a:ext cx="22614" cy="67842"/>
            </a:xfrm>
            <a:custGeom>
              <a:avLst/>
              <a:gdLst/>
              <a:ahLst/>
              <a:cxnLst/>
              <a:rect l="l" t="t" r="r" b="b"/>
              <a:pathLst>
                <a:path w="98" h="294" extrusionOk="0">
                  <a:moveTo>
                    <a:pt x="51" y="1"/>
                  </a:moveTo>
                  <a:lnTo>
                    <a:pt x="0" y="293"/>
                  </a:lnTo>
                  <a:lnTo>
                    <a:pt x="98" y="293"/>
                  </a:lnTo>
                  <a:lnTo>
                    <a:pt x="98" y="246"/>
                  </a:lnTo>
                  <a:cubicBezTo>
                    <a:pt x="98" y="149"/>
                    <a:pt x="51" y="98"/>
                    <a:pt x="51" y="1"/>
                  </a:cubicBezTo>
                  <a:close/>
                </a:path>
              </a:pathLst>
            </a:custGeom>
            <a:solidFill>
              <a:srgbClr val="F7E0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2" name="Google Shape;3194;p50">
              <a:extLst>
                <a:ext uri="{FF2B5EF4-FFF2-40B4-BE49-F238E27FC236}">
                  <a16:creationId xmlns:a16="http://schemas.microsoft.com/office/drawing/2014/main" xmlns="" id="{0A9B5B73-0659-5B71-26BB-8089F781D57C}"/>
                </a:ext>
              </a:extLst>
            </p:cNvPr>
            <p:cNvSpPr/>
            <p:nvPr/>
          </p:nvSpPr>
          <p:spPr>
            <a:xfrm>
              <a:off x="7911660" y="990955"/>
              <a:ext cx="22614" cy="45228"/>
            </a:xfrm>
            <a:custGeom>
              <a:avLst/>
              <a:gdLst/>
              <a:ahLst/>
              <a:cxnLst/>
              <a:rect l="l" t="t" r="r" b="b"/>
              <a:pathLst>
                <a:path w="98" h="196" extrusionOk="0">
                  <a:moveTo>
                    <a:pt x="51" y="1"/>
                  </a:moveTo>
                  <a:lnTo>
                    <a:pt x="12" y="149"/>
                  </a:lnTo>
                  <a:lnTo>
                    <a:pt x="98" y="149"/>
                  </a:lnTo>
                  <a:cubicBezTo>
                    <a:pt x="51" y="98"/>
                    <a:pt x="51" y="52"/>
                    <a:pt x="51" y="1"/>
                  </a:cubicBezTo>
                  <a:close/>
                  <a:moveTo>
                    <a:pt x="0" y="149"/>
                  </a:moveTo>
                  <a:lnTo>
                    <a:pt x="0" y="196"/>
                  </a:lnTo>
                  <a:lnTo>
                    <a:pt x="12" y="149"/>
                  </a:lnTo>
                  <a:close/>
                </a:path>
              </a:pathLst>
            </a:custGeom>
            <a:solidFill>
              <a:srgbClr val="D89D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3" name="Google Shape;3195;p50">
              <a:extLst>
                <a:ext uri="{FF2B5EF4-FFF2-40B4-BE49-F238E27FC236}">
                  <a16:creationId xmlns:a16="http://schemas.microsoft.com/office/drawing/2014/main" xmlns="" id="{C442EBBC-6073-B017-67D0-CC87E881C42A}"/>
                </a:ext>
              </a:extLst>
            </p:cNvPr>
            <p:cNvSpPr/>
            <p:nvPr/>
          </p:nvSpPr>
          <p:spPr>
            <a:xfrm>
              <a:off x="7844280" y="980340"/>
              <a:ext cx="44997" cy="22614"/>
            </a:xfrm>
            <a:custGeom>
              <a:avLst/>
              <a:gdLst/>
              <a:ahLst/>
              <a:cxnLst/>
              <a:rect l="l" t="t" r="r" b="b"/>
              <a:pathLst>
                <a:path w="195" h="98" extrusionOk="0">
                  <a:moveTo>
                    <a:pt x="51" y="0"/>
                  </a:moveTo>
                  <a:lnTo>
                    <a:pt x="0" y="47"/>
                  </a:lnTo>
                  <a:lnTo>
                    <a:pt x="51" y="47"/>
                  </a:lnTo>
                  <a:cubicBezTo>
                    <a:pt x="51" y="47"/>
                    <a:pt x="51" y="0"/>
                    <a:pt x="97" y="0"/>
                  </a:cubicBezTo>
                  <a:close/>
                  <a:moveTo>
                    <a:pt x="148" y="0"/>
                  </a:moveTo>
                  <a:lnTo>
                    <a:pt x="148" y="47"/>
                  </a:lnTo>
                  <a:cubicBezTo>
                    <a:pt x="195" y="47"/>
                    <a:pt x="195" y="47"/>
                    <a:pt x="195" y="98"/>
                  </a:cubicBez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4" name="Google Shape;3196;p50">
              <a:extLst>
                <a:ext uri="{FF2B5EF4-FFF2-40B4-BE49-F238E27FC236}">
                  <a16:creationId xmlns:a16="http://schemas.microsoft.com/office/drawing/2014/main" xmlns="" id="{F8258FAD-0F30-CA27-5764-7062398E8EE6}"/>
                </a:ext>
              </a:extLst>
            </p:cNvPr>
            <p:cNvSpPr/>
            <p:nvPr/>
          </p:nvSpPr>
          <p:spPr>
            <a:xfrm>
              <a:off x="7821666" y="990955"/>
              <a:ext cx="22844" cy="22845"/>
            </a:xfrm>
            <a:custGeom>
              <a:avLst/>
              <a:gdLst/>
              <a:ahLst/>
              <a:cxnLst/>
              <a:rect l="l" t="t" r="r" b="b"/>
              <a:pathLst>
                <a:path w="99" h="99" extrusionOk="0">
                  <a:moveTo>
                    <a:pt x="1" y="1"/>
                  </a:moveTo>
                  <a:lnTo>
                    <a:pt x="1" y="52"/>
                  </a:lnTo>
                  <a:lnTo>
                    <a:pt x="51" y="52"/>
                  </a:lnTo>
                  <a:lnTo>
                    <a:pt x="51" y="1"/>
                  </a:lnTo>
                  <a:close/>
                  <a:moveTo>
                    <a:pt x="51" y="52"/>
                  </a:moveTo>
                  <a:lnTo>
                    <a:pt x="98" y="98"/>
                  </a:lnTo>
                  <a:cubicBezTo>
                    <a:pt x="98" y="98"/>
                    <a:pt x="98" y="52"/>
                    <a:pt x="51" y="52"/>
                  </a:cubicBezTo>
                  <a:close/>
                </a:path>
              </a:pathLst>
            </a:custGeom>
            <a:solidFill>
              <a:srgbClr val="F2CE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5" name="Google Shape;3197;p50">
              <a:extLst>
                <a:ext uri="{FF2B5EF4-FFF2-40B4-BE49-F238E27FC236}">
                  <a16:creationId xmlns:a16="http://schemas.microsoft.com/office/drawing/2014/main" xmlns="" id="{5D331802-832E-E73B-E627-4EB5DD47EBB7}"/>
                </a:ext>
              </a:extLst>
            </p:cNvPr>
            <p:cNvSpPr/>
            <p:nvPr/>
          </p:nvSpPr>
          <p:spPr>
            <a:xfrm>
              <a:off x="7811051" y="1002723"/>
              <a:ext cx="22614" cy="11076"/>
            </a:xfrm>
            <a:custGeom>
              <a:avLst/>
              <a:gdLst/>
              <a:ahLst/>
              <a:cxnLst/>
              <a:rect l="l" t="t" r="r" b="b"/>
              <a:pathLst>
                <a:path w="98" h="48" extrusionOk="0">
                  <a:moveTo>
                    <a:pt x="0" y="1"/>
                  </a:moveTo>
                  <a:lnTo>
                    <a:pt x="0" y="47"/>
                  </a:lnTo>
                  <a:lnTo>
                    <a:pt x="97" y="47"/>
                  </a:lnTo>
                  <a:cubicBezTo>
                    <a:pt x="97" y="47"/>
                    <a:pt x="47" y="47"/>
                    <a:pt x="47" y="1"/>
                  </a:cubicBezTo>
                  <a:close/>
                </a:path>
              </a:pathLst>
            </a:custGeom>
            <a:solidFill>
              <a:srgbClr val="F2CE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6" name="Google Shape;3198;p50">
              <a:extLst>
                <a:ext uri="{FF2B5EF4-FFF2-40B4-BE49-F238E27FC236}">
                  <a16:creationId xmlns:a16="http://schemas.microsoft.com/office/drawing/2014/main" xmlns="" id="{3C366196-AE7C-7E21-2A21-AE8E3A11E943}"/>
                </a:ext>
              </a:extLst>
            </p:cNvPr>
            <p:cNvSpPr/>
            <p:nvPr/>
          </p:nvSpPr>
          <p:spPr>
            <a:xfrm>
              <a:off x="7833434" y="1025106"/>
              <a:ext cx="112607" cy="135222"/>
            </a:xfrm>
            <a:custGeom>
              <a:avLst/>
              <a:gdLst/>
              <a:ahLst/>
              <a:cxnLst/>
              <a:rect l="l" t="t" r="r" b="b"/>
              <a:pathLst>
                <a:path w="488" h="586" extrusionOk="0">
                  <a:moveTo>
                    <a:pt x="339" y="1"/>
                  </a:moveTo>
                  <a:cubicBezTo>
                    <a:pt x="242" y="48"/>
                    <a:pt x="144" y="145"/>
                    <a:pt x="47" y="196"/>
                  </a:cubicBezTo>
                  <a:lnTo>
                    <a:pt x="47" y="242"/>
                  </a:lnTo>
                  <a:cubicBezTo>
                    <a:pt x="0" y="242"/>
                    <a:pt x="0" y="293"/>
                    <a:pt x="0" y="293"/>
                  </a:cubicBezTo>
                  <a:lnTo>
                    <a:pt x="0" y="390"/>
                  </a:lnTo>
                  <a:lnTo>
                    <a:pt x="0" y="437"/>
                  </a:lnTo>
                  <a:lnTo>
                    <a:pt x="47" y="488"/>
                  </a:lnTo>
                  <a:lnTo>
                    <a:pt x="144" y="585"/>
                  </a:lnTo>
                  <a:lnTo>
                    <a:pt x="242" y="585"/>
                  </a:lnTo>
                  <a:cubicBezTo>
                    <a:pt x="390" y="488"/>
                    <a:pt x="437" y="340"/>
                    <a:pt x="487" y="196"/>
                  </a:cubicBezTo>
                  <a:cubicBezTo>
                    <a:pt x="487" y="145"/>
                    <a:pt x="487" y="98"/>
                    <a:pt x="437" y="48"/>
                  </a:cubicBezTo>
                  <a:lnTo>
                    <a:pt x="43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7" name="Google Shape;3199;p50">
              <a:extLst>
                <a:ext uri="{FF2B5EF4-FFF2-40B4-BE49-F238E27FC236}">
                  <a16:creationId xmlns:a16="http://schemas.microsoft.com/office/drawing/2014/main" xmlns="" id="{399E2ED3-7B83-21ED-EF3D-A1303B737136}"/>
                </a:ext>
              </a:extLst>
            </p:cNvPr>
            <p:cNvSpPr/>
            <p:nvPr/>
          </p:nvSpPr>
          <p:spPr>
            <a:xfrm>
              <a:off x="7889046" y="1080949"/>
              <a:ext cx="56996" cy="11999"/>
            </a:xfrm>
            <a:custGeom>
              <a:avLst/>
              <a:gdLst/>
              <a:ahLst/>
              <a:cxnLst/>
              <a:rect l="l" t="t" r="r" b="b"/>
              <a:pathLst>
                <a:path w="247" h="52" extrusionOk="0">
                  <a:moveTo>
                    <a:pt x="1" y="0"/>
                  </a:moveTo>
                  <a:cubicBezTo>
                    <a:pt x="51" y="0"/>
                    <a:pt x="98" y="51"/>
                    <a:pt x="149" y="51"/>
                  </a:cubicBezTo>
                  <a:lnTo>
                    <a:pt x="196" y="51"/>
                  </a:lnTo>
                  <a:lnTo>
                    <a:pt x="24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8" name="Google Shape;3200;p50">
              <a:extLst>
                <a:ext uri="{FF2B5EF4-FFF2-40B4-BE49-F238E27FC236}">
                  <a16:creationId xmlns:a16="http://schemas.microsoft.com/office/drawing/2014/main" xmlns="" id="{24BF725A-9092-8433-A333-3F202A4028A7}"/>
                </a:ext>
              </a:extLst>
            </p:cNvPr>
            <p:cNvSpPr/>
            <p:nvPr/>
          </p:nvSpPr>
          <p:spPr>
            <a:xfrm>
              <a:off x="7866663" y="1103332"/>
              <a:ext cx="67610" cy="11999"/>
            </a:xfrm>
            <a:custGeom>
              <a:avLst/>
              <a:gdLst/>
              <a:ahLst/>
              <a:cxnLst/>
              <a:rect l="l" t="t" r="r" b="b"/>
              <a:pathLst>
                <a:path w="293" h="52" extrusionOk="0">
                  <a:moveTo>
                    <a:pt x="0" y="1"/>
                  </a:moveTo>
                  <a:cubicBezTo>
                    <a:pt x="98" y="1"/>
                    <a:pt x="195" y="51"/>
                    <a:pt x="246" y="51"/>
                  </a:cubicBezTo>
                  <a:cubicBezTo>
                    <a:pt x="293" y="51"/>
                    <a:pt x="293" y="51"/>
                    <a:pt x="2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19" name="Google Shape;3201;p50">
              <a:extLst>
                <a:ext uri="{FF2B5EF4-FFF2-40B4-BE49-F238E27FC236}">
                  <a16:creationId xmlns:a16="http://schemas.microsoft.com/office/drawing/2014/main" xmlns="" id="{C48E04D2-9E0A-3638-4B0E-2A6E001DF718}"/>
                </a:ext>
              </a:extLst>
            </p:cNvPr>
            <p:cNvSpPr/>
            <p:nvPr/>
          </p:nvSpPr>
          <p:spPr>
            <a:xfrm>
              <a:off x="7878431" y="1125946"/>
              <a:ext cx="33459" cy="11769"/>
            </a:xfrm>
            <a:custGeom>
              <a:avLst/>
              <a:gdLst/>
              <a:ahLst/>
              <a:cxnLst/>
              <a:rect l="l" t="t" r="r" b="b"/>
              <a:pathLst>
                <a:path w="145" h="51" extrusionOk="0">
                  <a:moveTo>
                    <a:pt x="0" y="0"/>
                  </a:moveTo>
                  <a:cubicBezTo>
                    <a:pt x="47" y="51"/>
                    <a:pt x="47" y="51"/>
                    <a:pt x="97" y="51"/>
                  </a:cubicBezTo>
                  <a:lnTo>
                    <a:pt x="144" y="51"/>
                  </a:lnTo>
                  <a:cubicBezTo>
                    <a:pt x="98" y="51"/>
                    <a:pt x="47" y="51"/>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20" name="Google Shape;3202;p50">
              <a:extLst>
                <a:ext uri="{FF2B5EF4-FFF2-40B4-BE49-F238E27FC236}">
                  <a16:creationId xmlns:a16="http://schemas.microsoft.com/office/drawing/2014/main" xmlns="" id="{6CA4D5BC-2B34-597D-65DC-F1BCEA805649}"/>
                </a:ext>
              </a:extLst>
            </p:cNvPr>
            <p:cNvSpPr/>
            <p:nvPr/>
          </p:nvSpPr>
          <p:spPr>
            <a:xfrm>
              <a:off x="7766054" y="1025106"/>
              <a:ext cx="78456" cy="56073"/>
            </a:xfrm>
            <a:custGeom>
              <a:avLst/>
              <a:gdLst/>
              <a:ahLst/>
              <a:cxnLst/>
              <a:rect l="l" t="t" r="r" b="b"/>
              <a:pathLst>
                <a:path w="340" h="243" extrusionOk="0">
                  <a:moveTo>
                    <a:pt x="0" y="1"/>
                  </a:moveTo>
                  <a:lnTo>
                    <a:pt x="0" y="48"/>
                  </a:lnTo>
                  <a:cubicBezTo>
                    <a:pt x="47" y="48"/>
                    <a:pt x="98" y="98"/>
                    <a:pt x="144" y="145"/>
                  </a:cubicBezTo>
                  <a:lnTo>
                    <a:pt x="0" y="1"/>
                  </a:lnTo>
                  <a:close/>
                  <a:moveTo>
                    <a:pt x="144" y="145"/>
                  </a:moveTo>
                  <a:lnTo>
                    <a:pt x="144" y="145"/>
                  </a:lnTo>
                  <a:cubicBezTo>
                    <a:pt x="195" y="196"/>
                    <a:pt x="292" y="242"/>
                    <a:pt x="339" y="242"/>
                  </a:cubicBezTo>
                  <a:cubicBezTo>
                    <a:pt x="292" y="196"/>
                    <a:pt x="195" y="196"/>
                    <a:pt x="144" y="14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21" name="Google Shape;3203;p50">
              <a:extLst>
                <a:ext uri="{FF2B5EF4-FFF2-40B4-BE49-F238E27FC236}">
                  <a16:creationId xmlns:a16="http://schemas.microsoft.com/office/drawing/2014/main" xmlns="" id="{873443BF-83F2-F292-39BC-77B5BF31CB64}"/>
                </a:ext>
              </a:extLst>
            </p:cNvPr>
            <p:cNvSpPr/>
            <p:nvPr/>
          </p:nvSpPr>
          <p:spPr>
            <a:xfrm>
              <a:off x="7754747" y="1081410"/>
              <a:ext cx="89763" cy="44766"/>
            </a:xfrm>
            <a:custGeom>
              <a:avLst/>
              <a:gdLst/>
              <a:ahLst/>
              <a:cxnLst/>
              <a:rect l="l" t="t" r="r" b="b"/>
              <a:pathLst>
                <a:path w="389" h="194" extrusionOk="0">
                  <a:moveTo>
                    <a:pt x="1" y="1"/>
                  </a:moveTo>
                  <a:lnTo>
                    <a:pt x="1" y="1"/>
                  </a:lnTo>
                  <a:cubicBezTo>
                    <a:pt x="98" y="97"/>
                    <a:pt x="245" y="147"/>
                    <a:pt x="341" y="193"/>
                  </a:cubicBezTo>
                  <a:lnTo>
                    <a:pt x="388" y="193"/>
                  </a:lnTo>
                  <a:lnTo>
                    <a:pt x="341" y="146"/>
                  </a:lnTo>
                  <a:cubicBezTo>
                    <a:pt x="245" y="146"/>
                    <a:pt x="98" y="97"/>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22" name="Google Shape;3204;p50">
              <a:extLst>
                <a:ext uri="{FF2B5EF4-FFF2-40B4-BE49-F238E27FC236}">
                  <a16:creationId xmlns:a16="http://schemas.microsoft.com/office/drawing/2014/main" xmlns="" id="{024C142F-AC7A-43F6-D769-5366E79D30E8}"/>
                </a:ext>
              </a:extLst>
            </p:cNvPr>
            <p:cNvSpPr/>
            <p:nvPr/>
          </p:nvSpPr>
          <p:spPr>
            <a:xfrm>
              <a:off x="7507149" y="756508"/>
              <a:ext cx="461274" cy="380977"/>
            </a:xfrm>
            <a:custGeom>
              <a:avLst/>
              <a:gdLst/>
              <a:ahLst/>
              <a:cxnLst/>
              <a:rect l="l" t="t" r="r" b="b"/>
              <a:pathLst>
                <a:path w="1999" h="1651" extrusionOk="0">
                  <a:moveTo>
                    <a:pt x="1213" y="1"/>
                  </a:moveTo>
                  <a:cubicBezTo>
                    <a:pt x="1053" y="1"/>
                    <a:pt x="887" y="40"/>
                    <a:pt x="780" y="94"/>
                  </a:cubicBezTo>
                  <a:cubicBezTo>
                    <a:pt x="585" y="191"/>
                    <a:pt x="441" y="335"/>
                    <a:pt x="390" y="581"/>
                  </a:cubicBezTo>
                  <a:cubicBezTo>
                    <a:pt x="343" y="678"/>
                    <a:pt x="343" y="775"/>
                    <a:pt x="293" y="873"/>
                  </a:cubicBezTo>
                  <a:cubicBezTo>
                    <a:pt x="246" y="1017"/>
                    <a:pt x="149" y="1114"/>
                    <a:pt x="1" y="1165"/>
                  </a:cubicBezTo>
                  <a:cubicBezTo>
                    <a:pt x="98" y="1360"/>
                    <a:pt x="246" y="1554"/>
                    <a:pt x="487" y="1601"/>
                  </a:cubicBezTo>
                  <a:cubicBezTo>
                    <a:pt x="553" y="1634"/>
                    <a:pt x="624" y="1650"/>
                    <a:pt x="695" y="1650"/>
                  </a:cubicBezTo>
                  <a:cubicBezTo>
                    <a:pt x="836" y="1650"/>
                    <a:pt x="976" y="1586"/>
                    <a:pt x="1072" y="1457"/>
                  </a:cubicBezTo>
                  <a:cubicBezTo>
                    <a:pt x="1169" y="1360"/>
                    <a:pt x="1169" y="1262"/>
                    <a:pt x="1220" y="1165"/>
                  </a:cubicBezTo>
                  <a:cubicBezTo>
                    <a:pt x="1220" y="1017"/>
                    <a:pt x="1220" y="920"/>
                    <a:pt x="1317" y="822"/>
                  </a:cubicBezTo>
                  <a:cubicBezTo>
                    <a:pt x="1364" y="775"/>
                    <a:pt x="1461" y="775"/>
                    <a:pt x="1558" y="775"/>
                  </a:cubicBezTo>
                  <a:cubicBezTo>
                    <a:pt x="1706" y="775"/>
                    <a:pt x="1804" y="822"/>
                    <a:pt x="1948" y="822"/>
                  </a:cubicBezTo>
                  <a:cubicBezTo>
                    <a:pt x="1999" y="725"/>
                    <a:pt x="1948" y="627"/>
                    <a:pt x="1948" y="530"/>
                  </a:cubicBezTo>
                  <a:cubicBezTo>
                    <a:pt x="1851" y="335"/>
                    <a:pt x="1706" y="191"/>
                    <a:pt x="1558" y="94"/>
                  </a:cubicBezTo>
                  <a:cubicBezTo>
                    <a:pt x="1471" y="27"/>
                    <a:pt x="1344" y="1"/>
                    <a:pt x="12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23" name="Google Shape;3205;p50">
              <a:extLst>
                <a:ext uri="{FF2B5EF4-FFF2-40B4-BE49-F238E27FC236}">
                  <a16:creationId xmlns:a16="http://schemas.microsoft.com/office/drawing/2014/main" xmlns="" id="{ECF0AEA1-7B7A-7106-9BB6-3358EF278FA0}"/>
                </a:ext>
              </a:extLst>
            </p:cNvPr>
            <p:cNvSpPr/>
            <p:nvPr/>
          </p:nvSpPr>
          <p:spPr>
            <a:xfrm>
              <a:off x="7507149" y="890346"/>
              <a:ext cx="449506" cy="247369"/>
            </a:xfrm>
            <a:custGeom>
              <a:avLst/>
              <a:gdLst/>
              <a:ahLst/>
              <a:cxnLst/>
              <a:rect l="l" t="t" r="r" b="b"/>
              <a:pathLst>
                <a:path w="1948" h="1072" extrusionOk="0">
                  <a:moveTo>
                    <a:pt x="1771" y="222"/>
                  </a:moveTo>
                  <a:cubicBezTo>
                    <a:pt x="1831" y="235"/>
                    <a:pt x="1890" y="242"/>
                    <a:pt x="1948" y="242"/>
                  </a:cubicBezTo>
                  <a:cubicBezTo>
                    <a:pt x="1883" y="242"/>
                    <a:pt x="1827" y="233"/>
                    <a:pt x="1771" y="222"/>
                  </a:cubicBezTo>
                  <a:close/>
                  <a:moveTo>
                    <a:pt x="1266" y="1"/>
                  </a:moveTo>
                  <a:cubicBezTo>
                    <a:pt x="1266" y="145"/>
                    <a:pt x="1266" y="293"/>
                    <a:pt x="1220" y="390"/>
                  </a:cubicBezTo>
                  <a:cubicBezTo>
                    <a:pt x="1122" y="534"/>
                    <a:pt x="1025" y="632"/>
                    <a:pt x="928" y="682"/>
                  </a:cubicBezTo>
                  <a:lnTo>
                    <a:pt x="974" y="682"/>
                  </a:lnTo>
                  <a:cubicBezTo>
                    <a:pt x="1025" y="682"/>
                    <a:pt x="1072" y="682"/>
                    <a:pt x="1072" y="632"/>
                  </a:cubicBezTo>
                  <a:lnTo>
                    <a:pt x="1072" y="632"/>
                  </a:lnTo>
                  <a:cubicBezTo>
                    <a:pt x="1072" y="780"/>
                    <a:pt x="928" y="826"/>
                    <a:pt x="830" y="826"/>
                  </a:cubicBezTo>
                  <a:cubicBezTo>
                    <a:pt x="780" y="826"/>
                    <a:pt x="780" y="877"/>
                    <a:pt x="733" y="877"/>
                  </a:cubicBezTo>
                  <a:cubicBezTo>
                    <a:pt x="635" y="877"/>
                    <a:pt x="538" y="826"/>
                    <a:pt x="487" y="826"/>
                  </a:cubicBezTo>
                  <a:cubicBezTo>
                    <a:pt x="538" y="877"/>
                    <a:pt x="585" y="924"/>
                    <a:pt x="682" y="924"/>
                  </a:cubicBezTo>
                  <a:cubicBezTo>
                    <a:pt x="682" y="974"/>
                    <a:pt x="682" y="974"/>
                    <a:pt x="635" y="974"/>
                  </a:cubicBezTo>
                  <a:cubicBezTo>
                    <a:pt x="538" y="924"/>
                    <a:pt x="487" y="924"/>
                    <a:pt x="441" y="877"/>
                  </a:cubicBezTo>
                  <a:cubicBezTo>
                    <a:pt x="343" y="877"/>
                    <a:pt x="246" y="826"/>
                    <a:pt x="195" y="780"/>
                  </a:cubicBezTo>
                  <a:cubicBezTo>
                    <a:pt x="149" y="729"/>
                    <a:pt x="51" y="682"/>
                    <a:pt x="1" y="585"/>
                  </a:cubicBezTo>
                  <a:lnTo>
                    <a:pt x="1" y="585"/>
                  </a:lnTo>
                  <a:cubicBezTo>
                    <a:pt x="98" y="780"/>
                    <a:pt x="246" y="974"/>
                    <a:pt x="487" y="1021"/>
                  </a:cubicBezTo>
                  <a:cubicBezTo>
                    <a:pt x="538" y="1072"/>
                    <a:pt x="585" y="1072"/>
                    <a:pt x="682" y="1072"/>
                  </a:cubicBezTo>
                  <a:cubicBezTo>
                    <a:pt x="830" y="1072"/>
                    <a:pt x="974" y="1021"/>
                    <a:pt x="1072" y="877"/>
                  </a:cubicBezTo>
                  <a:cubicBezTo>
                    <a:pt x="1169" y="780"/>
                    <a:pt x="1169" y="682"/>
                    <a:pt x="1220" y="585"/>
                  </a:cubicBezTo>
                  <a:cubicBezTo>
                    <a:pt x="1220" y="437"/>
                    <a:pt x="1220" y="340"/>
                    <a:pt x="1317" y="242"/>
                  </a:cubicBezTo>
                  <a:cubicBezTo>
                    <a:pt x="1364" y="195"/>
                    <a:pt x="1461" y="195"/>
                    <a:pt x="1512" y="195"/>
                  </a:cubicBezTo>
                  <a:lnTo>
                    <a:pt x="1558" y="195"/>
                  </a:lnTo>
                  <a:cubicBezTo>
                    <a:pt x="1639" y="195"/>
                    <a:pt x="1705" y="209"/>
                    <a:pt x="1771" y="222"/>
                  </a:cubicBezTo>
                  <a:lnTo>
                    <a:pt x="1771" y="222"/>
                  </a:lnTo>
                  <a:cubicBezTo>
                    <a:pt x="1685" y="204"/>
                    <a:pt x="1597" y="175"/>
                    <a:pt x="1512" y="145"/>
                  </a:cubicBezTo>
                  <a:lnTo>
                    <a:pt x="1461" y="195"/>
                  </a:lnTo>
                  <a:lnTo>
                    <a:pt x="1414" y="195"/>
                  </a:lnTo>
                  <a:lnTo>
                    <a:pt x="1364" y="145"/>
                  </a:lnTo>
                  <a:cubicBezTo>
                    <a:pt x="1317" y="98"/>
                    <a:pt x="1317" y="47"/>
                    <a:pt x="12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24" name="Google Shape;3206;p50">
              <a:extLst>
                <a:ext uri="{FF2B5EF4-FFF2-40B4-BE49-F238E27FC236}">
                  <a16:creationId xmlns:a16="http://schemas.microsoft.com/office/drawing/2014/main" xmlns="" id="{13AC038A-A689-202D-65EB-BD47F46C85EB}"/>
                </a:ext>
              </a:extLst>
            </p:cNvPr>
            <p:cNvSpPr/>
            <p:nvPr/>
          </p:nvSpPr>
          <p:spPr>
            <a:xfrm>
              <a:off x="7844280" y="946188"/>
              <a:ext cx="44997" cy="11769"/>
            </a:xfrm>
            <a:custGeom>
              <a:avLst/>
              <a:gdLst/>
              <a:ahLst/>
              <a:cxnLst/>
              <a:rect l="l" t="t" r="r" b="b"/>
              <a:pathLst>
                <a:path w="195" h="51" extrusionOk="0">
                  <a:moveTo>
                    <a:pt x="51" y="0"/>
                  </a:moveTo>
                  <a:lnTo>
                    <a:pt x="0" y="51"/>
                  </a:lnTo>
                  <a:lnTo>
                    <a:pt x="51" y="51"/>
                  </a:lnTo>
                  <a:lnTo>
                    <a:pt x="51" y="0"/>
                  </a:lnTo>
                  <a:close/>
                  <a:moveTo>
                    <a:pt x="148" y="0"/>
                  </a:moveTo>
                  <a:cubicBezTo>
                    <a:pt x="195" y="0"/>
                    <a:pt x="195" y="51"/>
                    <a:pt x="195" y="51"/>
                  </a:cubicBezTo>
                  <a:cubicBezTo>
                    <a:pt x="195" y="0"/>
                    <a:pt x="195" y="0"/>
                    <a:pt x="1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25" name="Google Shape;3207;p50">
              <a:extLst>
                <a:ext uri="{FF2B5EF4-FFF2-40B4-BE49-F238E27FC236}">
                  <a16:creationId xmlns:a16="http://schemas.microsoft.com/office/drawing/2014/main" xmlns="" id="{AC30443B-E459-E898-E990-8C797AF3D3F6}"/>
                </a:ext>
              </a:extLst>
            </p:cNvPr>
            <p:cNvSpPr/>
            <p:nvPr/>
          </p:nvSpPr>
          <p:spPr>
            <a:xfrm>
              <a:off x="7934043" y="867963"/>
              <a:ext cx="11999" cy="22614"/>
            </a:xfrm>
            <a:custGeom>
              <a:avLst/>
              <a:gdLst/>
              <a:ahLst/>
              <a:cxnLst/>
              <a:rect l="l" t="t" r="r" b="b"/>
              <a:pathLst>
                <a:path w="52" h="98" extrusionOk="0">
                  <a:moveTo>
                    <a:pt x="1" y="0"/>
                  </a:moveTo>
                  <a:lnTo>
                    <a:pt x="1" y="47"/>
                  </a:lnTo>
                  <a:cubicBezTo>
                    <a:pt x="1" y="98"/>
                    <a:pt x="1" y="98"/>
                    <a:pt x="51" y="98"/>
                  </a:cubicBezTo>
                  <a:lnTo>
                    <a:pt x="51" y="47"/>
                  </a:lnTo>
                  <a:lnTo>
                    <a:pt x="51" y="0"/>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26" name="Google Shape;3208;p50">
              <a:extLst>
                <a:ext uri="{FF2B5EF4-FFF2-40B4-BE49-F238E27FC236}">
                  <a16:creationId xmlns:a16="http://schemas.microsoft.com/office/drawing/2014/main" xmlns="" id="{1D059CF3-3CF7-5758-6648-06B3512D2F1C}"/>
                </a:ext>
              </a:extLst>
            </p:cNvPr>
            <p:cNvSpPr/>
            <p:nvPr/>
          </p:nvSpPr>
          <p:spPr>
            <a:xfrm>
              <a:off x="7934043" y="912960"/>
              <a:ext cx="11999" cy="22614"/>
            </a:xfrm>
            <a:custGeom>
              <a:avLst/>
              <a:gdLst/>
              <a:ahLst/>
              <a:cxnLst/>
              <a:rect l="l" t="t" r="r" b="b"/>
              <a:pathLst>
                <a:path w="52" h="98" extrusionOk="0">
                  <a:moveTo>
                    <a:pt x="51" y="0"/>
                  </a:moveTo>
                  <a:cubicBezTo>
                    <a:pt x="51" y="0"/>
                    <a:pt x="51" y="47"/>
                    <a:pt x="1" y="47"/>
                  </a:cubicBezTo>
                  <a:lnTo>
                    <a:pt x="1" y="97"/>
                  </a:lnTo>
                  <a:lnTo>
                    <a:pt x="51" y="97"/>
                  </a:lnTo>
                  <a:lnTo>
                    <a:pt x="51" y="47"/>
                  </a:lnTo>
                  <a:lnTo>
                    <a:pt x="51" y="0"/>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27" name="Google Shape;3209;p50">
              <a:extLst>
                <a:ext uri="{FF2B5EF4-FFF2-40B4-BE49-F238E27FC236}">
                  <a16:creationId xmlns:a16="http://schemas.microsoft.com/office/drawing/2014/main" xmlns="" id="{AD7D4649-6E5F-C13D-07C7-EFED9552216F}"/>
                </a:ext>
              </a:extLst>
            </p:cNvPr>
            <p:cNvSpPr/>
            <p:nvPr/>
          </p:nvSpPr>
          <p:spPr>
            <a:xfrm>
              <a:off x="7911660" y="890346"/>
              <a:ext cx="11768" cy="22845"/>
            </a:xfrm>
            <a:custGeom>
              <a:avLst/>
              <a:gdLst/>
              <a:ahLst/>
              <a:cxnLst/>
              <a:rect l="l" t="t" r="r" b="b"/>
              <a:pathLst>
                <a:path w="51" h="99" extrusionOk="0">
                  <a:moveTo>
                    <a:pt x="51" y="1"/>
                  </a:moveTo>
                  <a:cubicBezTo>
                    <a:pt x="51" y="47"/>
                    <a:pt x="0" y="47"/>
                    <a:pt x="0" y="47"/>
                  </a:cubicBezTo>
                  <a:cubicBezTo>
                    <a:pt x="0" y="47"/>
                    <a:pt x="0" y="98"/>
                    <a:pt x="51" y="98"/>
                  </a:cubicBezTo>
                  <a:lnTo>
                    <a:pt x="51" y="47"/>
                  </a:lnTo>
                  <a:lnTo>
                    <a:pt x="51" y="1"/>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28" name="Google Shape;3210;p50">
              <a:extLst>
                <a:ext uri="{FF2B5EF4-FFF2-40B4-BE49-F238E27FC236}">
                  <a16:creationId xmlns:a16="http://schemas.microsoft.com/office/drawing/2014/main" xmlns="" id="{7F447C0F-11E5-22ED-C86F-455E88DB5988}"/>
                </a:ext>
              </a:extLst>
            </p:cNvPr>
            <p:cNvSpPr/>
            <p:nvPr/>
          </p:nvSpPr>
          <p:spPr>
            <a:xfrm>
              <a:off x="7889046" y="878808"/>
              <a:ext cx="11999" cy="22614"/>
            </a:xfrm>
            <a:custGeom>
              <a:avLst/>
              <a:gdLst/>
              <a:ahLst/>
              <a:cxnLst/>
              <a:rect l="l" t="t" r="r" b="b"/>
              <a:pathLst>
                <a:path w="52" h="98" extrusionOk="0">
                  <a:moveTo>
                    <a:pt x="1" y="0"/>
                  </a:moveTo>
                  <a:lnTo>
                    <a:pt x="1" y="51"/>
                  </a:lnTo>
                  <a:lnTo>
                    <a:pt x="1" y="97"/>
                  </a:lnTo>
                  <a:lnTo>
                    <a:pt x="51" y="97"/>
                  </a:lnTo>
                  <a:lnTo>
                    <a:pt x="51" y="51"/>
                  </a:lnTo>
                  <a:lnTo>
                    <a:pt x="51" y="0"/>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29" name="Google Shape;3211;p50">
              <a:extLst>
                <a:ext uri="{FF2B5EF4-FFF2-40B4-BE49-F238E27FC236}">
                  <a16:creationId xmlns:a16="http://schemas.microsoft.com/office/drawing/2014/main" xmlns="" id="{DC134A53-6475-0BB9-6290-A2EADE261588}"/>
                </a:ext>
              </a:extLst>
            </p:cNvPr>
            <p:cNvSpPr/>
            <p:nvPr/>
          </p:nvSpPr>
          <p:spPr>
            <a:xfrm>
              <a:off x="7766054" y="957726"/>
              <a:ext cx="11076" cy="22845"/>
            </a:xfrm>
            <a:custGeom>
              <a:avLst/>
              <a:gdLst/>
              <a:ahLst/>
              <a:cxnLst/>
              <a:rect l="l" t="t" r="r" b="b"/>
              <a:pathLst>
                <a:path w="48" h="99" extrusionOk="0">
                  <a:moveTo>
                    <a:pt x="47" y="1"/>
                  </a:moveTo>
                  <a:cubicBezTo>
                    <a:pt x="47" y="48"/>
                    <a:pt x="0" y="48"/>
                    <a:pt x="0" y="48"/>
                  </a:cubicBezTo>
                  <a:lnTo>
                    <a:pt x="0" y="98"/>
                  </a:lnTo>
                  <a:cubicBezTo>
                    <a:pt x="47" y="98"/>
                    <a:pt x="47" y="98"/>
                    <a:pt x="47" y="48"/>
                  </a:cubicBezTo>
                  <a:lnTo>
                    <a:pt x="47" y="1"/>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30" name="Google Shape;3212;p50">
              <a:extLst>
                <a:ext uri="{FF2B5EF4-FFF2-40B4-BE49-F238E27FC236}">
                  <a16:creationId xmlns:a16="http://schemas.microsoft.com/office/drawing/2014/main" xmlns="" id="{C16D3F35-BAF1-1FD6-026B-3D239E4B9DD8}"/>
                </a:ext>
              </a:extLst>
            </p:cNvPr>
            <p:cNvSpPr/>
            <p:nvPr/>
          </p:nvSpPr>
          <p:spPr>
            <a:xfrm>
              <a:off x="7731903" y="1002723"/>
              <a:ext cx="22614" cy="22614"/>
            </a:xfrm>
            <a:custGeom>
              <a:avLst/>
              <a:gdLst/>
              <a:ahLst/>
              <a:cxnLst/>
              <a:rect l="l" t="t" r="r" b="b"/>
              <a:pathLst>
                <a:path w="98" h="98" extrusionOk="0">
                  <a:moveTo>
                    <a:pt x="51" y="1"/>
                  </a:moveTo>
                  <a:lnTo>
                    <a:pt x="51" y="47"/>
                  </a:lnTo>
                  <a:cubicBezTo>
                    <a:pt x="51" y="47"/>
                    <a:pt x="98" y="47"/>
                    <a:pt x="98" y="1"/>
                  </a:cubicBezTo>
                  <a:close/>
                  <a:moveTo>
                    <a:pt x="0" y="47"/>
                  </a:moveTo>
                  <a:lnTo>
                    <a:pt x="0" y="98"/>
                  </a:lnTo>
                  <a:lnTo>
                    <a:pt x="51" y="47"/>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31" name="Google Shape;3213;p50">
              <a:extLst>
                <a:ext uri="{FF2B5EF4-FFF2-40B4-BE49-F238E27FC236}">
                  <a16:creationId xmlns:a16="http://schemas.microsoft.com/office/drawing/2014/main" xmlns="" id="{F6511CCE-3D82-8904-33A5-81D1B74B47AB}"/>
                </a:ext>
              </a:extLst>
            </p:cNvPr>
            <p:cNvSpPr/>
            <p:nvPr/>
          </p:nvSpPr>
          <p:spPr>
            <a:xfrm>
              <a:off x="7731903" y="968572"/>
              <a:ext cx="22614" cy="22614"/>
            </a:xfrm>
            <a:custGeom>
              <a:avLst/>
              <a:gdLst/>
              <a:ahLst/>
              <a:cxnLst/>
              <a:rect l="l" t="t" r="r" b="b"/>
              <a:pathLst>
                <a:path w="98" h="98" extrusionOk="0">
                  <a:moveTo>
                    <a:pt x="98" y="1"/>
                  </a:moveTo>
                  <a:cubicBezTo>
                    <a:pt x="98" y="1"/>
                    <a:pt x="51" y="1"/>
                    <a:pt x="51" y="51"/>
                  </a:cubicBezTo>
                  <a:cubicBezTo>
                    <a:pt x="98" y="51"/>
                    <a:pt x="98" y="1"/>
                    <a:pt x="98" y="1"/>
                  </a:cubicBezTo>
                  <a:close/>
                  <a:moveTo>
                    <a:pt x="0" y="51"/>
                  </a:moveTo>
                  <a:lnTo>
                    <a:pt x="0" y="98"/>
                  </a:lnTo>
                  <a:lnTo>
                    <a:pt x="51" y="98"/>
                  </a:lnTo>
                  <a:lnTo>
                    <a:pt x="51" y="51"/>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32" name="Google Shape;3214;p50">
              <a:extLst>
                <a:ext uri="{FF2B5EF4-FFF2-40B4-BE49-F238E27FC236}">
                  <a16:creationId xmlns:a16="http://schemas.microsoft.com/office/drawing/2014/main" xmlns="" id="{EA476485-BD66-6618-E2CF-824BA538833D}"/>
                </a:ext>
              </a:extLst>
            </p:cNvPr>
            <p:cNvSpPr/>
            <p:nvPr/>
          </p:nvSpPr>
          <p:spPr>
            <a:xfrm>
              <a:off x="7686906" y="1013569"/>
              <a:ext cx="22614" cy="11769"/>
            </a:xfrm>
            <a:custGeom>
              <a:avLst/>
              <a:gdLst/>
              <a:ahLst/>
              <a:cxnLst/>
              <a:rect l="l" t="t" r="r" b="b"/>
              <a:pathLst>
                <a:path w="98" h="51" extrusionOk="0">
                  <a:moveTo>
                    <a:pt x="51" y="0"/>
                  </a:moveTo>
                  <a:cubicBezTo>
                    <a:pt x="1" y="0"/>
                    <a:pt x="1" y="51"/>
                    <a:pt x="1" y="51"/>
                  </a:cubicBezTo>
                  <a:lnTo>
                    <a:pt x="98" y="51"/>
                  </a:lnTo>
                  <a:lnTo>
                    <a:pt x="98" y="0"/>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33" name="Google Shape;3215;p50">
              <a:extLst>
                <a:ext uri="{FF2B5EF4-FFF2-40B4-BE49-F238E27FC236}">
                  <a16:creationId xmlns:a16="http://schemas.microsoft.com/office/drawing/2014/main" xmlns="" id="{470873B4-AEC6-9353-6362-833CC5165A0D}"/>
                </a:ext>
              </a:extLst>
            </p:cNvPr>
            <p:cNvSpPr/>
            <p:nvPr/>
          </p:nvSpPr>
          <p:spPr>
            <a:xfrm>
              <a:off x="7676060" y="1058566"/>
              <a:ext cx="45227" cy="11769"/>
            </a:xfrm>
            <a:custGeom>
              <a:avLst/>
              <a:gdLst/>
              <a:ahLst/>
              <a:cxnLst/>
              <a:rect l="l" t="t" r="r" b="b"/>
              <a:pathLst>
                <a:path w="196" h="51" extrusionOk="0">
                  <a:moveTo>
                    <a:pt x="48" y="0"/>
                  </a:moveTo>
                  <a:lnTo>
                    <a:pt x="1" y="51"/>
                  </a:lnTo>
                  <a:lnTo>
                    <a:pt x="196" y="51"/>
                  </a:lnTo>
                  <a:lnTo>
                    <a:pt x="196" y="0"/>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34" name="Google Shape;3216;p50">
              <a:extLst>
                <a:ext uri="{FF2B5EF4-FFF2-40B4-BE49-F238E27FC236}">
                  <a16:creationId xmlns:a16="http://schemas.microsoft.com/office/drawing/2014/main" xmlns="" id="{F3279355-2DAA-EC12-3CE3-51A49899BEB6}"/>
                </a:ext>
              </a:extLst>
            </p:cNvPr>
            <p:cNvSpPr/>
            <p:nvPr/>
          </p:nvSpPr>
          <p:spPr>
            <a:xfrm>
              <a:off x="7608680" y="1058566"/>
              <a:ext cx="33459" cy="11769"/>
            </a:xfrm>
            <a:custGeom>
              <a:avLst/>
              <a:gdLst/>
              <a:ahLst/>
              <a:cxnLst/>
              <a:rect l="l" t="t" r="r" b="b"/>
              <a:pathLst>
                <a:path w="145" h="51" extrusionOk="0">
                  <a:moveTo>
                    <a:pt x="1" y="0"/>
                  </a:moveTo>
                  <a:lnTo>
                    <a:pt x="47" y="51"/>
                  </a:lnTo>
                  <a:lnTo>
                    <a:pt x="145" y="51"/>
                  </a:lnTo>
                  <a:lnTo>
                    <a:pt x="145" y="0"/>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35" name="Google Shape;3217;p50">
              <a:extLst>
                <a:ext uri="{FF2B5EF4-FFF2-40B4-BE49-F238E27FC236}">
                  <a16:creationId xmlns:a16="http://schemas.microsoft.com/office/drawing/2014/main" xmlns="" id="{43B04F16-A4C4-46DA-B7BC-5A36BC8D8332}"/>
                </a:ext>
              </a:extLst>
            </p:cNvPr>
            <p:cNvSpPr/>
            <p:nvPr/>
          </p:nvSpPr>
          <p:spPr>
            <a:xfrm>
              <a:off x="7754286" y="766431"/>
              <a:ext cx="134990" cy="67611"/>
            </a:xfrm>
            <a:custGeom>
              <a:avLst/>
              <a:gdLst/>
              <a:ahLst/>
              <a:cxnLst/>
              <a:rect l="l" t="t" r="r" b="b"/>
              <a:pathLst>
                <a:path w="585" h="293" extrusionOk="0">
                  <a:moveTo>
                    <a:pt x="343" y="51"/>
                  </a:moveTo>
                  <a:cubicBezTo>
                    <a:pt x="343" y="51"/>
                    <a:pt x="390" y="51"/>
                    <a:pt x="390" y="98"/>
                  </a:cubicBezTo>
                  <a:cubicBezTo>
                    <a:pt x="441" y="98"/>
                    <a:pt x="441" y="98"/>
                    <a:pt x="441" y="148"/>
                  </a:cubicBezTo>
                  <a:cubicBezTo>
                    <a:pt x="441" y="98"/>
                    <a:pt x="390" y="98"/>
                    <a:pt x="343" y="98"/>
                  </a:cubicBezTo>
                  <a:lnTo>
                    <a:pt x="343" y="148"/>
                  </a:lnTo>
                  <a:lnTo>
                    <a:pt x="293" y="148"/>
                  </a:lnTo>
                  <a:cubicBezTo>
                    <a:pt x="246" y="148"/>
                    <a:pt x="149" y="148"/>
                    <a:pt x="195" y="51"/>
                  </a:cubicBezTo>
                  <a:close/>
                  <a:moveTo>
                    <a:pt x="149" y="0"/>
                  </a:moveTo>
                  <a:cubicBezTo>
                    <a:pt x="98" y="0"/>
                    <a:pt x="51" y="0"/>
                    <a:pt x="51" y="51"/>
                  </a:cubicBezTo>
                  <a:cubicBezTo>
                    <a:pt x="1" y="98"/>
                    <a:pt x="98" y="148"/>
                    <a:pt x="149" y="148"/>
                  </a:cubicBezTo>
                  <a:cubicBezTo>
                    <a:pt x="195" y="195"/>
                    <a:pt x="293" y="246"/>
                    <a:pt x="343" y="246"/>
                  </a:cubicBezTo>
                  <a:lnTo>
                    <a:pt x="441" y="246"/>
                  </a:lnTo>
                  <a:cubicBezTo>
                    <a:pt x="441" y="292"/>
                    <a:pt x="441" y="292"/>
                    <a:pt x="487" y="292"/>
                  </a:cubicBezTo>
                  <a:lnTo>
                    <a:pt x="585" y="292"/>
                  </a:lnTo>
                  <a:cubicBezTo>
                    <a:pt x="585" y="246"/>
                    <a:pt x="538" y="148"/>
                    <a:pt x="487" y="98"/>
                  </a:cubicBezTo>
                  <a:cubicBezTo>
                    <a:pt x="441" y="51"/>
                    <a:pt x="343" y="51"/>
                    <a:pt x="2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36" name="Google Shape;3218;p50">
              <a:extLst>
                <a:ext uri="{FF2B5EF4-FFF2-40B4-BE49-F238E27FC236}">
                  <a16:creationId xmlns:a16="http://schemas.microsoft.com/office/drawing/2014/main" xmlns="" id="{263D1EDD-4D6E-5F5E-A7AF-788B6DE60456}"/>
                </a:ext>
              </a:extLst>
            </p:cNvPr>
            <p:cNvSpPr/>
            <p:nvPr/>
          </p:nvSpPr>
          <p:spPr>
            <a:xfrm>
              <a:off x="7788437" y="777969"/>
              <a:ext cx="67610" cy="22845"/>
            </a:xfrm>
            <a:custGeom>
              <a:avLst/>
              <a:gdLst/>
              <a:ahLst/>
              <a:cxnLst/>
              <a:rect l="l" t="t" r="r" b="b"/>
              <a:pathLst>
                <a:path w="293" h="99" extrusionOk="0">
                  <a:moveTo>
                    <a:pt x="47" y="1"/>
                  </a:moveTo>
                  <a:cubicBezTo>
                    <a:pt x="1" y="98"/>
                    <a:pt x="98" y="98"/>
                    <a:pt x="145" y="98"/>
                  </a:cubicBezTo>
                  <a:lnTo>
                    <a:pt x="195" y="98"/>
                  </a:lnTo>
                  <a:lnTo>
                    <a:pt x="195" y="48"/>
                  </a:lnTo>
                  <a:cubicBezTo>
                    <a:pt x="242" y="48"/>
                    <a:pt x="293" y="48"/>
                    <a:pt x="293" y="98"/>
                  </a:cubicBezTo>
                  <a:cubicBezTo>
                    <a:pt x="293" y="48"/>
                    <a:pt x="293" y="48"/>
                    <a:pt x="242" y="48"/>
                  </a:cubicBezTo>
                  <a:cubicBezTo>
                    <a:pt x="242" y="1"/>
                    <a:pt x="195" y="1"/>
                    <a:pt x="1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37" name="Google Shape;3219;p50">
              <a:extLst>
                <a:ext uri="{FF2B5EF4-FFF2-40B4-BE49-F238E27FC236}">
                  <a16:creationId xmlns:a16="http://schemas.microsoft.com/office/drawing/2014/main" xmlns="" id="{621EFE0C-DD23-232A-8765-5253694C556E}"/>
                </a:ext>
              </a:extLst>
            </p:cNvPr>
            <p:cNvSpPr/>
            <p:nvPr/>
          </p:nvSpPr>
          <p:spPr>
            <a:xfrm>
              <a:off x="7507149" y="912960"/>
              <a:ext cx="112607" cy="89994"/>
            </a:xfrm>
            <a:custGeom>
              <a:avLst/>
              <a:gdLst/>
              <a:ahLst/>
              <a:cxnLst/>
              <a:rect l="l" t="t" r="r" b="b"/>
              <a:pathLst>
                <a:path w="488" h="390" extrusionOk="0">
                  <a:moveTo>
                    <a:pt x="343" y="0"/>
                  </a:moveTo>
                  <a:lnTo>
                    <a:pt x="343" y="47"/>
                  </a:lnTo>
                  <a:lnTo>
                    <a:pt x="343" y="97"/>
                  </a:lnTo>
                  <a:lnTo>
                    <a:pt x="343" y="144"/>
                  </a:lnTo>
                  <a:lnTo>
                    <a:pt x="293" y="144"/>
                  </a:lnTo>
                  <a:lnTo>
                    <a:pt x="293" y="195"/>
                  </a:lnTo>
                  <a:lnTo>
                    <a:pt x="246" y="242"/>
                  </a:lnTo>
                  <a:lnTo>
                    <a:pt x="195" y="292"/>
                  </a:lnTo>
                  <a:lnTo>
                    <a:pt x="149" y="292"/>
                  </a:lnTo>
                  <a:cubicBezTo>
                    <a:pt x="149" y="339"/>
                    <a:pt x="149" y="339"/>
                    <a:pt x="98" y="339"/>
                  </a:cubicBezTo>
                  <a:cubicBezTo>
                    <a:pt x="51" y="339"/>
                    <a:pt x="51" y="339"/>
                    <a:pt x="1" y="390"/>
                  </a:cubicBezTo>
                  <a:lnTo>
                    <a:pt x="149" y="390"/>
                  </a:lnTo>
                  <a:cubicBezTo>
                    <a:pt x="149" y="339"/>
                    <a:pt x="149" y="339"/>
                    <a:pt x="195" y="339"/>
                  </a:cubicBezTo>
                  <a:lnTo>
                    <a:pt x="246" y="339"/>
                  </a:lnTo>
                  <a:lnTo>
                    <a:pt x="293" y="292"/>
                  </a:lnTo>
                  <a:cubicBezTo>
                    <a:pt x="293" y="292"/>
                    <a:pt x="343" y="292"/>
                    <a:pt x="343" y="242"/>
                  </a:cubicBezTo>
                  <a:lnTo>
                    <a:pt x="390" y="242"/>
                  </a:lnTo>
                  <a:cubicBezTo>
                    <a:pt x="390" y="195"/>
                    <a:pt x="390" y="195"/>
                    <a:pt x="441" y="195"/>
                  </a:cubicBezTo>
                  <a:lnTo>
                    <a:pt x="441" y="144"/>
                  </a:lnTo>
                  <a:cubicBezTo>
                    <a:pt x="441" y="144"/>
                    <a:pt x="441" y="97"/>
                    <a:pt x="487" y="97"/>
                  </a:cubicBezTo>
                  <a:lnTo>
                    <a:pt x="487" y="47"/>
                  </a:lnTo>
                  <a:lnTo>
                    <a:pt x="34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38" name="Google Shape;3220;p50">
              <a:extLst>
                <a:ext uri="{FF2B5EF4-FFF2-40B4-BE49-F238E27FC236}">
                  <a16:creationId xmlns:a16="http://schemas.microsoft.com/office/drawing/2014/main" xmlns="" id="{D1EB58A0-967E-F91F-2BD4-76348411581A}"/>
                </a:ext>
              </a:extLst>
            </p:cNvPr>
            <p:cNvSpPr/>
            <p:nvPr/>
          </p:nvSpPr>
          <p:spPr>
            <a:xfrm>
              <a:off x="7226783" y="1272244"/>
              <a:ext cx="449506" cy="550351"/>
            </a:xfrm>
            <a:custGeom>
              <a:avLst/>
              <a:gdLst/>
              <a:ahLst/>
              <a:cxnLst/>
              <a:rect l="l" t="t" r="r" b="b"/>
              <a:pathLst>
                <a:path w="1948" h="2385" extrusionOk="0">
                  <a:moveTo>
                    <a:pt x="1508" y="1"/>
                  </a:moveTo>
                  <a:cubicBezTo>
                    <a:pt x="1410" y="1"/>
                    <a:pt x="1313" y="48"/>
                    <a:pt x="1216" y="98"/>
                  </a:cubicBezTo>
                  <a:cubicBezTo>
                    <a:pt x="877" y="242"/>
                    <a:pt x="487" y="437"/>
                    <a:pt x="145" y="632"/>
                  </a:cubicBezTo>
                  <a:cubicBezTo>
                    <a:pt x="98" y="729"/>
                    <a:pt x="1" y="780"/>
                    <a:pt x="1" y="924"/>
                  </a:cubicBezTo>
                  <a:cubicBezTo>
                    <a:pt x="47" y="1169"/>
                    <a:pt x="293" y="1364"/>
                    <a:pt x="487" y="1559"/>
                  </a:cubicBezTo>
                  <a:cubicBezTo>
                    <a:pt x="631" y="1656"/>
                    <a:pt x="779" y="1800"/>
                    <a:pt x="924" y="1948"/>
                  </a:cubicBezTo>
                  <a:cubicBezTo>
                    <a:pt x="974" y="2046"/>
                    <a:pt x="1021" y="2092"/>
                    <a:pt x="1072" y="2190"/>
                  </a:cubicBezTo>
                  <a:cubicBezTo>
                    <a:pt x="1118" y="2240"/>
                    <a:pt x="1169" y="2338"/>
                    <a:pt x="1266" y="2338"/>
                  </a:cubicBezTo>
                  <a:cubicBezTo>
                    <a:pt x="1266" y="2361"/>
                    <a:pt x="1278" y="2373"/>
                    <a:pt x="1290" y="2373"/>
                  </a:cubicBezTo>
                  <a:cubicBezTo>
                    <a:pt x="1301" y="2373"/>
                    <a:pt x="1313" y="2361"/>
                    <a:pt x="1313" y="2338"/>
                  </a:cubicBezTo>
                  <a:cubicBezTo>
                    <a:pt x="1364" y="2338"/>
                    <a:pt x="1364" y="2384"/>
                    <a:pt x="1410" y="2384"/>
                  </a:cubicBezTo>
                  <a:lnTo>
                    <a:pt x="1461" y="2338"/>
                  </a:lnTo>
                  <a:cubicBezTo>
                    <a:pt x="1461" y="2338"/>
                    <a:pt x="1558" y="2287"/>
                    <a:pt x="1508" y="2240"/>
                  </a:cubicBezTo>
                  <a:cubicBezTo>
                    <a:pt x="1558" y="2240"/>
                    <a:pt x="1605" y="2190"/>
                    <a:pt x="1605" y="2143"/>
                  </a:cubicBezTo>
                  <a:cubicBezTo>
                    <a:pt x="1605" y="2092"/>
                    <a:pt x="1558" y="2046"/>
                    <a:pt x="1508" y="2046"/>
                  </a:cubicBezTo>
                  <a:cubicBezTo>
                    <a:pt x="1558" y="2046"/>
                    <a:pt x="1558" y="1995"/>
                    <a:pt x="1558" y="1995"/>
                  </a:cubicBezTo>
                  <a:cubicBezTo>
                    <a:pt x="1558" y="1948"/>
                    <a:pt x="1508" y="1898"/>
                    <a:pt x="1508" y="1898"/>
                  </a:cubicBezTo>
                  <a:cubicBezTo>
                    <a:pt x="1410" y="1851"/>
                    <a:pt x="1313" y="1851"/>
                    <a:pt x="1216" y="1800"/>
                  </a:cubicBezTo>
                  <a:cubicBezTo>
                    <a:pt x="1169" y="1800"/>
                    <a:pt x="1072" y="1800"/>
                    <a:pt x="1021" y="1753"/>
                  </a:cubicBezTo>
                  <a:cubicBezTo>
                    <a:pt x="974" y="1703"/>
                    <a:pt x="924" y="1656"/>
                    <a:pt x="924" y="1606"/>
                  </a:cubicBezTo>
                  <a:cubicBezTo>
                    <a:pt x="826" y="1461"/>
                    <a:pt x="729" y="1313"/>
                    <a:pt x="682" y="1216"/>
                  </a:cubicBezTo>
                  <a:cubicBezTo>
                    <a:pt x="631" y="1169"/>
                    <a:pt x="631" y="1119"/>
                    <a:pt x="585" y="1072"/>
                  </a:cubicBezTo>
                  <a:lnTo>
                    <a:pt x="437" y="924"/>
                  </a:lnTo>
                  <a:cubicBezTo>
                    <a:pt x="534" y="877"/>
                    <a:pt x="682" y="827"/>
                    <a:pt x="779" y="827"/>
                  </a:cubicBezTo>
                  <a:cubicBezTo>
                    <a:pt x="877" y="780"/>
                    <a:pt x="1021" y="780"/>
                    <a:pt x="1118" y="729"/>
                  </a:cubicBezTo>
                  <a:cubicBezTo>
                    <a:pt x="1313" y="682"/>
                    <a:pt x="1948" y="437"/>
                    <a:pt x="1800" y="145"/>
                  </a:cubicBezTo>
                  <a:cubicBezTo>
                    <a:pt x="1753" y="48"/>
                    <a:pt x="1656" y="1"/>
                    <a:pt x="1508" y="1"/>
                  </a:cubicBezTo>
                  <a:close/>
                </a:path>
              </a:pathLst>
            </a:custGeom>
            <a:solidFill>
              <a:srgbClr val="F7E0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39" name="Google Shape;3221;p50">
              <a:extLst>
                <a:ext uri="{FF2B5EF4-FFF2-40B4-BE49-F238E27FC236}">
                  <a16:creationId xmlns:a16="http://schemas.microsoft.com/office/drawing/2014/main" xmlns="" id="{4CC8A6BC-CC35-3AE7-D0DE-75FCA0B48C49}"/>
                </a:ext>
              </a:extLst>
            </p:cNvPr>
            <p:cNvSpPr/>
            <p:nvPr/>
          </p:nvSpPr>
          <p:spPr>
            <a:xfrm>
              <a:off x="7226783" y="1462847"/>
              <a:ext cx="231" cy="22614"/>
            </a:xfrm>
            <a:custGeom>
              <a:avLst/>
              <a:gdLst/>
              <a:ahLst/>
              <a:cxnLst/>
              <a:rect l="l" t="t" r="r" b="b"/>
              <a:pathLst>
                <a:path w="1" h="98" extrusionOk="0">
                  <a:moveTo>
                    <a:pt x="1" y="98"/>
                  </a:moveTo>
                  <a:lnTo>
                    <a:pt x="1" y="98"/>
                  </a:lnTo>
                  <a:lnTo>
                    <a:pt x="1" y="98"/>
                  </a:lnTo>
                  <a:close/>
                  <a:moveTo>
                    <a:pt x="1" y="1"/>
                  </a:moveTo>
                  <a:lnTo>
                    <a:pt x="1" y="98"/>
                  </a:lnTo>
                  <a:lnTo>
                    <a:pt x="1" y="1"/>
                  </a:lnTo>
                  <a:close/>
                  <a:moveTo>
                    <a:pt x="1" y="1"/>
                  </a:moveTo>
                  <a:lnTo>
                    <a:pt x="1" y="1"/>
                  </a:lnTo>
                  <a:lnTo>
                    <a:pt x="1" y="1"/>
                  </a:lnTo>
                  <a:close/>
                  <a:moveTo>
                    <a:pt x="1" y="1"/>
                  </a:moveTo>
                  <a:lnTo>
                    <a:pt x="1" y="1"/>
                  </a:lnTo>
                  <a:lnTo>
                    <a:pt x="1" y="1"/>
                  </a:lnTo>
                  <a:close/>
                  <a:moveTo>
                    <a:pt x="1" y="1"/>
                  </a:moveTo>
                  <a:lnTo>
                    <a:pt x="1" y="1"/>
                  </a:lnTo>
                  <a:close/>
                </a:path>
              </a:pathLst>
            </a:custGeom>
            <a:solidFill>
              <a:srgbClr val="F8EE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40" name="Google Shape;3222;p50">
              <a:extLst>
                <a:ext uri="{FF2B5EF4-FFF2-40B4-BE49-F238E27FC236}">
                  <a16:creationId xmlns:a16="http://schemas.microsoft.com/office/drawing/2014/main" xmlns="" id="{462660D2-2919-BEE5-03C3-146A23F7ECF7}"/>
                </a:ext>
              </a:extLst>
            </p:cNvPr>
            <p:cNvSpPr/>
            <p:nvPr/>
          </p:nvSpPr>
          <p:spPr>
            <a:xfrm>
              <a:off x="7226783" y="1452002"/>
              <a:ext cx="22614" cy="33459"/>
            </a:xfrm>
            <a:custGeom>
              <a:avLst/>
              <a:gdLst/>
              <a:ahLst/>
              <a:cxnLst/>
              <a:rect l="l" t="t" r="r" b="b"/>
              <a:pathLst>
                <a:path w="98" h="145" extrusionOk="0">
                  <a:moveTo>
                    <a:pt x="47" y="1"/>
                  </a:moveTo>
                  <a:cubicBezTo>
                    <a:pt x="47" y="1"/>
                    <a:pt x="1" y="1"/>
                    <a:pt x="1" y="48"/>
                  </a:cubicBezTo>
                  <a:lnTo>
                    <a:pt x="1" y="145"/>
                  </a:lnTo>
                  <a:cubicBezTo>
                    <a:pt x="47" y="145"/>
                    <a:pt x="98" y="1"/>
                    <a:pt x="47" y="1"/>
                  </a:cubicBezTo>
                  <a:close/>
                </a:path>
              </a:pathLst>
            </a:custGeom>
            <a:solidFill>
              <a:srgbClr val="F0D1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41" name="Google Shape;3223;p50">
              <a:extLst>
                <a:ext uri="{FF2B5EF4-FFF2-40B4-BE49-F238E27FC236}">
                  <a16:creationId xmlns:a16="http://schemas.microsoft.com/office/drawing/2014/main" xmlns="" id="{AFEADFD2-9974-2B98-E20E-84A3ECDF31DB}"/>
                </a:ext>
              </a:extLst>
            </p:cNvPr>
            <p:cNvSpPr/>
            <p:nvPr/>
          </p:nvSpPr>
          <p:spPr>
            <a:xfrm>
              <a:off x="8293557" y="3114586"/>
              <a:ext cx="1505429" cy="112608"/>
            </a:xfrm>
            <a:custGeom>
              <a:avLst/>
              <a:gdLst/>
              <a:ahLst/>
              <a:cxnLst/>
              <a:rect l="l" t="t" r="r" b="b"/>
              <a:pathLst>
                <a:path w="6524" h="488" extrusionOk="0">
                  <a:moveTo>
                    <a:pt x="3264" y="1"/>
                  </a:moveTo>
                  <a:cubicBezTo>
                    <a:pt x="2485" y="1"/>
                    <a:pt x="1804" y="1"/>
                    <a:pt x="1219" y="48"/>
                  </a:cubicBezTo>
                  <a:cubicBezTo>
                    <a:pt x="1266" y="98"/>
                    <a:pt x="1317" y="98"/>
                    <a:pt x="1364" y="145"/>
                  </a:cubicBezTo>
                  <a:cubicBezTo>
                    <a:pt x="1414" y="145"/>
                    <a:pt x="1461" y="196"/>
                    <a:pt x="1461" y="242"/>
                  </a:cubicBezTo>
                  <a:cubicBezTo>
                    <a:pt x="1461" y="242"/>
                    <a:pt x="1414" y="242"/>
                    <a:pt x="1414" y="293"/>
                  </a:cubicBezTo>
                  <a:cubicBezTo>
                    <a:pt x="1364" y="340"/>
                    <a:pt x="1317" y="390"/>
                    <a:pt x="1219" y="390"/>
                  </a:cubicBezTo>
                  <a:cubicBezTo>
                    <a:pt x="1122" y="340"/>
                    <a:pt x="1071" y="340"/>
                    <a:pt x="974" y="293"/>
                  </a:cubicBezTo>
                  <a:cubicBezTo>
                    <a:pt x="927" y="242"/>
                    <a:pt x="877" y="242"/>
                    <a:pt x="830" y="196"/>
                  </a:cubicBezTo>
                  <a:cubicBezTo>
                    <a:pt x="779" y="145"/>
                    <a:pt x="733" y="98"/>
                    <a:pt x="733" y="48"/>
                  </a:cubicBezTo>
                  <a:cubicBezTo>
                    <a:pt x="293" y="98"/>
                    <a:pt x="0" y="145"/>
                    <a:pt x="0" y="242"/>
                  </a:cubicBezTo>
                  <a:cubicBezTo>
                    <a:pt x="0" y="340"/>
                    <a:pt x="1461" y="488"/>
                    <a:pt x="3264" y="488"/>
                  </a:cubicBezTo>
                  <a:cubicBezTo>
                    <a:pt x="5063" y="488"/>
                    <a:pt x="6524" y="340"/>
                    <a:pt x="6524" y="242"/>
                  </a:cubicBezTo>
                  <a:cubicBezTo>
                    <a:pt x="6524" y="98"/>
                    <a:pt x="5063" y="1"/>
                    <a:pt x="32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42" name="Google Shape;3224;p50">
              <a:extLst>
                <a:ext uri="{FF2B5EF4-FFF2-40B4-BE49-F238E27FC236}">
                  <a16:creationId xmlns:a16="http://schemas.microsoft.com/office/drawing/2014/main" xmlns="" id="{8D837F3C-A5A1-19EC-9163-715B221731C8}"/>
                </a:ext>
              </a:extLst>
            </p:cNvPr>
            <p:cNvSpPr/>
            <p:nvPr/>
          </p:nvSpPr>
          <p:spPr>
            <a:xfrm>
              <a:off x="8450700" y="1979506"/>
              <a:ext cx="786635" cy="1022937"/>
            </a:xfrm>
            <a:custGeom>
              <a:avLst/>
              <a:gdLst/>
              <a:ahLst/>
              <a:cxnLst/>
              <a:rect l="l" t="t" r="r" b="b"/>
              <a:pathLst>
                <a:path w="3409" h="4433" extrusionOk="0">
                  <a:moveTo>
                    <a:pt x="2680" y="1"/>
                  </a:moveTo>
                  <a:cubicBezTo>
                    <a:pt x="2486" y="1"/>
                    <a:pt x="2388" y="293"/>
                    <a:pt x="2388" y="441"/>
                  </a:cubicBezTo>
                  <a:cubicBezTo>
                    <a:pt x="2338" y="636"/>
                    <a:pt x="2240" y="831"/>
                    <a:pt x="2194" y="1025"/>
                  </a:cubicBezTo>
                  <a:cubicBezTo>
                    <a:pt x="2046" y="1512"/>
                    <a:pt x="1851" y="1948"/>
                    <a:pt x="1609" y="2388"/>
                  </a:cubicBezTo>
                  <a:cubicBezTo>
                    <a:pt x="1512" y="2583"/>
                    <a:pt x="1364" y="2825"/>
                    <a:pt x="1169" y="3019"/>
                  </a:cubicBezTo>
                  <a:cubicBezTo>
                    <a:pt x="831" y="3459"/>
                    <a:pt x="441" y="3798"/>
                    <a:pt x="52" y="4141"/>
                  </a:cubicBezTo>
                  <a:lnTo>
                    <a:pt x="52" y="4188"/>
                  </a:lnTo>
                  <a:cubicBezTo>
                    <a:pt x="1" y="4238"/>
                    <a:pt x="52" y="4238"/>
                    <a:pt x="52" y="4238"/>
                  </a:cubicBezTo>
                  <a:cubicBezTo>
                    <a:pt x="98" y="4336"/>
                    <a:pt x="196" y="4382"/>
                    <a:pt x="246" y="4433"/>
                  </a:cubicBezTo>
                  <a:lnTo>
                    <a:pt x="344" y="4433"/>
                  </a:lnTo>
                  <a:lnTo>
                    <a:pt x="390" y="4382"/>
                  </a:lnTo>
                  <a:cubicBezTo>
                    <a:pt x="1317" y="3701"/>
                    <a:pt x="2240" y="3019"/>
                    <a:pt x="2825" y="1999"/>
                  </a:cubicBezTo>
                  <a:cubicBezTo>
                    <a:pt x="3117" y="1461"/>
                    <a:pt x="3311" y="831"/>
                    <a:pt x="3409" y="196"/>
                  </a:cubicBezTo>
                  <a:cubicBezTo>
                    <a:pt x="3167" y="98"/>
                    <a:pt x="2922" y="52"/>
                    <a:pt x="2680" y="1"/>
                  </a:cubicBezTo>
                  <a:close/>
                </a:path>
              </a:pathLst>
            </a:custGeom>
            <a:solidFill>
              <a:srgbClr val="BFB0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43" name="Google Shape;3225;p50">
              <a:extLst>
                <a:ext uri="{FF2B5EF4-FFF2-40B4-BE49-F238E27FC236}">
                  <a16:creationId xmlns:a16="http://schemas.microsoft.com/office/drawing/2014/main" xmlns="" id="{CC3C695E-2198-B916-D344-C9A5FA590586}"/>
                </a:ext>
              </a:extLst>
            </p:cNvPr>
            <p:cNvSpPr/>
            <p:nvPr/>
          </p:nvSpPr>
          <p:spPr>
            <a:xfrm>
              <a:off x="8945206" y="2081269"/>
              <a:ext cx="247136" cy="224755"/>
            </a:xfrm>
            <a:custGeom>
              <a:avLst/>
              <a:gdLst/>
              <a:ahLst/>
              <a:cxnLst/>
              <a:rect l="l" t="t" r="r" b="b"/>
              <a:pathLst>
                <a:path w="1071" h="974" extrusionOk="0">
                  <a:moveTo>
                    <a:pt x="343" y="0"/>
                  </a:moveTo>
                  <a:cubicBezTo>
                    <a:pt x="343" y="0"/>
                    <a:pt x="148" y="242"/>
                    <a:pt x="148" y="292"/>
                  </a:cubicBezTo>
                  <a:cubicBezTo>
                    <a:pt x="97" y="390"/>
                    <a:pt x="0" y="487"/>
                    <a:pt x="97" y="584"/>
                  </a:cubicBezTo>
                  <a:cubicBezTo>
                    <a:pt x="343" y="826"/>
                    <a:pt x="682" y="923"/>
                    <a:pt x="1024" y="974"/>
                  </a:cubicBezTo>
                  <a:cubicBezTo>
                    <a:pt x="1024" y="923"/>
                    <a:pt x="1024" y="826"/>
                    <a:pt x="1071" y="779"/>
                  </a:cubicBezTo>
                  <a:lnTo>
                    <a:pt x="1071" y="728"/>
                  </a:lnTo>
                  <a:lnTo>
                    <a:pt x="1024" y="728"/>
                  </a:lnTo>
                  <a:cubicBezTo>
                    <a:pt x="830" y="487"/>
                    <a:pt x="584" y="242"/>
                    <a:pt x="343"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44" name="Google Shape;3226;p50">
              <a:extLst>
                <a:ext uri="{FF2B5EF4-FFF2-40B4-BE49-F238E27FC236}">
                  <a16:creationId xmlns:a16="http://schemas.microsoft.com/office/drawing/2014/main" xmlns="" id="{00DDD00B-8E84-4A44-EB26-A9C144EB4A1A}"/>
                </a:ext>
              </a:extLst>
            </p:cNvPr>
            <p:cNvSpPr/>
            <p:nvPr/>
          </p:nvSpPr>
          <p:spPr>
            <a:xfrm>
              <a:off x="8372706" y="2912445"/>
              <a:ext cx="257981" cy="292367"/>
            </a:xfrm>
            <a:custGeom>
              <a:avLst/>
              <a:gdLst/>
              <a:ahLst/>
              <a:cxnLst/>
              <a:rect l="l" t="t" r="r" b="b"/>
              <a:pathLst>
                <a:path w="1118" h="1267" extrusionOk="0">
                  <a:moveTo>
                    <a:pt x="390" y="1"/>
                  </a:moveTo>
                  <a:cubicBezTo>
                    <a:pt x="242" y="1"/>
                    <a:pt x="98" y="98"/>
                    <a:pt x="47" y="195"/>
                  </a:cubicBezTo>
                  <a:cubicBezTo>
                    <a:pt x="47" y="195"/>
                    <a:pt x="0" y="242"/>
                    <a:pt x="0" y="293"/>
                  </a:cubicBezTo>
                  <a:lnTo>
                    <a:pt x="0" y="339"/>
                  </a:lnTo>
                  <a:cubicBezTo>
                    <a:pt x="0" y="339"/>
                    <a:pt x="0" y="390"/>
                    <a:pt x="47" y="390"/>
                  </a:cubicBezTo>
                  <a:cubicBezTo>
                    <a:pt x="98" y="487"/>
                    <a:pt x="144" y="534"/>
                    <a:pt x="242" y="631"/>
                  </a:cubicBezTo>
                  <a:cubicBezTo>
                    <a:pt x="339" y="779"/>
                    <a:pt x="339" y="924"/>
                    <a:pt x="487" y="1072"/>
                  </a:cubicBezTo>
                  <a:cubicBezTo>
                    <a:pt x="534" y="1118"/>
                    <a:pt x="584" y="1118"/>
                    <a:pt x="631" y="1169"/>
                  </a:cubicBezTo>
                  <a:cubicBezTo>
                    <a:pt x="728" y="1216"/>
                    <a:pt x="779" y="1216"/>
                    <a:pt x="876" y="1266"/>
                  </a:cubicBezTo>
                  <a:cubicBezTo>
                    <a:pt x="923" y="1266"/>
                    <a:pt x="1021" y="1216"/>
                    <a:pt x="1071" y="1169"/>
                  </a:cubicBezTo>
                  <a:cubicBezTo>
                    <a:pt x="1071" y="1118"/>
                    <a:pt x="1118" y="1118"/>
                    <a:pt x="1118" y="1118"/>
                  </a:cubicBezTo>
                  <a:cubicBezTo>
                    <a:pt x="1118" y="1072"/>
                    <a:pt x="1071" y="1021"/>
                    <a:pt x="1021" y="1021"/>
                  </a:cubicBezTo>
                  <a:cubicBezTo>
                    <a:pt x="974" y="974"/>
                    <a:pt x="923" y="974"/>
                    <a:pt x="876" y="924"/>
                  </a:cubicBezTo>
                  <a:cubicBezTo>
                    <a:pt x="826" y="826"/>
                    <a:pt x="826" y="779"/>
                    <a:pt x="826" y="682"/>
                  </a:cubicBezTo>
                  <a:lnTo>
                    <a:pt x="826" y="390"/>
                  </a:lnTo>
                  <a:cubicBezTo>
                    <a:pt x="779" y="390"/>
                    <a:pt x="779" y="339"/>
                    <a:pt x="728" y="293"/>
                  </a:cubicBezTo>
                  <a:lnTo>
                    <a:pt x="631" y="339"/>
                  </a:lnTo>
                  <a:cubicBezTo>
                    <a:pt x="584" y="293"/>
                    <a:pt x="534" y="242"/>
                    <a:pt x="487" y="145"/>
                  </a:cubicBezTo>
                  <a:cubicBezTo>
                    <a:pt x="436" y="98"/>
                    <a:pt x="436" y="1"/>
                    <a:pt x="390" y="1"/>
                  </a:cubicBezTo>
                  <a:close/>
                </a:path>
              </a:pathLst>
            </a:custGeom>
            <a:solidFill>
              <a:srgbClr val="E55C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45" name="Google Shape;3227;p50">
              <a:extLst>
                <a:ext uri="{FF2B5EF4-FFF2-40B4-BE49-F238E27FC236}">
                  <a16:creationId xmlns:a16="http://schemas.microsoft.com/office/drawing/2014/main" xmlns="" id="{2E68CC4F-E38B-2720-E966-96D3E3498ACB}"/>
                </a:ext>
              </a:extLst>
            </p:cNvPr>
            <p:cNvSpPr/>
            <p:nvPr/>
          </p:nvSpPr>
          <p:spPr>
            <a:xfrm>
              <a:off x="8372706" y="2957442"/>
              <a:ext cx="247367" cy="247369"/>
            </a:xfrm>
            <a:custGeom>
              <a:avLst/>
              <a:gdLst/>
              <a:ahLst/>
              <a:cxnLst/>
              <a:rect l="l" t="t" r="r" b="b"/>
              <a:pathLst>
                <a:path w="1072" h="1072" extrusionOk="0">
                  <a:moveTo>
                    <a:pt x="47" y="0"/>
                  </a:moveTo>
                  <a:cubicBezTo>
                    <a:pt x="47" y="0"/>
                    <a:pt x="0" y="47"/>
                    <a:pt x="0" y="98"/>
                  </a:cubicBezTo>
                  <a:lnTo>
                    <a:pt x="0" y="144"/>
                  </a:lnTo>
                  <a:cubicBezTo>
                    <a:pt x="0" y="144"/>
                    <a:pt x="0" y="195"/>
                    <a:pt x="47" y="195"/>
                  </a:cubicBezTo>
                  <a:cubicBezTo>
                    <a:pt x="98" y="292"/>
                    <a:pt x="144" y="339"/>
                    <a:pt x="242" y="436"/>
                  </a:cubicBezTo>
                  <a:cubicBezTo>
                    <a:pt x="339" y="584"/>
                    <a:pt x="339" y="729"/>
                    <a:pt x="487" y="877"/>
                  </a:cubicBezTo>
                  <a:cubicBezTo>
                    <a:pt x="534" y="923"/>
                    <a:pt x="584" y="923"/>
                    <a:pt x="631" y="974"/>
                  </a:cubicBezTo>
                  <a:cubicBezTo>
                    <a:pt x="728" y="1021"/>
                    <a:pt x="779" y="1021"/>
                    <a:pt x="876" y="1071"/>
                  </a:cubicBezTo>
                  <a:cubicBezTo>
                    <a:pt x="923" y="1071"/>
                    <a:pt x="1021" y="1021"/>
                    <a:pt x="1071" y="974"/>
                  </a:cubicBezTo>
                  <a:lnTo>
                    <a:pt x="923" y="974"/>
                  </a:lnTo>
                  <a:cubicBezTo>
                    <a:pt x="876" y="974"/>
                    <a:pt x="779" y="974"/>
                    <a:pt x="728" y="923"/>
                  </a:cubicBezTo>
                  <a:cubicBezTo>
                    <a:pt x="631" y="877"/>
                    <a:pt x="534" y="826"/>
                    <a:pt x="487" y="779"/>
                  </a:cubicBezTo>
                  <a:cubicBezTo>
                    <a:pt x="436" y="682"/>
                    <a:pt x="436" y="584"/>
                    <a:pt x="390" y="534"/>
                  </a:cubicBezTo>
                  <a:cubicBezTo>
                    <a:pt x="292" y="339"/>
                    <a:pt x="195" y="144"/>
                    <a:pt x="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46" name="Google Shape;3228;p50">
              <a:extLst>
                <a:ext uri="{FF2B5EF4-FFF2-40B4-BE49-F238E27FC236}">
                  <a16:creationId xmlns:a16="http://schemas.microsoft.com/office/drawing/2014/main" xmlns="" id="{6EF871F4-0F9E-9C62-2853-2F5375B9F9C5}"/>
                </a:ext>
              </a:extLst>
            </p:cNvPr>
            <p:cNvSpPr/>
            <p:nvPr/>
          </p:nvSpPr>
          <p:spPr>
            <a:xfrm>
              <a:off x="8518311" y="3035668"/>
              <a:ext cx="56765" cy="22614"/>
            </a:xfrm>
            <a:custGeom>
              <a:avLst/>
              <a:gdLst/>
              <a:ahLst/>
              <a:cxnLst/>
              <a:rect l="l" t="t" r="r" b="b"/>
              <a:pathLst>
                <a:path w="246" h="98" extrusionOk="0">
                  <a:moveTo>
                    <a:pt x="195" y="0"/>
                  </a:moveTo>
                  <a:cubicBezTo>
                    <a:pt x="148" y="51"/>
                    <a:pt x="148" y="51"/>
                    <a:pt x="97" y="51"/>
                  </a:cubicBezTo>
                  <a:lnTo>
                    <a:pt x="51" y="51"/>
                  </a:lnTo>
                  <a:cubicBezTo>
                    <a:pt x="0" y="51"/>
                    <a:pt x="51" y="97"/>
                    <a:pt x="51" y="97"/>
                  </a:cubicBezTo>
                  <a:lnTo>
                    <a:pt x="97" y="97"/>
                  </a:lnTo>
                  <a:cubicBezTo>
                    <a:pt x="148" y="97"/>
                    <a:pt x="195" y="97"/>
                    <a:pt x="195" y="51"/>
                  </a:cubicBezTo>
                  <a:lnTo>
                    <a:pt x="245" y="51"/>
                  </a:lnTo>
                  <a:cubicBezTo>
                    <a:pt x="245" y="0"/>
                    <a:pt x="195" y="0"/>
                    <a:pt x="195"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47" name="Google Shape;3229;p50">
              <a:extLst>
                <a:ext uri="{FF2B5EF4-FFF2-40B4-BE49-F238E27FC236}">
                  <a16:creationId xmlns:a16="http://schemas.microsoft.com/office/drawing/2014/main" xmlns="" id="{27CDFA9E-376D-631F-2C9C-1041D93D807B}"/>
                </a:ext>
              </a:extLst>
            </p:cNvPr>
            <p:cNvSpPr/>
            <p:nvPr/>
          </p:nvSpPr>
          <p:spPr>
            <a:xfrm>
              <a:off x="8529849" y="3069820"/>
              <a:ext cx="45227" cy="22614"/>
            </a:xfrm>
            <a:custGeom>
              <a:avLst/>
              <a:gdLst/>
              <a:ahLst/>
              <a:cxnLst/>
              <a:rect l="l" t="t" r="r" b="b"/>
              <a:pathLst>
                <a:path w="196" h="98" extrusionOk="0">
                  <a:moveTo>
                    <a:pt x="145" y="0"/>
                  </a:moveTo>
                  <a:cubicBezTo>
                    <a:pt x="145" y="47"/>
                    <a:pt x="98" y="47"/>
                    <a:pt x="98" y="47"/>
                  </a:cubicBezTo>
                  <a:lnTo>
                    <a:pt x="1" y="47"/>
                  </a:lnTo>
                  <a:lnTo>
                    <a:pt x="1" y="97"/>
                  </a:lnTo>
                  <a:lnTo>
                    <a:pt x="98" y="97"/>
                  </a:lnTo>
                  <a:cubicBezTo>
                    <a:pt x="98" y="97"/>
                    <a:pt x="145" y="97"/>
                    <a:pt x="195" y="47"/>
                  </a:cubicBezTo>
                  <a:cubicBezTo>
                    <a:pt x="195" y="0"/>
                    <a:pt x="145" y="0"/>
                    <a:pt x="145"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48" name="Google Shape;3230;p50">
              <a:extLst>
                <a:ext uri="{FF2B5EF4-FFF2-40B4-BE49-F238E27FC236}">
                  <a16:creationId xmlns:a16="http://schemas.microsoft.com/office/drawing/2014/main" xmlns="" id="{F038F182-6EDD-E773-9DF1-DDB874B86369}"/>
                </a:ext>
              </a:extLst>
            </p:cNvPr>
            <p:cNvSpPr/>
            <p:nvPr/>
          </p:nvSpPr>
          <p:spPr>
            <a:xfrm>
              <a:off x="8821983" y="2429015"/>
              <a:ext cx="280595" cy="348902"/>
            </a:xfrm>
            <a:custGeom>
              <a:avLst/>
              <a:gdLst/>
              <a:ahLst/>
              <a:cxnLst/>
              <a:rect l="l" t="t" r="r" b="b"/>
              <a:pathLst>
                <a:path w="1216" h="1512" extrusionOk="0">
                  <a:moveTo>
                    <a:pt x="1071" y="292"/>
                  </a:moveTo>
                  <a:cubicBezTo>
                    <a:pt x="779" y="732"/>
                    <a:pt x="390" y="1122"/>
                    <a:pt x="0" y="1511"/>
                  </a:cubicBezTo>
                  <a:lnTo>
                    <a:pt x="0" y="1511"/>
                  </a:lnTo>
                  <a:cubicBezTo>
                    <a:pt x="390" y="1122"/>
                    <a:pt x="779" y="732"/>
                    <a:pt x="1071" y="292"/>
                  </a:cubicBezTo>
                  <a:close/>
                  <a:moveTo>
                    <a:pt x="1071" y="292"/>
                  </a:moveTo>
                  <a:lnTo>
                    <a:pt x="1071" y="292"/>
                  </a:lnTo>
                  <a:lnTo>
                    <a:pt x="1071" y="292"/>
                  </a:lnTo>
                  <a:close/>
                  <a:moveTo>
                    <a:pt x="1071" y="246"/>
                  </a:moveTo>
                  <a:lnTo>
                    <a:pt x="1071" y="292"/>
                  </a:lnTo>
                  <a:lnTo>
                    <a:pt x="1071" y="246"/>
                  </a:lnTo>
                  <a:close/>
                  <a:moveTo>
                    <a:pt x="1071" y="246"/>
                  </a:moveTo>
                  <a:lnTo>
                    <a:pt x="1071" y="246"/>
                  </a:lnTo>
                  <a:lnTo>
                    <a:pt x="1071" y="246"/>
                  </a:lnTo>
                  <a:close/>
                  <a:moveTo>
                    <a:pt x="1118" y="246"/>
                  </a:moveTo>
                  <a:lnTo>
                    <a:pt x="1071" y="246"/>
                  </a:lnTo>
                  <a:lnTo>
                    <a:pt x="1118" y="246"/>
                  </a:lnTo>
                  <a:close/>
                  <a:moveTo>
                    <a:pt x="1118" y="246"/>
                  </a:moveTo>
                  <a:lnTo>
                    <a:pt x="1118" y="246"/>
                  </a:lnTo>
                  <a:lnTo>
                    <a:pt x="1118" y="246"/>
                  </a:lnTo>
                  <a:close/>
                  <a:moveTo>
                    <a:pt x="1118" y="246"/>
                  </a:moveTo>
                  <a:lnTo>
                    <a:pt x="1118" y="246"/>
                  </a:lnTo>
                  <a:lnTo>
                    <a:pt x="1118" y="246"/>
                  </a:lnTo>
                  <a:close/>
                  <a:moveTo>
                    <a:pt x="1118" y="195"/>
                  </a:moveTo>
                  <a:lnTo>
                    <a:pt x="1118" y="246"/>
                  </a:lnTo>
                  <a:lnTo>
                    <a:pt x="1118" y="195"/>
                  </a:lnTo>
                  <a:close/>
                  <a:moveTo>
                    <a:pt x="1118" y="195"/>
                  </a:moveTo>
                  <a:lnTo>
                    <a:pt x="1118" y="195"/>
                  </a:lnTo>
                  <a:lnTo>
                    <a:pt x="1118" y="195"/>
                  </a:lnTo>
                  <a:close/>
                  <a:moveTo>
                    <a:pt x="1118" y="195"/>
                  </a:moveTo>
                  <a:lnTo>
                    <a:pt x="1118" y="195"/>
                  </a:lnTo>
                  <a:lnTo>
                    <a:pt x="1118" y="195"/>
                  </a:lnTo>
                  <a:close/>
                  <a:moveTo>
                    <a:pt x="1118" y="195"/>
                  </a:moveTo>
                  <a:lnTo>
                    <a:pt x="1118" y="195"/>
                  </a:lnTo>
                  <a:lnTo>
                    <a:pt x="1118" y="195"/>
                  </a:lnTo>
                  <a:close/>
                  <a:moveTo>
                    <a:pt x="1169" y="148"/>
                  </a:moveTo>
                  <a:cubicBezTo>
                    <a:pt x="1118" y="148"/>
                    <a:pt x="1118" y="195"/>
                    <a:pt x="1118" y="195"/>
                  </a:cubicBezTo>
                  <a:cubicBezTo>
                    <a:pt x="1118" y="195"/>
                    <a:pt x="1118" y="148"/>
                    <a:pt x="1169" y="148"/>
                  </a:cubicBezTo>
                  <a:close/>
                  <a:moveTo>
                    <a:pt x="1169" y="148"/>
                  </a:moveTo>
                  <a:lnTo>
                    <a:pt x="1169" y="148"/>
                  </a:lnTo>
                  <a:lnTo>
                    <a:pt x="1169" y="148"/>
                  </a:lnTo>
                  <a:close/>
                  <a:moveTo>
                    <a:pt x="1169" y="148"/>
                  </a:moveTo>
                  <a:lnTo>
                    <a:pt x="1169" y="148"/>
                  </a:lnTo>
                  <a:lnTo>
                    <a:pt x="1169" y="148"/>
                  </a:lnTo>
                  <a:close/>
                  <a:moveTo>
                    <a:pt x="1169" y="148"/>
                  </a:moveTo>
                  <a:lnTo>
                    <a:pt x="1169" y="148"/>
                  </a:lnTo>
                  <a:lnTo>
                    <a:pt x="1169" y="148"/>
                  </a:lnTo>
                  <a:close/>
                  <a:moveTo>
                    <a:pt x="1169" y="98"/>
                  </a:moveTo>
                  <a:lnTo>
                    <a:pt x="1169" y="148"/>
                  </a:lnTo>
                  <a:lnTo>
                    <a:pt x="1169" y="98"/>
                  </a:lnTo>
                  <a:close/>
                  <a:moveTo>
                    <a:pt x="1169" y="98"/>
                  </a:moveTo>
                  <a:lnTo>
                    <a:pt x="1169" y="98"/>
                  </a:lnTo>
                  <a:lnTo>
                    <a:pt x="1169" y="98"/>
                  </a:lnTo>
                  <a:close/>
                  <a:moveTo>
                    <a:pt x="1169" y="98"/>
                  </a:moveTo>
                  <a:lnTo>
                    <a:pt x="1169" y="98"/>
                  </a:lnTo>
                  <a:lnTo>
                    <a:pt x="1169" y="98"/>
                  </a:lnTo>
                  <a:close/>
                  <a:moveTo>
                    <a:pt x="1216" y="98"/>
                  </a:moveTo>
                  <a:lnTo>
                    <a:pt x="1169" y="98"/>
                  </a:lnTo>
                  <a:lnTo>
                    <a:pt x="1216" y="98"/>
                  </a:lnTo>
                  <a:close/>
                  <a:moveTo>
                    <a:pt x="1216" y="51"/>
                  </a:moveTo>
                  <a:lnTo>
                    <a:pt x="1216" y="98"/>
                  </a:lnTo>
                  <a:lnTo>
                    <a:pt x="1216" y="51"/>
                  </a:lnTo>
                  <a:close/>
                  <a:moveTo>
                    <a:pt x="1216" y="51"/>
                  </a:moveTo>
                  <a:lnTo>
                    <a:pt x="1216" y="51"/>
                  </a:lnTo>
                  <a:lnTo>
                    <a:pt x="1216" y="51"/>
                  </a:lnTo>
                  <a:close/>
                  <a:moveTo>
                    <a:pt x="1216" y="51"/>
                  </a:moveTo>
                  <a:lnTo>
                    <a:pt x="1216" y="51"/>
                  </a:lnTo>
                  <a:lnTo>
                    <a:pt x="1216" y="51"/>
                  </a:lnTo>
                  <a:close/>
                  <a:moveTo>
                    <a:pt x="1216" y="51"/>
                  </a:moveTo>
                  <a:lnTo>
                    <a:pt x="1216" y="51"/>
                  </a:lnTo>
                  <a:lnTo>
                    <a:pt x="1216" y="51"/>
                  </a:lnTo>
                  <a:close/>
                  <a:moveTo>
                    <a:pt x="1216" y="0"/>
                  </a:moveTo>
                  <a:lnTo>
                    <a:pt x="1216" y="51"/>
                  </a:lnTo>
                  <a:lnTo>
                    <a:pt x="1216" y="0"/>
                  </a:lnTo>
                  <a:close/>
                  <a:moveTo>
                    <a:pt x="1216" y="0"/>
                  </a:moveTo>
                  <a:lnTo>
                    <a:pt x="1216" y="0"/>
                  </a:lnTo>
                  <a:close/>
                </a:path>
              </a:pathLst>
            </a:custGeom>
            <a:solidFill>
              <a:srgbClr val="B3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49" name="Google Shape;3231;p50">
              <a:extLst>
                <a:ext uri="{FF2B5EF4-FFF2-40B4-BE49-F238E27FC236}">
                  <a16:creationId xmlns:a16="http://schemas.microsoft.com/office/drawing/2014/main" xmlns="" id="{D1D618BE-2C43-1469-5EFB-FF7D8C8002E3}"/>
                </a:ext>
              </a:extLst>
            </p:cNvPr>
            <p:cNvSpPr/>
            <p:nvPr/>
          </p:nvSpPr>
          <p:spPr>
            <a:xfrm>
              <a:off x="8664609" y="2777685"/>
              <a:ext cx="157604" cy="123223"/>
            </a:xfrm>
            <a:custGeom>
              <a:avLst/>
              <a:gdLst/>
              <a:ahLst/>
              <a:cxnLst/>
              <a:rect l="l" t="t" r="r" b="b"/>
              <a:pathLst>
                <a:path w="683" h="534" extrusionOk="0">
                  <a:moveTo>
                    <a:pt x="682" y="0"/>
                  </a:moveTo>
                  <a:lnTo>
                    <a:pt x="682" y="0"/>
                  </a:lnTo>
                  <a:cubicBezTo>
                    <a:pt x="437" y="195"/>
                    <a:pt x="242" y="339"/>
                    <a:pt x="1" y="534"/>
                  </a:cubicBezTo>
                  <a:cubicBezTo>
                    <a:pt x="242" y="339"/>
                    <a:pt x="437" y="195"/>
                    <a:pt x="682" y="0"/>
                  </a:cubicBezTo>
                  <a:close/>
                </a:path>
              </a:pathLst>
            </a:custGeom>
            <a:solidFill>
              <a:srgbClr val="3E3E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0" name="Google Shape;3232;p50">
              <a:extLst>
                <a:ext uri="{FF2B5EF4-FFF2-40B4-BE49-F238E27FC236}">
                  <a16:creationId xmlns:a16="http://schemas.microsoft.com/office/drawing/2014/main" xmlns="" id="{CAE13731-A814-FFEA-BF0C-C02F4A750BEA}"/>
                </a:ext>
              </a:extLst>
            </p:cNvPr>
            <p:cNvSpPr/>
            <p:nvPr/>
          </p:nvSpPr>
          <p:spPr>
            <a:xfrm>
              <a:off x="8697838" y="2676153"/>
              <a:ext cx="22844" cy="34382"/>
            </a:xfrm>
            <a:custGeom>
              <a:avLst/>
              <a:gdLst/>
              <a:ahLst/>
              <a:cxnLst/>
              <a:rect l="l" t="t" r="r" b="b"/>
              <a:pathLst>
                <a:path w="99" h="149" extrusionOk="0">
                  <a:moveTo>
                    <a:pt x="1" y="148"/>
                  </a:moveTo>
                  <a:lnTo>
                    <a:pt x="1" y="148"/>
                  </a:lnTo>
                  <a:lnTo>
                    <a:pt x="1" y="148"/>
                  </a:lnTo>
                  <a:close/>
                  <a:moveTo>
                    <a:pt x="1" y="148"/>
                  </a:moveTo>
                  <a:lnTo>
                    <a:pt x="1" y="148"/>
                  </a:lnTo>
                  <a:lnTo>
                    <a:pt x="1" y="148"/>
                  </a:lnTo>
                  <a:close/>
                  <a:moveTo>
                    <a:pt x="1" y="148"/>
                  </a:moveTo>
                  <a:lnTo>
                    <a:pt x="1" y="148"/>
                  </a:lnTo>
                  <a:lnTo>
                    <a:pt x="1" y="148"/>
                  </a:lnTo>
                  <a:close/>
                  <a:moveTo>
                    <a:pt x="1" y="98"/>
                  </a:moveTo>
                  <a:lnTo>
                    <a:pt x="1" y="98"/>
                  </a:lnTo>
                  <a:lnTo>
                    <a:pt x="1" y="98"/>
                  </a:lnTo>
                  <a:close/>
                  <a:moveTo>
                    <a:pt x="52" y="98"/>
                  </a:moveTo>
                  <a:lnTo>
                    <a:pt x="52" y="98"/>
                  </a:lnTo>
                  <a:lnTo>
                    <a:pt x="52" y="98"/>
                  </a:lnTo>
                  <a:close/>
                  <a:moveTo>
                    <a:pt x="52" y="98"/>
                  </a:moveTo>
                  <a:lnTo>
                    <a:pt x="52" y="98"/>
                  </a:lnTo>
                  <a:lnTo>
                    <a:pt x="52" y="98"/>
                  </a:lnTo>
                  <a:close/>
                  <a:moveTo>
                    <a:pt x="52" y="98"/>
                  </a:moveTo>
                  <a:lnTo>
                    <a:pt x="52" y="98"/>
                  </a:lnTo>
                  <a:lnTo>
                    <a:pt x="52" y="98"/>
                  </a:lnTo>
                  <a:close/>
                  <a:moveTo>
                    <a:pt x="52" y="98"/>
                  </a:moveTo>
                  <a:lnTo>
                    <a:pt x="52" y="98"/>
                  </a:lnTo>
                  <a:lnTo>
                    <a:pt x="52" y="98"/>
                  </a:lnTo>
                  <a:close/>
                  <a:moveTo>
                    <a:pt x="52" y="51"/>
                  </a:moveTo>
                  <a:lnTo>
                    <a:pt x="52" y="51"/>
                  </a:lnTo>
                  <a:lnTo>
                    <a:pt x="52" y="51"/>
                  </a:lnTo>
                  <a:close/>
                  <a:moveTo>
                    <a:pt x="52" y="51"/>
                  </a:moveTo>
                  <a:lnTo>
                    <a:pt x="52" y="51"/>
                  </a:lnTo>
                  <a:lnTo>
                    <a:pt x="52" y="51"/>
                  </a:lnTo>
                  <a:close/>
                  <a:moveTo>
                    <a:pt x="98" y="51"/>
                  </a:moveTo>
                  <a:lnTo>
                    <a:pt x="98" y="51"/>
                  </a:lnTo>
                  <a:lnTo>
                    <a:pt x="98" y="51"/>
                  </a:lnTo>
                  <a:close/>
                  <a:moveTo>
                    <a:pt x="98" y="51"/>
                  </a:moveTo>
                  <a:lnTo>
                    <a:pt x="98" y="51"/>
                  </a:lnTo>
                  <a:lnTo>
                    <a:pt x="98" y="51"/>
                  </a:lnTo>
                  <a:close/>
                  <a:moveTo>
                    <a:pt x="98" y="51"/>
                  </a:moveTo>
                  <a:lnTo>
                    <a:pt x="98" y="51"/>
                  </a:lnTo>
                  <a:lnTo>
                    <a:pt x="98" y="51"/>
                  </a:lnTo>
                  <a:close/>
                  <a:moveTo>
                    <a:pt x="98" y="0"/>
                  </a:moveTo>
                  <a:lnTo>
                    <a:pt x="98" y="0"/>
                  </a:lnTo>
                  <a:close/>
                </a:path>
              </a:pathLst>
            </a:custGeom>
            <a:solidFill>
              <a:srgbClr val="B3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1" name="Google Shape;3233;p50">
              <a:extLst>
                <a:ext uri="{FF2B5EF4-FFF2-40B4-BE49-F238E27FC236}">
                  <a16:creationId xmlns:a16="http://schemas.microsoft.com/office/drawing/2014/main" xmlns="" id="{D098EEBE-FF57-00F3-8AED-8C564A83DAAB}"/>
                </a:ext>
              </a:extLst>
            </p:cNvPr>
            <p:cNvSpPr/>
            <p:nvPr/>
          </p:nvSpPr>
          <p:spPr>
            <a:xfrm>
              <a:off x="8372706" y="2777685"/>
              <a:ext cx="292133" cy="347979"/>
            </a:xfrm>
            <a:custGeom>
              <a:avLst/>
              <a:gdLst/>
              <a:ahLst/>
              <a:cxnLst/>
              <a:rect l="l" t="t" r="r" b="b"/>
              <a:pathLst>
                <a:path w="1266" h="1508" extrusionOk="0">
                  <a:moveTo>
                    <a:pt x="876" y="1508"/>
                  </a:moveTo>
                  <a:lnTo>
                    <a:pt x="876" y="1508"/>
                  </a:lnTo>
                  <a:lnTo>
                    <a:pt x="876" y="1508"/>
                  </a:lnTo>
                  <a:lnTo>
                    <a:pt x="876" y="1508"/>
                  </a:lnTo>
                  <a:close/>
                  <a:moveTo>
                    <a:pt x="826" y="1363"/>
                  </a:moveTo>
                  <a:lnTo>
                    <a:pt x="826" y="1363"/>
                  </a:lnTo>
                  <a:cubicBezTo>
                    <a:pt x="826" y="1410"/>
                    <a:pt x="826" y="1461"/>
                    <a:pt x="876" y="1508"/>
                  </a:cubicBezTo>
                  <a:cubicBezTo>
                    <a:pt x="826" y="1461"/>
                    <a:pt x="826" y="1410"/>
                    <a:pt x="826" y="1363"/>
                  </a:cubicBezTo>
                  <a:close/>
                  <a:moveTo>
                    <a:pt x="826" y="1266"/>
                  </a:moveTo>
                  <a:lnTo>
                    <a:pt x="826" y="1313"/>
                  </a:lnTo>
                  <a:lnTo>
                    <a:pt x="826" y="1313"/>
                  </a:lnTo>
                  <a:lnTo>
                    <a:pt x="826" y="1266"/>
                  </a:lnTo>
                  <a:close/>
                  <a:moveTo>
                    <a:pt x="826" y="1266"/>
                  </a:moveTo>
                  <a:lnTo>
                    <a:pt x="826" y="1266"/>
                  </a:lnTo>
                  <a:lnTo>
                    <a:pt x="826" y="1266"/>
                  </a:lnTo>
                  <a:close/>
                  <a:moveTo>
                    <a:pt x="826" y="1071"/>
                  </a:moveTo>
                  <a:lnTo>
                    <a:pt x="826" y="1071"/>
                  </a:lnTo>
                  <a:lnTo>
                    <a:pt x="826" y="1071"/>
                  </a:lnTo>
                  <a:close/>
                  <a:moveTo>
                    <a:pt x="826" y="1071"/>
                  </a:moveTo>
                  <a:lnTo>
                    <a:pt x="826" y="1071"/>
                  </a:lnTo>
                  <a:lnTo>
                    <a:pt x="826" y="1071"/>
                  </a:lnTo>
                  <a:close/>
                  <a:moveTo>
                    <a:pt x="826" y="974"/>
                  </a:moveTo>
                  <a:lnTo>
                    <a:pt x="826" y="1071"/>
                  </a:lnTo>
                  <a:lnTo>
                    <a:pt x="826" y="974"/>
                  </a:lnTo>
                  <a:close/>
                  <a:moveTo>
                    <a:pt x="826" y="974"/>
                  </a:moveTo>
                  <a:lnTo>
                    <a:pt x="826" y="974"/>
                  </a:lnTo>
                  <a:lnTo>
                    <a:pt x="826" y="974"/>
                  </a:lnTo>
                  <a:lnTo>
                    <a:pt x="826" y="974"/>
                  </a:lnTo>
                  <a:lnTo>
                    <a:pt x="826" y="974"/>
                  </a:lnTo>
                  <a:close/>
                  <a:moveTo>
                    <a:pt x="47" y="779"/>
                  </a:moveTo>
                  <a:lnTo>
                    <a:pt x="47" y="779"/>
                  </a:lnTo>
                  <a:cubicBezTo>
                    <a:pt x="47" y="779"/>
                    <a:pt x="0" y="826"/>
                    <a:pt x="0" y="877"/>
                  </a:cubicBezTo>
                  <a:lnTo>
                    <a:pt x="0" y="877"/>
                  </a:lnTo>
                  <a:lnTo>
                    <a:pt x="0" y="877"/>
                  </a:lnTo>
                  <a:cubicBezTo>
                    <a:pt x="0" y="826"/>
                    <a:pt x="47" y="779"/>
                    <a:pt x="47" y="779"/>
                  </a:cubicBezTo>
                  <a:lnTo>
                    <a:pt x="47" y="779"/>
                  </a:lnTo>
                  <a:lnTo>
                    <a:pt x="47" y="779"/>
                  </a:lnTo>
                  <a:close/>
                  <a:moveTo>
                    <a:pt x="390" y="585"/>
                  </a:moveTo>
                  <a:lnTo>
                    <a:pt x="390" y="585"/>
                  </a:lnTo>
                  <a:lnTo>
                    <a:pt x="390" y="585"/>
                  </a:lnTo>
                  <a:close/>
                  <a:moveTo>
                    <a:pt x="390" y="585"/>
                  </a:moveTo>
                  <a:lnTo>
                    <a:pt x="390" y="585"/>
                  </a:lnTo>
                  <a:lnTo>
                    <a:pt x="390" y="585"/>
                  </a:lnTo>
                  <a:close/>
                  <a:moveTo>
                    <a:pt x="390" y="585"/>
                  </a:moveTo>
                  <a:lnTo>
                    <a:pt x="390" y="585"/>
                  </a:lnTo>
                  <a:lnTo>
                    <a:pt x="390" y="585"/>
                  </a:lnTo>
                  <a:close/>
                  <a:moveTo>
                    <a:pt x="339" y="585"/>
                  </a:moveTo>
                  <a:cubicBezTo>
                    <a:pt x="242" y="585"/>
                    <a:pt x="98" y="682"/>
                    <a:pt x="47" y="729"/>
                  </a:cubicBezTo>
                  <a:cubicBezTo>
                    <a:pt x="98" y="682"/>
                    <a:pt x="242" y="585"/>
                    <a:pt x="339" y="585"/>
                  </a:cubicBezTo>
                  <a:close/>
                  <a:moveTo>
                    <a:pt x="339" y="585"/>
                  </a:moveTo>
                  <a:lnTo>
                    <a:pt x="339" y="585"/>
                  </a:lnTo>
                  <a:lnTo>
                    <a:pt x="339" y="585"/>
                  </a:lnTo>
                  <a:lnTo>
                    <a:pt x="339" y="585"/>
                  </a:lnTo>
                  <a:close/>
                  <a:moveTo>
                    <a:pt x="1215" y="585"/>
                  </a:moveTo>
                  <a:lnTo>
                    <a:pt x="1215" y="585"/>
                  </a:lnTo>
                  <a:lnTo>
                    <a:pt x="1215" y="585"/>
                  </a:lnTo>
                  <a:close/>
                  <a:moveTo>
                    <a:pt x="1266" y="534"/>
                  </a:moveTo>
                  <a:lnTo>
                    <a:pt x="1215" y="534"/>
                  </a:lnTo>
                  <a:lnTo>
                    <a:pt x="1266" y="534"/>
                  </a:lnTo>
                  <a:close/>
                  <a:moveTo>
                    <a:pt x="1266" y="534"/>
                  </a:moveTo>
                  <a:lnTo>
                    <a:pt x="1266" y="534"/>
                  </a:lnTo>
                  <a:lnTo>
                    <a:pt x="1266" y="534"/>
                  </a:lnTo>
                  <a:close/>
                  <a:moveTo>
                    <a:pt x="1118" y="0"/>
                  </a:moveTo>
                  <a:lnTo>
                    <a:pt x="1118" y="0"/>
                  </a:lnTo>
                  <a:close/>
                </a:path>
              </a:pathLst>
            </a:custGeom>
            <a:solidFill>
              <a:srgbClr val="3E3E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2" name="Google Shape;3234;p50">
              <a:extLst>
                <a:ext uri="{FF2B5EF4-FFF2-40B4-BE49-F238E27FC236}">
                  <a16:creationId xmlns:a16="http://schemas.microsoft.com/office/drawing/2014/main" xmlns="" id="{99500A06-3F2E-BA67-D7EC-FFED63EFBDB8}"/>
                </a:ext>
              </a:extLst>
            </p:cNvPr>
            <p:cNvSpPr/>
            <p:nvPr/>
          </p:nvSpPr>
          <p:spPr>
            <a:xfrm>
              <a:off x="8574846" y="3125431"/>
              <a:ext cx="45227" cy="79380"/>
            </a:xfrm>
            <a:custGeom>
              <a:avLst/>
              <a:gdLst/>
              <a:ahLst/>
              <a:cxnLst/>
              <a:rect l="l" t="t" r="r" b="b"/>
              <a:pathLst>
                <a:path w="196" h="344" extrusionOk="0">
                  <a:moveTo>
                    <a:pt x="0" y="343"/>
                  </a:moveTo>
                  <a:lnTo>
                    <a:pt x="0" y="343"/>
                  </a:lnTo>
                  <a:lnTo>
                    <a:pt x="0" y="343"/>
                  </a:lnTo>
                  <a:lnTo>
                    <a:pt x="0" y="343"/>
                  </a:lnTo>
                  <a:close/>
                  <a:moveTo>
                    <a:pt x="0" y="343"/>
                  </a:moveTo>
                  <a:lnTo>
                    <a:pt x="0" y="343"/>
                  </a:lnTo>
                  <a:lnTo>
                    <a:pt x="0" y="343"/>
                  </a:lnTo>
                  <a:close/>
                  <a:moveTo>
                    <a:pt x="195" y="246"/>
                  </a:moveTo>
                  <a:cubicBezTo>
                    <a:pt x="145" y="293"/>
                    <a:pt x="98" y="343"/>
                    <a:pt x="0" y="343"/>
                  </a:cubicBezTo>
                  <a:cubicBezTo>
                    <a:pt x="98" y="343"/>
                    <a:pt x="145" y="293"/>
                    <a:pt x="195" y="246"/>
                  </a:cubicBezTo>
                  <a:close/>
                  <a:moveTo>
                    <a:pt x="0" y="1"/>
                  </a:moveTo>
                  <a:lnTo>
                    <a:pt x="0" y="1"/>
                  </a:lnTo>
                  <a:lnTo>
                    <a:pt x="0" y="1"/>
                  </a:lnTo>
                  <a:close/>
                  <a:moveTo>
                    <a:pt x="0" y="1"/>
                  </a:moveTo>
                  <a:lnTo>
                    <a:pt x="0" y="1"/>
                  </a:lnTo>
                  <a:lnTo>
                    <a:pt x="0" y="1"/>
                  </a:lnTo>
                  <a:close/>
                </a:path>
              </a:pathLst>
            </a:custGeom>
            <a:solidFill>
              <a:srgbClr val="1717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3" name="Google Shape;3235;p50">
              <a:extLst>
                <a:ext uri="{FF2B5EF4-FFF2-40B4-BE49-F238E27FC236}">
                  <a16:creationId xmlns:a16="http://schemas.microsoft.com/office/drawing/2014/main" xmlns="" id="{16F7BCD9-C754-3D3C-A711-D23B9046B906}"/>
                </a:ext>
              </a:extLst>
            </p:cNvPr>
            <p:cNvSpPr/>
            <p:nvPr/>
          </p:nvSpPr>
          <p:spPr>
            <a:xfrm>
              <a:off x="8473314" y="2204261"/>
              <a:ext cx="696642" cy="786644"/>
            </a:xfrm>
            <a:custGeom>
              <a:avLst/>
              <a:gdLst/>
              <a:ahLst/>
              <a:cxnLst/>
              <a:rect l="l" t="t" r="r" b="b"/>
              <a:pathLst>
                <a:path w="3019" h="3409" extrusionOk="0">
                  <a:moveTo>
                    <a:pt x="2096" y="1901"/>
                  </a:moveTo>
                  <a:cubicBezTo>
                    <a:pt x="2090" y="1901"/>
                    <a:pt x="2084" y="1901"/>
                    <a:pt x="2078" y="1901"/>
                  </a:cubicBezTo>
                  <a:lnTo>
                    <a:pt x="2078" y="1901"/>
                  </a:lnTo>
                  <a:cubicBezTo>
                    <a:pt x="2005" y="1981"/>
                    <a:pt x="1930" y="2060"/>
                    <a:pt x="1854" y="2139"/>
                  </a:cubicBezTo>
                  <a:lnTo>
                    <a:pt x="1854" y="2139"/>
                  </a:lnTo>
                  <a:lnTo>
                    <a:pt x="2096" y="1901"/>
                  </a:lnTo>
                  <a:close/>
                  <a:moveTo>
                    <a:pt x="2096" y="1"/>
                  </a:moveTo>
                  <a:lnTo>
                    <a:pt x="2096" y="51"/>
                  </a:lnTo>
                  <a:cubicBezTo>
                    <a:pt x="1948" y="487"/>
                    <a:pt x="1804" y="877"/>
                    <a:pt x="1609" y="1266"/>
                  </a:cubicBezTo>
                  <a:cubicBezTo>
                    <a:pt x="1558" y="1317"/>
                    <a:pt x="1558" y="1364"/>
                    <a:pt x="1511" y="1414"/>
                  </a:cubicBezTo>
                  <a:cubicBezTo>
                    <a:pt x="1414" y="1609"/>
                    <a:pt x="1266" y="1851"/>
                    <a:pt x="1071" y="2045"/>
                  </a:cubicBezTo>
                  <a:lnTo>
                    <a:pt x="1071" y="2096"/>
                  </a:lnTo>
                  <a:lnTo>
                    <a:pt x="1025" y="2096"/>
                  </a:lnTo>
                  <a:lnTo>
                    <a:pt x="1025" y="2143"/>
                  </a:lnTo>
                  <a:lnTo>
                    <a:pt x="974" y="2143"/>
                  </a:lnTo>
                  <a:lnTo>
                    <a:pt x="974" y="2193"/>
                  </a:lnTo>
                  <a:lnTo>
                    <a:pt x="682" y="2485"/>
                  </a:lnTo>
                  <a:cubicBezTo>
                    <a:pt x="487" y="2727"/>
                    <a:pt x="246" y="2922"/>
                    <a:pt x="0" y="3116"/>
                  </a:cubicBezTo>
                  <a:cubicBezTo>
                    <a:pt x="51" y="3167"/>
                    <a:pt x="51" y="3167"/>
                    <a:pt x="51" y="3214"/>
                  </a:cubicBezTo>
                  <a:cubicBezTo>
                    <a:pt x="98" y="3311"/>
                    <a:pt x="148" y="3362"/>
                    <a:pt x="195" y="3408"/>
                  </a:cubicBezTo>
                  <a:cubicBezTo>
                    <a:pt x="195" y="3408"/>
                    <a:pt x="246" y="3362"/>
                    <a:pt x="292" y="3362"/>
                  </a:cubicBezTo>
                  <a:cubicBezTo>
                    <a:pt x="292" y="3408"/>
                    <a:pt x="343" y="3408"/>
                    <a:pt x="343" y="3408"/>
                  </a:cubicBezTo>
                  <a:cubicBezTo>
                    <a:pt x="487" y="3264"/>
                    <a:pt x="635" y="3167"/>
                    <a:pt x="779" y="3070"/>
                  </a:cubicBezTo>
                  <a:lnTo>
                    <a:pt x="779" y="3019"/>
                  </a:lnTo>
                  <a:lnTo>
                    <a:pt x="830" y="3019"/>
                  </a:lnTo>
                  <a:cubicBezTo>
                    <a:pt x="1071" y="2824"/>
                    <a:pt x="1266" y="2680"/>
                    <a:pt x="1511" y="2485"/>
                  </a:cubicBezTo>
                  <a:cubicBezTo>
                    <a:pt x="1627" y="2370"/>
                    <a:pt x="1742" y="2255"/>
                    <a:pt x="1854" y="2139"/>
                  </a:cubicBezTo>
                  <a:lnTo>
                    <a:pt x="1854" y="2139"/>
                  </a:lnTo>
                  <a:lnTo>
                    <a:pt x="1850" y="2143"/>
                  </a:lnTo>
                  <a:lnTo>
                    <a:pt x="1850" y="2045"/>
                  </a:lnTo>
                  <a:lnTo>
                    <a:pt x="1948" y="1948"/>
                  </a:lnTo>
                  <a:cubicBezTo>
                    <a:pt x="1992" y="1907"/>
                    <a:pt x="2034" y="1902"/>
                    <a:pt x="2078" y="1901"/>
                  </a:cubicBezTo>
                  <a:lnTo>
                    <a:pt x="2078" y="1901"/>
                  </a:lnTo>
                  <a:cubicBezTo>
                    <a:pt x="2262" y="1698"/>
                    <a:pt x="2435" y="1489"/>
                    <a:pt x="2582" y="1266"/>
                  </a:cubicBezTo>
                  <a:lnTo>
                    <a:pt x="2582" y="1220"/>
                  </a:lnTo>
                  <a:lnTo>
                    <a:pt x="2629" y="1220"/>
                  </a:lnTo>
                  <a:lnTo>
                    <a:pt x="2629" y="1169"/>
                  </a:lnTo>
                  <a:cubicBezTo>
                    <a:pt x="2629" y="1169"/>
                    <a:pt x="2629" y="1122"/>
                    <a:pt x="2680" y="1122"/>
                  </a:cubicBezTo>
                  <a:lnTo>
                    <a:pt x="2680" y="1072"/>
                  </a:lnTo>
                  <a:lnTo>
                    <a:pt x="2727" y="1072"/>
                  </a:lnTo>
                  <a:lnTo>
                    <a:pt x="2727" y="1025"/>
                  </a:lnTo>
                  <a:lnTo>
                    <a:pt x="2727" y="974"/>
                  </a:lnTo>
                  <a:cubicBezTo>
                    <a:pt x="2824" y="830"/>
                    <a:pt x="2921" y="635"/>
                    <a:pt x="3019" y="441"/>
                  </a:cubicBezTo>
                  <a:cubicBezTo>
                    <a:pt x="2680" y="390"/>
                    <a:pt x="2337" y="293"/>
                    <a:pt x="2142" y="51"/>
                  </a:cubicBezTo>
                  <a:lnTo>
                    <a:pt x="2096" y="1"/>
                  </a:lnTo>
                  <a:close/>
                </a:path>
              </a:pathLst>
            </a:custGeom>
            <a:solidFill>
              <a:srgbClr val="B1A0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4" name="Google Shape;3236;p50">
              <a:extLst>
                <a:ext uri="{FF2B5EF4-FFF2-40B4-BE49-F238E27FC236}">
                  <a16:creationId xmlns:a16="http://schemas.microsoft.com/office/drawing/2014/main" xmlns="" id="{89EEE0A7-016A-9445-6714-DBF605D4906C}"/>
                </a:ext>
              </a:extLst>
            </p:cNvPr>
            <p:cNvSpPr/>
            <p:nvPr/>
          </p:nvSpPr>
          <p:spPr>
            <a:xfrm>
              <a:off x="8956743" y="2171032"/>
              <a:ext cx="224984" cy="134992"/>
            </a:xfrm>
            <a:custGeom>
              <a:avLst/>
              <a:gdLst/>
              <a:ahLst/>
              <a:cxnLst/>
              <a:rect l="l" t="t" r="r" b="b"/>
              <a:pathLst>
                <a:path w="975" h="585" extrusionOk="0">
                  <a:moveTo>
                    <a:pt x="47" y="1"/>
                  </a:moveTo>
                  <a:cubicBezTo>
                    <a:pt x="1" y="47"/>
                    <a:pt x="1" y="98"/>
                    <a:pt x="1" y="145"/>
                  </a:cubicBezTo>
                  <a:lnTo>
                    <a:pt x="47" y="195"/>
                  </a:lnTo>
                  <a:cubicBezTo>
                    <a:pt x="242" y="437"/>
                    <a:pt x="585" y="534"/>
                    <a:pt x="924" y="585"/>
                  </a:cubicBezTo>
                  <a:lnTo>
                    <a:pt x="974" y="585"/>
                  </a:lnTo>
                  <a:lnTo>
                    <a:pt x="974" y="487"/>
                  </a:lnTo>
                  <a:cubicBezTo>
                    <a:pt x="877" y="437"/>
                    <a:pt x="780" y="339"/>
                    <a:pt x="682" y="293"/>
                  </a:cubicBezTo>
                  <a:lnTo>
                    <a:pt x="534" y="437"/>
                  </a:lnTo>
                  <a:lnTo>
                    <a:pt x="487" y="437"/>
                  </a:lnTo>
                  <a:cubicBezTo>
                    <a:pt x="293" y="339"/>
                    <a:pt x="145" y="195"/>
                    <a:pt x="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5" name="Google Shape;3237;p50">
              <a:extLst>
                <a:ext uri="{FF2B5EF4-FFF2-40B4-BE49-F238E27FC236}">
                  <a16:creationId xmlns:a16="http://schemas.microsoft.com/office/drawing/2014/main" xmlns="" id="{024D9A05-FBD0-7588-6840-23C53ECF7D2D}"/>
                </a:ext>
              </a:extLst>
            </p:cNvPr>
            <p:cNvSpPr/>
            <p:nvPr/>
          </p:nvSpPr>
          <p:spPr>
            <a:xfrm>
              <a:off x="8383320" y="2912445"/>
              <a:ext cx="247367" cy="269753"/>
            </a:xfrm>
            <a:custGeom>
              <a:avLst/>
              <a:gdLst/>
              <a:ahLst/>
              <a:cxnLst/>
              <a:rect l="l" t="t" r="r" b="b"/>
              <a:pathLst>
                <a:path w="1072" h="1169" extrusionOk="0">
                  <a:moveTo>
                    <a:pt x="293" y="1"/>
                  </a:moveTo>
                  <a:cubicBezTo>
                    <a:pt x="196" y="1"/>
                    <a:pt x="52" y="98"/>
                    <a:pt x="1" y="145"/>
                  </a:cubicBezTo>
                  <a:lnTo>
                    <a:pt x="1" y="195"/>
                  </a:lnTo>
                  <a:cubicBezTo>
                    <a:pt x="149" y="339"/>
                    <a:pt x="246" y="534"/>
                    <a:pt x="344" y="729"/>
                  </a:cubicBezTo>
                  <a:cubicBezTo>
                    <a:pt x="390" y="779"/>
                    <a:pt x="390" y="877"/>
                    <a:pt x="441" y="974"/>
                  </a:cubicBezTo>
                  <a:cubicBezTo>
                    <a:pt x="488" y="1021"/>
                    <a:pt x="585" y="1072"/>
                    <a:pt x="682" y="1118"/>
                  </a:cubicBezTo>
                  <a:cubicBezTo>
                    <a:pt x="733" y="1169"/>
                    <a:pt x="780" y="1169"/>
                    <a:pt x="830" y="1169"/>
                  </a:cubicBezTo>
                  <a:lnTo>
                    <a:pt x="1025" y="1169"/>
                  </a:lnTo>
                  <a:cubicBezTo>
                    <a:pt x="1025" y="1118"/>
                    <a:pt x="1072" y="1118"/>
                    <a:pt x="1072" y="1118"/>
                  </a:cubicBezTo>
                  <a:cubicBezTo>
                    <a:pt x="1072" y="1072"/>
                    <a:pt x="1025" y="1021"/>
                    <a:pt x="975" y="1021"/>
                  </a:cubicBezTo>
                  <a:cubicBezTo>
                    <a:pt x="928" y="974"/>
                    <a:pt x="877" y="974"/>
                    <a:pt x="830" y="924"/>
                  </a:cubicBezTo>
                  <a:cubicBezTo>
                    <a:pt x="780" y="877"/>
                    <a:pt x="780" y="826"/>
                    <a:pt x="780" y="779"/>
                  </a:cubicBezTo>
                  <a:lnTo>
                    <a:pt x="636" y="779"/>
                  </a:lnTo>
                  <a:lnTo>
                    <a:pt x="636" y="729"/>
                  </a:lnTo>
                  <a:lnTo>
                    <a:pt x="780" y="729"/>
                  </a:lnTo>
                  <a:lnTo>
                    <a:pt x="780" y="682"/>
                  </a:lnTo>
                  <a:lnTo>
                    <a:pt x="780" y="631"/>
                  </a:lnTo>
                  <a:lnTo>
                    <a:pt x="636" y="631"/>
                  </a:lnTo>
                  <a:cubicBezTo>
                    <a:pt x="636" y="631"/>
                    <a:pt x="585" y="585"/>
                    <a:pt x="636" y="585"/>
                  </a:cubicBezTo>
                  <a:lnTo>
                    <a:pt x="682" y="585"/>
                  </a:lnTo>
                  <a:cubicBezTo>
                    <a:pt x="733" y="585"/>
                    <a:pt x="733" y="585"/>
                    <a:pt x="780" y="534"/>
                  </a:cubicBezTo>
                  <a:lnTo>
                    <a:pt x="780" y="487"/>
                  </a:lnTo>
                  <a:lnTo>
                    <a:pt x="780" y="390"/>
                  </a:lnTo>
                  <a:cubicBezTo>
                    <a:pt x="733" y="390"/>
                    <a:pt x="733" y="339"/>
                    <a:pt x="733" y="339"/>
                  </a:cubicBezTo>
                  <a:cubicBezTo>
                    <a:pt x="733" y="339"/>
                    <a:pt x="682" y="339"/>
                    <a:pt x="682" y="293"/>
                  </a:cubicBezTo>
                  <a:cubicBezTo>
                    <a:pt x="636" y="293"/>
                    <a:pt x="585" y="339"/>
                    <a:pt x="585" y="339"/>
                  </a:cubicBezTo>
                  <a:cubicBezTo>
                    <a:pt x="538" y="293"/>
                    <a:pt x="488" y="242"/>
                    <a:pt x="441" y="145"/>
                  </a:cubicBezTo>
                  <a:cubicBezTo>
                    <a:pt x="441" y="98"/>
                    <a:pt x="441" y="98"/>
                    <a:pt x="390" y="47"/>
                  </a:cubicBezTo>
                  <a:lnTo>
                    <a:pt x="34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6" name="Google Shape;3238;p50">
              <a:extLst>
                <a:ext uri="{FF2B5EF4-FFF2-40B4-BE49-F238E27FC236}">
                  <a16:creationId xmlns:a16="http://schemas.microsoft.com/office/drawing/2014/main" xmlns="" id="{7CBF96D3-8F4E-6FEB-884B-B680AAC1FDEB}"/>
                </a:ext>
              </a:extLst>
            </p:cNvPr>
            <p:cNvSpPr/>
            <p:nvPr/>
          </p:nvSpPr>
          <p:spPr>
            <a:xfrm>
              <a:off x="8372706" y="2957442"/>
              <a:ext cx="247367" cy="247369"/>
            </a:xfrm>
            <a:custGeom>
              <a:avLst/>
              <a:gdLst/>
              <a:ahLst/>
              <a:cxnLst/>
              <a:rect l="l" t="t" r="r" b="b"/>
              <a:pathLst>
                <a:path w="1072" h="1072" extrusionOk="0">
                  <a:moveTo>
                    <a:pt x="47" y="0"/>
                  </a:moveTo>
                  <a:cubicBezTo>
                    <a:pt x="47" y="0"/>
                    <a:pt x="0" y="47"/>
                    <a:pt x="0" y="98"/>
                  </a:cubicBezTo>
                  <a:lnTo>
                    <a:pt x="0" y="144"/>
                  </a:lnTo>
                  <a:cubicBezTo>
                    <a:pt x="0" y="144"/>
                    <a:pt x="0" y="195"/>
                    <a:pt x="47" y="195"/>
                  </a:cubicBezTo>
                  <a:cubicBezTo>
                    <a:pt x="98" y="292"/>
                    <a:pt x="144" y="339"/>
                    <a:pt x="242" y="436"/>
                  </a:cubicBezTo>
                  <a:cubicBezTo>
                    <a:pt x="339" y="584"/>
                    <a:pt x="339" y="729"/>
                    <a:pt x="487" y="877"/>
                  </a:cubicBezTo>
                  <a:cubicBezTo>
                    <a:pt x="534" y="923"/>
                    <a:pt x="584" y="923"/>
                    <a:pt x="631" y="974"/>
                  </a:cubicBezTo>
                  <a:cubicBezTo>
                    <a:pt x="728" y="1021"/>
                    <a:pt x="779" y="1021"/>
                    <a:pt x="876" y="1071"/>
                  </a:cubicBezTo>
                  <a:cubicBezTo>
                    <a:pt x="974" y="1071"/>
                    <a:pt x="1021" y="1021"/>
                    <a:pt x="1071" y="974"/>
                  </a:cubicBezTo>
                  <a:lnTo>
                    <a:pt x="876" y="974"/>
                  </a:lnTo>
                  <a:cubicBezTo>
                    <a:pt x="826" y="974"/>
                    <a:pt x="779" y="974"/>
                    <a:pt x="728" y="923"/>
                  </a:cubicBezTo>
                  <a:cubicBezTo>
                    <a:pt x="631" y="877"/>
                    <a:pt x="534" y="826"/>
                    <a:pt x="487" y="779"/>
                  </a:cubicBezTo>
                  <a:cubicBezTo>
                    <a:pt x="436" y="682"/>
                    <a:pt x="436" y="584"/>
                    <a:pt x="390" y="534"/>
                  </a:cubicBezTo>
                  <a:cubicBezTo>
                    <a:pt x="292" y="339"/>
                    <a:pt x="195" y="144"/>
                    <a:pt x="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7" name="Google Shape;3239;p50">
              <a:extLst>
                <a:ext uri="{FF2B5EF4-FFF2-40B4-BE49-F238E27FC236}">
                  <a16:creationId xmlns:a16="http://schemas.microsoft.com/office/drawing/2014/main" xmlns="" id="{A69B3017-330C-2A28-579D-5ADD081246AE}"/>
                </a:ext>
              </a:extLst>
            </p:cNvPr>
            <p:cNvSpPr/>
            <p:nvPr/>
          </p:nvSpPr>
          <p:spPr>
            <a:xfrm>
              <a:off x="8518311" y="3035668"/>
              <a:ext cx="44997" cy="22614"/>
            </a:xfrm>
            <a:custGeom>
              <a:avLst/>
              <a:gdLst/>
              <a:ahLst/>
              <a:cxnLst/>
              <a:rect l="l" t="t" r="r" b="b"/>
              <a:pathLst>
                <a:path w="195" h="98" extrusionOk="0">
                  <a:moveTo>
                    <a:pt x="195" y="0"/>
                  </a:moveTo>
                  <a:cubicBezTo>
                    <a:pt x="148" y="51"/>
                    <a:pt x="148" y="51"/>
                    <a:pt x="97" y="51"/>
                  </a:cubicBezTo>
                  <a:lnTo>
                    <a:pt x="51" y="51"/>
                  </a:lnTo>
                  <a:cubicBezTo>
                    <a:pt x="0" y="51"/>
                    <a:pt x="51" y="97"/>
                    <a:pt x="51" y="97"/>
                  </a:cubicBezTo>
                  <a:lnTo>
                    <a:pt x="195" y="97"/>
                  </a:lnTo>
                  <a:lnTo>
                    <a:pt x="195" y="51"/>
                  </a:lnTo>
                  <a:lnTo>
                    <a:pt x="195" y="0"/>
                  </a:lnTo>
                  <a:close/>
                </a:path>
              </a:pathLst>
            </a:custGeom>
            <a:solidFill>
              <a:srgbClr val="2E2E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8" name="Google Shape;3240;p50">
              <a:extLst>
                <a:ext uri="{FF2B5EF4-FFF2-40B4-BE49-F238E27FC236}">
                  <a16:creationId xmlns:a16="http://schemas.microsoft.com/office/drawing/2014/main" xmlns="" id="{5A06B925-3FBE-17CB-B13F-51CC68736EA2}"/>
                </a:ext>
              </a:extLst>
            </p:cNvPr>
            <p:cNvSpPr/>
            <p:nvPr/>
          </p:nvSpPr>
          <p:spPr>
            <a:xfrm>
              <a:off x="8529849" y="3080434"/>
              <a:ext cx="33459" cy="11999"/>
            </a:xfrm>
            <a:custGeom>
              <a:avLst/>
              <a:gdLst/>
              <a:ahLst/>
              <a:cxnLst/>
              <a:rect l="l" t="t" r="r" b="b"/>
              <a:pathLst>
                <a:path w="145" h="52" extrusionOk="0">
                  <a:moveTo>
                    <a:pt x="1" y="1"/>
                  </a:moveTo>
                  <a:lnTo>
                    <a:pt x="1" y="51"/>
                  </a:lnTo>
                  <a:lnTo>
                    <a:pt x="145" y="51"/>
                  </a:lnTo>
                  <a:lnTo>
                    <a:pt x="145" y="1"/>
                  </a:lnTo>
                  <a:close/>
                </a:path>
              </a:pathLst>
            </a:custGeom>
            <a:solidFill>
              <a:srgbClr val="2E2E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59" name="Google Shape;3241;p50">
              <a:extLst>
                <a:ext uri="{FF2B5EF4-FFF2-40B4-BE49-F238E27FC236}">
                  <a16:creationId xmlns:a16="http://schemas.microsoft.com/office/drawing/2014/main" xmlns="" id="{4828CE14-2314-B33D-91CE-EFC140E82998}"/>
                </a:ext>
              </a:extLst>
            </p:cNvPr>
            <p:cNvSpPr/>
            <p:nvPr/>
          </p:nvSpPr>
          <p:spPr>
            <a:xfrm>
              <a:off x="8900209" y="2642924"/>
              <a:ext cx="56765" cy="55843"/>
            </a:xfrm>
            <a:custGeom>
              <a:avLst/>
              <a:gdLst/>
              <a:ahLst/>
              <a:cxnLst/>
              <a:rect l="l" t="t" r="r" b="b"/>
              <a:pathLst>
                <a:path w="246" h="242" extrusionOk="0">
                  <a:moveTo>
                    <a:pt x="246" y="0"/>
                  </a:moveTo>
                  <a:cubicBezTo>
                    <a:pt x="195" y="0"/>
                    <a:pt x="148" y="0"/>
                    <a:pt x="98" y="47"/>
                  </a:cubicBezTo>
                  <a:lnTo>
                    <a:pt x="0" y="144"/>
                  </a:lnTo>
                  <a:lnTo>
                    <a:pt x="0" y="242"/>
                  </a:lnTo>
                  <a:lnTo>
                    <a:pt x="246" y="0"/>
                  </a:lnTo>
                  <a:close/>
                </a:path>
              </a:pathLst>
            </a:custGeom>
            <a:solidFill>
              <a:srgbClr val="AB89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60" name="Google Shape;3242;p50">
              <a:extLst>
                <a:ext uri="{FF2B5EF4-FFF2-40B4-BE49-F238E27FC236}">
                  <a16:creationId xmlns:a16="http://schemas.microsoft.com/office/drawing/2014/main" xmlns="" id="{DCA94E58-2CE6-DAB7-0C23-393802ADD178}"/>
                </a:ext>
              </a:extLst>
            </p:cNvPr>
            <p:cNvSpPr/>
            <p:nvPr/>
          </p:nvSpPr>
          <p:spPr>
            <a:xfrm>
              <a:off x="8934360" y="1916048"/>
              <a:ext cx="729870" cy="1041628"/>
            </a:xfrm>
            <a:custGeom>
              <a:avLst/>
              <a:gdLst/>
              <a:ahLst/>
              <a:cxnLst/>
              <a:rect l="l" t="t" r="r" b="b"/>
              <a:pathLst>
                <a:path w="3163" h="4514" extrusionOk="0">
                  <a:moveTo>
                    <a:pt x="625" y="1"/>
                  </a:moveTo>
                  <a:cubicBezTo>
                    <a:pt x="527" y="1"/>
                    <a:pt x="425" y="25"/>
                    <a:pt x="339" y="81"/>
                  </a:cubicBezTo>
                  <a:cubicBezTo>
                    <a:pt x="98" y="179"/>
                    <a:pt x="0" y="471"/>
                    <a:pt x="47" y="716"/>
                  </a:cubicBezTo>
                  <a:cubicBezTo>
                    <a:pt x="144" y="911"/>
                    <a:pt x="292" y="1055"/>
                    <a:pt x="436" y="1152"/>
                  </a:cubicBezTo>
                  <a:cubicBezTo>
                    <a:pt x="1021" y="1592"/>
                    <a:pt x="1753" y="2079"/>
                    <a:pt x="2481" y="2177"/>
                  </a:cubicBezTo>
                  <a:cubicBezTo>
                    <a:pt x="2337" y="2418"/>
                    <a:pt x="2337" y="2761"/>
                    <a:pt x="2337" y="3100"/>
                  </a:cubicBezTo>
                  <a:cubicBezTo>
                    <a:pt x="2337" y="3489"/>
                    <a:pt x="2337" y="3929"/>
                    <a:pt x="2286" y="4319"/>
                  </a:cubicBezTo>
                  <a:cubicBezTo>
                    <a:pt x="2240" y="4365"/>
                    <a:pt x="2240" y="4365"/>
                    <a:pt x="2286" y="4416"/>
                  </a:cubicBezTo>
                  <a:lnTo>
                    <a:pt x="2337" y="4463"/>
                  </a:lnTo>
                  <a:cubicBezTo>
                    <a:pt x="2384" y="4463"/>
                    <a:pt x="2481" y="4513"/>
                    <a:pt x="2578" y="4513"/>
                  </a:cubicBezTo>
                  <a:lnTo>
                    <a:pt x="2629" y="4463"/>
                  </a:lnTo>
                  <a:cubicBezTo>
                    <a:pt x="2726" y="4026"/>
                    <a:pt x="2824" y="3637"/>
                    <a:pt x="2921" y="3197"/>
                  </a:cubicBezTo>
                  <a:cubicBezTo>
                    <a:pt x="2968" y="3002"/>
                    <a:pt x="2968" y="2761"/>
                    <a:pt x="3019" y="2566"/>
                  </a:cubicBezTo>
                  <a:cubicBezTo>
                    <a:pt x="3065" y="2418"/>
                    <a:pt x="3116" y="2274"/>
                    <a:pt x="3163" y="2079"/>
                  </a:cubicBezTo>
                  <a:cubicBezTo>
                    <a:pt x="3163" y="1982"/>
                    <a:pt x="3163" y="1884"/>
                    <a:pt x="3116" y="1834"/>
                  </a:cubicBezTo>
                  <a:cubicBezTo>
                    <a:pt x="3116" y="1690"/>
                    <a:pt x="3019" y="1639"/>
                    <a:pt x="2921" y="1542"/>
                  </a:cubicBezTo>
                  <a:cubicBezTo>
                    <a:pt x="2578" y="1250"/>
                    <a:pt x="2240" y="958"/>
                    <a:pt x="1897" y="716"/>
                  </a:cubicBezTo>
                  <a:cubicBezTo>
                    <a:pt x="1702" y="568"/>
                    <a:pt x="1507" y="471"/>
                    <a:pt x="1313" y="327"/>
                  </a:cubicBezTo>
                  <a:cubicBezTo>
                    <a:pt x="1169" y="229"/>
                    <a:pt x="1021" y="132"/>
                    <a:pt x="826" y="35"/>
                  </a:cubicBezTo>
                  <a:cubicBezTo>
                    <a:pt x="766" y="13"/>
                    <a:pt x="696" y="1"/>
                    <a:pt x="625" y="1"/>
                  </a:cubicBezTo>
                  <a:close/>
                </a:path>
              </a:pathLst>
            </a:custGeom>
            <a:solidFill>
              <a:srgbClr val="BFB0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61" name="Google Shape;3243;p50">
              <a:extLst>
                <a:ext uri="{FF2B5EF4-FFF2-40B4-BE49-F238E27FC236}">
                  <a16:creationId xmlns:a16="http://schemas.microsoft.com/office/drawing/2014/main" xmlns="" id="{38B6669C-C48F-0FF9-7185-CEE198530611}"/>
                </a:ext>
              </a:extLst>
            </p:cNvPr>
            <p:cNvSpPr/>
            <p:nvPr/>
          </p:nvSpPr>
          <p:spPr>
            <a:xfrm>
              <a:off x="8934360" y="1968891"/>
              <a:ext cx="437737" cy="302981"/>
            </a:xfrm>
            <a:custGeom>
              <a:avLst/>
              <a:gdLst/>
              <a:ahLst/>
              <a:cxnLst/>
              <a:rect l="l" t="t" r="r" b="b"/>
              <a:pathLst>
                <a:path w="1897" h="1313" extrusionOk="0">
                  <a:moveTo>
                    <a:pt x="292" y="0"/>
                  </a:moveTo>
                  <a:cubicBezTo>
                    <a:pt x="242" y="0"/>
                    <a:pt x="144" y="0"/>
                    <a:pt x="98" y="47"/>
                  </a:cubicBezTo>
                  <a:cubicBezTo>
                    <a:pt x="47" y="98"/>
                    <a:pt x="47" y="144"/>
                    <a:pt x="47" y="242"/>
                  </a:cubicBezTo>
                  <a:cubicBezTo>
                    <a:pt x="0" y="390"/>
                    <a:pt x="47" y="584"/>
                    <a:pt x="98" y="779"/>
                  </a:cubicBezTo>
                  <a:cubicBezTo>
                    <a:pt x="195" y="974"/>
                    <a:pt x="339" y="1169"/>
                    <a:pt x="584" y="1313"/>
                  </a:cubicBezTo>
                  <a:lnTo>
                    <a:pt x="631" y="1313"/>
                  </a:lnTo>
                  <a:cubicBezTo>
                    <a:pt x="779" y="1169"/>
                    <a:pt x="923" y="974"/>
                    <a:pt x="974" y="779"/>
                  </a:cubicBezTo>
                  <a:cubicBezTo>
                    <a:pt x="1313" y="779"/>
                    <a:pt x="1655" y="682"/>
                    <a:pt x="1897" y="436"/>
                  </a:cubicBezTo>
                  <a:cubicBezTo>
                    <a:pt x="1850" y="339"/>
                    <a:pt x="1702" y="292"/>
                    <a:pt x="1605" y="242"/>
                  </a:cubicBezTo>
                  <a:cubicBezTo>
                    <a:pt x="1507" y="195"/>
                    <a:pt x="1461" y="144"/>
                    <a:pt x="1363" y="98"/>
                  </a:cubicBezTo>
                  <a:cubicBezTo>
                    <a:pt x="1313" y="47"/>
                    <a:pt x="1215" y="47"/>
                    <a:pt x="1118" y="47"/>
                  </a:cubicBezTo>
                  <a:cubicBezTo>
                    <a:pt x="877" y="0"/>
                    <a:pt x="584" y="0"/>
                    <a:pt x="3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62" name="Google Shape;3244;p50">
              <a:extLst>
                <a:ext uri="{FF2B5EF4-FFF2-40B4-BE49-F238E27FC236}">
                  <a16:creationId xmlns:a16="http://schemas.microsoft.com/office/drawing/2014/main" xmlns="" id="{DD3BBEFB-5C53-3079-777F-A4CCDE9F9C46}"/>
                </a:ext>
              </a:extLst>
            </p:cNvPr>
            <p:cNvSpPr/>
            <p:nvPr/>
          </p:nvSpPr>
          <p:spPr>
            <a:xfrm>
              <a:off x="9394483" y="2923291"/>
              <a:ext cx="371281" cy="179989"/>
            </a:xfrm>
            <a:custGeom>
              <a:avLst/>
              <a:gdLst/>
              <a:ahLst/>
              <a:cxnLst/>
              <a:rect l="l" t="t" r="r" b="b"/>
              <a:pathLst>
                <a:path w="1609" h="780" extrusionOk="0">
                  <a:moveTo>
                    <a:pt x="246" y="0"/>
                  </a:moveTo>
                  <a:cubicBezTo>
                    <a:pt x="98" y="51"/>
                    <a:pt x="51" y="246"/>
                    <a:pt x="0" y="440"/>
                  </a:cubicBezTo>
                  <a:cubicBezTo>
                    <a:pt x="0" y="487"/>
                    <a:pt x="0" y="487"/>
                    <a:pt x="51" y="538"/>
                  </a:cubicBezTo>
                  <a:cubicBezTo>
                    <a:pt x="51" y="584"/>
                    <a:pt x="51" y="584"/>
                    <a:pt x="98" y="635"/>
                  </a:cubicBezTo>
                  <a:cubicBezTo>
                    <a:pt x="292" y="732"/>
                    <a:pt x="487" y="682"/>
                    <a:pt x="732" y="732"/>
                  </a:cubicBezTo>
                  <a:cubicBezTo>
                    <a:pt x="877" y="732"/>
                    <a:pt x="974" y="779"/>
                    <a:pt x="1122" y="779"/>
                  </a:cubicBezTo>
                  <a:cubicBezTo>
                    <a:pt x="1266" y="779"/>
                    <a:pt x="1414" y="732"/>
                    <a:pt x="1511" y="682"/>
                  </a:cubicBezTo>
                  <a:cubicBezTo>
                    <a:pt x="1558" y="635"/>
                    <a:pt x="1609" y="538"/>
                    <a:pt x="1558" y="487"/>
                  </a:cubicBezTo>
                  <a:cubicBezTo>
                    <a:pt x="1317" y="390"/>
                    <a:pt x="1025" y="246"/>
                    <a:pt x="779" y="98"/>
                  </a:cubicBezTo>
                  <a:cubicBezTo>
                    <a:pt x="732" y="51"/>
                    <a:pt x="682" y="0"/>
                    <a:pt x="635" y="0"/>
                  </a:cubicBezTo>
                  <a:cubicBezTo>
                    <a:pt x="584" y="0"/>
                    <a:pt x="538" y="51"/>
                    <a:pt x="584" y="98"/>
                  </a:cubicBezTo>
                  <a:lnTo>
                    <a:pt x="390" y="98"/>
                  </a:lnTo>
                  <a:cubicBezTo>
                    <a:pt x="343" y="51"/>
                    <a:pt x="292" y="51"/>
                    <a:pt x="24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63" name="Google Shape;3245;p50">
              <a:extLst>
                <a:ext uri="{FF2B5EF4-FFF2-40B4-BE49-F238E27FC236}">
                  <a16:creationId xmlns:a16="http://schemas.microsoft.com/office/drawing/2014/main" xmlns="" id="{B7D7D376-11A8-6245-B081-40932E8A8A17}"/>
                </a:ext>
              </a:extLst>
            </p:cNvPr>
            <p:cNvSpPr/>
            <p:nvPr/>
          </p:nvSpPr>
          <p:spPr>
            <a:xfrm>
              <a:off x="9394483" y="3024823"/>
              <a:ext cx="371281" cy="78457"/>
            </a:xfrm>
            <a:custGeom>
              <a:avLst/>
              <a:gdLst/>
              <a:ahLst/>
              <a:cxnLst/>
              <a:rect l="l" t="t" r="r" b="b"/>
              <a:pathLst>
                <a:path w="1609" h="340" extrusionOk="0">
                  <a:moveTo>
                    <a:pt x="0" y="0"/>
                  </a:moveTo>
                  <a:cubicBezTo>
                    <a:pt x="0" y="47"/>
                    <a:pt x="0" y="47"/>
                    <a:pt x="51" y="98"/>
                  </a:cubicBezTo>
                  <a:cubicBezTo>
                    <a:pt x="51" y="144"/>
                    <a:pt x="51" y="144"/>
                    <a:pt x="98" y="195"/>
                  </a:cubicBezTo>
                  <a:cubicBezTo>
                    <a:pt x="292" y="292"/>
                    <a:pt x="487" y="242"/>
                    <a:pt x="732" y="292"/>
                  </a:cubicBezTo>
                  <a:cubicBezTo>
                    <a:pt x="877" y="292"/>
                    <a:pt x="974" y="339"/>
                    <a:pt x="1122" y="339"/>
                  </a:cubicBezTo>
                  <a:cubicBezTo>
                    <a:pt x="1266" y="339"/>
                    <a:pt x="1414" y="292"/>
                    <a:pt x="1511" y="242"/>
                  </a:cubicBezTo>
                  <a:cubicBezTo>
                    <a:pt x="1558" y="195"/>
                    <a:pt x="1609" y="98"/>
                    <a:pt x="1558" y="47"/>
                  </a:cubicBezTo>
                  <a:lnTo>
                    <a:pt x="1558" y="47"/>
                  </a:lnTo>
                  <a:lnTo>
                    <a:pt x="1414" y="195"/>
                  </a:lnTo>
                  <a:lnTo>
                    <a:pt x="974" y="195"/>
                  </a:lnTo>
                  <a:cubicBezTo>
                    <a:pt x="877" y="195"/>
                    <a:pt x="779" y="144"/>
                    <a:pt x="682" y="144"/>
                  </a:cubicBezTo>
                  <a:cubicBezTo>
                    <a:pt x="487" y="98"/>
                    <a:pt x="246" y="98"/>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64" name="Google Shape;3246;p50">
              <a:extLst>
                <a:ext uri="{FF2B5EF4-FFF2-40B4-BE49-F238E27FC236}">
                  <a16:creationId xmlns:a16="http://schemas.microsoft.com/office/drawing/2014/main" xmlns="" id="{839619BB-BB6D-C6D4-83F2-0057DAD84248}"/>
                </a:ext>
              </a:extLst>
            </p:cNvPr>
            <p:cNvSpPr/>
            <p:nvPr/>
          </p:nvSpPr>
          <p:spPr>
            <a:xfrm>
              <a:off x="9563395" y="2957442"/>
              <a:ext cx="55842" cy="33459"/>
            </a:xfrm>
            <a:custGeom>
              <a:avLst/>
              <a:gdLst/>
              <a:ahLst/>
              <a:cxnLst/>
              <a:rect l="l" t="t" r="r" b="b"/>
              <a:pathLst>
                <a:path w="242" h="145" extrusionOk="0">
                  <a:moveTo>
                    <a:pt x="195" y="0"/>
                  </a:moveTo>
                  <a:cubicBezTo>
                    <a:pt x="145" y="47"/>
                    <a:pt x="98" y="98"/>
                    <a:pt x="47" y="98"/>
                  </a:cubicBezTo>
                  <a:cubicBezTo>
                    <a:pt x="47" y="144"/>
                    <a:pt x="0" y="144"/>
                    <a:pt x="47" y="144"/>
                  </a:cubicBezTo>
                  <a:cubicBezTo>
                    <a:pt x="145" y="144"/>
                    <a:pt x="195" y="98"/>
                    <a:pt x="242"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65" name="Google Shape;3247;p50">
              <a:extLst>
                <a:ext uri="{FF2B5EF4-FFF2-40B4-BE49-F238E27FC236}">
                  <a16:creationId xmlns:a16="http://schemas.microsoft.com/office/drawing/2014/main" xmlns="" id="{99F4420E-6DB7-A2B0-F0F7-2B278BCCBAD8}"/>
                </a:ext>
              </a:extLst>
            </p:cNvPr>
            <p:cNvSpPr/>
            <p:nvPr/>
          </p:nvSpPr>
          <p:spPr>
            <a:xfrm>
              <a:off x="9608392" y="2968288"/>
              <a:ext cx="33459" cy="44997"/>
            </a:xfrm>
            <a:custGeom>
              <a:avLst/>
              <a:gdLst/>
              <a:ahLst/>
              <a:cxnLst/>
              <a:rect l="l" t="t" r="r" b="b"/>
              <a:pathLst>
                <a:path w="145" h="195" extrusionOk="0">
                  <a:moveTo>
                    <a:pt x="98" y="0"/>
                  </a:moveTo>
                  <a:cubicBezTo>
                    <a:pt x="98" y="97"/>
                    <a:pt x="47" y="148"/>
                    <a:pt x="0" y="148"/>
                  </a:cubicBezTo>
                  <a:lnTo>
                    <a:pt x="0" y="195"/>
                  </a:lnTo>
                  <a:lnTo>
                    <a:pt x="47" y="195"/>
                  </a:lnTo>
                  <a:cubicBezTo>
                    <a:pt x="98" y="148"/>
                    <a:pt x="144" y="97"/>
                    <a:pt x="144" y="51"/>
                  </a:cubicBezTo>
                  <a:lnTo>
                    <a:pt x="144" y="0"/>
                  </a:ln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66" name="Google Shape;3248;p50">
              <a:extLst>
                <a:ext uri="{FF2B5EF4-FFF2-40B4-BE49-F238E27FC236}">
                  <a16:creationId xmlns:a16="http://schemas.microsoft.com/office/drawing/2014/main" xmlns="" id="{EC8EB512-2032-3860-BAA1-9E1B6F413339}"/>
                </a:ext>
              </a:extLst>
            </p:cNvPr>
            <p:cNvSpPr/>
            <p:nvPr/>
          </p:nvSpPr>
          <p:spPr>
            <a:xfrm>
              <a:off x="9664003" y="2395787"/>
              <a:ext cx="231" cy="231"/>
            </a:xfrm>
            <a:custGeom>
              <a:avLst/>
              <a:gdLst/>
              <a:ahLst/>
              <a:cxnLst/>
              <a:rect l="l" t="t" r="r" b="b"/>
              <a:pathLst>
                <a:path w="1" h="1" extrusionOk="0">
                  <a:moveTo>
                    <a:pt x="1" y="0"/>
                  </a:moveTo>
                  <a:lnTo>
                    <a:pt x="1" y="0"/>
                  </a:lnTo>
                  <a:lnTo>
                    <a:pt x="1" y="0"/>
                  </a:lnTo>
                  <a:close/>
                  <a:moveTo>
                    <a:pt x="1" y="0"/>
                  </a:moveTo>
                  <a:lnTo>
                    <a:pt x="1" y="0"/>
                  </a:lnTo>
                  <a:close/>
                </a:path>
              </a:pathLst>
            </a:custGeom>
            <a:solidFill>
              <a:srgbClr val="F1DE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67" name="Google Shape;3249;p50">
              <a:extLst>
                <a:ext uri="{FF2B5EF4-FFF2-40B4-BE49-F238E27FC236}">
                  <a16:creationId xmlns:a16="http://schemas.microsoft.com/office/drawing/2014/main" xmlns="" id="{FE5D6FBB-83B3-B7C6-D20A-1BC9AA71E844}"/>
                </a:ext>
              </a:extLst>
            </p:cNvPr>
            <p:cNvSpPr/>
            <p:nvPr/>
          </p:nvSpPr>
          <p:spPr>
            <a:xfrm>
              <a:off x="9630775" y="2316638"/>
              <a:ext cx="33459" cy="101763"/>
            </a:xfrm>
            <a:custGeom>
              <a:avLst/>
              <a:gdLst/>
              <a:ahLst/>
              <a:cxnLst/>
              <a:rect l="l" t="t" r="r" b="b"/>
              <a:pathLst>
                <a:path w="145" h="441" extrusionOk="0">
                  <a:moveTo>
                    <a:pt x="47" y="0"/>
                  </a:moveTo>
                  <a:cubicBezTo>
                    <a:pt x="47" y="0"/>
                    <a:pt x="47" y="51"/>
                    <a:pt x="1" y="98"/>
                  </a:cubicBezTo>
                  <a:cubicBezTo>
                    <a:pt x="1" y="195"/>
                    <a:pt x="1" y="293"/>
                    <a:pt x="47" y="390"/>
                  </a:cubicBezTo>
                  <a:cubicBezTo>
                    <a:pt x="47" y="390"/>
                    <a:pt x="98" y="390"/>
                    <a:pt x="98" y="441"/>
                  </a:cubicBezTo>
                  <a:lnTo>
                    <a:pt x="145" y="441"/>
                  </a:lnTo>
                  <a:lnTo>
                    <a:pt x="145" y="343"/>
                  </a:lnTo>
                  <a:lnTo>
                    <a:pt x="145" y="246"/>
                  </a:lnTo>
                  <a:cubicBezTo>
                    <a:pt x="145" y="195"/>
                    <a:pt x="145" y="148"/>
                    <a:pt x="98" y="98"/>
                  </a:cubicBezTo>
                  <a:cubicBezTo>
                    <a:pt x="98" y="51"/>
                    <a:pt x="98" y="51"/>
                    <a:pt x="47" y="0"/>
                  </a:cubicBezTo>
                  <a:close/>
                </a:path>
              </a:pathLst>
            </a:custGeom>
            <a:solidFill>
              <a:srgbClr val="BA9B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68" name="Google Shape;3250;p50">
              <a:extLst>
                <a:ext uri="{FF2B5EF4-FFF2-40B4-BE49-F238E27FC236}">
                  <a16:creationId xmlns:a16="http://schemas.microsoft.com/office/drawing/2014/main" xmlns="" id="{3F74DC74-A156-A3CE-993E-74ADC80050B3}"/>
                </a:ext>
              </a:extLst>
            </p:cNvPr>
            <p:cNvSpPr/>
            <p:nvPr/>
          </p:nvSpPr>
          <p:spPr>
            <a:xfrm>
              <a:off x="9079966" y="2013658"/>
              <a:ext cx="67610" cy="112608"/>
            </a:xfrm>
            <a:custGeom>
              <a:avLst/>
              <a:gdLst/>
              <a:ahLst/>
              <a:cxnLst/>
              <a:rect l="l" t="t" r="r" b="b"/>
              <a:pathLst>
                <a:path w="293" h="488" extrusionOk="0">
                  <a:moveTo>
                    <a:pt x="0" y="1"/>
                  </a:moveTo>
                  <a:lnTo>
                    <a:pt x="0" y="1"/>
                  </a:lnTo>
                  <a:cubicBezTo>
                    <a:pt x="51" y="145"/>
                    <a:pt x="148" y="293"/>
                    <a:pt x="246" y="437"/>
                  </a:cubicBezTo>
                  <a:cubicBezTo>
                    <a:pt x="246" y="488"/>
                    <a:pt x="246" y="488"/>
                    <a:pt x="292" y="488"/>
                  </a:cubicBezTo>
                  <a:lnTo>
                    <a:pt x="292" y="437"/>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69" name="Google Shape;3251;p50">
              <a:extLst>
                <a:ext uri="{FF2B5EF4-FFF2-40B4-BE49-F238E27FC236}">
                  <a16:creationId xmlns:a16="http://schemas.microsoft.com/office/drawing/2014/main" xmlns="" id="{32784C42-DDC5-A1B1-5196-E650EACE793A}"/>
                </a:ext>
              </a:extLst>
            </p:cNvPr>
            <p:cNvSpPr/>
            <p:nvPr/>
          </p:nvSpPr>
          <p:spPr>
            <a:xfrm>
              <a:off x="8945206" y="1991274"/>
              <a:ext cx="0" cy="231"/>
            </a:xfrm>
            <a:custGeom>
              <a:avLst/>
              <a:gdLst/>
              <a:ahLst/>
              <a:cxnLst/>
              <a:rect l="l" t="t" r="r" b="b"/>
              <a:pathLst>
                <a:path h="1" extrusionOk="0">
                  <a:moveTo>
                    <a:pt x="0" y="1"/>
                  </a:moveTo>
                  <a:lnTo>
                    <a:pt x="0" y="1"/>
                  </a:lnTo>
                  <a:lnTo>
                    <a:pt x="0" y="1"/>
                  </a:lnTo>
                  <a:close/>
                  <a:moveTo>
                    <a:pt x="0" y="1"/>
                  </a:moveTo>
                  <a:lnTo>
                    <a:pt x="0" y="1"/>
                  </a:lnTo>
                  <a:lnTo>
                    <a:pt x="0" y="1"/>
                  </a:lnTo>
                  <a:close/>
                  <a:moveTo>
                    <a:pt x="0" y="1"/>
                  </a:moveTo>
                  <a:lnTo>
                    <a:pt x="0" y="1"/>
                  </a:lnTo>
                  <a:lnTo>
                    <a:pt x="0" y="1"/>
                  </a:lnTo>
                  <a:close/>
                </a:path>
              </a:pathLst>
            </a:custGeom>
            <a:solidFill>
              <a:srgbClr val="B3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70" name="Google Shape;3252;p50">
              <a:extLst>
                <a:ext uri="{FF2B5EF4-FFF2-40B4-BE49-F238E27FC236}">
                  <a16:creationId xmlns:a16="http://schemas.microsoft.com/office/drawing/2014/main" xmlns="" id="{8EE38AF7-879C-2FF9-90DA-39A0FC67145B}"/>
                </a:ext>
              </a:extLst>
            </p:cNvPr>
            <p:cNvSpPr/>
            <p:nvPr/>
          </p:nvSpPr>
          <p:spPr>
            <a:xfrm>
              <a:off x="8945206" y="1991274"/>
              <a:ext cx="213908" cy="22614"/>
            </a:xfrm>
            <a:custGeom>
              <a:avLst/>
              <a:gdLst/>
              <a:ahLst/>
              <a:cxnLst/>
              <a:rect l="l" t="t" r="r" b="b"/>
              <a:pathLst>
                <a:path w="927" h="98" extrusionOk="0">
                  <a:moveTo>
                    <a:pt x="0" y="1"/>
                  </a:moveTo>
                  <a:lnTo>
                    <a:pt x="0" y="47"/>
                  </a:lnTo>
                  <a:cubicBezTo>
                    <a:pt x="51" y="47"/>
                    <a:pt x="51" y="47"/>
                    <a:pt x="97" y="98"/>
                  </a:cubicBezTo>
                  <a:lnTo>
                    <a:pt x="927" y="98"/>
                  </a:lnTo>
                  <a:cubicBezTo>
                    <a:pt x="635" y="98"/>
                    <a:pt x="343" y="47"/>
                    <a:pt x="51" y="1"/>
                  </a:cubicBezTo>
                  <a:close/>
                </a:path>
              </a:pathLst>
            </a:custGeom>
            <a:solidFill>
              <a:srgbClr val="2E2E2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71" name="Google Shape;3253;p50">
              <a:extLst>
                <a:ext uri="{FF2B5EF4-FFF2-40B4-BE49-F238E27FC236}">
                  <a16:creationId xmlns:a16="http://schemas.microsoft.com/office/drawing/2014/main" xmlns="" id="{8F863A29-AC65-5C16-C969-BEA1B4DF3D3C}"/>
                </a:ext>
              </a:extLst>
            </p:cNvPr>
            <p:cNvSpPr/>
            <p:nvPr/>
          </p:nvSpPr>
          <p:spPr>
            <a:xfrm>
              <a:off x="9079966" y="2013658"/>
              <a:ext cx="11768" cy="231"/>
            </a:xfrm>
            <a:custGeom>
              <a:avLst/>
              <a:gdLst/>
              <a:ahLst/>
              <a:cxnLst/>
              <a:rect l="l" t="t" r="r" b="b"/>
              <a:pathLst>
                <a:path w="51" h="1" extrusionOk="0">
                  <a:moveTo>
                    <a:pt x="0" y="1"/>
                  </a:moveTo>
                  <a:lnTo>
                    <a:pt x="0" y="1"/>
                  </a:lnTo>
                  <a:lnTo>
                    <a:pt x="0" y="1"/>
                  </a:lnTo>
                  <a:lnTo>
                    <a:pt x="0" y="1"/>
                  </a:lnTo>
                  <a:lnTo>
                    <a:pt x="51" y="1"/>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72" name="Google Shape;3254;p50">
              <a:extLst>
                <a:ext uri="{FF2B5EF4-FFF2-40B4-BE49-F238E27FC236}">
                  <a16:creationId xmlns:a16="http://schemas.microsoft.com/office/drawing/2014/main" xmlns="" id="{2A5BF10F-84A7-6C8B-1AD5-134D7BC65A60}"/>
                </a:ext>
              </a:extLst>
            </p:cNvPr>
            <p:cNvSpPr/>
            <p:nvPr/>
          </p:nvSpPr>
          <p:spPr>
            <a:xfrm>
              <a:off x="8787832" y="1215017"/>
              <a:ext cx="483657" cy="646576"/>
            </a:xfrm>
            <a:custGeom>
              <a:avLst/>
              <a:gdLst/>
              <a:ahLst/>
              <a:cxnLst/>
              <a:rect l="l" t="t" r="r" b="b"/>
              <a:pathLst>
                <a:path w="2096" h="2802" extrusionOk="0">
                  <a:moveTo>
                    <a:pt x="1529" y="0"/>
                  </a:moveTo>
                  <a:cubicBezTo>
                    <a:pt x="1028" y="0"/>
                    <a:pt x="618" y="410"/>
                    <a:pt x="293" y="736"/>
                  </a:cubicBezTo>
                  <a:cubicBezTo>
                    <a:pt x="195" y="880"/>
                    <a:pt x="98" y="977"/>
                    <a:pt x="51" y="1125"/>
                  </a:cubicBezTo>
                  <a:cubicBezTo>
                    <a:pt x="0" y="1223"/>
                    <a:pt x="0" y="1269"/>
                    <a:pt x="0" y="1320"/>
                  </a:cubicBezTo>
                  <a:cubicBezTo>
                    <a:pt x="0" y="1417"/>
                    <a:pt x="51" y="1464"/>
                    <a:pt x="51" y="1515"/>
                  </a:cubicBezTo>
                  <a:cubicBezTo>
                    <a:pt x="246" y="1904"/>
                    <a:pt x="585" y="2146"/>
                    <a:pt x="927" y="2391"/>
                  </a:cubicBezTo>
                  <a:lnTo>
                    <a:pt x="1071" y="2535"/>
                  </a:lnTo>
                  <a:cubicBezTo>
                    <a:pt x="1122" y="2586"/>
                    <a:pt x="1122" y="2632"/>
                    <a:pt x="1169" y="2632"/>
                  </a:cubicBezTo>
                  <a:cubicBezTo>
                    <a:pt x="1219" y="2730"/>
                    <a:pt x="1317" y="2730"/>
                    <a:pt x="1414" y="2780"/>
                  </a:cubicBezTo>
                  <a:cubicBezTo>
                    <a:pt x="1445" y="2780"/>
                    <a:pt x="1478" y="2801"/>
                    <a:pt x="1497" y="2801"/>
                  </a:cubicBezTo>
                  <a:cubicBezTo>
                    <a:pt x="1506" y="2801"/>
                    <a:pt x="1512" y="2796"/>
                    <a:pt x="1512" y="2780"/>
                  </a:cubicBezTo>
                  <a:cubicBezTo>
                    <a:pt x="1558" y="2780"/>
                    <a:pt x="1609" y="2730"/>
                    <a:pt x="1558" y="2730"/>
                  </a:cubicBezTo>
                  <a:cubicBezTo>
                    <a:pt x="1609" y="2730"/>
                    <a:pt x="1706" y="2632"/>
                    <a:pt x="1656" y="2586"/>
                  </a:cubicBezTo>
                  <a:cubicBezTo>
                    <a:pt x="1706" y="2586"/>
                    <a:pt x="1753" y="2488"/>
                    <a:pt x="1706" y="2488"/>
                  </a:cubicBezTo>
                  <a:cubicBezTo>
                    <a:pt x="1753" y="2488"/>
                    <a:pt x="1804" y="2438"/>
                    <a:pt x="1804" y="2438"/>
                  </a:cubicBezTo>
                  <a:cubicBezTo>
                    <a:pt x="1804" y="2391"/>
                    <a:pt x="1753" y="2340"/>
                    <a:pt x="1753" y="2340"/>
                  </a:cubicBezTo>
                  <a:cubicBezTo>
                    <a:pt x="1706" y="2294"/>
                    <a:pt x="1609" y="2243"/>
                    <a:pt x="1558" y="2243"/>
                  </a:cubicBezTo>
                  <a:cubicBezTo>
                    <a:pt x="1609" y="2243"/>
                    <a:pt x="1656" y="2243"/>
                    <a:pt x="1656" y="2196"/>
                  </a:cubicBezTo>
                  <a:cubicBezTo>
                    <a:pt x="1609" y="2146"/>
                    <a:pt x="1558" y="2099"/>
                    <a:pt x="1461" y="2099"/>
                  </a:cubicBezTo>
                  <a:cubicBezTo>
                    <a:pt x="1317" y="2099"/>
                    <a:pt x="1219" y="2099"/>
                    <a:pt x="1122" y="2001"/>
                  </a:cubicBezTo>
                  <a:cubicBezTo>
                    <a:pt x="1025" y="1951"/>
                    <a:pt x="927" y="1807"/>
                    <a:pt x="877" y="1709"/>
                  </a:cubicBezTo>
                  <a:cubicBezTo>
                    <a:pt x="779" y="1612"/>
                    <a:pt x="682" y="1464"/>
                    <a:pt x="538" y="1367"/>
                  </a:cubicBezTo>
                  <a:cubicBezTo>
                    <a:pt x="779" y="1269"/>
                    <a:pt x="1025" y="1172"/>
                    <a:pt x="1219" y="1075"/>
                  </a:cubicBezTo>
                  <a:cubicBezTo>
                    <a:pt x="1364" y="1028"/>
                    <a:pt x="1558" y="930"/>
                    <a:pt x="1706" y="833"/>
                  </a:cubicBezTo>
                  <a:cubicBezTo>
                    <a:pt x="1804" y="736"/>
                    <a:pt x="1948" y="638"/>
                    <a:pt x="1998" y="490"/>
                  </a:cubicBezTo>
                  <a:cubicBezTo>
                    <a:pt x="2096" y="198"/>
                    <a:pt x="1850" y="4"/>
                    <a:pt x="1609" y="4"/>
                  </a:cubicBezTo>
                  <a:cubicBezTo>
                    <a:pt x="1582" y="1"/>
                    <a:pt x="1556" y="0"/>
                    <a:pt x="1529" y="0"/>
                  </a:cubicBezTo>
                  <a:close/>
                </a:path>
              </a:pathLst>
            </a:custGeom>
            <a:solidFill>
              <a:srgbClr val="BFB0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73" name="Google Shape;3255;p50">
              <a:extLst>
                <a:ext uri="{FF2B5EF4-FFF2-40B4-BE49-F238E27FC236}">
                  <a16:creationId xmlns:a16="http://schemas.microsoft.com/office/drawing/2014/main" xmlns="" id="{22088756-E519-EDB4-4FC5-200CBE7AFF6B}"/>
                </a:ext>
              </a:extLst>
            </p:cNvPr>
            <p:cNvSpPr/>
            <p:nvPr/>
          </p:nvSpPr>
          <p:spPr>
            <a:xfrm>
              <a:off x="8787832" y="1215709"/>
              <a:ext cx="314746" cy="551043"/>
            </a:xfrm>
            <a:custGeom>
              <a:avLst/>
              <a:gdLst/>
              <a:ahLst/>
              <a:cxnLst/>
              <a:rect l="l" t="t" r="r" b="b"/>
              <a:pathLst>
                <a:path w="1364" h="2388" extrusionOk="0">
                  <a:moveTo>
                    <a:pt x="0" y="1317"/>
                  </a:moveTo>
                  <a:cubicBezTo>
                    <a:pt x="0" y="1354"/>
                    <a:pt x="0" y="1393"/>
                    <a:pt x="26" y="1431"/>
                  </a:cubicBezTo>
                  <a:lnTo>
                    <a:pt x="26" y="1431"/>
                  </a:lnTo>
                  <a:cubicBezTo>
                    <a:pt x="13" y="1401"/>
                    <a:pt x="0" y="1365"/>
                    <a:pt x="0" y="1317"/>
                  </a:cubicBezTo>
                  <a:close/>
                  <a:moveTo>
                    <a:pt x="1364" y="1"/>
                  </a:moveTo>
                  <a:cubicBezTo>
                    <a:pt x="927" y="98"/>
                    <a:pt x="585" y="441"/>
                    <a:pt x="293" y="733"/>
                  </a:cubicBezTo>
                  <a:cubicBezTo>
                    <a:pt x="195" y="877"/>
                    <a:pt x="98" y="974"/>
                    <a:pt x="51" y="1122"/>
                  </a:cubicBezTo>
                  <a:cubicBezTo>
                    <a:pt x="35" y="1137"/>
                    <a:pt x="23" y="1153"/>
                    <a:pt x="16" y="1171"/>
                  </a:cubicBezTo>
                  <a:lnTo>
                    <a:pt x="16" y="1171"/>
                  </a:lnTo>
                  <a:cubicBezTo>
                    <a:pt x="11" y="1170"/>
                    <a:pt x="6" y="1169"/>
                    <a:pt x="0" y="1169"/>
                  </a:cubicBezTo>
                  <a:lnTo>
                    <a:pt x="0" y="1317"/>
                  </a:lnTo>
                  <a:cubicBezTo>
                    <a:pt x="0" y="1251"/>
                    <a:pt x="0" y="1207"/>
                    <a:pt x="16" y="1171"/>
                  </a:cubicBezTo>
                  <a:lnTo>
                    <a:pt x="16" y="1171"/>
                  </a:lnTo>
                  <a:cubicBezTo>
                    <a:pt x="51" y="1180"/>
                    <a:pt x="51" y="1220"/>
                    <a:pt x="51" y="1220"/>
                  </a:cubicBezTo>
                  <a:cubicBezTo>
                    <a:pt x="98" y="1266"/>
                    <a:pt x="98" y="1317"/>
                    <a:pt x="98" y="1364"/>
                  </a:cubicBezTo>
                  <a:cubicBezTo>
                    <a:pt x="51" y="1414"/>
                    <a:pt x="51" y="1414"/>
                    <a:pt x="51" y="1461"/>
                  </a:cubicBezTo>
                  <a:cubicBezTo>
                    <a:pt x="41" y="1451"/>
                    <a:pt x="32" y="1441"/>
                    <a:pt x="26" y="1431"/>
                  </a:cubicBezTo>
                  <a:lnTo>
                    <a:pt x="26" y="1431"/>
                  </a:lnTo>
                  <a:cubicBezTo>
                    <a:pt x="38" y="1462"/>
                    <a:pt x="51" y="1486"/>
                    <a:pt x="51" y="1512"/>
                  </a:cubicBezTo>
                  <a:cubicBezTo>
                    <a:pt x="246" y="1851"/>
                    <a:pt x="538" y="2143"/>
                    <a:pt x="877" y="2388"/>
                  </a:cubicBezTo>
                  <a:lnTo>
                    <a:pt x="877" y="1753"/>
                  </a:lnTo>
                  <a:lnTo>
                    <a:pt x="877" y="1706"/>
                  </a:lnTo>
                  <a:cubicBezTo>
                    <a:pt x="779" y="1609"/>
                    <a:pt x="682" y="1461"/>
                    <a:pt x="538" y="1364"/>
                  </a:cubicBezTo>
                  <a:cubicBezTo>
                    <a:pt x="682" y="1317"/>
                    <a:pt x="779" y="1266"/>
                    <a:pt x="877" y="1220"/>
                  </a:cubicBezTo>
                  <a:cubicBezTo>
                    <a:pt x="927" y="927"/>
                    <a:pt x="927" y="635"/>
                    <a:pt x="1071" y="390"/>
                  </a:cubicBezTo>
                  <a:cubicBezTo>
                    <a:pt x="1122" y="293"/>
                    <a:pt x="1169" y="246"/>
                    <a:pt x="1219" y="246"/>
                  </a:cubicBezTo>
                  <a:lnTo>
                    <a:pt x="1169" y="246"/>
                  </a:lnTo>
                  <a:cubicBezTo>
                    <a:pt x="1219" y="149"/>
                    <a:pt x="1317" y="98"/>
                    <a:pt x="1364" y="1"/>
                  </a:cubicBezTo>
                  <a:close/>
                </a:path>
              </a:pathLst>
            </a:custGeom>
            <a:solidFill>
              <a:srgbClr val="B1A0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74" name="Google Shape;3256;p50">
              <a:extLst>
                <a:ext uri="{FF2B5EF4-FFF2-40B4-BE49-F238E27FC236}">
                  <a16:creationId xmlns:a16="http://schemas.microsoft.com/office/drawing/2014/main" xmlns="" id="{0C75396F-A730-BA07-27D5-ABD376A892EB}"/>
                </a:ext>
              </a:extLst>
            </p:cNvPr>
            <p:cNvSpPr/>
            <p:nvPr/>
          </p:nvSpPr>
          <p:spPr>
            <a:xfrm>
              <a:off x="8787832" y="1485230"/>
              <a:ext cx="22614" cy="67842"/>
            </a:xfrm>
            <a:custGeom>
              <a:avLst/>
              <a:gdLst/>
              <a:ahLst/>
              <a:cxnLst/>
              <a:rect l="l" t="t" r="r" b="b"/>
              <a:pathLst>
                <a:path w="98" h="294" extrusionOk="0">
                  <a:moveTo>
                    <a:pt x="0" y="1"/>
                  </a:moveTo>
                  <a:lnTo>
                    <a:pt x="0" y="149"/>
                  </a:lnTo>
                  <a:cubicBezTo>
                    <a:pt x="0" y="196"/>
                    <a:pt x="0" y="246"/>
                    <a:pt x="51" y="293"/>
                  </a:cubicBezTo>
                  <a:cubicBezTo>
                    <a:pt x="51" y="246"/>
                    <a:pt x="51" y="246"/>
                    <a:pt x="98" y="196"/>
                  </a:cubicBezTo>
                  <a:cubicBezTo>
                    <a:pt x="98" y="149"/>
                    <a:pt x="98" y="98"/>
                    <a:pt x="51" y="52"/>
                  </a:cubicBezTo>
                  <a:cubicBezTo>
                    <a:pt x="51" y="52"/>
                    <a:pt x="51" y="1"/>
                    <a:pt x="0" y="1"/>
                  </a:cubicBezTo>
                  <a:close/>
                </a:path>
              </a:pathLst>
            </a:custGeom>
            <a:solidFill>
              <a:srgbClr val="AE8D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75" name="Google Shape;3257;p50">
              <a:extLst>
                <a:ext uri="{FF2B5EF4-FFF2-40B4-BE49-F238E27FC236}">
                  <a16:creationId xmlns:a16="http://schemas.microsoft.com/office/drawing/2014/main" xmlns="" id="{33675E1E-3528-3024-0A61-BF1E14584615}"/>
                </a:ext>
              </a:extLst>
            </p:cNvPr>
            <p:cNvSpPr/>
            <p:nvPr/>
          </p:nvSpPr>
          <p:spPr>
            <a:xfrm>
              <a:off x="8934360" y="1249861"/>
              <a:ext cx="404509" cy="760107"/>
            </a:xfrm>
            <a:custGeom>
              <a:avLst/>
              <a:gdLst/>
              <a:ahLst/>
              <a:cxnLst/>
              <a:rect l="l" t="t" r="r" b="b"/>
              <a:pathLst>
                <a:path w="1753" h="3294" extrusionOk="0">
                  <a:moveTo>
                    <a:pt x="826" y="1"/>
                  </a:moveTo>
                  <a:cubicBezTo>
                    <a:pt x="631" y="47"/>
                    <a:pt x="534" y="47"/>
                    <a:pt x="436" y="242"/>
                  </a:cubicBezTo>
                  <a:cubicBezTo>
                    <a:pt x="292" y="585"/>
                    <a:pt x="242" y="974"/>
                    <a:pt x="242" y="1313"/>
                  </a:cubicBezTo>
                  <a:cubicBezTo>
                    <a:pt x="242" y="1753"/>
                    <a:pt x="292" y="2240"/>
                    <a:pt x="144" y="2676"/>
                  </a:cubicBezTo>
                  <a:cubicBezTo>
                    <a:pt x="98" y="2824"/>
                    <a:pt x="0" y="2922"/>
                    <a:pt x="0" y="3066"/>
                  </a:cubicBezTo>
                  <a:lnTo>
                    <a:pt x="0" y="3116"/>
                  </a:lnTo>
                  <a:cubicBezTo>
                    <a:pt x="0" y="3163"/>
                    <a:pt x="47" y="3214"/>
                    <a:pt x="98" y="3214"/>
                  </a:cubicBezTo>
                  <a:cubicBezTo>
                    <a:pt x="351" y="3270"/>
                    <a:pt x="606" y="3294"/>
                    <a:pt x="860" y="3294"/>
                  </a:cubicBezTo>
                  <a:cubicBezTo>
                    <a:pt x="1044" y="3294"/>
                    <a:pt x="1227" y="3282"/>
                    <a:pt x="1410" y="3260"/>
                  </a:cubicBezTo>
                  <a:lnTo>
                    <a:pt x="1461" y="3260"/>
                  </a:lnTo>
                  <a:cubicBezTo>
                    <a:pt x="1507" y="3260"/>
                    <a:pt x="1507" y="3214"/>
                    <a:pt x="1507" y="3214"/>
                  </a:cubicBezTo>
                  <a:cubicBezTo>
                    <a:pt x="1605" y="2579"/>
                    <a:pt x="1702" y="1897"/>
                    <a:pt x="1753" y="1266"/>
                  </a:cubicBezTo>
                  <a:cubicBezTo>
                    <a:pt x="1753" y="1072"/>
                    <a:pt x="1753" y="826"/>
                    <a:pt x="1702" y="631"/>
                  </a:cubicBezTo>
                  <a:cubicBezTo>
                    <a:pt x="1655" y="437"/>
                    <a:pt x="1558" y="242"/>
                    <a:pt x="1363" y="98"/>
                  </a:cubicBezTo>
                  <a:cubicBezTo>
                    <a:pt x="1215" y="1"/>
                    <a:pt x="1021" y="1"/>
                    <a:pt x="82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76" name="Google Shape;3258;p50">
              <a:extLst>
                <a:ext uri="{FF2B5EF4-FFF2-40B4-BE49-F238E27FC236}">
                  <a16:creationId xmlns:a16="http://schemas.microsoft.com/office/drawing/2014/main" xmlns="" id="{F5FCE2F4-F649-DE84-BF52-84097B8DE61E}"/>
                </a:ext>
              </a:extLst>
            </p:cNvPr>
            <p:cNvSpPr/>
            <p:nvPr/>
          </p:nvSpPr>
          <p:spPr>
            <a:xfrm>
              <a:off x="9079966" y="1462847"/>
              <a:ext cx="247367" cy="314750"/>
            </a:xfrm>
            <a:custGeom>
              <a:avLst/>
              <a:gdLst/>
              <a:ahLst/>
              <a:cxnLst/>
              <a:rect l="l" t="t" r="r" b="b"/>
              <a:pathLst>
                <a:path w="1072" h="1364" extrusionOk="0">
                  <a:moveTo>
                    <a:pt x="0" y="1"/>
                  </a:moveTo>
                  <a:lnTo>
                    <a:pt x="0" y="1"/>
                  </a:lnTo>
                  <a:cubicBezTo>
                    <a:pt x="51" y="293"/>
                    <a:pt x="195" y="538"/>
                    <a:pt x="343" y="733"/>
                  </a:cubicBezTo>
                  <a:cubicBezTo>
                    <a:pt x="538" y="974"/>
                    <a:pt x="779" y="1220"/>
                    <a:pt x="1024" y="1364"/>
                  </a:cubicBezTo>
                  <a:cubicBezTo>
                    <a:pt x="1024" y="1266"/>
                    <a:pt x="1024" y="1169"/>
                    <a:pt x="1071" y="1072"/>
                  </a:cubicBezTo>
                  <a:cubicBezTo>
                    <a:pt x="1024" y="1025"/>
                    <a:pt x="974" y="1025"/>
                    <a:pt x="927" y="974"/>
                  </a:cubicBezTo>
                  <a:cubicBezTo>
                    <a:pt x="584" y="780"/>
                    <a:pt x="148" y="441"/>
                    <a:pt x="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77" name="Google Shape;3259;p50">
              <a:extLst>
                <a:ext uri="{FF2B5EF4-FFF2-40B4-BE49-F238E27FC236}">
                  <a16:creationId xmlns:a16="http://schemas.microsoft.com/office/drawing/2014/main" xmlns="" id="{9F313EA2-77FE-5C97-64B1-BC3DADC9C173}"/>
                </a:ext>
              </a:extLst>
            </p:cNvPr>
            <p:cNvSpPr/>
            <p:nvPr/>
          </p:nvSpPr>
          <p:spPr>
            <a:xfrm>
              <a:off x="9069120" y="1283090"/>
              <a:ext cx="651876" cy="458279"/>
            </a:xfrm>
            <a:custGeom>
              <a:avLst/>
              <a:gdLst/>
              <a:ahLst/>
              <a:cxnLst/>
              <a:rect l="l" t="t" r="r" b="b"/>
              <a:pathLst>
                <a:path w="2825" h="1986" extrusionOk="0">
                  <a:moveTo>
                    <a:pt x="2384" y="1"/>
                  </a:moveTo>
                  <a:cubicBezTo>
                    <a:pt x="2337" y="1"/>
                    <a:pt x="2337" y="51"/>
                    <a:pt x="2287" y="98"/>
                  </a:cubicBezTo>
                  <a:cubicBezTo>
                    <a:pt x="2287" y="149"/>
                    <a:pt x="2240" y="195"/>
                    <a:pt x="2240" y="246"/>
                  </a:cubicBezTo>
                  <a:cubicBezTo>
                    <a:pt x="2240" y="246"/>
                    <a:pt x="2189" y="195"/>
                    <a:pt x="2189" y="149"/>
                  </a:cubicBezTo>
                  <a:cubicBezTo>
                    <a:pt x="2142" y="195"/>
                    <a:pt x="2092" y="293"/>
                    <a:pt x="2092" y="390"/>
                  </a:cubicBezTo>
                  <a:cubicBezTo>
                    <a:pt x="2092" y="538"/>
                    <a:pt x="2142" y="635"/>
                    <a:pt x="2092" y="733"/>
                  </a:cubicBezTo>
                  <a:cubicBezTo>
                    <a:pt x="2045" y="877"/>
                    <a:pt x="1948" y="974"/>
                    <a:pt x="1850" y="1025"/>
                  </a:cubicBezTo>
                  <a:cubicBezTo>
                    <a:pt x="1753" y="1169"/>
                    <a:pt x="1605" y="1266"/>
                    <a:pt x="1558" y="1414"/>
                  </a:cubicBezTo>
                  <a:cubicBezTo>
                    <a:pt x="1410" y="1220"/>
                    <a:pt x="1266" y="1025"/>
                    <a:pt x="1169" y="780"/>
                  </a:cubicBezTo>
                  <a:cubicBezTo>
                    <a:pt x="1071" y="635"/>
                    <a:pt x="923" y="487"/>
                    <a:pt x="826" y="390"/>
                  </a:cubicBezTo>
                  <a:cubicBezTo>
                    <a:pt x="682" y="293"/>
                    <a:pt x="585" y="195"/>
                    <a:pt x="437" y="149"/>
                  </a:cubicBezTo>
                  <a:cubicBezTo>
                    <a:pt x="414" y="145"/>
                    <a:pt x="392" y="143"/>
                    <a:pt x="372" y="143"/>
                  </a:cubicBezTo>
                  <a:cubicBezTo>
                    <a:pt x="123" y="143"/>
                    <a:pt x="0" y="409"/>
                    <a:pt x="0" y="635"/>
                  </a:cubicBezTo>
                  <a:cubicBezTo>
                    <a:pt x="47" y="1169"/>
                    <a:pt x="585" y="1512"/>
                    <a:pt x="974" y="1753"/>
                  </a:cubicBezTo>
                  <a:cubicBezTo>
                    <a:pt x="1118" y="1851"/>
                    <a:pt x="1266" y="1948"/>
                    <a:pt x="1410" y="1948"/>
                  </a:cubicBezTo>
                  <a:cubicBezTo>
                    <a:pt x="1459" y="1973"/>
                    <a:pt x="1496" y="1986"/>
                    <a:pt x="1527" y="1986"/>
                  </a:cubicBezTo>
                  <a:cubicBezTo>
                    <a:pt x="1557" y="1986"/>
                    <a:pt x="1582" y="1973"/>
                    <a:pt x="1605" y="1948"/>
                  </a:cubicBezTo>
                  <a:cubicBezTo>
                    <a:pt x="1656" y="1948"/>
                    <a:pt x="1702" y="1901"/>
                    <a:pt x="1753" y="1851"/>
                  </a:cubicBezTo>
                  <a:cubicBezTo>
                    <a:pt x="2142" y="1609"/>
                    <a:pt x="2337" y="1266"/>
                    <a:pt x="2532" y="877"/>
                  </a:cubicBezTo>
                  <a:cubicBezTo>
                    <a:pt x="2532" y="830"/>
                    <a:pt x="2579" y="733"/>
                    <a:pt x="2579" y="682"/>
                  </a:cubicBezTo>
                  <a:cubicBezTo>
                    <a:pt x="2629" y="682"/>
                    <a:pt x="2676" y="635"/>
                    <a:pt x="2727" y="585"/>
                  </a:cubicBezTo>
                  <a:cubicBezTo>
                    <a:pt x="2773" y="487"/>
                    <a:pt x="2773" y="390"/>
                    <a:pt x="2773" y="293"/>
                  </a:cubicBezTo>
                  <a:cubicBezTo>
                    <a:pt x="2773" y="293"/>
                    <a:pt x="2824" y="246"/>
                    <a:pt x="2773" y="195"/>
                  </a:cubicBezTo>
                  <a:cubicBezTo>
                    <a:pt x="2773" y="172"/>
                    <a:pt x="2762" y="160"/>
                    <a:pt x="2744" y="160"/>
                  </a:cubicBezTo>
                  <a:cubicBezTo>
                    <a:pt x="2726" y="160"/>
                    <a:pt x="2701" y="172"/>
                    <a:pt x="2676" y="195"/>
                  </a:cubicBezTo>
                  <a:cubicBezTo>
                    <a:pt x="2713" y="124"/>
                    <a:pt x="2671" y="80"/>
                    <a:pt x="2625" y="80"/>
                  </a:cubicBezTo>
                  <a:cubicBezTo>
                    <a:pt x="2609" y="80"/>
                    <a:pt x="2592" y="86"/>
                    <a:pt x="2579" y="98"/>
                  </a:cubicBezTo>
                  <a:cubicBezTo>
                    <a:pt x="2579" y="65"/>
                    <a:pt x="2530" y="30"/>
                    <a:pt x="2485" y="30"/>
                  </a:cubicBezTo>
                  <a:cubicBezTo>
                    <a:pt x="2467" y="30"/>
                    <a:pt x="2448" y="36"/>
                    <a:pt x="2435" y="51"/>
                  </a:cubicBezTo>
                  <a:lnTo>
                    <a:pt x="2384" y="1"/>
                  </a:lnTo>
                  <a:close/>
                </a:path>
              </a:pathLst>
            </a:custGeom>
            <a:solidFill>
              <a:srgbClr val="BFB0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78" name="Google Shape;3260;p50">
              <a:extLst>
                <a:ext uri="{FF2B5EF4-FFF2-40B4-BE49-F238E27FC236}">
                  <a16:creationId xmlns:a16="http://schemas.microsoft.com/office/drawing/2014/main" xmlns="" id="{5357AF03-4A42-E421-383C-74374EF6A609}"/>
                </a:ext>
              </a:extLst>
            </p:cNvPr>
            <p:cNvSpPr/>
            <p:nvPr/>
          </p:nvSpPr>
          <p:spPr>
            <a:xfrm>
              <a:off x="9394483" y="1709985"/>
              <a:ext cx="79379" cy="34382"/>
            </a:xfrm>
            <a:custGeom>
              <a:avLst/>
              <a:gdLst/>
              <a:ahLst/>
              <a:cxnLst/>
              <a:rect l="l" t="t" r="r" b="b"/>
              <a:pathLst>
                <a:path w="344" h="149" extrusionOk="0">
                  <a:moveTo>
                    <a:pt x="246" y="1"/>
                  </a:moveTo>
                  <a:cubicBezTo>
                    <a:pt x="195" y="1"/>
                    <a:pt x="148" y="1"/>
                    <a:pt x="98" y="51"/>
                  </a:cubicBezTo>
                  <a:cubicBezTo>
                    <a:pt x="51" y="51"/>
                    <a:pt x="0" y="98"/>
                    <a:pt x="0" y="98"/>
                  </a:cubicBezTo>
                  <a:cubicBezTo>
                    <a:pt x="51" y="149"/>
                    <a:pt x="98" y="149"/>
                    <a:pt x="98" y="149"/>
                  </a:cubicBezTo>
                  <a:cubicBezTo>
                    <a:pt x="148" y="149"/>
                    <a:pt x="195" y="98"/>
                    <a:pt x="195" y="98"/>
                  </a:cubicBezTo>
                  <a:cubicBezTo>
                    <a:pt x="292" y="98"/>
                    <a:pt x="292" y="51"/>
                    <a:pt x="343" y="51"/>
                  </a:cubicBezTo>
                  <a:lnTo>
                    <a:pt x="343" y="1"/>
                  </a:lnTo>
                  <a:close/>
                </a:path>
              </a:pathLst>
            </a:custGeom>
            <a:solidFill>
              <a:srgbClr val="BA9B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79" name="Google Shape;3261;p50">
              <a:extLst>
                <a:ext uri="{FF2B5EF4-FFF2-40B4-BE49-F238E27FC236}">
                  <a16:creationId xmlns:a16="http://schemas.microsoft.com/office/drawing/2014/main" xmlns="" id="{889264DE-4BFE-D189-AB8E-D03A9B65188D}"/>
                </a:ext>
              </a:extLst>
            </p:cNvPr>
            <p:cNvSpPr/>
            <p:nvPr/>
          </p:nvSpPr>
          <p:spPr>
            <a:xfrm>
              <a:off x="9057352" y="990955"/>
              <a:ext cx="269980" cy="382361"/>
            </a:xfrm>
            <a:custGeom>
              <a:avLst/>
              <a:gdLst/>
              <a:ahLst/>
              <a:cxnLst/>
              <a:rect l="l" t="t" r="r" b="b"/>
              <a:pathLst>
                <a:path w="1170" h="1657" extrusionOk="0">
                  <a:moveTo>
                    <a:pt x="636" y="1"/>
                  </a:moveTo>
                  <a:cubicBezTo>
                    <a:pt x="636" y="149"/>
                    <a:pt x="636" y="293"/>
                    <a:pt x="585" y="441"/>
                  </a:cubicBezTo>
                  <a:cubicBezTo>
                    <a:pt x="488" y="585"/>
                    <a:pt x="441" y="733"/>
                    <a:pt x="344" y="830"/>
                  </a:cubicBezTo>
                  <a:cubicBezTo>
                    <a:pt x="246" y="975"/>
                    <a:pt x="98" y="1072"/>
                    <a:pt x="1" y="1220"/>
                  </a:cubicBezTo>
                  <a:cubicBezTo>
                    <a:pt x="87" y="1196"/>
                    <a:pt x="172" y="1183"/>
                    <a:pt x="255" y="1183"/>
                  </a:cubicBezTo>
                  <a:cubicBezTo>
                    <a:pt x="504" y="1183"/>
                    <a:pt x="731" y="1293"/>
                    <a:pt x="877" y="1512"/>
                  </a:cubicBezTo>
                  <a:cubicBezTo>
                    <a:pt x="928" y="1559"/>
                    <a:pt x="1025" y="1656"/>
                    <a:pt x="1122" y="1656"/>
                  </a:cubicBezTo>
                  <a:cubicBezTo>
                    <a:pt x="1122" y="1461"/>
                    <a:pt x="974" y="1364"/>
                    <a:pt x="974" y="1169"/>
                  </a:cubicBezTo>
                  <a:cubicBezTo>
                    <a:pt x="974" y="1025"/>
                    <a:pt x="1025" y="830"/>
                    <a:pt x="1169" y="733"/>
                  </a:cubicBezTo>
                  <a:lnTo>
                    <a:pt x="1169" y="682"/>
                  </a:lnTo>
                  <a:cubicBezTo>
                    <a:pt x="1122" y="585"/>
                    <a:pt x="1072" y="538"/>
                    <a:pt x="1025" y="441"/>
                  </a:cubicBezTo>
                  <a:lnTo>
                    <a:pt x="877" y="293"/>
                  </a:lnTo>
                  <a:cubicBezTo>
                    <a:pt x="830" y="196"/>
                    <a:pt x="733" y="98"/>
                    <a:pt x="636" y="1"/>
                  </a:cubicBezTo>
                  <a:close/>
                </a:path>
              </a:pathLst>
            </a:custGeom>
            <a:solidFill>
              <a:srgbClr val="BFB0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80" name="Google Shape;3262;p50">
              <a:extLst>
                <a:ext uri="{FF2B5EF4-FFF2-40B4-BE49-F238E27FC236}">
                  <a16:creationId xmlns:a16="http://schemas.microsoft.com/office/drawing/2014/main" xmlns="" id="{1630A57A-ACFE-0418-2414-E1C0F261FA11}"/>
                </a:ext>
              </a:extLst>
            </p:cNvPr>
            <p:cNvSpPr/>
            <p:nvPr/>
          </p:nvSpPr>
          <p:spPr>
            <a:xfrm>
              <a:off x="9304489" y="1170712"/>
              <a:ext cx="11999" cy="11999"/>
            </a:xfrm>
            <a:custGeom>
              <a:avLst/>
              <a:gdLst/>
              <a:ahLst/>
              <a:cxnLst/>
              <a:rect l="l" t="t" r="r" b="b"/>
              <a:pathLst>
                <a:path w="52" h="52" extrusionOk="0">
                  <a:moveTo>
                    <a:pt x="51" y="1"/>
                  </a:moveTo>
                  <a:lnTo>
                    <a:pt x="1" y="51"/>
                  </a:lnTo>
                  <a:lnTo>
                    <a:pt x="1" y="51"/>
                  </a:lnTo>
                  <a:lnTo>
                    <a:pt x="51" y="1"/>
                  </a:lnTo>
                  <a:close/>
                </a:path>
              </a:pathLst>
            </a:custGeom>
            <a:solidFill>
              <a:srgbClr val="B3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81" name="Google Shape;3263;p50">
              <a:extLst>
                <a:ext uri="{FF2B5EF4-FFF2-40B4-BE49-F238E27FC236}">
                  <a16:creationId xmlns:a16="http://schemas.microsoft.com/office/drawing/2014/main" xmlns="" id="{F91505F1-B260-1A68-08FA-46E8B58EE699}"/>
                </a:ext>
              </a:extLst>
            </p:cNvPr>
            <p:cNvSpPr/>
            <p:nvPr/>
          </p:nvSpPr>
          <p:spPr>
            <a:xfrm>
              <a:off x="9248878" y="1080949"/>
              <a:ext cx="67610" cy="101763"/>
            </a:xfrm>
            <a:custGeom>
              <a:avLst/>
              <a:gdLst/>
              <a:ahLst/>
              <a:cxnLst/>
              <a:rect l="l" t="t" r="r" b="b"/>
              <a:pathLst>
                <a:path w="293" h="441" extrusionOk="0">
                  <a:moveTo>
                    <a:pt x="0" y="0"/>
                  </a:moveTo>
                  <a:lnTo>
                    <a:pt x="0" y="0"/>
                  </a:lnTo>
                  <a:cubicBezTo>
                    <a:pt x="47" y="195"/>
                    <a:pt x="144" y="343"/>
                    <a:pt x="242" y="440"/>
                  </a:cubicBezTo>
                  <a:lnTo>
                    <a:pt x="292" y="390"/>
                  </a:lnTo>
                  <a:cubicBezTo>
                    <a:pt x="242" y="343"/>
                    <a:pt x="242" y="292"/>
                    <a:pt x="195" y="246"/>
                  </a:cubicBezTo>
                  <a:cubicBezTo>
                    <a:pt x="144" y="195"/>
                    <a:pt x="47" y="98"/>
                    <a:pt x="0" y="0"/>
                  </a:cubicBezTo>
                  <a:close/>
                </a:path>
              </a:pathLst>
            </a:custGeom>
            <a:solidFill>
              <a:srgbClr val="B1A0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82" name="Google Shape;3264;p50">
              <a:extLst>
                <a:ext uri="{FF2B5EF4-FFF2-40B4-BE49-F238E27FC236}">
                  <a16:creationId xmlns:a16="http://schemas.microsoft.com/office/drawing/2014/main" xmlns="" id="{52E40144-F7F1-C3BB-BC10-726E97DA5B2B}"/>
                </a:ext>
              </a:extLst>
            </p:cNvPr>
            <p:cNvSpPr/>
            <p:nvPr/>
          </p:nvSpPr>
          <p:spPr>
            <a:xfrm>
              <a:off x="9136500" y="788814"/>
              <a:ext cx="347975" cy="395976"/>
            </a:xfrm>
            <a:custGeom>
              <a:avLst/>
              <a:gdLst/>
              <a:ahLst/>
              <a:cxnLst/>
              <a:rect l="l" t="t" r="r" b="b"/>
              <a:pathLst>
                <a:path w="1508" h="1716" extrusionOk="0">
                  <a:moveTo>
                    <a:pt x="974" y="1"/>
                  </a:moveTo>
                  <a:cubicBezTo>
                    <a:pt x="682" y="1"/>
                    <a:pt x="437" y="149"/>
                    <a:pt x="293" y="343"/>
                  </a:cubicBezTo>
                  <a:cubicBezTo>
                    <a:pt x="1" y="830"/>
                    <a:pt x="390" y="1169"/>
                    <a:pt x="682" y="1512"/>
                  </a:cubicBezTo>
                  <a:cubicBezTo>
                    <a:pt x="729" y="1609"/>
                    <a:pt x="826" y="1656"/>
                    <a:pt x="877" y="1706"/>
                  </a:cubicBezTo>
                  <a:cubicBezTo>
                    <a:pt x="902" y="1713"/>
                    <a:pt x="927" y="1715"/>
                    <a:pt x="951" y="1715"/>
                  </a:cubicBezTo>
                  <a:cubicBezTo>
                    <a:pt x="1108" y="1715"/>
                    <a:pt x="1228" y="1590"/>
                    <a:pt x="1313" y="1461"/>
                  </a:cubicBezTo>
                  <a:cubicBezTo>
                    <a:pt x="1410" y="1266"/>
                    <a:pt x="1461" y="1025"/>
                    <a:pt x="1508" y="830"/>
                  </a:cubicBezTo>
                  <a:cubicBezTo>
                    <a:pt x="1508" y="635"/>
                    <a:pt x="1508" y="487"/>
                    <a:pt x="1461" y="343"/>
                  </a:cubicBezTo>
                  <a:cubicBezTo>
                    <a:pt x="1410" y="195"/>
                    <a:pt x="1266" y="98"/>
                    <a:pt x="1118" y="51"/>
                  </a:cubicBezTo>
                  <a:cubicBezTo>
                    <a:pt x="1072" y="1"/>
                    <a:pt x="1021" y="1"/>
                    <a:pt x="974" y="1"/>
                  </a:cubicBezTo>
                  <a:close/>
                </a:path>
              </a:pathLst>
            </a:custGeom>
            <a:solidFill>
              <a:srgbClr val="BFB0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83" name="Google Shape;3265;p50">
              <a:extLst>
                <a:ext uri="{FF2B5EF4-FFF2-40B4-BE49-F238E27FC236}">
                  <a16:creationId xmlns:a16="http://schemas.microsoft.com/office/drawing/2014/main" xmlns="" id="{5ABA8DD7-14A5-2651-7B17-BE1FDBCD9F7E}"/>
                </a:ext>
              </a:extLst>
            </p:cNvPr>
            <p:cNvSpPr/>
            <p:nvPr/>
          </p:nvSpPr>
          <p:spPr>
            <a:xfrm>
              <a:off x="9394483" y="957726"/>
              <a:ext cx="45227" cy="22845"/>
            </a:xfrm>
            <a:custGeom>
              <a:avLst/>
              <a:gdLst/>
              <a:ahLst/>
              <a:cxnLst/>
              <a:rect l="l" t="t" r="r" b="b"/>
              <a:pathLst>
                <a:path w="196" h="99" extrusionOk="0">
                  <a:moveTo>
                    <a:pt x="0" y="1"/>
                  </a:moveTo>
                  <a:lnTo>
                    <a:pt x="0" y="48"/>
                  </a:lnTo>
                  <a:lnTo>
                    <a:pt x="148" y="48"/>
                  </a:lnTo>
                  <a:cubicBezTo>
                    <a:pt x="195" y="48"/>
                    <a:pt x="195" y="98"/>
                    <a:pt x="195" y="98"/>
                  </a:cubicBezTo>
                  <a:lnTo>
                    <a:pt x="195" y="48"/>
                  </a:lnTo>
                  <a:lnTo>
                    <a:pt x="148" y="1"/>
                  </a:lnTo>
                  <a:close/>
                </a:path>
              </a:pathLst>
            </a:custGeom>
            <a:solidFill>
              <a:srgbClr val="5757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84" name="Google Shape;3266;p50">
              <a:extLst>
                <a:ext uri="{FF2B5EF4-FFF2-40B4-BE49-F238E27FC236}">
                  <a16:creationId xmlns:a16="http://schemas.microsoft.com/office/drawing/2014/main" xmlns="" id="{C1BE4728-B2D8-93D9-B8B5-8289747D7FAA}"/>
                </a:ext>
              </a:extLst>
            </p:cNvPr>
            <p:cNvSpPr/>
            <p:nvPr/>
          </p:nvSpPr>
          <p:spPr>
            <a:xfrm>
              <a:off x="9451018" y="1002723"/>
              <a:ext cx="33459" cy="67611"/>
            </a:xfrm>
            <a:custGeom>
              <a:avLst/>
              <a:gdLst/>
              <a:ahLst/>
              <a:cxnLst/>
              <a:rect l="l" t="t" r="r" b="b"/>
              <a:pathLst>
                <a:path w="145" h="293" extrusionOk="0">
                  <a:moveTo>
                    <a:pt x="98" y="1"/>
                  </a:moveTo>
                  <a:lnTo>
                    <a:pt x="47" y="98"/>
                  </a:lnTo>
                  <a:cubicBezTo>
                    <a:pt x="47" y="145"/>
                    <a:pt x="1" y="195"/>
                    <a:pt x="1" y="242"/>
                  </a:cubicBezTo>
                  <a:lnTo>
                    <a:pt x="1" y="293"/>
                  </a:lnTo>
                  <a:lnTo>
                    <a:pt x="145" y="293"/>
                  </a:lnTo>
                  <a:lnTo>
                    <a:pt x="145" y="242"/>
                  </a:lnTo>
                  <a:cubicBezTo>
                    <a:pt x="145" y="195"/>
                    <a:pt x="145" y="47"/>
                    <a:pt x="98" y="1"/>
                  </a:cubicBezTo>
                  <a:close/>
                </a:path>
              </a:pathLst>
            </a:custGeom>
            <a:solidFill>
              <a:srgbClr val="BFB0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85" name="Google Shape;3267;p50">
              <a:extLst>
                <a:ext uri="{FF2B5EF4-FFF2-40B4-BE49-F238E27FC236}">
                  <a16:creationId xmlns:a16="http://schemas.microsoft.com/office/drawing/2014/main" xmlns="" id="{FC1D25B4-A889-6A92-D7D7-A44474DFF35E}"/>
                </a:ext>
              </a:extLst>
            </p:cNvPr>
            <p:cNvSpPr/>
            <p:nvPr/>
          </p:nvSpPr>
          <p:spPr>
            <a:xfrm>
              <a:off x="9461863" y="1002723"/>
              <a:ext cx="22614" cy="22614"/>
            </a:xfrm>
            <a:custGeom>
              <a:avLst/>
              <a:gdLst/>
              <a:ahLst/>
              <a:cxnLst/>
              <a:rect l="l" t="t" r="r" b="b"/>
              <a:pathLst>
                <a:path w="98" h="98" extrusionOk="0">
                  <a:moveTo>
                    <a:pt x="51" y="1"/>
                  </a:moveTo>
                  <a:cubicBezTo>
                    <a:pt x="51" y="1"/>
                    <a:pt x="51" y="47"/>
                    <a:pt x="0" y="98"/>
                  </a:cubicBezTo>
                  <a:cubicBezTo>
                    <a:pt x="51" y="98"/>
                    <a:pt x="51" y="47"/>
                    <a:pt x="51" y="47"/>
                  </a:cubicBezTo>
                  <a:lnTo>
                    <a:pt x="96" y="47"/>
                  </a:lnTo>
                  <a:cubicBezTo>
                    <a:pt x="92" y="20"/>
                    <a:pt x="81" y="1"/>
                    <a:pt x="51" y="1"/>
                  </a:cubicBezTo>
                  <a:close/>
                  <a:moveTo>
                    <a:pt x="96" y="47"/>
                  </a:moveTo>
                  <a:cubicBezTo>
                    <a:pt x="98" y="62"/>
                    <a:pt x="98" y="80"/>
                    <a:pt x="98" y="98"/>
                  </a:cubicBezTo>
                  <a:lnTo>
                    <a:pt x="98" y="47"/>
                  </a:lnTo>
                  <a:close/>
                </a:path>
              </a:pathLst>
            </a:custGeom>
            <a:solidFill>
              <a:srgbClr val="B47E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86" name="Google Shape;3268;p50">
              <a:extLst>
                <a:ext uri="{FF2B5EF4-FFF2-40B4-BE49-F238E27FC236}">
                  <a16:creationId xmlns:a16="http://schemas.microsoft.com/office/drawing/2014/main" xmlns="" id="{02D175E8-52EE-40E2-A148-F71231460B21}"/>
                </a:ext>
              </a:extLst>
            </p:cNvPr>
            <p:cNvSpPr/>
            <p:nvPr/>
          </p:nvSpPr>
          <p:spPr>
            <a:xfrm>
              <a:off x="9169729" y="710588"/>
              <a:ext cx="326515" cy="325595"/>
            </a:xfrm>
            <a:custGeom>
              <a:avLst/>
              <a:gdLst/>
              <a:ahLst/>
              <a:cxnLst/>
              <a:rect l="l" t="t" r="r" b="b"/>
              <a:pathLst>
                <a:path w="1415" h="1411" extrusionOk="0">
                  <a:moveTo>
                    <a:pt x="585" y="1"/>
                  </a:moveTo>
                  <a:cubicBezTo>
                    <a:pt x="538" y="1"/>
                    <a:pt x="487" y="48"/>
                    <a:pt x="487" y="98"/>
                  </a:cubicBezTo>
                  <a:lnTo>
                    <a:pt x="390" y="98"/>
                  </a:lnTo>
                  <a:cubicBezTo>
                    <a:pt x="343" y="145"/>
                    <a:pt x="293" y="196"/>
                    <a:pt x="293" y="242"/>
                  </a:cubicBezTo>
                  <a:cubicBezTo>
                    <a:pt x="277" y="227"/>
                    <a:pt x="261" y="222"/>
                    <a:pt x="247" y="222"/>
                  </a:cubicBezTo>
                  <a:cubicBezTo>
                    <a:pt x="218" y="222"/>
                    <a:pt x="195" y="242"/>
                    <a:pt x="195" y="242"/>
                  </a:cubicBezTo>
                  <a:cubicBezTo>
                    <a:pt x="149" y="293"/>
                    <a:pt x="149" y="340"/>
                    <a:pt x="195" y="340"/>
                  </a:cubicBezTo>
                  <a:cubicBezTo>
                    <a:pt x="149" y="340"/>
                    <a:pt x="98" y="390"/>
                    <a:pt x="98" y="390"/>
                  </a:cubicBezTo>
                  <a:cubicBezTo>
                    <a:pt x="98" y="437"/>
                    <a:pt x="149" y="488"/>
                    <a:pt x="149" y="488"/>
                  </a:cubicBezTo>
                  <a:cubicBezTo>
                    <a:pt x="149" y="488"/>
                    <a:pt x="195" y="488"/>
                    <a:pt x="195" y="534"/>
                  </a:cubicBezTo>
                  <a:cubicBezTo>
                    <a:pt x="195" y="534"/>
                    <a:pt x="149" y="585"/>
                    <a:pt x="149" y="632"/>
                  </a:cubicBezTo>
                  <a:cubicBezTo>
                    <a:pt x="149" y="682"/>
                    <a:pt x="149" y="682"/>
                    <a:pt x="98" y="729"/>
                  </a:cubicBezTo>
                  <a:cubicBezTo>
                    <a:pt x="98" y="780"/>
                    <a:pt x="51" y="826"/>
                    <a:pt x="51" y="877"/>
                  </a:cubicBezTo>
                  <a:cubicBezTo>
                    <a:pt x="1" y="1021"/>
                    <a:pt x="51" y="1169"/>
                    <a:pt x="51" y="1313"/>
                  </a:cubicBezTo>
                  <a:lnTo>
                    <a:pt x="51" y="1364"/>
                  </a:lnTo>
                  <a:lnTo>
                    <a:pt x="98" y="1364"/>
                  </a:lnTo>
                  <a:lnTo>
                    <a:pt x="149" y="1411"/>
                  </a:lnTo>
                  <a:cubicBezTo>
                    <a:pt x="195" y="1313"/>
                    <a:pt x="246" y="1267"/>
                    <a:pt x="293" y="1216"/>
                  </a:cubicBezTo>
                  <a:lnTo>
                    <a:pt x="293" y="1169"/>
                  </a:lnTo>
                  <a:lnTo>
                    <a:pt x="293" y="1021"/>
                  </a:lnTo>
                  <a:cubicBezTo>
                    <a:pt x="293" y="974"/>
                    <a:pt x="343" y="877"/>
                    <a:pt x="441" y="877"/>
                  </a:cubicBezTo>
                  <a:cubicBezTo>
                    <a:pt x="487" y="877"/>
                    <a:pt x="487" y="877"/>
                    <a:pt x="538" y="924"/>
                  </a:cubicBezTo>
                  <a:lnTo>
                    <a:pt x="538" y="974"/>
                  </a:lnTo>
                  <a:cubicBezTo>
                    <a:pt x="538" y="1021"/>
                    <a:pt x="487" y="1119"/>
                    <a:pt x="487" y="1169"/>
                  </a:cubicBezTo>
                  <a:lnTo>
                    <a:pt x="538" y="1216"/>
                  </a:lnTo>
                  <a:cubicBezTo>
                    <a:pt x="585" y="1119"/>
                    <a:pt x="585" y="1021"/>
                    <a:pt x="635" y="924"/>
                  </a:cubicBezTo>
                  <a:lnTo>
                    <a:pt x="780" y="780"/>
                  </a:lnTo>
                  <a:cubicBezTo>
                    <a:pt x="830" y="729"/>
                    <a:pt x="830" y="682"/>
                    <a:pt x="830" y="632"/>
                  </a:cubicBezTo>
                  <a:lnTo>
                    <a:pt x="1072" y="632"/>
                  </a:lnTo>
                  <a:cubicBezTo>
                    <a:pt x="1122" y="632"/>
                    <a:pt x="1169" y="632"/>
                    <a:pt x="1169" y="585"/>
                  </a:cubicBezTo>
                  <a:lnTo>
                    <a:pt x="1266" y="682"/>
                  </a:lnTo>
                  <a:cubicBezTo>
                    <a:pt x="1317" y="682"/>
                    <a:pt x="1364" y="682"/>
                    <a:pt x="1364" y="632"/>
                  </a:cubicBezTo>
                  <a:cubicBezTo>
                    <a:pt x="1414" y="632"/>
                    <a:pt x="1414" y="632"/>
                    <a:pt x="1414" y="585"/>
                  </a:cubicBezTo>
                  <a:cubicBezTo>
                    <a:pt x="1414" y="534"/>
                    <a:pt x="1414" y="534"/>
                    <a:pt x="1364" y="534"/>
                  </a:cubicBezTo>
                  <a:cubicBezTo>
                    <a:pt x="1364" y="488"/>
                    <a:pt x="1414" y="488"/>
                    <a:pt x="1414" y="437"/>
                  </a:cubicBezTo>
                  <a:cubicBezTo>
                    <a:pt x="1364" y="437"/>
                    <a:pt x="1364" y="390"/>
                    <a:pt x="1317" y="390"/>
                  </a:cubicBezTo>
                  <a:cubicBezTo>
                    <a:pt x="1364" y="340"/>
                    <a:pt x="1364" y="293"/>
                    <a:pt x="1364" y="242"/>
                  </a:cubicBezTo>
                  <a:cubicBezTo>
                    <a:pt x="1364" y="196"/>
                    <a:pt x="1266" y="196"/>
                    <a:pt x="1266" y="196"/>
                  </a:cubicBezTo>
                  <a:cubicBezTo>
                    <a:pt x="1266" y="196"/>
                    <a:pt x="1266" y="145"/>
                    <a:pt x="1220" y="98"/>
                  </a:cubicBezTo>
                  <a:cubicBezTo>
                    <a:pt x="1220" y="48"/>
                    <a:pt x="1169" y="48"/>
                    <a:pt x="1122" y="48"/>
                  </a:cubicBezTo>
                  <a:cubicBezTo>
                    <a:pt x="1072" y="48"/>
                    <a:pt x="1025" y="98"/>
                    <a:pt x="974" y="98"/>
                  </a:cubicBezTo>
                  <a:cubicBezTo>
                    <a:pt x="974" y="48"/>
                    <a:pt x="928" y="48"/>
                    <a:pt x="877" y="1"/>
                  </a:cubicBezTo>
                  <a:cubicBezTo>
                    <a:pt x="830" y="1"/>
                    <a:pt x="780" y="48"/>
                    <a:pt x="733" y="98"/>
                  </a:cubicBezTo>
                  <a:cubicBezTo>
                    <a:pt x="733" y="1"/>
                    <a:pt x="682" y="1"/>
                    <a:pt x="5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87" name="Google Shape;3269;p50">
              <a:extLst>
                <a:ext uri="{FF2B5EF4-FFF2-40B4-BE49-F238E27FC236}">
                  <a16:creationId xmlns:a16="http://schemas.microsoft.com/office/drawing/2014/main" xmlns="" id="{0E648C36-2863-9F3C-FFBA-06B924ABCBFA}"/>
                </a:ext>
              </a:extLst>
            </p:cNvPr>
            <p:cNvSpPr/>
            <p:nvPr/>
          </p:nvSpPr>
          <p:spPr>
            <a:xfrm>
              <a:off x="9181497" y="912960"/>
              <a:ext cx="89993" cy="123223"/>
            </a:xfrm>
            <a:custGeom>
              <a:avLst/>
              <a:gdLst/>
              <a:ahLst/>
              <a:cxnLst/>
              <a:rect l="l" t="t" r="r" b="b"/>
              <a:pathLst>
                <a:path w="390" h="534" extrusionOk="0">
                  <a:moveTo>
                    <a:pt x="0" y="436"/>
                  </a:moveTo>
                  <a:lnTo>
                    <a:pt x="0" y="487"/>
                  </a:lnTo>
                  <a:lnTo>
                    <a:pt x="47" y="487"/>
                  </a:lnTo>
                  <a:cubicBezTo>
                    <a:pt x="0" y="487"/>
                    <a:pt x="0" y="436"/>
                    <a:pt x="0" y="436"/>
                  </a:cubicBezTo>
                  <a:close/>
                  <a:moveTo>
                    <a:pt x="390" y="0"/>
                  </a:moveTo>
                  <a:cubicBezTo>
                    <a:pt x="292" y="0"/>
                    <a:pt x="242" y="47"/>
                    <a:pt x="242" y="97"/>
                  </a:cubicBezTo>
                  <a:cubicBezTo>
                    <a:pt x="195" y="144"/>
                    <a:pt x="195" y="242"/>
                    <a:pt x="195" y="292"/>
                  </a:cubicBezTo>
                  <a:lnTo>
                    <a:pt x="195" y="339"/>
                  </a:lnTo>
                  <a:cubicBezTo>
                    <a:pt x="144" y="339"/>
                    <a:pt x="144" y="339"/>
                    <a:pt x="98" y="390"/>
                  </a:cubicBezTo>
                  <a:cubicBezTo>
                    <a:pt x="98" y="390"/>
                    <a:pt x="98" y="436"/>
                    <a:pt x="47" y="436"/>
                  </a:cubicBezTo>
                  <a:lnTo>
                    <a:pt x="47" y="487"/>
                  </a:lnTo>
                  <a:lnTo>
                    <a:pt x="98" y="534"/>
                  </a:lnTo>
                  <a:cubicBezTo>
                    <a:pt x="144" y="436"/>
                    <a:pt x="195" y="390"/>
                    <a:pt x="242" y="339"/>
                  </a:cubicBezTo>
                  <a:lnTo>
                    <a:pt x="242" y="292"/>
                  </a:lnTo>
                  <a:lnTo>
                    <a:pt x="242" y="195"/>
                  </a:lnTo>
                  <a:lnTo>
                    <a:pt x="242" y="144"/>
                  </a:lnTo>
                  <a:cubicBezTo>
                    <a:pt x="242" y="97"/>
                    <a:pt x="292" y="0"/>
                    <a:pt x="3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88" name="Google Shape;3270;p50">
              <a:extLst>
                <a:ext uri="{FF2B5EF4-FFF2-40B4-BE49-F238E27FC236}">
                  <a16:creationId xmlns:a16="http://schemas.microsoft.com/office/drawing/2014/main" xmlns="" id="{0145D358-929F-88F0-841B-E0E174945B9F}"/>
                </a:ext>
              </a:extLst>
            </p:cNvPr>
            <p:cNvSpPr/>
            <p:nvPr/>
          </p:nvSpPr>
          <p:spPr>
            <a:xfrm>
              <a:off x="9361255" y="856194"/>
              <a:ext cx="55842" cy="231"/>
            </a:xfrm>
            <a:custGeom>
              <a:avLst/>
              <a:gdLst/>
              <a:ahLst/>
              <a:cxnLst/>
              <a:rect l="l" t="t" r="r" b="b"/>
              <a:pathLst>
                <a:path w="242" h="1" extrusionOk="0">
                  <a:moveTo>
                    <a:pt x="195" y="1"/>
                  </a:moveTo>
                  <a:lnTo>
                    <a:pt x="195" y="1"/>
                  </a:lnTo>
                  <a:lnTo>
                    <a:pt x="195" y="1"/>
                  </a:lnTo>
                  <a:lnTo>
                    <a:pt x="195" y="1"/>
                  </a:lnTo>
                  <a:close/>
                  <a:moveTo>
                    <a:pt x="242" y="1"/>
                  </a:moveTo>
                  <a:lnTo>
                    <a:pt x="195" y="1"/>
                  </a:lnTo>
                  <a:lnTo>
                    <a:pt x="242" y="1"/>
                  </a:lnTo>
                  <a:close/>
                  <a:moveTo>
                    <a:pt x="0" y="1"/>
                  </a:moveTo>
                  <a:lnTo>
                    <a:pt x="47" y="1"/>
                  </a:lnTo>
                  <a:lnTo>
                    <a:pt x="0" y="1"/>
                  </a:lnTo>
                  <a:close/>
                  <a:moveTo>
                    <a:pt x="0" y="1"/>
                  </a:moveTo>
                  <a:lnTo>
                    <a:pt x="0" y="1"/>
                  </a:lnTo>
                  <a:lnTo>
                    <a:pt x="0" y="1"/>
                  </a:lnTo>
                  <a:lnTo>
                    <a:pt x="0" y="1"/>
                  </a:lnTo>
                  <a:close/>
                </a:path>
              </a:pathLst>
            </a:custGeom>
            <a:solidFill>
              <a:srgbClr val="B1A0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89" name="Google Shape;3271;p50">
              <a:extLst>
                <a:ext uri="{FF2B5EF4-FFF2-40B4-BE49-F238E27FC236}">
                  <a16:creationId xmlns:a16="http://schemas.microsoft.com/office/drawing/2014/main" xmlns="" id="{F9A3D9CA-545D-AD66-C5C1-E83C6B35784E}"/>
                </a:ext>
              </a:extLst>
            </p:cNvPr>
            <p:cNvSpPr/>
            <p:nvPr/>
          </p:nvSpPr>
          <p:spPr>
            <a:xfrm>
              <a:off x="9293875" y="833811"/>
              <a:ext cx="202370" cy="157375"/>
            </a:xfrm>
            <a:custGeom>
              <a:avLst/>
              <a:gdLst/>
              <a:ahLst/>
              <a:cxnLst/>
              <a:rect l="l" t="t" r="r" b="b"/>
              <a:pathLst>
                <a:path w="877" h="682" extrusionOk="0">
                  <a:moveTo>
                    <a:pt x="242" y="0"/>
                  </a:moveTo>
                  <a:lnTo>
                    <a:pt x="242" y="148"/>
                  </a:lnTo>
                  <a:cubicBezTo>
                    <a:pt x="195" y="195"/>
                    <a:pt x="195" y="246"/>
                    <a:pt x="144" y="246"/>
                  </a:cubicBezTo>
                  <a:cubicBezTo>
                    <a:pt x="47" y="390"/>
                    <a:pt x="0" y="538"/>
                    <a:pt x="0" y="682"/>
                  </a:cubicBezTo>
                  <a:cubicBezTo>
                    <a:pt x="47" y="585"/>
                    <a:pt x="47" y="487"/>
                    <a:pt x="97" y="390"/>
                  </a:cubicBezTo>
                  <a:lnTo>
                    <a:pt x="242" y="246"/>
                  </a:lnTo>
                  <a:cubicBezTo>
                    <a:pt x="242" y="195"/>
                    <a:pt x="292" y="148"/>
                    <a:pt x="292" y="98"/>
                  </a:cubicBezTo>
                  <a:lnTo>
                    <a:pt x="534" y="98"/>
                  </a:lnTo>
                  <a:cubicBezTo>
                    <a:pt x="584" y="98"/>
                    <a:pt x="631" y="98"/>
                    <a:pt x="631" y="51"/>
                  </a:cubicBezTo>
                  <a:lnTo>
                    <a:pt x="728" y="148"/>
                  </a:lnTo>
                  <a:lnTo>
                    <a:pt x="779" y="148"/>
                  </a:lnTo>
                  <a:cubicBezTo>
                    <a:pt x="826" y="148"/>
                    <a:pt x="826" y="148"/>
                    <a:pt x="826" y="98"/>
                  </a:cubicBezTo>
                  <a:cubicBezTo>
                    <a:pt x="876" y="98"/>
                    <a:pt x="876" y="98"/>
                    <a:pt x="876" y="51"/>
                  </a:cubicBezTo>
                  <a:lnTo>
                    <a:pt x="779" y="51"/>
                  </a:lnTo>
                  <a:cubicBezTo>
                    <a:pt x="728" y="51"/>
                    <a:pt x="631" y="51"/>
                    <a:pt x="584" y="0"/>
                  </a:cubicBezTo>
                  <a:cubicBezTo>
                    <a:pt x="584" y="0"/>
                    <a:pt x="584" y="51"/>
                    <a:pt x="534" y="51"/>
                  </a:cubicBezTo>
                  <a:lnTo>
                    <a:pt x="487" y="51"/>
                  </a:lnTo>
                  <a:cubicBezTo>
                    <a:pt x="390" y="51"/>
                    <a:pt x="292" y="51"/>
                    <a:pt x="2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90" name="Google Shape;3272;p50">
              <a:extLst>
                <a:ext uri="{FF2B5EF4-FFF2-40B4-BE49-F238E27FC236}">
                  <a16:creationId xmlns:a16="http://schemas.microsoft.com/office/drawing/2014/main" xmlns="" id="{E4B01A2C-4F45-EB30-B35B-6116B55E7A29}"/>
                </a:ext>
              </a:extLst>
            </p:cNvPr>
            <p:cNvSpPr/>
            <p:nvPr/>
          </p:nvSpPr>
          <p:spPr>
            <a:xfrm>
              <a:off x="9394483" y="923574"/>
              <a:ext cx="56765" cy="11999"/>
            </a:xfrm>
            <a:custGeom>
              <a:avLst/>
              <a:gdLst/>
              <a:ahLst/>
              <a:cxnLst/>
              <a:rect l="l" t="t" r="r" b="b"/>
              <a:pathLst>
                <a:path w="246" h="52" extrusionOk="0">
                  <a:moveTo>
                    <a:pt x="51" y="1"/>
                  </a:moveTo>
                  <a:cubicBezTo>
                    <a:pt x="0" y="1"/>
                    <a:pt x="0" y="1"/>
                    <a:pt x="0" y="51"/>
                  </a:cubicBezTo>
                  <a:lnTo>
                    <a:pt x="246" y="51"/>
                  </a:lnTo>
                  <a:cubicBezTo>
                    <a:pt x="246" y="1"/>
                    <a:pt x="246" y="1"/>
                    <a:pt x="195" y="1"/>
                  </a:cubicBezTo>
                  <a:close/>
                </a:path>
              </a:pathLst>
            </a:custGeom>
            <a:solidFill>
              <a:srgbClr val="3836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91" name="Google Shape;3273;p50">
              <a:extLst>
                <a:ext uri="{FF2B5EF4-FFF2-40B4-BE49-F238E27FC236}">
                  <a16:creationId xmlns:a16="http://schemas.microsoft.com/office/drawing/2014/main" xmlns="" id="{BDBF9D63-A14F-D37B-53AF-E9946E4C73BB}"/>
                </a:ext>
              </a:extLst>
            </p:cNvPr>
            <p:cNvSpPr/>
            <p:nvPr/>
          </p:nvSpPr>
          <p:spPr>
            <a:xfrm>
              <a:off x="9327103" y="1013569"/>
              <a:ext cx="169142" cy="169143"/>
            </a:xfrm>
            <a:custGeom>
              <a:avLst/>
              <a:gdLst/>
              <a:ahLst/>
              <a:cxnLst/>
              <a:rect l="l" t="t" r="r" b="b"/>
              <a:pathLst>
                <a:path w="733" h="733" extrusionOk="0">
                  <a:moveTo>
                    <a:pt x="635" y="0"/>
                  </a:moveTo>
                  <a:cubicBezTo>
                    <a:pt x="584" y="51"/>
                    <a:pt x="538" y="51"/>
                    <a:pt x="487" y="51"/>
                  </a:cubicBezTo>
                  <a:cubicBezTo>
                    <a:pt x="390" y="51"/>
                    <a:pt x="292" y="51"/>
                    <a:pt x="195" y="98"/>
                  </a:cubicBezTo>
                  <a:lnTo>
                    <a:pt x="148" y="98"/>
                  </a:lnTo>
                  <a:lnTo>
                    <a:pt x="51" y="195"/>
                  </a:lnTo>
                  <a:lnTo>
                    <a:pt x="51" y="246"/>
                  </a:lnTo>
                  <a:lnTo>
                    <a:pt x="51" y="292"/>
                  </a:lnTo>
                  <a:cubicBezTo>
                    <a:pt x="0" y="440"/>
                    <a:pt x="51" y="538"/>
                    <a:pt x="98" y="682"/>
                  </a:cubicBezTo>
                  <a:lnTo>
                    <a:pt x="98" y="732"/>
                  </a:lnTo>
                  <a:lnTo>
                    <a:pt x="195" y="732"/>
                  </a:lnTo>
                  <a:cubicBezTo>
                    <a:pt x="246" y="732"/>
                    <a:pt x="343" y="682"/>
                    <a:pt x="390" y="635"/>
                  </a:cubicBezTo>
                  <a:cubicBezTo>
                    <a:pt x="440" y="635"/>
                    <a:pt x="440" y="584"/>
                    <a:pt x="487" y="538"/>
                  </a:cubicBezTo>
                  <a:cubicBezTo>
                    <a:pt x="584" y="487"/>
                    <a:pt x="682" y="440"/>
                    <a:pt x="682" y="343"/>
                  </a:cubicBezTo>
                  <a:cubicBezTo>
                    <a:pt x="732" y="246"/>
                    <a:pt x="732" y="195"/>
                    <a:pt x="732" y="98"/>
                  </a:cubicBezTo>
                  <a:cubicBezTo>
                    <a:pt x="732" y="51"/>
                    <a:pt x="682" y="0"/>
                    <a:pt x="6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92" name="Google Shape;3274;p50">
              <a:extLst>
                <a:ext uri="{FF2B5EF4-FFF2-40B4-BE49-F238E27FC236}">
                  <a16:creationId xmlns:a16="http://schemas.microsoft.com/office/drawing/2014/main" xmlns="" id="{0DFD73A0-6D42-4DE5-7100-120999A1067C}"/>
                </a:ext>
              </a:extLst>
            </p:cNvPr>
            <p:cNvSpPr/>
            <p:nvPr/>
          </p:nvSpPr>
          <p:spPr>
            <a:xfrm>
              <a:off x="9282106" y="946188"/>
              <a:ext cx="79379" cy="101763"/>
            </a:xfrm>
            <a:custGeom>
              <a:avLst/>
              <a:gdLst/>
              <a:ahLst/>
              <a:cxnLst/>
              <a:rect l="l" t="t" r="r" b="b"/>
              <a:pathLst>
                <a:path w="344" h="441" extrusionOk="0">
                  <a:moveTo>
                    <a:pt x="1" y="0"/>
                  </a:moveTo>
                  <a:cubicBezTo>
                    <a:pt x="98" y="148"/>
                    <a:pt x="195" y="292"/>
                    <a:pt x="343" y="440"/>
                  </a:cubicBezTo>
                  <a:cubicBezTo>
                    <a:pt x="246" y="292"/>
                    <a:pt x="98" y="148"/>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93" name="Google Shape;3275;p50">
              <a:extLst>
                <a:ext uri="{FF2B5EF4-FFF2-40B4-BE49-F238E27FC236}">
                  <a16:creationId xmlns:a16="http://schemas.microsoft.com/office/drawing/2014/main" xmlns="" id="{59A157E7-105A-EB88-AAEE-D7CB1F04432E}"/>
                </a:ext>
              </a:extLst>
            </p:cNvPr>
            <p:cNvSpPr/>
            <p:nvPr/>
          </p:nvSpPr>
          <p:spPr>
            <a:xfrm>
              <a:off x="9237109" y="968572"/>
              <a:ext cx="101762" cy="134992"/>
            </a:xfrm>
            <a:custGeom>
              <a:avLst/>
              <a:gdLst/>
              <a:ahLst/>
              <a:cxnLst/>
              <a:rect l="l" t="t" r="r" b="b"/>
              <a:pathLst>
                <a:path w="441" h="585" extrusionOk="0">
                  <a:moveTo>
                    <a:pt x="1" y="51"/>
                  </a:moveTo>
                  <a:lnTo>
                    <a:pt x="1" y="51"/>
                  </a:lnTo>
                  <a:cubicBezTo>
                    <a:pt x="1" y="149"/>
                    <a:pt x="51" y="246"/>
                    <a:pt x="98" y="293"/>
                  </a:cubicBezTo>
                  <a:cubicBezTo>
                    <a:pt x="195" y="390"/>
                    <a:pt x="293" y="487"/>
                    <a:pt x="441" y="585"/>
                  </a:cubicBezTo>
                  <a:lnTo>
                    <a:pt x="441" y="585"/>
                  </a:lnTo>
                  <a:lnTo>
                    <a:pt x="441" y="585"/>
                  </a:lnTo>
                  <a:cubicBezTo>
                    <a:pt x="293" y="487"/>
                    <a:pt x="195" y="390"/>
                    <a:pt x="98" y="293"/>
                  </a:cubicBezTo>
                  <a:cubicBezTo>
                    <a:pt x="51" y="246"/>
                    <a:pt x="1" y="149"/>
                    <a:pt x="1" y="51"/>
                  </a:cubicBezTo>
                  <a:lnTo>
                    <a:pt x="1" y="51"/>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94" name="Google Shape;3276;p50">
              <a:extLst>
                <a:ext uri="{FF2B5EF4-FFF2-40B4-BE49-F238E27FC236}">
                  <a16:creationId xmlns:a16="http://schemas.microsoft.com/office/drawing/2014/main" xmlns="" id="{13DBEF3D-2DB8-5C63-E10A-395B207A245B}"/>
                </a:ext>
              </a:extLst>
            </p:cNvPr>
            <p:cNvSpPr/>
            <p:nvPr/>
          </p:nvSpPr>
          <p:spPr>
            <a:xfrm>
              <a:off x="9237109" y="912960"/>
              <a:ext cx="56996" cy="67611"/>
            </a:xfrm>
            <a:custGeom>
              <a:avLst/>
              <a:gdLst/>
              <a:ahLst/>
              <a:cxnLst/>
              <a:rect l="l" t="t" r="r" b="b"/>
              <a:pathLst>
                <a:path w="247" h="293" extrusionOk="0">
                  <a:moveTo>
                    <a:pt x="149" y="0"/>
                  </a:moveTo>
                  <a:cubicBezTo>
                    <a:pt x="51" y="0"/>
                    <a:pt x="1" y="97"/>
                    <a:pt x="1" y="144"/>
                  </a:cubicBezTo>
                  <a:lnTo>
                    <a:pt x="1" y="292"/>
                  </a:lnTo>
                  <a:lnTo>
                    <a:pt x="195" y="292"/>
                  </a:lnTo>
                  <a:cubicBezTo>
                    <a:pt x="195" y="242"/>
                    <a:pt x="246" y="144"/>
                    <a:pt x="246" y="97"/>
                  </a:cubicBezTo>
                  <a:lnTo>
                    <a:pt x="246" y="47"/>
                  </a:lnTo>
                  <a:cubicBezTo>
                    <a:pt x="195" y="0"/>
                    <a:pt x="195" y="0"/>
                    <a:pt x="149" y="0"/>
                  </a:cubicBezTo>
                  <a:close/>
                </a:path>
              </a:pathLst>
            </a:custGeom>
            <a:solidFill>
              <a:srgbClr val="BFB0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95" name="Google Shape;3277;p50">
              <a:extLst>
                <a:ext uri="{FF2B5EF4-FFF2-40B4-BE49-F238E27FC236}">
                  <a16:creationId xmlns:a16="http://schemas.microsoft.com/office/drawing/2014/main" xmlns="" id="{21E11F8A-9ADB-DF7D-DE81-66D5AE05782C}"/>
                </a:ext>
              </a:extLst>
            </p:cNvPr>
            <p:cNvSpPr/>
            <p:nvPr/>
          </p:nvSpPr>
          <p:spPr>
            <a:xfrm>
              <a:off x="9248878" y="935343"/>
              <a:ext cx="22614" cy="22614"/>
            </a:xfrm>
            <a:custGeom>
              <a:avLst/>
              <a:gdLst/>
              <a:ahLst/>
              <a:cxnLst/>
              <a:rect l="l" t="t" r="r" b="b"/>
              <a:pathLst>
                <a:path w="98" h="98" extrusionOk="0">
                  <a:moveTo>
                    <a:pt x="47" y="0"/>
                  </a:moveTo>
                  <a:cubicBezTo>
                    <a:pt x="47" y="47"/>
                    <a:pt x="0" y="98"/>
                    <a:pt x="47" y="98"/>
                  </a:cubicBezTo>
                  <a:lnTo>
                    <a:pt x="98" y="98"/>
                  </a:lnTo>
                  <a:lnTo>
                    <a:pt x="98" y="0"/>
                  </a:lnTo>
                  <a:close/>
                </a:path>
              </a:pathLst>
            </a:custGeom>
            <a:solidFill>
              <a:srgbClr val="A08D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96" name="Google Shape;3278;p50">
              <a:extLst>
                <a:ext uri="{FF2B5EF4-FFF2-40B4-BE49-F238E27FC236}">
                  <a16:creationId xmlns:a16="http://schemas.microsoft.com/office/drawing/2014/main" xmlns="" id="{E36DC552-AB51-7F05-34F7-A1487ADE18F3}"/>
                </a:ext>
              </a:extLst>
            </p:cNvPr>
            <p:cNvSpPr/>
            <p:nvPr/>
          </p:nvSpPr>
          <p:spPr>
            <a:xfrm>
              <a:off x="9416866" y="1080949"/>
              <a:ext cx="67610" cy="34382"/>
            </a:xfrm>
            <a:custGeom>
              <a:avLst/>
              <a:gdLst/>
              <a:ahLst/>
              <a:cxnLst/>
              <a:rect l="l" t="t" r="r" b="b"/>
              <a:pathLst>
                <a:path w="293" h="149" extrusionOk="0">
                  <a:moveTo>
                    <a:pt x="1" y="0"/>
                  </a:moveTo>
                  <a:cubicBezTo>
                    <a:pt x="51" y="51"/>
                    <a:pt x="149" y="98"/>
                    <a:pt x="246" y="148"/>
                  </a:cubicBezTo>
                  <a:lnTo>
                    <a:pt x="293" y="98"/>
                  </a:lnTo>
                  <a:cubicBezTo>
                    <a:pt x="195" y="98"/>
                    <a:pt x="98" y="51"/>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97" name="Google Shape;3279;p50">
              <a:extLst>
                <a:ext uri="{FF2B5EF4-FFF2-40B4-BE49-F238E27FC236}">
                  <a16:creationId xmlns:a16="http://schemas.microsoft.com/office/drawing/2014/main" xmlns="" id="{00EA4472-41B2-AE01-3D34-5DF5873B6924}"/>
                </a:ext>
              </a:extLst>
            </p:cNvPr>
            <p:cNvSpPr/>
            <p:nvPr/>
          </p:nvSpPr>
          <p:spPr>
            <a:xfrm>
              <a:off x="9439480" y="1137484"/>
              <a:ext cx="231" cy="231"/>
            </a:xfrm>
            <a:custGeom>
              <a:avLst/>
              <a:gdLst/>
              <a:ahLst/>
              <a:cxnLst/>
              <a:rect l="l" t="t" r="r" b="b"/>
              <a:pathLst>
                <a:path w="1" h="1" extrusionOk="0">
                  <a:moveTo>
                    <a:pt x="0" y="1"/>
                  </a:moveTo>
                  <a:lnTo>
                    <a:pt x="0" y="1"/>
                  </a:lnTo>
                  <a:close/>
                </a:path>
              </a:pathLst>
            </a:custGeom>
            <a:solidFill>
              <a:srgbClr val="B3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98" name="Google Shape;3280;p50">
              <a:extLst>
                <a:ext uri="{FF2B5EF4-FFF2-40B4-BE49-F238E27FC236}">
                  <a16:creationId xmlns:a16="http://schemas.microsoft.com/office/drawing/2014/main" xmlns="" id="{3C219753-0658-F571-D974-073958333802}"/>
                </a:ext>
              </a:extLst>
            </p:cNvPr>
            <p:cNvSpPr/>
            <p:nvPr/>
          </p:nvSpPr>
          <p:spPr>
            <a:xfrm>
              <a:off x="9383638" y="1080949"/>
              <a:ext cx="67610" cy="67611"/>
            </a:xfrm>
            <a:custGeom>
              <a:avLst/>
              <a:gdLst/>
              <a:ahLst/>
              <a:cxnLst/>
              <a:rect l="l" t="t" r="r" b="b"/>
              <a:pathLst>
                <a:path w="293" h="293" extrusionOk="0">
                  <a:moveTo>
                    <a:pt x="1" y="0"/>
                  </a:moveTo>
                  <a:cubicBezTo>
                    <a:pt x="47" y="148"/>
                    <a:pt x="145" y="195"/>
                    <a:pt x="242" y="292"/>
                  </a:cubicBezTo>
                  <a:lnTo>
                    <a:pt x="242" y="246"/>
                  </a:lnTo>
                  <a:lnTo>
                    <a:pt x="293" y="246"/>
                  </a:lnTo>
                  <a:cubicBezTo>
                    <a:pt x="145" y="195"/>
                    <a:pt x="47" y="98"/>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99" name="Google Shape;3281;p50">
              <a:extLst>
                <a:ext uri="{FF2B5EF4-FFF2-40B4-BE49-F238E27FC236}">
                  <a16:creationId xmlns:a16="http://schemas.microsoft.com/office/drawing/2014/main" xmlns="" id="{BB9354C1-2D03-A990-8240-BC42994D86B9}"/>
                </a:ext>
              </a:extLst>
            </p:cNvPr>
            <p:cNvSpPr/>
            <p:nvPr/>
          </p:nvSpPr>
          <p:spPr>
            <a:xfrm>
              <a:off x="9416866" y="1160098"/>
              <a:ext cx="231" cy="231"/>
            </a:xfrm>
            <a:custGeom>
              <a:avLst/>
              <a:gdLst/>
              <a:ahLst/>
              <a:cxnLst/>
              <a:rect l="l" t="t" r="r" b="b"/>
              <a:pathLst>
                <a:path w="1" h="1" extrusionOk="0">
                  <a:moveTo>
                    <a:pt x="1" y="0"/>
                  </a:moveTo>
                  <a:lnTo>
                    <a:pt x="1" y="0"/>
                  </a:lnTo>
                  <a:lnTo>
                    <a:pt x="1" y="0"/>
                  </a:lnTo>
                  <a:close/>
                </a:path>
              </a:pathLst>
            </a:custGeom>
            <a:solidFill>
              <a:srgbClr val="B3B3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00" name="Google Shape;3282;p50">
              <a:extLst>
                <a:ext uri="{FF2B5EF4-FFF2-40B4-BE49-F238E27FC236}">
                  <a16:creationId xmlns:a16="http://schemas.microsoft.com/office/drawing/2014/main" xmlns="" id="{934259A4-3DDF-B38E-6AEA-00A41BE30173}"/>
                </a:ext>
              </a:extLst>
            </p:cNvPr>
            <p:cNvSpPr/>
            <p:nvPr/>
          </p:nvSpPr>
          <p:spPr>
            <a:xfrm>
              <a:off x="9371869" y="1125946"/>
              <a:ext cx="45227" cy="44997"/>
            </a:xfrm>
            <a:custGeom>
              <a:avLst/>
              <a:gdLst/>
              <a:ahLst/>
              <a:cxnLst/>
              <a:rect l="l" t="t" r="r" b="b"/>
              <a:pathLst>
                <a:path w="196" h="195" extrusionOk="0">
                  <a:moveTo>
                    <a:pt x="1" y="0"/>
                  </a:moveTo>
                  <a:cubicBezTo>
                    <a:pt x="1" y="51"/>
                    <a:pt x="52" y="148"/>
                    <a:pt x="149" y="195"/>
                  </a:cubicBezTo>
                  <a:lnTo>
                    <a:pt x="196" y="148"/>
                  </a:lnTo>
                  <a:cubicBezTo>
                    <a:pt x="98" y="97"/>
                    <a:pt x="52" y="51"/>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01" name="Google Shape;3283;p50">
              <a:extLst>
                <a:ext uri="{FF2B5EF4-FFF2-40B4-BE49-F238E27FC236}">
                  <a16:creationId xmlns:a16="http://schemas.microsoft.com/office/drawing/2014/main" xmlns="" id="{2D4736B8-3ED9-FA09-7B45-71068B9EE631}"/>
                </a:ext>
              </a:extLst>
            </p:cNvPr>
            <p:cNvSpPr/>
            <p:nvPr/>
          </p:nvSpPr>
          <p:spPr>
            <a:xfrm>
              <a:off x="9361255" y="822966"/>
              <a:ext cx="33459" cy="11076"/>
            </a:xfrm>
            <a:custGeom>
              <a:avLst/>
              <a:gdLst/>
              <a:ahLst/>
              <a:cxnLst/>
              <a:rect l="l" t="t" r="r" b="b"/>
              <a:pathLst>
                <a:path w="145" h="48" extrusionOk="0">
                  <a:moveTo>
                    <a:pt x="0" y="1"/>
                  </a:moveTo>
                  <a:cubicBezTo>
                    <a:pt x="0" y="1"/>
                    <a:pt x="47" y="1"/>
                    <a:pt x="47" y="47"/>
                  </a:cubicBezTo>
                  <a:lnTo>
                    <a:pt x="144" y="47"/>
                  </a:lnTo>
                  <a:lnTo>
                    <a:pt x="144" y="1"/>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02" name="Google Shape;3284;p50">
              <a:extLst>
                <a:ext uri="{FF2B5EF4-FFF2-40B4-BE49-F238E27FC236}">
                  <a16:creationId xmlns:a16="http://schemas.microsoft.com/office/drawing/2014/main" xmlns="" id="{07A7ECC4-37E6-F688-5616-8236BB2BE35A}"/>
                </a:ext>
              </a:extLst>
            </p:cNvPr>
            <p:cNvSpPr/>
            <p:nvPr/>
          </p:nvSpPr>
          <p:spPr>
            <a:xfrm>
              <a:off x="9406021" y="822966"/>
              <a:ext cx="22844" cy="11076"/>
            </a:xfrm>
            <a:custGeom>
              <a:avLst/>
              <a:gdLst/>
              <a:ahLst/>
              <a:cxnLst/>
              <a:rect l="l" t="t" r="r" b="b"/>
              <a:pathLst>
                <a:path w="99" h="48" extrusionOk="0">
                  <a:moveTo>
                    <a:pt x="48" y="1"/>
                  </a:moveTo>
                  <a:cubicBezTo>
                    <a:pt x="1" y="1"/>
                    <a:pt x="1" y="47"/>
                    <a:pt x="1" y="47"/>
                  </a:cubicBezTo>
                  <a:lnTo>
                    <a:pt x="48" y="47"/>
                  </a:lnTo>
                  <a:lnTo>
                    <a:pt x="98" y="1"/>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03" name="Google Shape;3285;p50">
              <a:extLst>
                <a:ext uri="{FF2B5EF4-FFF2-40B4-BE49-F238E27FC236}">
                  <a16:creationId xmlns:a16="http://schemas.microsoft.com/office/drawing/2014/main" xmlns="" id="{693D3671-E2EA-8AD1-3AAC-6E3EAD4455D2}"/>
                </a:ext>
              </a:extLst>
            </p:cNvPr>
            <p:cNvSpPr/>
            <p:nvPr/>
          </p:nvSpPr>
          <p:spPr>
            <a:xfrm>
              <a:off x="9439480" y="822966"/>
              <a:ext cx="22614" cy="11076"/>
            </a:xfrm>
            <a:custGeom>
              <a:avLst/>
              <a:gdLst/>
              <a:ahLst/>
              <a:cxnLst/>
              <a:rect l="l" t="t" r="r" b="b"/>
              <a:pathLst>
                <a:path w="98" h="48" extrusionOk="0">
                  <a:moveTo>
                    <a:pt x="0" y="1"/>
                  </a:moveTo>
                  <a:cubicBezTo>
                    <a:pt x="0" y="1"/>
                    <a:pt x="0" y="47"/>
                    <a:pt x="51" y="47"/>
                  </a:cubicBezTo>
                  <a:lnTo>
                    <a:pt x="97" y="47"/>
                  </a:lnTo>
                  <a:cubicBezTo>
                    <a:pt x="97" y="47"/>
                    <a:pt x="97" y="1"/>
                    <a:pt x="51" y="1"/>
                  </a:cubicBez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04" name="Google Shape;3286;p50">
              <a:extLst>
                <a:ext uri="{FF2B5EF4-FFF2-40B4-BE49-F238E27FC236}">
                  <a16:creationId xmlns:a16="http://schemas.microsoft.com/office/drawing/2014/main" xmlns="" id="{F987F2E4-28A6-68CE-9D37-3EB5BD46A4F1}"/>
                </a:ext>
              </a:extLst>
            </p:cNvPr>
            <p:cNvSpPr/>
            <p:nvPr/>
          </p:nvSpPr>
          <p:spPr>
            <a:xfrm>
              <a:off x="9473632" y="811428"/>
              <a:ext cx="10845" cy="22614"/>
            </a:xfrm>
            <a:custGeom>
              <a:avLst/>
              <a:gdLst/>
              <a:ahLst/>
              <a:cxnLst/>
              <a:rect l="l" t="t" r="r" b="b"/>
              <a:pathLst>
                <a:path w="47" h="98" extrusionOk="0">
                  <a:moveTo>
                    <a:pt x="0" y="0"/>
                  </a:moveTo>
                  <a:lnTo>
                    <a:pt x="0" y="51"/>
                  </a:lnTo>
                  <a:lnTo>
                    <a:pt x="0" y="97"/>
                  </a:lnTo>
                  <a:lnTo>
                    <a:pt x="47" y="51"/>
                  </a:lnTo>
                  <a:cubicBezTo>
                    <a:pt x="0" y="51"/>
                    <a:pt x="0" y="0"/>
                    <a:pt x="0" y="0"/>
                  </a:cubicBez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05" name="Google Shape;3287;p50">
              <a:extLst>
                <a:ext uri="{FF2B5EF4-FFF2-40B4-BE49-F238E27FC236}">
                  <a16:creationId xmlns:a16="http://schemas.microsoft.com/office/drawing/2014/main" xmlns="" id="{B46A60B0-F347-D1A9-42D9-E4219422224F}"/>
                </a:ext>
              </a:extLst>
            </p:cNvPr>
            <p:cNvSpPr/>
            <p:nvPr/>
          </p:nvSpPr>
          <p:spPr>
            <a:xfrm>
              <a:off x="9461863" y="788814"/>
              <a:ext cx="11999" cy="11999"/>
            </a:xfrm>
            <a:custGeom>
              <a:avLst/>
              <a:gdLst/>
              <a:ahLst/>
              <a:cxnLst/>
              <a:rect l="l" t="t" r="r" b="b"/>
              <a:pathLst>
                <a:path w="52" h="52" extrusionOk="0">
                  <a:moveTo>
                    <a:pt x="51" y="1"/>
                  </a:moveTo>
                  <a:lnTo>
                    <a:pt x="0" y="51"/>
                  </a:lnTo>
                  <a:lnTo>
                    <a:pt x="51" y="51"/>
                  </a:lnTo>
                  <a:lnTo>
                    <a:pt x="51" y="1"/>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06" name="Google Shape;3288;p50">
              <a:extLst>
                <a:ext uri="{FF2B5EF4-FFF2-40B4-BE49-F238E27FC236}">
                  <a16:creationId xmlns:a16="http://schemas.microsoft.com/office/drawing/2014/main" xmlns="" id="{CECCC0BD-983F-8932-425C-2EECA10AFD36}"/>
                </a:ext>
              </a:extLst>
            </p:cNvPr>
            <p:cNvSpPr/>
            <p:nvPr/>
          </p:nvSpPr>
          <p:spPr>
            <a:xfrm>
              <a:off x="9349486" y="811428"/>
              <a:ext cx="22614" cy="11769"/>
            </a:xfrm>
            <a:custGeom>
              <a:avLst/>
              <a:gdLst/>
              <a:ahLst/>
              <a:cxnLst/>
              <a:rect l="l" t="t" r="r" b="b"/>
              <a:pathLst>
                <a:path w="98" h="51" extrusionOk="0">
                  <a:moveTo>
                    <a:pt x="1" y="0"/>
                  </a:moveTo>
                  <a:lnTo>
                    <a:pt x="1" y="51"/>
                  </a:lnTo>
                  <a:lnTo>
                    <a:pt x="51" y="51"/>
                  </a:lnTo>
                  <a:cubicBezTo>
                    <a:pt x="51" y="51"/>
                    <a:pt x="51" y="0"/>
                    <a:pt x="98" y="0"/>
                  </a:cubicBez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07" name="Google Shape;3289;p50">
              <a:extLst>
                <a:ext uri="{FF2B5EF4-FFF2-40B4-BE49-F238E27FC236}">
                  <a16:creationId xmlns:a16="http://schemas.microsoft.com/office/drawing/2014/main" xmlns="" id="{59D0E7EB-70BB-1BE0-1736-F8614E15EE82}"/>
                </a:ext>
              </a:extLst>
            </p:cNvPr>
            <p:cNvSpPr/>
            <p:nvPr/>
          </p:nvSpPr>
          <p:spPr>
            <a:xfrm>
              <a:off x="9327103" y="845580"/>
              <a:ext cx="11768" cy="22614"/>
            </a:xfrm>
            <a:custGeom>
              <a:avLst/>
              <a:gdLst/>
              <a:ahLst/>
              <a:cxnLst/>
              <a:rect l="l" t="t" r="r" b="b"/>
              <a:pathLst>
                <a:path w="51" h="98" extrusionOk="0">
                  <a:moveTo>
                    <a:pt x="51" y="0"/>
                  </a:moveTo>
                  <a:cubicBezTo>
                    <a:pt x="0" y="0"/>
                    <a:pt x="0" y="0"/>
                    <a:pt x="0" y="47"/>
                  </a:cubicBezTo>
                  <a:lnTo>
                    <a:pt x="0" y="97"/>
                  </a:lnTo>
                  <a:lnTo>
                    <a:pt x="51" y="97"/>
                  </a:lnTo>
                  <a:lnTo>
                    <a:pt x="51" y="47"/>
                  </a:lnTo>
                  <a:lnTo>
                    <a:pt x="51" y="0"/>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08" name="Google Shape;3290;p50">
              <a:extLst>
                <a:ext uri="{FF2B5EF4-FFF2-40B4-BE49-F238E27FC236}">
                  <a16:creationId xmlns:a16="http://schemas.microsoft.com/office/drawing/2014/main" xmlns="" id="{FB79AF2A-3BEB-E294-31C3-702FBACEEAE1}"/>
                </a:ext>
              </a:extLst>
            </p:cNvPr>
            <p:cNvSpPr/>
            <p:nvPr/>
          </p:nvSpPr>
          <p:spPr>
            <a:xfrm>
              <a:off x="9304489" y="867963"/>
              <a:ext cx="11999" cy="11076"/>
            </a:xfrm>
            <a:custGeom>
              <a:avLst/>
              <a:gdLst/>
              <a:ahLst/>
              <a:cxnLst/>
              <a:rect l="l" t="t" r="r" b="b"/>
              <a:pathLst>
                <a:path w="52" h="48" extrusionOk="0">
                  <a:moveTo>
                    <a:pt x="1" y="0"/>
                  </a:moveTo>
                  <a:lnTo>
                    <a:pt x="1" y="47"/>
                  </a:lnTo>
                  <a:lnTo>
                    <a:pt x="51" y="47"/>
                  </a:lnTo>
                  <a:lnTo>
                    <a:pt x="51" y="0"/>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09" name="Google Shape;3291;p50">
              <a:extLst>
                <a:ext uri="{FF2B5EF4-FFF2-40B4-BE49-F238E27FC236}">
                  <a16:creationId xmlns:a16="http://schemas.microsoft.com/office/drawing/2014/main" xmlns="" id="{14B634A9-5C6C-CEDC-08AF-940D15F424CC}"/>
                </a:ext>
              </a:extLst>
            </p:cNvPr>
            <p:cNvSpPr/>
            <p:nvPr/>
          </p:nvSpPr>
          <p:spPr>
            <a:xfrm>
              <a:off x="9304489" y="878808"/>
              <a:ext cx="11999" cy="22614"/>
            </a:xfrm>
            <a:custGeom>
              <a:avLst/>
              <a:gdLst/>
              <a:ahLst/>
              <a:cxnLst/>
              <a:rect l="l" t="t" r="r" b="b"/>
              <a:pathLst>
                <a:path w="52" h="98" extrusionOk="0">
                  <a:moveTo>
                    <a:pt x="51" y="0"/>
                  </a:moveTo>
                  <a:lnTo>
                    <a:pt x="1" y="51"/>
                  </a:lnTo>
                  <a:lnTo>
                    <a:pt x="1" y="97"/>
                  </a:lnTo>
                  <a:lnTo>
                    <a:pt x="51" y="97"/>
                  </a:lnTo>
                  <a:lnTo>
                    <a:pt x="51" y="51"/>
                  </a:lnTo>
                  <a:lnTo>
                    <a:pt x="51" y="0"/>
                  </a:lnTo>
                  <a:close/>
                </a:path>
              </a:pathLst>
            </a:custGeom>
            <a:solidFill>
              <a:srgbClr val="2D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10" name="Google Shape;3292;p50">
              <a:extLst>
                <a:ext uri="{FF2B5EF4-FFF2-40B4-BE49-F238E27FC236}">
                  <a16:creationId xmlns:a16="http://schemas.microsoft.com/office/drawing/2014/main" xmlns="" id="{AB38EFEA-84D4-9E6D-D9C6-F4EA25EB6E02}"/>
                </a:ext>
              </a:extLst>
            </p:cNvPr>
            <p:cNvSpPr/>
            <p:nvPr/>
          </p:nvSpPr>
          <p:spPr>
            <a:xfrm>
              <a:off x="9304489" y="733202"/>
              <a:ext cx="135221" cy="55843"/>
            </a:xfrm>
            <a:custGeom>
              <a:avLst/>
              <a:gdLst/>
              <a:ahLst/>
              <a:cxnLst/>
              <a:rect l="l" t="t" r="r" b="b"/>
              <a:pathLst>
                <a:path w="586" h="242" extrusionOk="0">
                  <a:moveTo>
                    <a:pt x="538" y="98"/>
                  </a:moveTo>
                  <a:cubicBezTo>
                    <a:pt x="585" y="144"/>
                    <a:pt x="488" y="144"/>
                    <a:pt x="488" y="144"/>
                  </a:cubicBezTo>
                  <a:lnTo>
                    <a:pt x="441" y="144"/>
                  </a:lnTo>
                  <a:lnTo>
                    <a:pt x="441" y="98"/>
                  </a:lnTo>
                  <a:close/>
                  <a:moveTo>
                    <a:pt x="293" y="0"/>
                  </a:moveTo>
                  <a:cubicBezTo>
                    <a:pt x="246" y="0"/>
                    <a:pt x="196" y="47"/>
                    <a:pt x="196" y="98"/>
                  </a:cubicBezTo>
                  <a:cubicBezTo>
                    <a:pt x="196" y="47"/>
                    <a:pt x="149" y="47"/>
                    <a:pt x="149" y="47"/>
                  </a:cubicBezTo>
                  <a:lnTo>
                    <a:pt x="51" y="47"/>
                  </a:lnTo>
                  <a:lnTo>
                    <a:pt x="1" y="98"/>
                  </a:lnTo>
                  <a:lnTo>
                    <a:pt x="1" y="144"/>
                  </a:lnTo>
                  <a:lnTo>
                    <a:pt x="51" y="195"/>
                  </a:lnTo>
                  <a:cubicBezTo>
                    <a:pt x="98" y="195"/>
                    <a:pt x="149" y="144"/>
                    <a:pt x="149" y="144"/>
                  </a:cubicBezTo>
                  <a:cubicBezTo>
                    <a:pt x="149" y="195"/>
                    <a:pt x="196" y="195"/>
                    <a:pt x="246" y="242"/>
                  </a:cubicBezTo>
                  <a:cubicBezTo>
                    <a:pt x="293" y="242"/>
                    <a:pt x="344" y="195"/>
                    <a:pt x="390" y="144"/>
                  </a:cubicBezTo>
                  <a:lnTo>
                    <a:pt x="390" y="144"/>
                  </a:lnTo>
                  <a:cubicBezTo>
                    <a:pt x="344" y="195"/>
                    <a:pt x="441" y="195"/>
                    <a:pt x="488" y="195"/>
                  </a:cubicBezTo>
                  <a:cubicBezTo>
                    <a:pt x="538" y="195"/>
                    <a:pt x="585" y="195"/>
                    <a:pt x="585" y="144"/>
                  </a:cubicBezTo>
                  <a:lnTo>
                    <a:pt x="585" y="47"/>
                  </a:lnTo>
                  <a:lnTo>
                    <a:pt x="538" y="47"/>
                  </a:lnTo>
                  <a:cubicBezTo>
                    <a:pt x="488" y="47"/>
                    <a:pt x="441" y="47"/>
                    <a:pt x="390" y="98"/>
                  </a:cubicBezTo>
                  <a:cubicBezTo>
                    <a:pt x="390" y="47"/>
                    <a:pt x="344" y="0"/>
                    <a:pt x="2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11" name="Google Shape;3293;p50">
              <a:extLst>
                <a:ext uri="{FF2B5EF4-FFF2-40B4-BE49-F238E27FC236}">
                  <a16:creationId xmlns:a16="http://schemas.microsoft.com/office/drawing/2014/main" xmlns="" id="{7473F499-D889-7583-7258-DE2931CD4722}"/>
                </a:ext>
              </a:extLst>
            </p:cNvPr>
            <p:cNvSpPr/>
            <p:nvPr/>
          </p:nvSpPr>
          <p:spPr>
            <a:xfrm>
              <a:off x="9406021" y="755585"/>
              <a:ext cx="33690" cy="11076"/>
            </a:xfrm>
            <a:custGeom>
              <a:avLst/>
              <a:gdLst/>
              <a:ahLst/>
              <a:cxnLst/>
              <a:rect l="l" t="t" r="r" b="b"/>
              <a:pathLst>
                <a:path w="146" h="48" extrusionOk="0">
                  <a:moveTo>
                    <a:pt x="1" y="1"/>
                  </a:moveTo>
                  <a:lnTo>
                    <a:pt x="1" y="47"/>
                  </a:lnTo>
                  <a:lnTo>
                    <a:pt x="48" y="47"/>
                  </a:lnTo>
                  <a:cubicBezTo>
                    <a:pt x="48" y="47"/>
                    <a:pt x="145" y="47"/>
                    <a:pt x="98" y="1"/>
                  </a:cubicBezTo>
                  <a:close/>
                </a:path>
              </a:pathLst>
            </a:custGeom>
            <a:solidFill>
              <a:srgbClr val="525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4203"/>
        <p:cNvGrpSpPr/>
        <p:nvPr/>
      </p:nvGrpSpPr>
      <p:grpSpPr>
        <a:xfrm>
          <a:off x="0" y="0"/>
          <a:ext cx="0" cy="0"/>
          <a:chOff x="0" y="0"/>
          <a:chExt cx="0" cy="0"/>
        </a:xfrm>
      </p:grpSpPr>
      <p:sp>
        <p:nvSpPr>
          <p:cNvPr id="4204" name="Google Shape;4204;p67"/>
          <p:cNvSpPr txBox="1">
            <a:spLocks noGrp="1"/>
          </p:cNvSpPr>
          <p:nvPr>
            <p:ph type="ctrTitle"/>
          </p:nvPr>
        </p:nvSpPr>
        <p:spPr>
          <a:xfrm flipH="1">
            <a:off x="720000" y="540000"/>
            <a:ext cx="3852000" cy="989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Thanks</a:t>
            </a:r>
            <a:endParaRPr dirty="0"/>
          </a:p>
        </p:txBody>
      </p:sp>
      <p:sp>
        <p:nvSpPr>
          <p:cNvPr id="4205" name="Google Shape;4205;p67"/>
          <p:cNvSpPr txBox="1">
            <a:spLocks noGrp="1"/>
          </p:cNvSpPr>
          <p:nvPr>
            <p:ph type="subTitle" idx="1"/>
          </p:nvPr>
        </p:nvSpPr>
        <p:spPr>
          <a:xfrm flipH="1">
            <a:off x="720000" y="1487875"/>
            <a:ext cx="31320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t>Do you have any questions?</a:t>
            </a:r>
            <a:endParaRPr dirty="0"/>
          </a:p>
        </p:txBody>
      </p:sp>
      <p:sp>
        <p:nvSpPr>
          <p:cNvPr id="4206" name="Google Shape;4206;p67"/>
          <p:cNvSpPr txBox="1">
            <a:spLocks noGrp="1"/>
          </p:cNvSpPr>
          <p:nvPr>
            <p:ph type="subTitle" idx="2"/>
          </p:nvPr>
        </p:nvSpPr>
        <p:spPr>
          <a:xfrm flipH="1">
            <a:off x="720000" y="2104350"/>
            <a:ext cx="3132000" cy="770700"/>
          </a:xfrm>
          <a:prstGeom prst="rect">
            <a:avLst/>
          </a:prstGeom>
        </p:spPr>
        <p:txBody>
          <a:bodyPr spcFirstLastPara="1" wrap="square" lIns="91425" tIns="91425" rIns="91425" bIns="91425" anchor="ctr" anchorCtr="0">
            <a:noAutofit/>
          </a:bodyPr>
          <a:lstStyle/>
          <a:p>
            <a:pPr marL="0" indent="0"/>
            <a:r>
              <a:rPr lang="en" dirty="0"/>
              <a:t>Done by: </a:t>
            </a:r>
          </a:p>
          <a:p>
            <a:pPr marL="0" indent="0"/>
            <a:r>
              <a:rPr lang="en" dirty="0"/>
              <a:t>Zena Badran</a:t>
            </a:r>
          </a:p>
          <a:p>
            <a:pPr marL="0" indent="0"/>
            <a:r>
              <a:rPr lang="en" dirty="0"/>
              <a:t>Zain Abu Al Soud</a:t>
            </a:r>
          </a:p>
        </p:txBody>
      </p:sp>
      <p:grpSp>
        <p:nvGrpSpPr>
          <p:cNvPr id="4211" name="Google Shape;4211;p67"/>
          <p:cNvGrpSpPr/>
          <p:nvPr/>
        </p:nvGrpSpPr>
        <p:grpSpPr>
          <a:xfrm>
            <a:off x="4572230" y="965358"/>
            <a:ext cx="3851955" cy="3208620"/>
            <a:chOff x="5946223" y="107966"/>
            <a:chExt cx="2849290" cy="2373415"/>
          </a:xfrm>
        </p:grpSpPr>
        <p:sp>
          <p:nvSpPr>
            <p:cNvPr id="4212" name="Google Shape;4212;p67"/>
            <p:cNvSpPr/>
            <p:nvPr/>
          </p:nvSpPr>
          <p:spPr>
            <a:xfrm>
              <a:off x="7067933" y="107966"/>
              <a:ext cx="1590615" cy="2042116"/>
            </a:xfrm>
            <a:custGeom>
              <a:avLst/>
              <a:gdLst/>
              <a:ahLst/>
              <a:cxnLst/>
              <a:rect l="l" t="t" r="r" b="b"/>
              <a:pathLst>
                <a:path w="9593" h="12316" extrusionOk="0">
                  <a:moveTo>
                    <a:pt x="0" y="1"/>
                  </a:moveTo>
                  <a:lnTo>
                    <a:pt x="0" y="12316"/>
                  </a:lnTo>
                  <a:lnTo>
                    <a:pt x="9592" y="12316"/>
                  </a:lnTo>
                  <a:lnTo>
                    <a:pt x="959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13" name="Google Shape;4213;p67"/>
            <p:cNvSpPr/>
            <p:nvPr/>
          </p:nvSpPr>
          <p:spPr>
            <a:xfrm>
              <a:off x="7116350" y="172633"/>
              <a:ext cx="1477533" cy="1929034"/>
            </a:xfrm>
            <a:custGeom>
              <a:avLst/>
              <a:gdLst/>
              <a:ahLst/>
              <a:cxnLst/>
              <a:rect l="l" t="t" r="r" b="b"/>
              <a:pathLst>
                <a:path w="8911" h="11634" extrusionOk="0">
                  <a:moveTo>
                    <a:pt x="0" y="0"/>
                  </a:moveTo>
                  <a:lnTo>
                    <a:pt x="0" y="11634"/>
                  </a:lnTo>
                  <a:lnTo>
                    <a:pt x="8911" y="11634"/>
                  </a:lnTo>
                  <a:lnTo>
                    <a:pt x="89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14" name="Google Shape;4214;p67"/>
            <p:cNvSpPr/>
            <p:nvPr/>
          </p:nvSpPr>
          <p:spPr>
            <a:xfrm>
              <a:off x="7156974" y="204966"/>
              <a:ext cx="1436909" cy="1896701"/>
            </a:xfrm>
            <a:custGeom>
              <a:avLst/>
              <a:gdLst/>
              <a:ahLst/>
              <a:cxnLst/>
              <a:rect l="l" t="t" r="r" b="b"/>
              <a:pathLst>
                <a:path w="8666" h="11439" extrusionOk="0">
                  <a:moveTo>
                    <a:pt x="0" y="0"/>
                  </a:moveTo>
                  <a:lnTo>
                    <a:pt x="0" y="11439"/>
                  </a:lnTo>
                  <a:lnTo>
                    <a:pt x="8666" y="11439"/>
                  </a:lnTo>
                  <a:lnTo>
                    <a:pt x="8666" y="47"/>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15" name="Google Shape;4215;p67"/>
            <p:cNvSpPr/>
            <p:nvPr/>
          </p:nvSpPr>
          <p:spPr>
            <a:xfrm>
              <a:off x="7116350" y="172633"/>
              <a:ext cx="387498" cy="226165"/>
            </a:xfrm>
            <a:custGeom>
              <a:avLst/>
              <a:gdLst/>
              <a:ahLst/>
              <a:cxnLst/>
              <a:rect l="l" t="t" r="r" b="b"/>
              <a:pathLst>
                <a:path w="2337" h="1364" extrusionOk="0">
                  <a:moveTo>
                    <a:pt x="0" y="0"/>
                  </a:moveTo>
                  <a:lnTo>
                    <a:pt x="0" y="1364"/>
                  </a:lnTo>
                  <a:lnTo>
                    <a:pt x="233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16" name="Google Shape;4216;p67"/>
            <p:cNvSpPr/>
            <p:nvPr/>
          </p:nvSpPr>
          <p:spPr>
            <a:xfrm>
              <a:off x="7116350" y="390176"/>
              <a:ext cx="1477533" cy="1041784"/>
            </a:xfrm>
            <a:custGeom>
              <a:avLst/>
              <a:gdLst/>
              <a:ahLst/>
              <a:cxnLst/>
              <a:rect l="l" t="t" r="r" b="b"/>
              <a:pathLst>
                <a:path w="8911" h="6283" extrusionOk="0">
                  <a:moveTo>
                    <a:pt x="8911" y="1"/>
                  </a:moveTo>
                  <a:lnTo>
                    <a:pt x="0" y="5212"/>
                  </a:lnTo>
                  <a:lnTo>
                    <a:pt x="0" y="6283"/>
                  </a:lnTo>
                  <a:lnTo>
                    <a:pt x="8911" y="1072"/>
                  </a:lnTo>
                  <a:lnTo>
                    <a:pt x="891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17" name="Google Shape;4217;p67"/>
            <p:cNvSpPr/>
            <p:nvPr/>
          </p:nvSpPr>
          <p:spPr>
            <a:xfrm>
              <a:off x="7778267" y="1625632"/>
              <a:ext cx="815619" cy="476041"/>
            </a:xfrm>
            <a:custGeom>
              <a:avLst/>
              <a:gdLst/>
              <a:ahLst/>
              <a:cxnLst/>
              <a:rect l="l" t="t" r="r" b="b"/>
              <a:pathLst>
                <a:path w="4919" h="2871" extrusionOk="0">
                  <a:moveTo>
                    <a:pt x="4919" y="0"/>
                  </a:moveTo>
                  <a:lnTo>
                    <a:pt x="0" y="2871"/>
                  </a:lnTo>
                  <a:lnTo>
                    <a:pt x="974" y="2871"/>
                  </a:lnTo>
                  <a:lnTo>
                    <a:pt x="4919" y="534"/>
                  </a:lnTo>
                  <a:lnTo>
                    <a:pt x="491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18" name="Google Shape;4218;p67"/>
            <p:cNvSpPr/>
            <p:nvPr/>
          </p:nvSpPr>
          <p:spPr>
            <a:xfrm>
              <a:off x="8084851" y="1803216"/>
              <a:ext cx="509037" cy="298458"/>
            </a:xfrm>
            <a:custGeom>
              <a:avLst/>
              <a:gdLst/>
              <a:ahLst/>
              <a:cxnLst/>
              <a:rect l="l" t="t" r="r" b="b"/>
              <a:pathLst>
                <a:path w="3070" h="1800" extrusionOk="0">
                  <a:moveTo>
                    <a:pt x="3070" y="0"/>
                  </a:moveTo>
                  <a:lnTo>
                    <a:pt x="1" y="1800"/>
                  </a:lnTo>
                  <a:lnTo>
                    <a:pt x="3070" y="1800"/>
                  </a:lnTo>
                  <a:lnTo>
                    <a:pt x="307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19" name="Google Shape;4219;p67"/>
            <p:cNvSpPr/>
            <p:nvPr/>
          </p:nvSpPr>
          <p:spPr>
            <a:xfrm>
              <a:off x="7116350" y="172633"/>
              <a:ext cx="783452" cy="452164"/>
            </a:xfrm>
            <a:custGeom>
              <a:avLst/>
              <a:gdLst/>
              <a:ahLst/>
              <a:cxnLst/>
              <a:rect l="l" t="t" r="r" b="b"/>
              <a:pathLst>
                <a:path w="4725" h="2727" extrusionOk="0">
                  <a:moveTo>
                    <a:pt x="3945" y="0"/>
                  </a:moveTo>
                  <a:lnTo>
                    <a:pt x="0" y="2287"/>
                  </a:lnTo>
                  <a:lnTo>
                    <a:pt x="0" y="2727"/>
                  </a:lnTo>
                  <a:lnTo>
                    <a:pt x="47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20" name="Google Shape;4220;p67"/>
            <p:cNvSpPr/>
            <p:nvPr/>
          </p:nvSpPr>
          <p:spPr>
            <a:xfrm>
              <a:off x="7810434" y="164176"/>
              <a:ext cx="48582" cy="1945946"/>
            </a:xfrm>
            <a:custGeom>
              <a:avLst/>
              <a:gdLst/>
              <a:ahLst/>
              <a:cxnLst/>
              <a:rect l="l" t="t" r="r" b="b"/>
              <a:pathLst>
                <a:path w="293" h="11736" extrusionOk="0">
                  <a:moveTo>
                    <a:pt x="1" y="1"/>
                  </a:moveTo>
                  <a:lnTo>
                    <a:pt x="1" y="11735"/>
                  </a:lnTo>
                  <a:lnTo>
                    <a:pt x="293" y="11735"/>
                  </a:lnTo>
                  <a:lnTo>
                    <a:pt x="2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21" name="Google Shape;4221;p67"/>
            <p:cNvSpPr/>
            <p:nvPr/>
          </p:nvSpPr>
          <p:spPr>
            <a:xfrm>
              <a:off x="7084017" y="374093"/>
              <a:ext cx="1542199" cy="40789"/>
            </a:xfrm>
            <a:custGeom>
              <a:avLst/>
              <a:gdLst/>
              <a:ahLst/>
              <a:cxnLst/>
              <a:rect l="l" t="t" r="r" b="b"/>
              <a:pathLst>
                <a:path w="9301" h="246" extrusionOk="0">
                  <a:moveTo>
                    <a:pt x="0" y="1"/>
                  </a:moveTo>
                  <a:lnTo>
                    <a:pt x="0" y="246"/>
                  </a:lnTo>
                  <a:lnTo>
                    <a:pt x="9301" y="246"/>
                  </a:lnTo>
                  <a:lnTo>
                    <a:pt x="930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22" name="Google Shape;4222;p67"/>
            <p:cNvSpPr/>
            <p:nvPr/>
          </p:nvSpPr>
          <p:spPr>
            <a:xfrm>
              <a:off x="8012557" y="567760"/>
              <a:ext cx="710496" cy="1243243"/>
            </a:xfrm>
            <a:custGeom>
              <a:avLst/>
              <a:gdLst/>
              <a:ahLst/>
              <a:cxnLst/>
              <a:rect l="l" t="t" r="r" b="b"/>
              <a:pathLst>
                <a:path w="4285" h="7498" extrusionOk="0">
                  <a:moveTo>
                    <a:pt x="2764" y="2543"/>
                  </a:moveTo>
                  <a:cubicBezTo>
                    <a:pt x="2720" y="2583"/>
                    <a:pt x="2676" y="2583"/>
                    <a:pt x="2676" y="2583"/>
                  </a:cubicBezTo>
                  <a:cubicBezTo>
                    <a:pt x="2703" y="2569"/>
                    <a:pt x="2733" y="2556"/>
                    <a:pt x="2764" y="2543"/>
                  </a:cubicBezTo>
                  <a:close/>
                  <a:moveTo>
                    <a:pt x="905" y="4466"/>
                  </a:moveTo>
                  <a:lnTo>
                    <a:pt x="905" y="4466"/>
                  </a:lnTo>
                  <a:cubicBezTo>
                    <a:pt x="912" y="4475"/>
                    <a:pt x="918" y="4480"/>
                    <a:pt x="924" y="4480"/>
                  </a:cubicBezTo>
                  <a:cubicBezTo>
                    <a:pt x="924" y="4487"/>
                    <a:pt x="923" y="4490"/>
                    <a:pt x="921" y="4490"/>
                  </a:cubicBezTo>
                  <a:cubicBezTo>
                    <a:pt x="918" y="4490"/>
                    <a:pt x="912" y="4480"/>
                    <a:pt x="905" y="4466"/>
                  </a:cubicBezTo>
                  <a:close/>
                  <a:moveTo>
                    <a:pt x="4039" y="1"/>
                  </a:moveTo>
                  <a:cubicBezTo>
                    <a:pt x="3895" y="1"/>
                    <a:pt x="3747" y="52"/>
                    <a:pt x="3650" y="98"/>
                  </a:cubicBezTo>
                  <a:cubicBezTo>
                    <a:pt x="3311" y="246"/>
                    <a:pt x="2968" y="488"/>
                    <a:pt x="2774" y="780"/>
                  </a:cubicBezTo>
                  <a:cubicBezTo>
                    <a:pt x="2676" y="877"/>
                    <a:pt x="2579" y="1025"/>
                    <a:pt x="2532" y="1123"/>
                  </a:cubicBezTo>
                  <a:cubicBezTo>
                    <a:pt x="2482" y="1169"/>
                    <a:pt x="2482" y="1220"/>
                    <a:pt x="2482" y="1317"/>
                  </a:cubicBezTo>
                  <a:cubicBezTo>
                    <a:pt x="2445" y="1317"/>
                    <a:pt x="2437" y="1379"/>
                    <a:pt x="2435" y="1379"/>
                  </a:cubicBezTo>
                  <a:cubicBezTo>
                    <a:pt x="2435" y="1379"/>
                    <a:pt x="2435" y="1374"/>
                    <a:pt x="2435" y="1364"/>
                  </a:cubicBezTo>
                  <a:cubicBezTo>
                    <a:pt x="2384" y="1364"/>
                    <a:pt x="2435" y="1220"/>
                    <a:pt x="2435" y="1169"/>
                  </a:cubicBezTo>
                  <a:cubicBezTo>
                    <a:pt x="2384" y="975"/>
                    <a:pt x="2384" y="780"/>
                    <a:pt x="2338" y="636"/>
                  </a:cubicBezTo>
                  <a:cubicBezTo>
                    <a:pt x="2338" y="552"/>
                    <a:pt x="2265" y="431"/>
                    <a:pt x="2213" y="431"/>
                  </a:cubicBezTo>
                  <a:cubicBezTo>
                    <a:pt x="2205" y="431"/>
                    <a:pt x="2197" y="434"/>
                    <a:pt x="2190" y="441"/>
                  </a:cubicBezTo>
                  <a:cubicBezTo>
                    <a:pt x="2092" y="538"/>
                    <a:pt x="2045" y="636"/>
                    <a:pt x="2045" y="733"/>
                  </a:cubicBezTo>
                  <a:cubicBezTo>
                    <a:pt x="1948" y="1025"/>
                    <a:pt x="1897" y="1317"/>
                    <a:pt x="1897" y="1609"/>
                  </a:cubicBezTo>
                  <a:lnTo>
                    <a:pt x="1897" y="1901"/>
                  </a:lnTo>
                  <a:lnTo>
                    <a:pt x="1897" y="1999"/>
                  </a:lnTo>
                  <a:lnTo>
                    <a:pt x="1897" y="2096"/>
                  </a:lnTo>
                  <a:cubicBezTo>
                    <a:pt x="1851" y="1901"/>
                    <a:pt x="1851" y="1753"/>
                    <a:pt x="1800" y="1609"/>
                  </a:cubicBezTo>
                  <a:cubicBezTo>
                    <a:pt x="1800" y="1415"/>
                    <a:pt x="1753" y="1220"/>
                    <a:pt x="1656" y="1072"/>
                  </a:cubicBezTo>
                  <a:cubicBezTo>
                    <a:pt x="1638" y="1038"/>
                    <a:pt x="1615" y="1022"/>
                    <a:pt x="1589" y="1022"/>
                  </a:cubicBezTo>
                  <a:cubicBezTo>
                    <a:pt x="1543" y="1022"/>
                    <a:pt x="1492" y="1076"/>
                    <a:pt x="1461" y="1169"/>
                  </a:cubicBezTo>
                  <a:cubicBezTo>
                    <a:pt x="1461" y="1220"/>
                    <a:pt x="1461" y="1267"/>
                    <a:pt x="1411" y="1317"/>
                  </a:cubicBezTo>
                  <a:lnTo>
                    <a:pt x="1411" y="1512"/>
                  </a:lnTo>
                  <a:cubicBezTo>
                    <a:pt x="1369" y="1904"/>
                    <a:pt x="1443" y="2615"/>
                    <a:pt x="1459" y="2754"/>
                  </a:cubicBezTo>
                  <a:lnTo>
                    <a:pt x="1459" y="2754"/>
                  </a:lnTo>
                  <a:cubicBezTo>
                    <a:pt x="1448" y="2700"/>
                    <a:pt x="1411" y="2616"/>
                    <a:pt x="1411" y="2532"/>
                  </a:cubicBezTo>
                  <a:cubicBezTo>
                    <a:pt x="1364" y="2338"/>
                    <a:pt x="1313" y="2096"/>
                    <a:pt x="1216" y="1901"/>
                  </a:cubicBezTo>
                  <a:cubicBezTo>
                    <a:pt x="1216" y="1857"/>
                    <a:pt x="1139" y="1698"/>
                    <a:pt x="1089" y="1698"/>
                  </a:cubicBezTo>
                  <a:cubicBezTo>
                    <a:pt x="1083" y="1698"/>
                    <a:pt x="1077" y="1701"/>
                    <a:pt x="1072" y="1707"/>
                  </a:cubicBezTo>
                  <a:cubicBezTo>
                    <a:pt x="974" y="1753"/>
                    <a:pt x="974" y="1948"/>
                    <a:pt x="974" y="1999"/>
                  </a:cubicBezTo>
                  <a:cubicBezTo>
                    <a:pt x="924" y="2388"/>
                    <a:pt x="974" y="2778"/>
                    <a:pt x="1021" y="3117"/>
                  </a:cubicBezTo>
                  <a:cubicBezTo>
                    <a:pt x="1060" y="3191"/>
                    <a:pt x="1097" y="3296"/>
                    <a:pt x="1111" y="3384"/>
                  </a:cubicBezTo>
                  <a:lnTo>
                    <a:pt x="1111" y="3384"/>
                  </a:lnTo>
                  <a:cubicBezTo>
                    <a:pt x="1069" y="3237"/>
                    <a:pt x="948" y="2919"/>
                    <a:pt x="877" y="2778"/>
                  </a:cubicBezTo>
                  <a:cubicBezTo>
                    <a:pt x="832" y="2733"/>
                    <a:pt x="751" y="2575"/>
                    <a:pt x="700" y="2575"/>
                  </a:cubicBezTo>
                  <a:cubicBezTo>
                    <a:pt x="694" y="2575"/>
                    <a:pt x="688" y="2577"/>
                    <a:pt x="682" y="2583"/>
                  </a:cubicBezTo>
                  <a:cubicBezTo>
                    <a:pt x="585" y="2630"/>
                    <a:pt x="585" y="2824"/>
                    <a:pt x="585" y="2922"/>
                  </a:cubicBezTo>
                  <a:cubicBezTo>
                    <a:pt x="534" y="3265"/>
                    <a:pt x="632" y="3654"/>
                    <a:pt x="729" y="3993"/>
                  </a:cubicBezTo>
                  <a:cubicBezTo>
                    <a:pt x="763" y="4091"/>
                    <a:pt x="817" y="4275"/>
                    <a:pt x="864" y="4386"/>
                  </a:cubicBezTo>
                  <a:lnTo>
                    <a:pt x="864" y="4386"/>
                  </a:lnTo>
                  <a:cubicBezTo>
                    <a:pt x="852" y="4366"/>
                    <a:pt x="839" y="4347"/>
                    <a:pt x="826" y="4336"/>
                  </a:cubicBezTo>
                  <a:lnTo>
                    <a:pt x="534" y="3751"/>
                  </a:lnTo>
                  <a:cubicBezTo>
                    <a:pt x="494" y="3708"/>
                    <a:pt x="416" y="3594"/>
                    <a:pt x="333" y="3594"/>
                  </a:cubicBezTo>
                  <a:cubicBezTo>
                    <a:pt x="319" y="3594"/>
                    <a:pt x="306" y="3597"/>
                    <a:pt x="293" y="3603"/>
                  </a:cubicBezTo>
                  <a:cubicBezTo>
                    <a:pt x="196" y="3654"/>
                    <a:pt x="242" y="3849"/>
                    <a:pt x="242" y="3895"/>
                  </a:cubicBezTo>
                  <a:cubicBezTo>
                    <a:pt x="293" y="4238"/>
                    <a:pt x="390" y="4628"/>
                    <a:pt x="534" y="4920"/>
                  </a:cubicBezTo>
                  <a:cubicBezTo>
                    <a:pt x="585" y="5017"/>
                    <a:pt x="632" y="5161"/>
                    <a:pt x="729" y="5259"/>
                  </a:cubicBezTo>
                  <a:cubicBezTo>
                    <a:pt x="729" y="5309"/>
                    <a:pt x="729" y="5356"/>
                    <a:pt x="780" y="5407"/>
                  </a:cubicBezTo>
                  <a:cubicBezTo>
                    <a:pt x="780" y="5407"/>
                    <a:pt x="826" y="5453"/>
                    <a:pt x="780" y="5453"/>
                  </a:cubicBezTo>
                  <a:cubicBezTo>
                    <a:pt x="729" y="5407"/>
                    <a:pt x="729" y="5309"/>
                    <a:pt x="682" y="5259"/>
                  </a:cubicBezTo>
                  <a:cubicBezTo>
                    <a:pt x="585" y="5064"/>
                    <a:pt x="488" y="4869"/>
                    <a:pt x="340" y="4725"/>
                  </a:cubicBezTo>
                  <a:cubicBezTo>
                    <a:pt x="298" y="4680"/>
                    <a:pt x="177" y="4522"/>
                    <a:pt x="118" y="4522"/>
                  </a:cubicBezTo>
                  <a:cubicBezTo>
                    <a:pt x="110" y="4522"/>
                    <a:pt x="103" y="4525"/>
                    <a:pt x="98" y="4530"/>
                  </a:cubicBezTo>
                  <a:cubicBezTo>
                    <a:pt x="1" y="4530"/>
                    <a:pt x="1" y="4628"/>
                    <a:pt x="1" y="4674"/>
                  </a:cubicBezTo>
                  <a:cubicBezTo>
                    <a:pt x="1" y="4822"/>
                    <a:pt x="48" y="4920"/>
                    <a:pt x="98" y="5064"/>
                  </a:cubicBezTo>
                  <a:cubicBezTo>
                    <a:pt x="196" y="5407"/>
                    <a:pt x="340" y="5699"/>
                    <a:pt x="488" y="6037"/>
                  </a:cubicBezTo>
                  <a:cubicBezTo>
                    <a:pt x="585" y="6135"/>
                    <a:pt x="682" y="6283"/>
                    <a:pt x="729" y="6427"/>
                  </a:cubicBezTo>
                  <a:lnTo>
                    <a:pt x="682" y="6380"/>
                  </a:lnTo>
                  <a:cubicBezTo>
                    <a:pt x="632" y="6330"/>
                    <a:pt x="632" y="6283"/>
                    <a:pt x="585" y="6232"/>
                  </a:cubicBezTo>
                  <a:cubicBezTo>
                    <a:pt x="488" y="6135"/>
                    <a:pt x="390" y="5991"/>
                    <a:pt x="242" y="5893"/>
                  </a:cubicBezTo>
                  <a:cubicBezTo>
                    <a:pt x="209" y="5857"/>
                    <a:pt x="174" y="5823"/>
                    <a:pt x="140" y="5823"/>
                  </a:cubicBezTo>
                  <a:cubicBezTo>
                    <a:pt x="126" y="5823"/>
                    <a:pt x="112" y="5829"/>
                    <a:pt x="98" y="5843"/>
                  </a:cubicBezTo>
                  <a:cubicBezTo>
                    <a:pt x="1" y="5991"/>
                    <a:pt x="98" y="6185"/>
                    <a:pt x="145" y="6283"/>
                  </a:cubicBezTo>
                  <a:cubicBezTo>
                    <a:pt x="293" y="6575"/>
                    <a:pt x="437" y="6914"/>
                    <a:pt x="632" y="7206"/>
                  </a:cubicBezTo>
                  <a:cubicBezTo>
                    <a:pt x="682" y="7256"/>
                    <a:pt x="780" y="7498"/>
                    <a:pt x="877" y="7498"/>
                  </a:cubicBezTo>
                  <a:cubicBezTo>
                    <a:pt x="1072" y="7451"/>
                    <a:pt x="1411" y="7354"/>
                    <a:pt x="1605" y="7354"/>
                  </a:cubicBezTo>
                  <a:cubicBezTo>
                    <a:pt x="1753" y="7303"/>
                    <a:pt x="1897" y="7354"/>
                    <a:pt x="2045" y="7256"/>
                  </a:cubicBezTo>
                  <a:cubicBezTo>
                    <a:pt x="2092" y="7256"/>
                    <a:pt x="2287" y="7108"/>
                    <a:pt x="2143" y="7011"/>
                  </a:cubicBezTo>
                  <a:cubicBezTo>
                    <a:pt x="2092" y="6964"/>
                    <a:pt x="1948" y="6964"/>
                    <a:pt x="1897" y="6964"/>
                  </a:cubicBezTo>
                  <a:cubicBezTo>
                    <a:pt x="1783" y="6964"/>
                    <a:pt x="1605" y="7026"/>
                    <a:pt x="1464" y="7026"/>
                  </a:cubicBezTo>
                  <a:cubicBezTo>
                    <a:pt x="1428" y="7026"/>
                    <a:pt x="1394" y="7022"/>
                    <a:pt x="1364" y="7011"/>
                  </a:cubicBezTo>
                  <a:lnTo>
                    <a:pt x="1411" y="7011"/>
                  </a:lnTo>
                  <a:cubicBezTo>
                    <a:pt x="1461" y="7011"/>
                    <a:pt x="1461" y="6964"/>
                    <a:pt x="1508" y="6964"/>
                  </a:cubicBezTo>
                  <a:cubicBezTo>
                    <a:pt x="1605" y="6964"/>
                    <a:pt x="1703" y="6914"/>
                    <a:pt x="1753" y="6914"/>
                  </a:cubicBezTo>
                  <a:cubicBezTo>
                    <a:pt x="1995" y="6816"/>
                    <a:pt x="2190" y="6770"/>
                    <a:pt x="2384" y="6672"/>
                  </a:cubicBezTo>
                  <a:cubicBezTo>
                    <a:pt x="2482" y="6622"/>
                    <a:pt x="2579" y="6575"/>
                    <a:pt x="2630" y="6427"/>
                  </a:cubicBezTo>
                  <a:cubicBezTo>
                    <a:pt x="2630" y="6330"/>
                    <a:pt x="2532" y="6283"/>
                    <a:pt x="2435" y="6283"/>
                  </a:cubicBezTo>
                  <a:cubicBezTo>
                    <a:pt x="2338" y="6258"/>
                    <a:pt x="2240" y="6245"/>
                    <a:pt x="2149" y="6245"/>
                  </a:cubicBezTo>
                  <a:cubicBezTo>
                    <a:pt x="2057" y="6245"/>
                    <a:pt x="1971" y="6258"/>
                    <a:pt x="1897" y="6283"/>
                  </a:cubicBezTo>
                  <a:cubicBezTo>
                    <a:pt x="1851" y="6283"/>
                    <a:pt x="1703" y="6330"/>
                    <a:pt x="1703" y="6330"/>
                  </a:cubicBezTo>
                  <a:cubicBezTo>
                    <a:pt x="1656" y="6283"/>
                    <a:pt x="1703" y="6283"/>
                    <a:pt x="1703" y="6283"/>
                  </a:cubicBezTo>
                  <a:cubicBezTo>
                    <a:pt x="1753" y="6283"/>
                    <a:pt x="1800" y="6283"/>
                    <a:pt x="1800" y="6232"/>
                  </a:cubicBezTo>
                  <a:cubicBezTo>
                    <a:pt x="1897" y="6232"/>
                    <a:pt x="1995" y="6185"/>
                    <a:pt x="2092" y="6135"/>
                  </a:cubicBezTo>
                  <a:cubicBezTo>
                    <a:pt x="2190" y="6135"/>
                    <a:pt x="2240" y="6088"/>
                    <a:pt x="2338" y="6037"/>
                  </a:cubicBezTo>
                  <a:cubicBezTo>
                    <a:pt x="2435" y="6037"/>
                    <a:pt x="2482" y="5991"/>
                    <a:pt x="2579" y="5940"/>
                  </a:cubicBezTo>
                  <a:cubicBezTo>
                    <a:pt x="2630" y="5940"/>
                    <a:pt x="2676" y="5940"/>
                    <a:pt x="2727" y="5893"/>
                  </a:cubicBezTo>
                  <a:cubicBezTo>
                    <a:pt x="2774" y="5893"/>
                    <a:pt x="2824" y="5843"/>
                    <a:pt x="2871" y="5843"/>
                  </a:cubicBezTo>
                  <a:cubicBezTo>
                    <a:pt x="2968" y="5796"/>
                    <a:pt x="3261" y="5699"/>
                    <a:pt x="3214" y="5551"/>
                  </a:cubicBezTo>
                  <a:cubicBezTo>
                    <a:pt x="3214" y="5407"/>
                    <a:pt x="2922" y="5407"/>
                    <a:pt x="2824" y="5407"/>
                  </a:cubicBezTo>
                  <a:cubicBezTo>
                    <a:pt x="2541" y="5407"/>
                    <a:pt x="2226" y="5438"/>
                    <a:pt x="1934" y="5533"/>
                  </a:cubicBezTo>
                  <a:lnTo>
                    <a:pt x="1934" y="5533"/>
                  </a:lnTo>
                  <a:cubicBezTo>
                    <a:pt x="2019" y="5492"/>
                    <a:pt x="2104" y="5453"/>
                    <a:pt x="2190" y="5453"/>
                  </a:cubicBezTo>
                  <a:cubicBezTo>
                    <a:pt x="2482" y="5309"/>
                    <a:pt x="2774" y="5212"/>
                    <a:pt x="3066" y="5114"/>
                  </a:cubicBezTo>
                  <a:cubicBezTo>
                    <a:pt x="3163" y="5064"/>
                    <a:pt x="3409" y="4966"/>
                    <a:pt x="3311" y="4822"/>
                  </a:cubicBezTo>
                  <a:cubicBezTo>
                    <a:pt x="3253" y="4764"/>
                    <a:pt x="3157" y="4744"/>
                    <a:pt x="3054" y="4744"/>
                  </a:cubicBezTo>
                  <a:cubicBezTo>
                    <a:pt x="2894" y="4744"/>
                    <a:pt x="2717" y="4792"/>
                    <a:pt x="2630" y="4822"/>
                  </a:cubicBezTo>
                  <a:lnTo>
                    <a:pt x="2532" y="4822"/>
                  </a:lnTo>
                  <a:cubicBezTo>
                    <a:pt x="2435" y="4822"/>
                    <a:pt x="2384" y="4869"/>
                    <a:pt x="2287" y="4869"/>
                  </a:cubicBezTo>
                  <a:cubicBezTo>
                    <a:pt x="2190" y="4920"/>
                    <a:pt x="2092" y="4920"/>
                    <a:pt x="2045" y="4966"/>
                  </a:cubicBezTo>
                  <a:lnTo>
                    <a:pt x="1913" y="4966"/>
                  </a:lnTo>
                  <a:cubicBezTo>
                    <a:pt x="1990" y="4917"/>
                    <a:pt x="2066" y="4909"/>
                    <a:pt x="2143" y="4869"/>
                  </a:cubicBezTo>
                  <a:cubicBezTo>
                    <a:pt x="2384" y="4725"/>
                    <a:pt x="2676" y="4628"/>
                    <a:pt x="2922" y="4530"/>
                  </a:cubicBezTo>
                  <a:cubicBezTo>
                    <a:pt x="3019" y="4480"/>
                    <a:pt x="3261" y="4382"/>
                    <a:pt x="3261" y="4238"/>
                  </a:cubicBezTo>
                  <a:cubicBezTo>
                    <a:pt x="3214" y="4141"/>
                    <a:pt x="3116" y="4090"/>
                    <a:pt x="3019" y="4090"/>
                  </a:cubicBezTo>
                  <a:cubicBezTo>
                    <a:pt x="2967" y="4078"/>
                    <a:pt x="2912" y="4072"/>
                    <a:pt x="2854" y="4072"/>
                  </a:cubicBezTo>
                  <a:cubicBezTo>
                    <a:pt x="2694" y="4072"/>
                    <a:pt x="2515" y="4116"/>
                    <a:pt x="2338" y="4188"/>
                  </a:cubicBezTo>
                  <a:cubicBezTo>
                    <a:pt x="2287" y="4188"/>
                    <a:pt x="2240" y="4188"/>
                    <a:pt x="2190" y="4238"/>
                  </a:cubicBezTo>
                  <a:lnTo>
                    <a:pt x="2092" y="4238"/>
                  </a:lnTo>
                  <a:lnTo>
                    <a:pt x="2045" y="4285"/>
                  </a:lnTo>
                  <a:cubicBezTo>
                    <a:pt x="2045" y="4238"/>
                    <a:pt x="2143" y="4188"/>
                    <a:pt x="2143" y="4188"/>
                  </a:cubicBezTo>
                  <a:lnTo>
                    <a:pt x="2435" y="4043"/>
                  </a:lnTo>
                  <a:cubicBezTo>
                    <a:pt x="2727" y="3895"/>
                    <a:pt x="3066" y="3751"/>
                    <a:pt x="3358" y="3557"/>
                  </a:cubicBezTo>
                  <a:cubicBezTo>
                    <a:pt x="3409" y="3506"/>
                    <a:pt x="3650" y="3362"/>
                    <a:pt x="3603" y="3265"/>
                  </a:cubicBezTo>
                  <a:cubicBezTo>
                    <a:pt x="3553" y="3167"/>
                    <a:pt x="3455" y="3167"/>
                    <a:pt x="3358" y="3167"/>
                  </a:cubicBezTo>
                  <a:cubicBezTo>
                    <a:pt x="3163" y="3167"/>
                    <a:pt x="2922" y="3214"/>
                    <a:pt x="2676" y="3265"/>
                  </a:cubicBezTo>
                  <a:cubicBezTo>
                    <a:pt x="2630" y="3311"/>
                    <a:pt x="2579" y="3311"/>
                    <a:pt x="2482" y="3362"/>
                  </a:cubicBezTo>
                  <a:cubicBezTo>
                    <a:pt x="2482" y="3362"/>
                    <a:pt x="2438" y="3383"/>
                    <a:pt x="2410" y="3383"/>
                  </a:cubicBezTo>
                  <a:cubicBezTo>
                    <a:pt x="2395" y="3383"/>
                    <a:pt x="2384" y="3377"/>
                    <a:pt x="2384" y="3362"/>
                  </a:cubicBezTo>
                  <a:lnTo>
                    <a:pt x="2482" y="3311"/>
                  </a:lnTo>
                  <a:cubicBezTo>
                    <a:pt x="2579" y="3265"/>
                    <a:pt x="2630" y="3265"/>
                    <a:pt x="2727" y="3214"/>
                  </a:cubicBezTo>
                  <a:cubicBezTo>
                    <a:pt x="2968" y="3070"/>
                    <a:pt x="3261" y="2922"/>
                    <a:pt x="3506" y="2778"/>
                  </a:cubicBezTo>
                  <a:cubicBezTo>
                    <a:pt x="3603" y="2727"/>
                    <a:pt x="3798" y="2630"/>
                    <a:pt x="3845" y="2532"/>
                  </a:cubicBezTo>
                  <a:cubicBezTo>
                    <a:pt x="3895" y="2435"/>
                    <a:pt x="3747" y="2388"/>
                    <a:pt x="3701" y="2388"/>
                  </a:cubicBezTo>
                  <a:cubicBezTo>
                    <a:pt x="3455" y="2388"/>
                    <a:pt x="3214" y="2435"/>
                    <a:pt x="3019" y="2486"/>
                  </a:cubicBezTo>
                  <a:cubicBezTo>
                    <a:pt x="2930" y="2528"/>
                    <a:pt x="2841" y="2532"/>
                    <a:pt x="2787" y="2532"/>
                  </a:cubicBezTo>
                  <a:lnTo>
                    <a:pt x="2787" y="2532"/>
                  </a:lnTo>
                  <a:cubicBezTo>
                    <a:pt x="2863" y="2500"/>
                    <a:pt x="2938" y="2468"/>
                    <a:pt x="2968" y="2435"/>
                  </a:cubicBezTo>
                  <a:cubicBezTo>
                    <a:pt x="3261" y="2338"/>
                    <a:pt x="3506" y="2240"/>
                    <a:pt x="3798" y="2143"/>
                  </a:cubicBezTo>
                  <a:cubicBezTo>
                    <a:pt x="3798" y="2096"/>
                    <a:pt x="3845" y="2096"/>
                    <a:pt x="3895" y="2046"/>
                  </a:cubicBezTo>
                  <a:cubicBezTo>
                    <a:pt x="3895" y="2046"/>
                    <a:pt x="3942" y="1999"/>
                    <a:pt x="3993" y="1999"/>
                  </a:cubicBezTo>
                  <a:cubicBezTo>
                    <a:pt x="4137" y="1804"/>
                    <a:pt x="3747" y="1753"/>
                    <a:pt x="3650" y="1753"/>
                  </a:cubicBezTo>
                  <a:lnTo>
                    <a:pt x="3409" y="1753"/>
                  </a:lnTo>
                  <a:cubicBezTo>
                    <a:pt x="3276" y="1753"/>
                    <a:pt x="3106" y="1831"/>
                    <a:pt x="2969" y="1848"/>
                  </a:cubicBezTo>
                  <a:lnTo>
                    <a:pt x="2969" y="1848"/>
                  </a:lnTo>
                  <a:cubicBezTo>
                    <a:pt x="2971" y="1804"/>
                    <a:pt x="3019" y="1804"/>
                    <a:pt x="3019" y="1804"/>
                  </a:cubicBezTo>
                  <a:cubicBezTo>
                    <a:pt x="3116" y="1753"/>
                    <a:pt x="3163" y="1753"/>
                    <a:pt x="3214" y="1707"/>
                  </a:cubicBezTo>
                  <a:cubicBezTo>
                    <a:pt x="3506" y="1609"/>
                    <a:pt x="3845" y="1461"/>
                    <a:pt x="4090" y="1267"/>
                  </a:cubicBezTo>
                  <a:cubicBezTo>
                    <a:pt x="4137" y="1220"/>
                    <a:pt x="4285" y="1123"/>
                    <a:pt x="4234" y="1025"/>
                  </a:cubicBezTo>
                  <a:cubicBezTo>
                    <a:pt x="4186" y="1000"/>
                    <a:pt x="4125" y="987"/>
                    <a:pt x="4065" y="987"/>
                  </a:cubicBezTo>
                  <a:cubicBezTo>
                    <a:pt x="4004" y="987"/>
                    <a:pt x="3944" y="1000"/>
                    <a:pt x="3895" y="1025"/>
                  </a:cubicBezTo>
                  <a:cubicBezTo>
                    <a:pt x="3701" y="1025"/>
                    <a:pt x="3455" y="1123"/>
                    <a:pt x="3261" y="1169"/>
                  </a:cubicBezTo>
                  <a:cubicBezTo>
                    <a:pt x="3163" y="1220"/>
                    <a:pt x="3116" y="1267"/>
                    <a:pt x="3066" y="1317"/>
                  </a:cubicBezTo>
                  <a:lnTo>
                    <a:pt x="2968" y="1364"/>
                  </a:lnTo>
                  <a:cubicBezTo>
                    <a:pt x="2922" y="1364"/>
                    <a:pt x="2968" y="1317"/>
                    <a:pt x="3019" y="1317"/>
                  </a:cubicBezTo>
                  <a:cubicBezTo>
                    <a:pt x="3066" y="1267"/>
                    <a:pt x="3116" y="1169"/>
                    <a:pt x="3163" y="1123"/>
                  </a:cubicBezTo>
                  <a:cubicBezTo>
                    <a:pt x="3409" y="877"/>
                    <a:pt x="3650" y="682"/>
                    <a:pt x="3895" y="441"/>
                  </a:cubicBezTo>
                  <a:cubicBezTo>
                    <a:pt x="3895" y="390"/>
                    <a:pt x="3895" y="390"/>
                    <a:pt x="3942" y="344"/>
                  </a:cubicBezTo>
                  <a:cubicBezTo>
                    <a:pt x="3942" y="344"/>
                    <a:pt x="4187" y="1"/>
                    <a:pt x="403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23" name="Google Shape;4223;p67"/>
            <p:cNvSpPr/>
            <p:nvPr/>
          </p:nvSpPr>
          <p:spPr>
            <a:xfrm>
              <a:off x="8141724" y="689299"/>
              <a:ext cx="403747" cy="1347869"/>
            </a:xfrm>
            <a:custGeom>
              <a:avLst/>
              <a:gdLst/>
              <a:ahLst/>
              <a:cxnLst/>
              <a:rect l="l" t="t" r="r" b="b"/>
              <a:pathLst>
                <a:path w="2435" h="8129" extrusionOk="0">
                  <a:moveTo>
                    <a:pt x="2384" y="0"/>
                  </a:moveTo>
                  <a:cubicBezTo>
                    <a:pt x="2384" y="0"/>
                    <a:pt x="47" y="2189"/>
                    <a:pt x="1" y="8128"/>
                  </a:cubicBezTo>
                  <a:lnTo>
                    <a:pt x="47" y="8128"/>
                  </a:lnTo>
                  <a:cubicBezTo>
                    <a:pt x="98" y="5160"/>
                    <a:pt x="682" y="3162"/>
                    <a:pt x="1266" y="1850"/>
                  </a:cubicBezTo>
                  <a:cubicBezTo>
                    <a:pt x="1559" y="1215"/>
                    <a:pt x="1851" y="779"/>
                    <a:pt x="2045" y="487"/>
                  </a:cubicBezTo>
                  <a:cubicBezTo>
                    <a:pt x="2189" y="339"/>
                    <a:pt x="2287" y="242"/>
                    <a:pt x="2337" y="144"/>
                  </a:cubicBezTo>
                  <a:lnTo>
                    <a:pt x="2384" y="97"/>
                  </a:lnTo>
                  <a:lnTo>
                    <a:pt x="2435" y="47"/>
                  </a:lnTo>
                  <a:lnTo>
                    <a:pt x="2435" y="0"/>
                  </a:lnTo>
                  <a:close/>
                </a:path>
              </a:pathLst>
            </a:custGeom>
            <a:solidFill>
              <a:srgbClr val="3D63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24" name="Google Shape;4224;p67"/>
            <p:cNvSpPr/>
            <p:nvPr/>
          </p:nvSpPr>
          <p:spPr>
            <a:xfrm>
              <a:off x="8367724" y="802216"/>
              <a:ext cx="24042" cy="113248"/>
            </a:xfrm>
            <a:custGeom>
              <a:avLst/>
              <a:gdLst/>
              <a:ahLst/>
              <a:cxnLst/>
              <a:rect l="l" t="t" r="r" b="b"/>
              <a:pathLst>
                <a:path w="145" h="683" extrusionOk="0">
                  <a:moveTo>
                    <a:pt x="1" y="1"/>
                  </a:moveTo>
                  <a:cubicBezTo>
                    <a:pt x="48" y="242"/>
                    <a:pt x="48" y="437"/>
                    <a:pt x="98" y="632"/>
                  </a:cubicBezTo>
                  <a:cubicBezTo>
                    <a:pt x="98" y="632"/>
                    <a:pt x="98" y="682"/>
                    <a:pt x="145" y="682"/>
                  </a:cubicBezTo>
                  <a:lnTo>
                    <a:pt x="145" y="632"/>
                  </a:lnTo>
                  <a:cubicBezTo>
                    <a:pt x="145" y="437"/>
                    <a:pt x="98" y="195"/>
                    <a:pt x="48" y="1"/>
                  </a:cubicBezTo>
                  <a:close/>
                </a:path>
              </a:pathLst>
            </a:custGeom>
            <a:solidFill>
              <a:srgbClr val="3D63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25" name="Google Shape;4225;p67"/>
            <p:cNvSpPr/>
            <p:nvPr/>
          </p:nvSpPr>
          <p:spPr>
            <a:xfrm>
              <a:off x="8407850" y="810009"/>
              <a:ext cx="145415" cy="73122"/>
            </a:xfrm>
            <a:custGeom>
              <a:avLst/>
              <a:gdLst/>
              <a:ahLst/>
              <a:cxnLst/>
              <a:rect l="l" t="t" r="r" b="b"/>
              <a:pathLst>
                <a:path w="877" h="441" extrusionOk="0">
                  <a:moveTo>
                    <a:pt x="830" y="0"/>
                  </a:moveTo>
                  <a:cubicBezTo>
                    <a:pt x="538" y="98"/>
                    <a:pt x="246" y="195"/>
                    <a:pt x="0" y="390"/>
                  </a:cubicBezTo>
                  <a:cubicBezTo>
                    <a:pt x="0" y="440"/>
                    <a:pt x="0" y="440"/>
                    <a:pt x="51" y="440"/>
                  </a:cubicBezTo>
                  <a:cubicBezTo>
                    <a:pt x="292" y="292"/>
                    <a:pt x="584" y="148"/>
                    <a:pt x="877" y="98"/>
                  </a:cubicBezTo>
                  <a:lnTo>
                    <a:pt x="877" y="51"/>
                  </a:lnTo>
                  <a:cubicBezTo>
                    <a:pt x="877" y="0"/>
                    <a:pt x="877" y="0"/>
                    <a:pt x="830" y="0"/>
                  </a:cubicBezTo>
                  <a:close/>
                </a:path>
              </a:pathLst>
            </a:custGeom>
            <a:solidFill>
              <a:srgbClr val="3D63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26" name="Google Shape;4226;p67"/>
            <p:cNvSpPr/>
            <p:nvPr/>
          </p:nvSpPr>
          <p:spPr>
            <a:xfrm>
              <a:off x="8270891" y="915299"/>
              <a:ext cx="48582" cy="161499"/>
            </a:xfrm>
            <a:custGeom>
              <a:avLst/>
              <a:gdLst/>
              <a:ahLst/>
              <a:cxnLst/>
              <a:rect l="l" t="t" r="r" b="b"/>
              <a:pathLst>
                <a:path w="293" h="974" extrusionOk="0">
                  <a:moveTo>
                    <a:pt x="1" y="0"/>
                  </a:moveTo>
                  <a:cubicBezTo>
                    <a:pt x="47" y="339"/>
                    <a:pt x="145" y="682"/>
                    <a:pt x="242" y="974"/>
                  </a:cubicBezTo>
                  <a:lnTo>
                    <a:pt x="293" y="974"/>
                  </a:lnTo>
                  <a:cubicBezTo>
                    <a:pt x="195" y="682"/>
                    <a:pt x="98" y="292"/>
                    <a:pt x="47" y="0"/>
                  </a:cubicBezTo>
                  <a:close/>
                </a:path>
              </a:pathLst>
            </a:custGeom>
            <a:solidFill>
              <a:srgbClr val="3D63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27" name="Google Shape;4227;p67"/>
            <p:cNvSpPr/>
            <p:nvPr/>
          </p:nvSpPr>
          <p:spPr>
            <a:xfrm>
              <a:off x="8303224" y="1019926"/>
              <a:ext cx="177748" cy="89206"/>
            </a:xfrm>
            <a:custGeom>
              <a:avLst/>
              <a:gdLst/>
              <a:ahLst/>
              <a:cxnLst/>
              <a:rect l="l" t="t" r="r" b="b"/>
              <a:pathLst>
                <a:path w="1072" h="538" extrusionOk="0">
                  <a:moveTo>
                    <a:pt x="1071" y="0"/>
                  </a:moveTo>
                  <a:cubicBezTo>
                    <a:pt x="682" y="97"/>
                    <a:pt x="339" y="245"/>
                    <a:pt x="0" y="487"/>
                  </a:cubicBezTo>
                  <a:cubicBezTo>
                    <a:pt x="0" y="538"/>
                    <a:pt x="0" y="538"/>
                    <a:pt x="47" y="538"/>
                  </a:cubicBezTo>
                  <a:cubicBezTo>
                    <a:pt x="339" y="292"/>
                    <a:pt x="682" y="148"/>
                    <a:pt x="1071" y="51"/>
                  </a:cubicBezTo>
                  <a:lnTo>
                    <a:pt x="1071" y="0"/>
                  </a:lnTo>
                  <a:close/>
                </a:path>
              </a:pathLst>
            </a:custGeom>
            <a:solidFill>
              <a:srgbClr val="3D63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28" name="Google Shape;4228;p67"/>
            <p:cNvSpPr/>
            <p:nvPr/>
          </p:nvSpPr>
          <p:spPr>
            <a:xfrm>
              <a:off x="8165601" y="1141299"/>
              <a:ext cx="80915" cy="153208"/>
            </a:xfrm>
            <a:custGeom>
              <a:avLst/>
              <a:gdLst/>
              <a:ahLst/>
              <a:cxnLst/>
              <a:rect l="l" t="t" r="r" b="b"/>
              <a:pathLst>
                <a:path w="488" h="924" extrusionOk="0">
                  <a:moveTo>
                    <a:pt x="1" y="0"/>
                  </a:moveTo>
                  <a:cubicBezTo>
                    <a:pt x="98" y="339"/>
                    <a:pt x="246" y="631"/>
                    <a:pt x="441" y="923"/>
                  </a:cubicBezTo>
                  <a:lnTo>
                    <a:pt x="488" y="923"/>
                  </a:lnTo>
                  <a:cubicBezTo>
                    <a:pt x="293" y="584"/>
                    <a:pt x="149" y="292"/>
                    <a:pt x="51" y="0"/>
                  </a:cubicBezTo>
                  <a:close/>
                </a:path>
              </a:pathLst>
            </a:custGeom>
            <a:solidFill>
              <a:srgbClr val="3D63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29" name="Google Shape;4229;p67"/>
            <p:cNvSpPr/>
            <p:nvPr/>
          </p:nvSpPr>
          <p:spPr>
            <a:xfrm>
              <a:off x="8214018" y="1302633"/>
              <a:ext cx="186205" cy="88708"/>
            </a:xfrm>
            <a:custGeom>
              <a:avLst/>
              <a:gdLst/>
              <a:ahLst/>
              <a:cxnLst/>
              <a:rect l="l" t="t" r="r" b="b"/>
              <a:pathLst>
                <a:path w="1123" h="535" extrusionOk="0">
                  <a:moveTo>
                    <a:pt x="1072" y="1"/>
                  </a:moveTo>
                  <a:cubicBezTo>
                    <a:pt x="682" y="98"/>
                    <a:pt x="344" y="293"/>
                    <a:pt x="1" y="488"/>
                  </a:cubicBezTo>
                  <a:lnTo>
                    <a:pt x="1" y="534"/>
                  </a:lnTo>
                  <a:lnTo>
                    <a:pt x="52" y="534"/>
                  </a:lnTo>
                  <a:cubicBezTo>
                    <a:pt x="344" y="340"/>
                    <a:pt x="733" y="145"/>
                    <a:pt x="1123" y="48"/>
                  </a:cubicBezTo>
                  <a:cubicBezTo>
                    <a:pt x="1123" y="1"/>
                    <a:pt x="1123" y="1"/>
                    <a:pt x="1072" y="1"/>
                  </a:cubicBezTo>
                  <a:close/>
                </a:path>
              </a:pathLst>
            </a:custGeom>
            <a:solidFill>
              <a:srgbClr val="3D63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30" name="Google Shape;4230;p67"/>
            <p:cNvSpPr/>
            <p:nvPr/>
          </p:nvSpPr>
          <p:spPr>
            <a:xfrm>
              <a:off x="7770474" y="904853"/>
              <a:ext cx="516664" cy="885757"/>
            </a:xfrm>
            <a:custGeom>
              <a:avLst/>
              <a:gdLst/>
              <a:ahLst/>
              <a:cxnLst/>
              <a:rect l="l" t="t" r="r" b="b"/>
              <a:pathLst>
                <a:path w="3116" h="5342" extrusionOk="0">
                  <a:moveTo>
                    <a:pt x="826" y="1181"/>
                  </a:moveTo>
                  <a:lnTo>
                    <a:pt x="877" y="1232"/>
                  </a:lnTo>
                  <a:cubicBezTo>
                    <a:pt x="877" y="1245"/>
                    <a:pt x="872" y="1251"/>
                    <a:pt x="866" y="1251"/>
                  </a:cubicBezTo>
                  <a:cubicBezTo>
                    <a:pt x="851" y="1251"/>
                    <a:pt x="826" y="1217"/>
                    <a:pt x="826" y="1181"/>
                  </a:cubicBezTo>
                  <a:close/>
                  <a:moveTo>
                    <a:pt x="1984" y="2458"/>
                  </a:moveTo>
                  <a:cubicBezTo>
                    <a:pt x="1969" y="2503"/>
                    <a:pt x="1956" y="2549"/>
                    <a:pt x="1948" y="2595"/>
                  </a:cubicBezTo>
                  <a:lnTo>
                    <a:pt x="1948" y="2544"/>
                  </a:lnTo>
                  <a:cubicBezTo>
                    <a:pt x="1948" y="2501"/>
                    <a:pt x="1948" y="2498"/>
                    <a:pt x="1984" y="2458"/>
                  </a:cubicBezTo>
                  <a:close/>
                  <a:moveTo>
                    <a:pt x="393" y="0"/>
                  </a:moveTo>
                  <a:cubicBezTo>
                    <a:pt x="375" y="0"/>
                    <a:pt x="357" y="4"/>
                    <a:pt x="339" y="13"/>
                  </a:cubicBezTo>
                  <a:cubicBezTo>
                    <a:pt x="242" y="13"/>
                    <a:pt x="292" y="258"/>
                    <a:pt x="292" y="355"/>
                  </a:cubicBezTo>
                  <a:cubicBezTo>
                    <a:pt x="390" y="597"/>
                    <a:pt x="534" y="791"/>
                    <a:pt x="682" y="1037"/>
                  </a:cubicBezTo>
                  <a:lnTo>
                    <a:pt x="826" y="1181"/>
                  </a:lnTo>
                  <a:cubicBezTo>
                    <a:pt x="779" y="1181"/>
                    <a:pt x="729" y="1134"/>
                    <a:pt x="682" y="1134"/>
                  </a:cubicBezTo>
                  <a:cubicBezTo>
                    <a:pt x="581" y="1100"/>
                    <a:pt x="436" y="1021"/>
                    <a:pt x="307" y="1021"/>
                  </a:cubicBezTo>
                  <a:cubicBezTo>
                    <a:pt x="247" y="1021"/>
                    <a:pt x="191" y="1038"/>
                    <a:pt x="144" y="1084"/>
                  </a:cubicBezTo>
                  <a:cubicBezTo>
                    <a:pt x="98" y="1181"/>
                    <a:pt x="144" y="1278"/>
                    <a:pt x="195" y="1376"/>
                  </a:cubicBezTo>
                  <a:cubicBezTo>
                    <a:pt x="339" y="1524"/>
                    <a:pt x="534" y="1621"/>
                    <a:pt x="682" y="1765"/>
                  </a:cubicBezTo>
                  <a:cubicBezTo>
                    <a:pt x="729" y="1765"/>
                    <a:pt x="877" y="1816"/>
                    <a:pt x="877" y="1862"/>
                  </a:cubicBezTo>
                  <a:cubicBezTo>
                    <a:pt x="877" y="1862"/>
                    <a:pt x="826" y="1862"/>
                    <a:pt x="826" y="1816"/>
                  </a:cubicBezTo>
                  <a:cubicBezTo>
                    <a:pt x="779" y="1816"/>
                    <a:pt x="729" y="1816"/>
                    <a:pt x="682" y="1765"/>
                  </a:cubicBezTo>
                  <a:cubicBezTo>
                    <a:pt x="580" y="1733"/>
                    <a:pt x="456" y="1677"/>
                    <a:pt x="341" y="1677"/>
                  </a:cubicBezTo>
                  <a:cubicBezTo>
                    <a:pt x="290" y="1677"/>
                    <a:pt x="240" y="1688"/>
                    <a:pt x="195" y="1718"/>
                  </a:cubicBezTo>
                  <a:cubicBezTo>
                    <a:pt x="0" y="1862"/>
                    <a:pt x="339" y="2108"/>
                    <a:pt x="437" y="2155"/>
                  </a:cubicBezTo>
                  <a:cubicBezTo>
                    <a:pt x="487" y="2205"/>
                    <a:pt x="534" y="2252"/>
                    <a:pt x="585" y="2252"/>
                  </a:cubicBezTo>
                  <a:cubicBezTo>
                    <a:pt x="682" y="2303"/>
                    <a:pt x="779" y="2349"/>
                    <a:pt x="877" y="2447"/>
                  </a:cubicBezTo>
                  <a:lnTo>
                    <a:pt x="1021" y="2497"/>
                  </a:lnTo>
                  <a:lnTo>
                    <a:pt x="923" y="2497"/>
                  </a:lnTo>
                  <a:cubicBezTo>
                    <a:pt x="826" y="2447"/>
                    <a:pt x="779" y="2447"/>
                    <a:pt x="729" y="2447"/>
                  </a:cubicBezTo>
                  <a:cubicBezTo>
                    <a:pt x="631" y="2447"/>
                    <a:pt x="195" y="2447"/>
                    <a:pt x="292" y="2641"/>
                  </a:cubicBezTo>
                  <a:cubicBezTo>
                    <a:pt x="339" y="2836"/>
                    <a:pt x="682" y="2836"/>
                    <a:pt x="779" y="2887"/>
                  </a:cubicBezTo>
                  <a:lnTo>
                    <a:pt x="1021" y="2887"/>
                  </a:lnTo>
                  <a:cubicBezTo>
                    <a:pt x="1021" y="2933"/>
                    <a:pt x="877" y="2933"/>
                    <a:pt x="877" y="2933"/>
                  </a:cubicBezTo>
                  <a:cubicBezTo>
                    <a:pt x="729" y="2933"/>
                    <a:pt x="534" y="2933"/>
                    <a:pt x="437" y="3031"/>
                  </a:cubicBezTo>
                  <a:cubicBezTo>
                    <a:pt x="390" y="3031"/>
                    <a:pt x="292" y="3081"/>
                    <a:pt x="292" y="3128"/>
                  </a:cubicBezTo>
                  <a:cubicBezTo>
                    <a:pt x="339" y="3226"/>
                    <a:pt x="390" y="3276"/>
                    <a:pt x="487" y="3276"/>
                  </a:cubicBezTo>
                  <a:cubicBezTo>
                    <a:pt x="682" y="3420"/>
                    <a:pt x="877" y="3471"/>
                    <a:pt x="1118" y="3471"/>
                  </a:cubicBezTo>
                  <a:cubicBezTo>
                    <a:pt x="1143" y="3494"/>
                    <a:pt x="1192" y="3494"/>
                    <a:pt x="1234" y="3494"/>
                  </a:cubicBezTo>
                  <a:cubicBezTo>
                    <a:pt x="1277" y="3494"/>
                    <a:pt x="1313" y="3494"/>
                    <a:pt x="1313" y="3518"/>
                  </a:cubicBezTo>
                  <a:lnTo>
                    <a:pt x="1215" y="3518"/>
                  </a:lnTo>
                  <a:cubicBezTo>
                    <a:pt x="1169" y="3518"/>
                    <a:pt x="1071" y="3568"/>
                    <a:pt x="1021" y="3568"/>
                  </a:cubicBezTo>
                  <a:cubicBezTo>
                    <a:pt x="877" y="3615"/>
                    <a:pt x="729" y="3666"/>
                    <a:pt x="585" y="3763"/>
                  </a:cubicBezTo>
                  <a:cubicBezTo>
                    <a:pt x="534" y="3763"/>
                    <a:pt x="487" y="3860"/>
                    <a:pt x="487" y="3958"/>
                  </a:cubicBezTo>
                  <a:cubicBezTo>
                    <a:pt x="534" y="4055"/>
                    <a:pt x="682" y="4055"/>
                    <a:pt x="779" y="4102"/>
                  </a:cubicBezTo>
                  <a:lnTo>
                    <a:pt x="1266" y="4102"/>
                  </a:lnTo>
                  <a:cubicBezTo>
                    <a:pt x="1297" y="4102"/>
                    <a:pt x="1373" y="4081"/>
                    <a:pt x="1435" y="4081"/>
                  </a:cubicBezTo>
                  <a:cubicBezTo>
                    <a:pt x="1465" y="4081"/>
                    <a:pt x="1492" y="4086"/>
                    <a:pt x="1508" y="4102"/>
                  </a:cubicBezTo>
                  <a:lnTo>
                    <a:pt x="1410" y="4152"/>
                  </a:lnTo>
                  <a:cubicBezTo>
                    <a:pt x="1363" y="4152"/>
                    <a:pt x="1313" y="4199"/>
                    <a:pt x="1266" y="4199"/>
                  </a:cubicBezTo>
                  <a:cubicBezTo>
                    <a:pt x="1118" y="4250"/>
                    <a:pt x="729" y="4394"/>
                    <a:pt x="779" y="4639"/>
                  </a:cubicBezTo>
                  <a:cubicBezTo>
                    <a:pt x="779" y="4737"/>
                    <a:pt x="923" y="4737"/>
                    <a:pt x="974" y="4783"/>
                  </a:cubicBezTo>
                  <a:lnTo>
                    <a:pt x="1656" y="4783"/>
                  </a:lnTo>
                  <a:cubicBezTo>
                    <a:pt x="1702" y="4783"/>
                    <a:pt x="1605" y="4834"/>
                    <a:pt x="1605" y="4834"/>
                  </a:cubicBezTo>
                  <a:cubicBezTo>
                    <a:pt x="1508" y="4834"/>
                    <a:pt x="1461" y="4834"/>
                    <a:pt x="1410" y="4881"/>
                  </a:cubicBezTo>
                  <a:cubicBezTo>
                    <a:pt x="1313" y="4931"/>
                    <a:pt x="1071" y="4978"/>
                    <a:pt x="1071" y="5173"/>
                  </a:cubicBezTo>
                  <a:cubicBezTo>
                    <a:pt x="1071" y="5270"/>
                    <a:pt x="1215" y="5321"/>
                    <a:pt x="1266" y="5321"/>
                  </a:cubicBezTo>
                  <a:cubicBezTo>
                    <a:pt x="1363" y="5336"/>
                    <a:pt x="1515" y="5342"/>
                    <a:pt x="1674" y="5342"/>
                  </a:cubicBezTo>
                  <a:cubicBezTo>
                    <a:pt x="1991" y="5342"/>
                    <a:pt x="2337" y="5321"/>
                    <a:pt x="2337" y="5321"/>
                  </a:cubicBezTo>
                  <a:cubicBezTo>
                    <a:pt x="2341" y="5322"/>
                    <a:pt x="2345" y="5323"/>
                    <a:pt x="2349" y="5323"/>
                  </a:cubicBezTo>
                  <a:cubicBezTo>
                    <a:pt x="2501" y="5323"/>
                    <a:pt x="2873" y="4484"/>
                    <a:pt x="2968" y="4199"/>
                  </a:cubicBezTo>
                  <a:cubicBezTo>
                    <a:pt x="3019" y="4152"/>
                    <a:pt x="3116" y="4004"/>
                    <a:pt x="3065" y="3907"/>
                  </a:cubicBezTo>
                  <a:cubicBezTo>
                    <a:pt x="3046" y="3866"/>
                    <a:pt x="3017" y="3852"/>
                    <a:pt x="2987" y="3852"/>
                  </a:cubicBezTo>
                  <a:cubicBezTo>
                    <a:pt x="2945" y="3852"/>
                    <a:pt x="2900" y="3880"/>
                    <a:pt x="2871" y="3907"/>
                  </a:cubicBezTo>
                  <a:cubicBezTo>
                    <a:pt x="2727" y="3958"/>
                    <a:pt x="2629" y="4055"/>
                    <a:pt x="2532" y="4199"/>
                  </a:cubicBezTo>
                  <a:lnTo>
                    <a:pt x="2434" y="4297"/>
                  </a:lnTo>
                  <a:cubicBezTo>
                    <a:pt x="2434" y="4345"/>
                    <a:pt x="2434" y="4347"/>
                    <a:pt x="2390" y="4347"/>
                  </a:cubicBezTo>
                  <a:lnTo>
                    <a:pt x="2390" y="4347"/>
                  </a:lnTo>
                  <a:cubicBezTo>
                    <a:pt x="2412" y="4255"/>
                    <a:pt x="2489" y="4145"/>
                    <a:pt x="2532" y="4102"/>
                  </a:cubicBezTo>
                  <a:cubicBezTo>
                    <a:pt x="2676" y="3860"/>
                    <a:pt x="2773" y="3666"/>
                    <a:pt x="2871" y="3420"/>
                  </a:cubicBezTo>
                  <a:cubicBezTo>
                    <a:pt x="2913" y="3340"/>
                    <a:pt x="2952" y="3093"/>
                    <a:pt x="2853" y="3093"/>
                  </a:cubicBezTo>
                  <a:cubicBezTo>
                    <a:pt x="2833" y="3093"/>
                    <a:pt x="2807" y="3104"/>
                    <a:pt x="2773" y="3128"/>
                  </a:cubicBezTo>
                  <a:cubicBezTo>
                    <a:pt x="2579" y="3179"/>
                    <a:pt x="2481" y="3374"/>
                    <a:pt x="2384" y="3518"/>
                  </a:cubicBezTo>
                  <a:cubicBezTo>
                    <a:pt x="2384" y="3518"/>
                    <a:pt x="2364" y="3579"/>
                    <a:pt x="2337" y="3623"/>
                  </a:cubicBezTo>
                  <a:lnTo>
                    <a:pt x="2337" y="3623"/>
                  </a:lnTo>
                  <a:lnTo>
                    <a:pt x="2337" y="3568"/>
                  </a:lnTo>
                  <a:cubicBezTo>
                    <a:pt x="2384" y="3518"/>
                    <a:pt x="2434" y="3420"/>
                    <a:pt x="2434" y="3323"/>
                  </a:cubicBezTo>
                  <a:cubicBezTo>
                    <a:pt x="2532" y="3128"/>
                    <a:pt x="2629" y="2933"/>
                    <a:pt x="2727" y="2692"/>
                  </a:cubicBezTo>
                  <a:cubicBezTo>
                    <a:pt x="2727" y="2641"/>
                    <a:pt x="2773" y="2497"/>
                    <a:pt x="2773" y="2447"/>
                  </a:cubicBezTo>
                  <a:cubicBezTo>
                    <a:pt x="2761" y="2409"/>
                    <a:pt x="2739" y="2394"/>
                    <a:pt x="2711" y="2394"/>
                  </a:cubicBezTo>
                  <a:cubicBezTo>
                    <a:pt x="2634" y="2394"/>
                    <a:pt x="2519" y="2510"/>
                    <a:pt x="2481" y="2544"/>
                  </a:cubicBezTo>
                  <a:lnTo>
                    <a:pt x="2434" y="2595"/>
                  </a:lnTo>
                  <a:cubicBezTo>
                    <a:pt x="2434" y="2641"/>
                    <a:pt x="2384" y="2641"/>
                    <a:pt x="2384" y="2692"/>
                  </a:cubicBezTo>
                  <a:cubicBezTo>
                    <a:pt x="2337" y="2692"/>
                    <a:pt x="2337" y="2739"/>
                    <a:pt x="2286" y="2789"/>
                  </a:cubicBezTo>
                  <a:cubicBezTo>
                    <a:pt x="2240" y="2887"/>
                    <a:pt x="2142" y="3031"/>
                    <a:pt x="2092" y="3128"/>
                  </a:cubicBezTo>
                  <a:lnTo>
                    <a:pt x="2092" y="3081"/>
                  </a:lnTo>
                  <a:lnTo>
                    <a:pt x="2142" y="3031"/>
                  </a:lnTo>
                  <a:cubicBezTo>
                    <a:pt x="2189" y="2933"/>
                    <a:pt x="2189" y="2836"/>
                    <a:pt x="2240" y="2789"/>
                  </a:cubicBezTo>
                  <a:cubicBezTo>
                    <a:pt x="2337" y="2544"/>
                    <a:pt x="2481" y="2349"/>
                    <a:pt x="2532" y="2155"/>
                  </a:cubicBezTo>
                  <a:cubicBezTo>
                    <a:pt x="2579" y="2057"/>
                    <a:pt x="2579" y="1913"/>
                    <a:pt x="2532" y="1862"/>
                  </a:cubicBezTo>
                  <a:cubicBezTo>
                    <a:pt x="2509" y="1839"/>
                    <a:pt x="2485" y="1830"/>
                    <a:pt x="2463" y="1830"/>
                  </a:cubicBezTo>
                  <a:cubicBezTo>
                    <a:pt x="2391" y="1830"/>
                    <a:pt x="2325" y="1924"/>
                    <a:pt x="2286" y="1960"/>
                  </a:cubicBezTo>
                  <a:cubicBezTo>
                    <a:pt x="2176" y="2074"/>
                    <a:pt x="2063" y="2242"/>
                    <a:pt x="1995" y="2426"/>
                  </a:cubicBezTo>
                  <a:lnTo>
                    <a:pt x="1995" y="2426"/>
                  </a:lnTo>
                  <a:cubicBezTo>
                    <a:pt x="2001" y="2336"/>
                    <a:pt x="2045" y="2249"/>
                    <a:pt x="2045" y="2205"/>
                  </a:cubicBezTo>
                  <a:cubicBezTo>
                    <a:pt x="2142" y="1960"/>
                    <a:pt x="2189" y="1765"/>
                    <a:pt x="2240" y="1524"/>
                  </a:cubicBezTo>
                  <a:cubicBezTo>
                    <a:pt x="2240" y="1473"/>
                    <a:pt x="2240" y="1329"/>
                    <a:pt x="2142" y="1278"/>
                  </a:cubicBezTo>
                  <a:cubicBezTo>
                    <a:pt x="2133" y="1270"/>
                    <a:pt x="2124" y="1266"/>
                    <a:pt x="2115" y="1266"/>
                  </a:cubicBezTo>
                  <a:cubicBezTo>
                    <a:pt x="2074" y="1266"/>
                    <a:pt x="2036" y="1338"/>
                    <a:pt x="1994" y="1376"/>
                  </a:cubicBezTo>
                  <a:cubicBezTo>
                    <a:pt x="1867" y="1506"/>
                    <a:pt x="1813" y="1674"/>
                    <a:pt x="1702" y="1845"/>
                  </a:cubicBezTo>
                  <a:lnTo>
                    <a:pt x="1702" y="1845"/>
                  </a:lnTo>
                  <a:lnTo>
                    <a:pt x="1702" y="1765"/>
                  </a:lnTo>
                  <a:cubicBezTo>
                    <a:pt x="1753" y="1668"/>
                    <a:pt x="1753" y="1570"/>
                    <a:pt x="1800" y="1426"/>
                  </a:cubicBezTo>
                  <a:cubicBezTo>
                    <a:pt x="1850" y="1181"/>
                    <a:pt x="1897" y="694"/>
                    <a:pt x="1656" y="499"/>
                  </a:cubicBezTo>
                  <a:cubicBezTo>
                    <a:pt x="1633" y="477"/>
                    <a:pt x="1613" y="468"/>
                    <a:pt x="1595" y="468"/>
                  </a:cubicBezTo>
                  <a:cubicBezTo>
                    <a:pt x="1535" y="468"/>
                    <a:pt x="1497" y="572"/>
                    <a:pt x="1461" y="647"/>
                  </a:cubicBezTo>
                  <a:cubicBezTo>
                    <a:pt x="1410" y="791"/>
                    <a:pt x="1363" y="939"/>
                    <a:pt x="1363" y="1084"/>
                  </a:cubicBezTo>
                  <a:cubicBezTo>
                    <a:pt x="1313" y="1134"/>
                    <a:pt x="1363" y="1232"/>
                    <a:pt x="1313" y="1278"/>
                  </a:cubicBezTo>
                  <a:lnTo>
                    <a:pt x="1313" y="1232"/>
                  </a:lnTo>
                  <a:lnTo>
                    <a:pt x="1313" y="1084"/>
                  </a:lnTo>
                  <a:cubicBezTo>
                    <a:pt x="1266" y="986"/>
                    <a:pt x="1215" y="889"/>
                    <a:pt x="1215" y="791"/>
                  </a:cubicBezTo>
                  <a:cubicBezTo>
                    <a:pt x="1071" y="499"/>
                    <a:pt x="877" y="258"/>
                    <a:pt x="631" y="110"/>
                  </a:cubicBezTo>
                  <a:cubicBezTo>
                    <a:pt x="552" y="72"/>
                    <a:pt x="473" y="0"/>
                    <a:pt x="39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31" name="Google Shape;4231;p67"/>
            <p:cNvSpPr/>
            <p:nvPr/>
          </p:nvSpPr>
          <p:spPr>
            <a:xfrm>
              <a:off x="7899640" y="1012133"/>
              <a:ext cx="266125" cy="1017244"/>
            </a:xfrm>
            <a:custGeom>
              <a:avLst/>
              <a:gdLst/>
              <a:ahLst/>
              <a:cxnLst/>
              <a:rect l="l" t="t" r="r" b="b"/>
              <a:pathLst>
                <a:path w="1605" h="6135" extrusionOk="0">
                  <a:moveTo>
                    <a:pt x="0" y="0"/>
                  </a:moveTo>
                  <a:lnTo>
                    <a:pt x="0" y="47"/>
                  </a:lnTo>
                  <a:lnTo>
                    <a:pt x="0" y="98"/>
                  </a:lnTo>
                  <a:cubicBezTo>
                    <a:pt x="144" y="390"/>
                    <a:pt x="1507" y="2824"/>
                    <a:pt x="1558" y="6084"/>
                  </a:cubicBezTo>
                  <a:cubicBezTo>
                    <a:pt x="1558" y="6084"/>
                    <a:pt x="1558" y="6134"/>
                    <a:pt x="1605" y="6134"/>
                  </a:cubicBezTo>
                  <a:lnTo>
                    <a:pt x="1605" y="6084"/>
                  </a:lnTo>
                  <a:cubicBezTo>
                    <a:pt x="1558" y="2629"/>
                    <a:pt x="47" y="0"/>
                    <a:pt x="47" y="0"/>
                  </a:cubicBezTo>
                  <a:close/>
                </a:path>
              </a:pathLst>
            </a:custGeom>
            <a:solidFill>
              <a:srgbClr val="075D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32" name="Google Shape;4232;p67"/>
            <p:cNvSpPr/>
            <p:nvPr/>
          </p:nvSpPr>
          <p:spPr>
            <a:xfrm>
              <a:off x="7883391" y="1238133"/>
              <a:ext cx="153208" cy="88708"/>
            </a:xfrm>
            <a:custGeom>
              <a:avLst/>
              <a:gdLst/>
              <a:ahLst/>
              <a:cxnLst/>
              <a:rect l="l" t="t" r="r" b="b"/>
              <a:pathLst>
                <a:path w="924" h="535" extrusionOk="0">
                  <a:moveTo>
                    <a:pt x="48" y="0"/>
                  </a:moveTo>
                  <a:lnTo>
                    <a:pt x="1" y="47"/>
                  </a:lnTo>
                  <a:cubicBezTo>
                    <a:pt x="1" y="47"/>
                    <a:pt x="1" y="98"/>
                    <a:pt x="48" y="98"/>
                  </a:cubicBezTo>
                  <a:cubicBezTo>
                    <a:pt x="145" y="98"/>
                    <a:pt x="293" y="195"/>
                    <a:pt x="437" y="242"/>
                  </a:cubicBezTo>
                  <a:cubicBezTo>
                    <a:pt x="632" y="339"/>
                    <a:pt x="780" y="437"/>
                    <a:pt x="877" y="534"/>
                  </a:cubicBezTo>
                  <a:lnTo>
                    <a:pt x="924" y="534"/>
                  </a:lnTo>
                  <a:lnTo>
                    <a:pt x="924" y="487"/>
                  </a:lnTo>
                  <a:cubicBezTo>
                    <a:pt x="827" y="390"/>
                    <a:pt x="632" y="293"/>
                    <a:pt x="488" y="195"/>
                  </a:cubicBezTo>
                  <a:cubicBezTo>
                    <a:pt x="340" y="145"/>
                    <a:pt x="145" y="47"/>
                    <a:pt x="48" y="0"/>
                  </a:cubicBezTo>
                  <a:close/>
                </a:path>
              </a:pathLst>
            </a:custGeom>
            <a:solidFill>
              <a:srgbClr val="075D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33" name="Google Shape;4233;p67"/>
            <p:cNvSpPr/>
            <p:nvPr/>
          </p:nvSpPr>
          <p:spPr>
            <a:xfrm>
              <a:off x="7996474" y="1084426"/>
              <a:ext cx="40126" cy="145415"/>
            </a:xfrm>
            <a:custGeom>
              <a:avLst/>
              <a:gdLst/>
              <a:ahLst/>
              <a:cxnLst/>
              <a:rect l="l" t="t" r="r" b="b"/>
              <a:pathLst>
                <a:path w="242" h="877" extrusionOk="0">
                  <a:moveTo>
                    <a:pt x="195" y="1"/>
                  </a:moveTo>
                  <a:lnTo>
                    <a:pt x="195" y="51"/>
                  </a:lnTo>
                  <a:cubicBezTo>
                    <a:pt x="145" y="293"/>
                    <a:pt x="98" y="585"/>
                    <a:pt x="0" y="830"/>
                  </a:cubicBezTo>
                  <a:lnTo>
                    <a:pt x="0" y="877"/>
                  </a:lnTo>
                  <a:lnTo>
                    <a:pt x="47" y="877"/>
                  </a:lnTo>
                  <a:cubicBezTo>
                    <a:pt x="145" y="585"/>
                    <a:pt x="195" y="293"/>
                    <a:pt x="242" y="51"/>
                  </a:cubicBezTo>
                  <a:cubicBezTo>
                    <a:pt x="242" y="1"/>
                    <a:pt x="242" y="1"/>
                    <a:pt x="195" y="1"/>
                  </a:cubicBezTo>
                  <a:close/>
                </a:path>
              </a:pathLst>
            </a:custGeom>
            <a:solidFill>
              <a:srgbClr val="075D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34" name="Google Shape;4234;p67"/>
            <p:cNvSpPr/>
            <p:nvPr/>
          </p:nvSpPr>
          <p:spPr>
            <a:xfrm>
              <a:off x="8068767" y="1342759"/>
              <a:ext cx="57039" cy="113082"/>
            </a:xfrm>
            <a:custGeom>
              <a:avLst/>
              <a:gdLst/>
              <a:ahLst/>
              <a:cxnLst/>
              <a:rect l="l" t="t" r="r" b="b"/>
              <a:pathLst>
                <a:path w="344" h="682" extrusionOk="0">
                  <a:moveTo>
                    <a:pt x="246" y="0"/>
                  </a:moveTo>
                  <a:cubicBezTo>
                    <a:pt x="195" y="246"/>
                    <a:pt x="98" y="440"/>
                    <a:pt x="1" y="635"/>
                  </a:cubicBezTo>
                  <a:cubicBezTo>
                    <a:pt x="1" y="635"/>
                    <a:pt x="1" y="682"/>
                    <a:pt x="51" y="682"/>
                  </a:cubicBezTo>
                  <a:lnTo>
                    <a:pt x="98" y="635"/>
                  </a:lnTo>
                  <a:cubicBezTo>
                    <a:pt x="149" y="440"/>
                    <a:pt x="246" y="246"/>
                    <a:pt x="343" y="51"/>
                  </a:cubicBezTo>
                  <a:cubicBezTo>
                    <a:pt x="343" y="0"/>
                    <a:pt x="343" y="0"/>
                    <a:pt x="293" y="0"/>
                  </a:cubicBezTo>
                  <a:close/>
                </a:path>
              </a:pathLst>
            </a:custGeom>
            <a:solidFill>
              <a:srgbClr val="075D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35" name="Google Shape;4235;p67"/>
            <p:cNvSpPr/>
            <p:nvPr/>
          </p:nvSpPr>
          <p:spPr>
            <a:xfrm>
              <a:off x="7996474" y="1536426"/>
              <a:ext cx="104792" cy="16415"/>
            </a:xfrm>
            <a:custGeom>
              <a:avLst/>
              <a:gdLst/>
              <a:ahLst/>
              <a:cxnLst/>
              <a:rect l="l" t="t" r="r" b="b"/>
              <a:pathLst>
                <a:path w="632" h="99" extrusionOk="0">
                  <a:moveTo>
                    <a:pt x="0" y="1"/>
                  </a:moveTo>
                  <a:lnTo>
                    <a:pt x="47" y="51"/>
                  </a:lnTo>
                  <a:lnTo>
                    <a:pt x="145" y="51"/>
                  </a:lnTo>
                  <a:cubicBezTo>
                    <a:pt x="293" y="51"/>
                    <a:pt x="437" y="51"/>
                    <a:pt x="585" y="98"/>
                  </a:cubicBezTo>
                  <a:cubicBezTo>
                    <a:pt x="631" y="98"/>
                    <a:pt x="631" y="98"/>
                    <a:pt x="631" y="51"/>
                  </a:cubicBezTo>
                  <a:cubicBezTo>
                    <a:pt x="487" y="1"/>
                    <a:pt x="293" y="1"/>
                    <a:pt x="145" y="1"/>
                  </a:cubicBezTo>
                  <a:close/>
                </a:path>
              </a:pathLst>
            </a:custGeom>
            <a:solidFill>
              <a:srgbClr val="075D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36" name="Google Shape;4236;p67"/>
            <p:cNvSpPr/>
            <p:nvPr/>
          </p:nvSpPr>
          <p:spPr>
            <a:xfrm>
              <a:off x="8117184" y="1536426"/>
              <a:ext cx="64832" cy="113248"/>
            </a:xfrm>
            <a:custGeom>
              <a:avLst/>
              <a:gdLst/>
              <a:ahLst/>
              <a:cxnLst/>
              <a:rect l="l" t="t" r="r" b="b"/>
              <a:pathLst>
                <a:path w="391" h="683" extrusionOk="0">
                  <a:moveTo>
                    <a:pt x="343" y="1"/>
                  </a:moveTo>
                  <a:cubicBezTo>
                    <a:pt x="246" y="246"/>
                    <a:pt x="98" y="441"/>
                    <a:pt x="1" y="636"/>
                  </a:cubicBezTo>
                  <a:lnTo>
                    <a:pt x="1" y="682"/>
                  </a:lnTo>
                  <a:lnTo>
                    <a:pt x="51" y="682"/>
                  </a:lnTo>
                  <a:cubicBezTo>
                    <a:pt x="149" y="441"/>
                    <a:pt x="293" y="246"/>
                    <a:pt x="390" y="51"/>
                  </a:cubicBezTo>
                  <a:lnTo>
                    <a:pt x="390" y="1"/>
                  </a:lnTo>
                  <a:close/>
                </a:path>
              </a:pathLst>
            </a:custGeom>
            <a:solidFill>
              <a:srgbClr val="075D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37" name="Google Shape;4237;p67"/>
            <p:cNvSpPr/>
            <p:nvPr/>
          </p:nvSpPr>
          <p:spPr>
            <a:xfrm>
              <a:off x="8036434" y="1738550"/>
              <a:ext cx="105455" cy="7959"/>
            </a:xfrm>
            <a:custGeom>
              <a:avLst/>
              <a:gdLst/>
              <a:ahLst/>
              <a:cxnLst/>
              <a:rect l="l" t="t" r="r" b="b"/>
              <a:pathLst>
                <a:path w="636" h="48" extrusionOk="0">
                  <a:moveTo>
                    <a:pt x="1" y="1"/>
                  </a:moveTo>
                  <a:lnTo>
                    <a:pt x="1" y="47"/>
                  </a:lnTo>
                  <a:lnTo>
                    <a:pt x="636" y="47"/>
                  </a:lnTo>
                  <a:cubicBezTo>
                    <a:pt x="636" y="1"/>
                    <a:pt x="585" y="1"/>
                    <a:pt x="585" y="1"/>
                  </a:cubicBezTo>
                  <a:close/>
                </a:path>
              </a:pathLst>
            </a:custGeom>
            <a:solidFill>
              <a:srgbClr val="075D2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38" name="Google Shape;4238;p67"/>
            <p:cNvSpPr/>
            <p:nvPr/>
          </p:nvSpPr>
          <p:spPr>
            <a:xfrm>
              <a:off x="8157973" y="1375092"/>
              <a:ext cx="637539" cy="439728"/>
            </a:xfrm>
            <a:custGeom>
              <a:avLst/>
              <a:gdLst/>
              <a:ahLst/>
              <a:cxnLst/>
              <a:rect l="l" t="t" r="r" b="b"/>
              <a:pathLst>
                <a:path w="3845" h="2652" extrusionOk="0">
                  <a:moveTo>
                    <a:pt x="2091" y="0"/>
                  </a:moveTo>
                  <a:cubicBezTo>
                    <a:pt x="2045" y="0"/>
                    <a:pt x="1947" y="97"/>
                    <a:pt x="1897" y="148"/>
                  </a:cubicBezTo>
                  <a:cubicBezTo>
                    <a:pt x="1702" y="292"/>
                    <a:pt x="1558" y="487"/>
                    <a:pt x="1410" y="682"/>
                  </a:cubicBezTo>
                  <a:cubicBezTo>
                    <a:pt x="1363" y="779"/>
                    <a:pt x="1215" y="1122"/>
                    <a:pt x="1215" y="1122"/>
                  </a:cubicBezTo>
                  <a:cubicBezTo>
                    <a:pt x="1313" y="876"/>
                    <a:pt x="1410" y="584"/>
                    <a:pt x="1410" y="390"/>
                  </a:cubicBezTo>
                  <a:lnTo>
                    <a:pt x="1410" y="292"/>
                  </a:lnTo>
                  <a:cubicBezTo>
                    <a:pt x="1410" y="190"/>
                    <a:pt x="1380" y="154"/>
                    <a:pt x="1340" y="154"/>
                  </a:cubicBezTo>
                  <a:cubicBezTo>
                    <a:pt x="1264" y="154"/>
                    <a:pt x="1151" y="280"/>
                    <a:pt x="1118" y="343"/>
                  </a:cubicBezTo>
                  <a:cubicBezTo>
                    <a:pt x="826" y="682"/>
                    <a:pt x="923" y="1168"/>
                    <a:pt x="728" y="1558"/>
                  </a:cubicBezTo>
                  <a:lnTo>
                    <a:pt x="728" y="1461"/>
                  </a:lnTo>
                  <a:lnTo>
                    <a:pt x="728" y="1316"/>
                  </a:lnTo>
                  <a:cubicBezTo>
                    <a:pt x="728" y="1122"/>
                    <a:pt x="779" y="927"/>
                    <a:pt x="728" y="779"/>
                  </a:cubicBezTo>
                  <a:cubicBezTo>
                    <a:pt x="728" y="741"/>
                    <a:pt x="697" y="669"/>
                    <a:pt x="633" y="669"/>
                  </a:cubicBezTo>
                  <a:cubicBezTo>
                    <a:pt x="619" y="669"/>
                    <a:pt x="602" y="673"/>
                    <a:pt x="584" y="682"/>
                  </a:cubicBezTo>
                  <a:cubicBezTo>
                    <a:pt x="487" y="682"/>
                    <a:pt x="436" y="876"/>
                    <a:pt x="436" y="974"/>
                  </a:cubicBezTo>
                  <a:cubicBezTo>
                    <a:pt x="339" y="1219"/>
                    <a:pt x="390" y="1461"/>
                    <a:pt x="390" y="1753"/>
                  </a:cubicBezTo>
                  <a:cubicBezTo>
                    <a:pt x="390" y="1803"/>
                    <a:pt x="436" y="1998"/>
                    <a:pt x="390" y="2045"/>
                  </a:cubicBezTo>
                  <a:lnTo>
                    <a:pt x="390" y="1998"/>
                  </a:lnTo>
                  <a:cubicBezTo>
                    <a:pt x="390" y="1947"/>
                    <a:pt x="339" y="1901"/>
                    <a:pt x="339" y="1850"/>
                  </a:cubicBezTo>
                  <a:cubicBezTo>
                    <a:pt x="292" y="1706"/>
                    <a:pt x="292" y="1558"/>
                    <a:pt x="242" y="1414"/>
                  </a:cubicBezTo>
                  <a:cubicBezTo>
                    <a:pt x="195" y="1414"/>
                    <a:pt x="195" y="1316"/>
                    <a:pt x="97" y="1316"/>
                  </a:cubicBezTo>
                  <a:cubicBezTo>
                    <a:pt x="0" y="1414"/>
                    <a:pt x="0" y="1609"/>
                    <a:pt x="47" y="1706"/>
                  </a:cubicBezTo>
                  <a:cubicBezTo>
                    <a:pt x="47" y="2045"/>
                    <a:pt x="195" y="2337"/>
                    <a:pt x="292" y="2629"/>
                  </a:cubicBezTo>
                  <a:cubicBezTo>
                    <a:pt x="292" y="2629"/>
                    <a:pt x="573" y="2651"/>
                    <a:pt x="832" y="2651"/>
                  </a:cubicBezTo>
                  <a:cubicBezTo>
                    <a:pt x="962" y="2651"/>
                    <a:pt x="1087" y="2646"/>
                    <a:pt x="1168" y="2629"/>
                  </a:cubicBezTo>
                  <a:cubicBezTo>
                    <a:pt x="1266" y="2629"/>
                    <a:pt x="1410" y="2629"/>
                    <a:pt x="1461" y="2532"/>
                  </a:cubicBezTo>
                  <a:cubicBezTo>
                    <a:pt x="1507" y="2434"/>
                    <a:pt x="1266" y="2337"/>
                    <a:pt x="1215" y="2337"/>
                  </a:cubicBezTo>
                  <a:cubicBezTo>
                    <a:pt x="1168" y="2290"/>
                    <a:pt x="1071" y="2290"/>
                    <a:pt x="1118" y="2290"/>
                  </a:cubicBezTo>
                  <a:cubicBezTo>
                    <a:pt x="1118" y="2273"/>
                    <a:pt x="1139" y="2268"/>
                    <a:pt x="1170" y="2268"/>
                  </a:cubicBezTo>
                  <a:cubicBezTo>
                    <a:pt x="1232" y="2268"/>
                    <a:pt x="1329" y="2290"/>
                    <a:pt x="1363" y="2290"/>
                  </a:cubicBezTo>
                  <a:cubicBezTo>
                    <a:pt x="1459" y="2290"/>
                    <a:pt x="1578" y="2311"/>
                    <a:pt x="1704" y="2311"/>
                  </a:cubicBezTo>
                  <a:cubicBezTo>
                    <a:pt x="1767" y="2311"/>
                    <a:pt x="1832" y="2306"/>
                    <a:pt x="1897" y="2290"/>
                  </a:cubicBezTo>
                  <a:cubicBezTo>
                    <a:pt x="1947" y="2290"/>
                    <a:pt x="2045" y="2290"/>
                    <a:pt x="2091" y="2239"/>
                  </a:cubicBezTo>
                  <a:cubicBezTo>
                    <a:pt x="2142" y="2142"/>
                    <a:pt x="1897" y="1998"/>
                    <a:pt x="1850" y="1947"/>
                  </a:cubicBezTo>
                  <a:cubicBezTo>
                    <a:pt x="1799" y="1947"/>
                    <a:pt x="1799" y="1947"/>
                    <a:pt x="1753" y="1901"/>
                  </a:cubicBezTo>
                  <a:cubicBezTo>
                    <a:pt x="1799" y="1901"/>
                    <a:pt x="1897" y="1947"/>
                    <a:pt x="1947" y="1947"/>
                  </a:cubicBezTo>
                  <a:cubicBezTo>
                    <a:pt x="2142" y="1998"/>
                    <a:pt x="2286" y="2045"/>
                    <a:pt x="2481" y="2045"/>
                  </a:cubicBezTo>
                  <a:cubicBezTo>
                    <a:pt x="2532" y="2045"/>
                    <a:pt x="2726" y="2045"/>
                    <a:pt x="2726" y="1947"/>
                  </a:cubicBezTo>
                  <a:cubicBezTo>
                    <a:pt x="2676" y="1803"/>
                    <a:pt x="2532" y="1706"/>
                    <a:pt x="2434" y="1655"/>
                  </a:cubicBezTo>
                  <a:lnTo>
                    <a:pt x="2286" y="1558"/>
                  </a:lnTo>
                  <a:cubicBezTo>
                    <a:pt x="2286" y="1542"/>
                    <a:pt x="2292" y="1537"/>
                    <a:pt x="2301" y="1537"/>
                  </a:cubicBezTo>
                  <a:cubicBezTo>
                    <a:pt x="2320" y="1537"/>
                    <a:pt x="2352" y="1558"/>
                    <a:pt x="2384" y="1558"/>
                  </a:cubicBezTo>
                  <a:cubicBezTo>
                    <a:pt x="2434" y="1609"/>
                    <a:pt x="2532" y="1609"/>
                    <a:pt x="2578" y="1655"/>
                  </a:cubicBezTo>
                  <a:cubicBezTo>
                    <a:pt x="2773" y="1706"/>
                    <a:pt x="2968" y="1753"/>
                    <a:pt x="3162" y="1753"/>
                  </a:cubicBezTo>
                  <a:cubicBezTo>
                    <a:pt x="3260" y="1753"/>
                    <a:pt x="3357" y="1706"/>
                    <a:pt x="3357" y="1609"/>
                  </a:cubicBezTo>
                  <a:cubicBezTo>
                    <a:pt x="3357" y="1414"/>
                    <a:pt x="2968" y="1266"/>
                    <a:pt x="2870" y="1219"/>
                  </a:cubicBezTo>
                  <a:cubicBezTo>
                    <a:pt x="2824" y="1219"/>
                    <a:pt x="2629" y="1168"/>
                    <a:pt x="2629" y="1168"/>
                  </a:cubicBezTo>
                  <a:cubicBezTo>
                    <a:pt x="2629" y="1122"/>
                    <a:pt x="2870" y="1122"/>
                    <a:pt x="2921" y="1071"/>
                  </a:cubicBezTo>
                  <a:cubicBezTo>
                    <a:pt x="2968" y="1071"/>
                    <a:pt x="3065" y="1071"/>
                    <a:pt x="3116" y="1024"/>
                  </a:cubicBezTo>
                  <a:lnTo>
                    <a:pt x="3260" y="1024"/>
                  </a:lnTo>
                  <a:cubicBezTo>
                    <a:pt x="3408" y="974"/>
                    <a:pt x="3844" y="876"/>
                    <a:pt x="3797" y="682"/>
                  </a:cubicBezTo>
                  <a:cubicBezTo>
                    <a:pt x="3747" y="584"/>
                    <a:pt x="3603" y="584"/>
                    <a:pt x="3552" y="584"/>
                  </a:cubicBezTo>
                  <a:cubicBezTo>
                    <a:pt x="3260" y="584"/>
                    <a:pt x="3018" y="584"/>
                    <a:pt x="2773" y="682"/>
                  </a:cubicBezTo>
                  <a:cubicBezTo>
                    <a:pt x="2676" y="682"/>
                    <a:pt x="2578" y="732"/>
                    <a:pt x="2532" y="779"/>
                  </a:cubicBezTo>
                  <a:lnTo>
                    <a:pt x="2384" y="830"/>
                  </a:lnTo>
                  <a:lnTo>
                    <a:pt x="2532" y="682"/>
                  </a:lnTo>
                  <a:cubicBezTo>
                    <a:pt x="2676" y="538"/>
                    <a:pt x="2773" y="390"/>
                    <a:pt x="2870" y="245"/>
                  </a:cubicBezTo>
                  <a:cubicBezTo>
                    <a:pt x="2870" y="148"/>
                    <a:pt x="2921" y="51"/>
                    <a:pt x="2773" y="51"/>
                  </a:cubicBezTo>
                  <a:cubicBezTo>
                    <a:pt x="2481" y="51"/>
                    <a:pt x="2189" y="343"/>
                    <a:pt x="2045" y="538"/>
                  </a:cubicBezTo>
                  <a:cubicBezTo>
                    <a:pt x="1994" y="635"/>
                    <a:pt x="1799" y="876"/>
                    <a:pt x="1799" y="876"/>
                  </a:cubicBezTo>
                  <a:cubicBezTo>
                    <a:pt x="1897" y="635"/>
                    <a:pt x="2045" y="440"/>
                    <a:pt x="2091" y="245"/>
                  </a:cubicBezTo>
                  <a:cubicBezTo>
                    <a:pt x="2142" y="195"/>
                    <a:pt x="2239" y="0"/>
                    <a:pt x="2091" y="0"/>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39" name="Google Shape;4239;p67"/>
            <p:cNvSpPr/>
            <p:nvPr/>
          </p:nvSpPr>
          <p:spPr>
            <a:xfrm>
              <a:off x="8165601" y="1504259"/>
              <a:ext cx="541370" cy="428287"/>
            </a:xfrm>
            <a:custGeom>
              <a:avLst/>
              <a:gdLst/>
              <a:ahLst/>
              <a:cxnLst/>
              <a:rect l="l" t="t" r="r" b="b"/>
              <a:pathLst>
                <a:path w="3265" h="2583" extrusionOk="0">
                  <a:moveTo>
                    <a:pt x="3214" y="0"/>
                  </a:moveTo>
                  <a:cubicBezTo>
                    <a:pt x="3214" y="0"/>
                    <a:pt x="2532" y="51"/>
                    <a:pt x="1804" y="389"/>
                  </a:cubicBezTo>
                  <a:cubicBezTo>
                    <a:pt x="1072" y="779"/>
                    <a:pt x="246" y="1414"/>
                    <a:pt x="1" y="2531"/>
                  </a:cubicBezTo>
                  <a:lnTo>
                    <a:pt x="1" y="2582"/>
                  </a:lnTo>
                  <a:cubicBezTo>
                    <a:pt x="51" y="2582"/>
                    <a:pt x="51" y="2582"/>
                    <a:pt x="51" y="2531"/>
                  </a:cubicBezTo>
                  <a:cubicBezTo>
                    <a:pt x="293" y="1414"/>
                    <a:pt x="1122" y="830"/>
                    <a:pt x="1851" y="440"/>
                  </a:cubicBezTo>
                  <a:cubicBezTo>
                    <a:pt x="2193" y="292"/>
                    <a:pt x="2532" y="195"/>
                    <a:pt x="2824" y="97"/>
                  </a:cubicBezTo>
                  <a:cubicBezTo>
                    <a:pt x="2922" y="97"/>
                    <a:pt x="3019" y="51"/>
                    <a:pt x="3116" y="51"/>
                  </a:cubicBezTo>
                  <a:lnTo>
                    <a:pt x="3214" y="51"/>
                  </a:lnTo>
                  <a:cubicBezTo>
                    <a:pt x="3264" y="51"/>
                    <a:pt x="3264" y="51"/>
                    <a:pt x="3264" y="0"/>
                  </a:cubicBezTo>
                  <a:close/>
                </a:path>
              </a:pathLst>
            </a:custGeom>
            <a:solidFill>
              <a:srgbClr val="1447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40" name="Google Shape;4240;p67"/>
            <p:cNvSpPr/>
            <p:nvPr/>
          </p:nvSpPr>
          <p:spPr>
            <a:xfrm>
              <a:off x="8464723" y="1496466"/>
              <a:ext cx="64666" cy="80915"/>
            </a:xfrm>
            <a:custGeom>
              <a:avLst/>
              <a:gdLst/>
              <a:ahLst/>
              <a:cxnLst/>
              <a:rect l="l" t="t" r="r" b="b"/>
              <a:pathLst>
                <a:path w="390" h="488" extrusionOk="0">
                  <a:moveTo>
                    <a:pt x="339" y="0"/>
                  </a:moveTo>
                  <a:cubicBezTo>
                    <a:pt x="241" y="144"/>
                    <a:pt x="97" y="292"/>
                    <a:pt x="0" y="436"/>
                  </a:cubicBezTo>
                  <a:lnTo>
                    <a:pt x="0" y="487"/>
                  </a:lnTo>
                  <a:lnTo>
                    <a:pt x="47" y="487"/>
                  </a:lnTo>
                  <a:cubicBezTo>
                    <a:pt x="144" y="339"/>
                    <a:pt x="292" y="195"/>
                    <a:pt x="389" y="47"/>
                  </a:cubicBezTo>
                  <a:lnTo>
                    <a:pt x="389" y="0"/>
                  </a:lnTo>
                  <a:close/>
                </a:path>
              </a:pathLst>
            </a:custGeom>
            <a:solidFill>
              <a:srgbClr val="1447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41" name="Google Shape;4241;p67"/>
            <p:cNvSpPr/>
            <p:nvPr/>
          </p:nvSpPr>
          <p:spPr>
            <a:xfrm>
              <a:off x="8319307" y="1584843"/>
              <a:ext cx="32499" cy="89372"/>
            </a:xfrm>
            <a:custGeom>
              <a:avLst/>
              <a:gdLst/>
              <a:ahLst/>
              <a:cxnLst/>
              <a:rect l="l" t="t" r="r" b="b"/>
              <a:pathLst>
                <a:path w="196" h="539" extrusionOk="0">
                  <a:moveTo>
                    <a:pt x="145" y="1"/>
                  </a:moveTo>
                  <a:cubicBezTo>
                    <a:pt x="98" y="196"/>
                    <a:pt x="47" y="344"/>
                    <a:pt x="1" y="488"/>
                  </a:cubicBezTo>
                  <a:lnTo>
                    <a:pt x="1" y="538"/>
                  </a:lnTo>
                  <a:lnTo>
                    <a:pt x="47" y="538"/>
                  </a:lnTo>
                  <a:cubicBezTo>
                    <a:pt x="98" y="344"/>
                    <a:pt x="145" y="196"/>
                    <a:pt x="195" y="51"/>
                  </a:cubicBezTo>
                  <a:cubicBezTo>
                    <a:pt x="195" y="1"/>
                    <a:pt x="195" y="1"/>
                    <a:pt x="145" y="1"/>
                  </a:cubicBezTo>
                  <a:close/>
                </a:path>
              </a:pathLst>
            </a:custGeom>
            <a:solidFill>
              <a:srgbClr val="1447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42" name="Google Shape;4242;p67"/>
            <p:cNvSpPr/>
            <p:nvPr/>
          </p:nvSpPr>
          <p:spPr>
            <a:xfrm>
              <a:off x="8375517" y="1617176"/>
              <a:ext cx="113248" cy="32499"/>
            </a:xfrm>
            <a:custGeom>
              <a:avLst/>
              <a:gdLst/>
              <a:ahLst/>
              <a:cxnLst/>
              <a:rect l="l" t="t" r="r" b="b"/>
              <a:pathLst>
                <a:path w="683" h="196" extrusionOk="0">
                  <a:moveTo>
                    <a:pt x="51" y="1"/>
                  </a:moveTo>
                  <a:lnTo>
                    <a:pt x="1" y="51"/>
                  </a:lnTo>
                  <a:lnTo>
                    <a:pt x="51" y="98"/>
                  </a:lnTo>
                  <a:cubicBezTo>
                    <a:pt x="246" y="98"/>
                    <a:pt x="441" y="149"/>
                    <a:pt x="635" y="195"/>
                  </a:cubicBezTo>
                  <a:lnTo>
                    <a:pt x="682" y="195"/>
                  </a:lnTo>
                  <a:cubicBezTo>
                    <a:pt x="682" y="149"/>
                    <a:pt x="682" y="149"/>
                    <a:pt x="635" y="149"/>
                  </a:cubicBezTo>
                  <a:lnTo>
                    <a:pt x="51" y="1"/>
                  </a:lnTo>
                  <a:close/>
                </a:path>
              </a:pathLst>
            </a:custGeom>
            <a:solidFill>
              <a:srgbClr val="1447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43" name="Google Shape;4243;p67"/>
            <p:cNvSpPr/>
            <p:nvPr/>
          </p:nvSpPr>
          <p:spPr>
            <a:xfrm>
              <a:off x="8238558" y="1754799"/>
              <a:ext cx="80915" cy="16249"/>
            </a:xfrm>
            <a:custGeom>
              <a:avLst/>
              <a:gdLst/>
              <a:ahLst/>
              <a:cxnLst/>
              <a:rect l="l" t="t" r="r" b="b"/>
              <a:pathLst>
                <a:path w="488" h="98" extrusionOk="0">
                  <a:moveTo>
                    <a:pt x="48" y="0"/>
                  </a:moveTo>
                  <a:cubicBezTo>
                    <a:pt x="1" y="0"/>
                    <a:pt x="1" y="47"/>
                    <a:pt x="1" y="47"/>
                  </a:cubicBezTo>
                  <a:cubicBezTo>
                    <a:pt x="1" y="47"/>
                    <a:pt x="22" y="69"/>
                    <a:pt x="36" y="69"/>
                  </a:cubicBezTo>
                  <a:cubicBezTo>
                    <a:pt x="42" y="69"/>
                    <a:pt x="48" y="64"/>
                    <a:pt x="48" y="47"/>
                  </a:cubicBezTo>
                  <a:lnTo>
                    <a:pt x="242" y="47"/>
                  </a:lnTo>
                  <a:cubicBezTo>
                    <a:pt x="293" y="47"/>
                    <a:pt x="390" y="47"/>
                    <a:pt x="437" y="97"/>
                  </a:cubicBezTo>
                  <a:cubicBezTo>
                    <a:pt x="488" y="97"/>
                    <a:pt x="488" y="97"/>
                    <a:pt x="488" y="47"/>
                  </a:cubicBezTo>
                  <a:cubicBezTo>
                    <a:pt x="390" y="0"/>
                    <a:pt x="293" y="0"/>
                    <a:pt x="242" y="0"/>
                  </a:cubicBezTo>
                  <a:close/>
                </a:path>
              </a:pathLst>
            </a:custGeom>
            <a:solidFill>
              <a:srgbClr val="1447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44" name="Google Shape;4244;p67"/>
            <p:cNvSpPr/>
            <p:nvPr/>
          </p:nvSpPr>
          <p:spPr>
            <a:xfrm>
              <a:off x="8270891" y="1657800"/>
              <a:ext cx="7959" cy="64832"/>
            </a:xfrm>
            <a:custGeom>
              <a:avLst/>
              <a:gdLst/>
              <a:ahLst/>
              <a:cxnLst/>
              <a:rect l="l" t="t" r="r" b="b"/>
              <a:pathLst>
                <a:path w="48" h="391" extrusionOk="0">
                  <a:moveTo>
                    <a:pt x="1" y="1"/>
                  </a:moveTo>
                  <a:lnTo>
                    <a:pt x="1" y="48"/>
                  </a:lnTo>
                  <a:lnTo>
                    <a:pt x="1" y="196"/>
                  </a:lnTo>
                  <a:lnTo>
                    <a:pt x="1" y="390"/>
                  </a:lnTo>
                  <a:lnTo>
                    <a:pt x="47" y="390"/>
                  </a:lnTo>
                  <a:lnTo>
                    <a:pt x="47" y="196"/>
                  </a:lnTo>
                  <a:lnTo>
                    <a:pt x="47" y="48"/>
                  </a:lnTo>
                  <a:cubicBezTo>
                    <a:pt x="47" y="1"/>
                    <a:pt x="47" y="1"/>
                    <a:pt x="1" y="1"/>
                  </a:cubicBezTo>
                  <a:close/>
                </a:path>
              </a:pathLst>
            </a:custGeom>
            <a:solidFill>
              <a:srgbClr val="1447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45" name="Google Shape;4245;p67"/>
            <p:cNvSpPr/>
            <p:nvPr/>
          </p:nvSpPr>
          <p:spPr>
            <a:xfrm>
              <a:off x="8012557" y="1786966"/>
              <a:ext cx="339247" cy="403747"/>
            </a:xfrm>
            <a:custGeom>
              <a:avLst/>
              <a:gdLst/>
              <a:ahLst/>
              <a:cxnLst/>
              <a:rect l="l" t="t" r="r" b="b"/>
              <a:pathLst>
                <a:path w="2046" h="2435" extrusionOk="0">
                  <a:moveTo>
                    <a:pt x="1" y="1"/>
                  </a:moveTo>
                  <a:lnTo>
                    <a:pt x="390" y="2435"/>
                  </a:lnTo>
                  <a:lnTo>
                    <a:pt x="1753" y="2435"/>
                  </a:lnTo>
                  <a:lnTo>
                    <a:pt x="204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46" name="Google Shape;4246;p67"/>
            <p:cNvSpPr/>
            <p:nvPr/>
          </p:nvSpPr>
          <p:spPr>
            <a:xfrm>
              <a:off x="7980390" y="1770883"/>
              <a:ext cx="339081" cy="387664"/>
            </a:xfrm>
            <a:custGeom>
              <a:avLst/>
              <a:gdLst/>
              <a:ahLst/>
              <a:cxnLst/>
              <a:rect l="l" t="t" r="r" b="b"/>
              <a:pathLst>
                <a:path w="2045" h="2338" extrusionOk="0">
                  <a:moveTo>
                    <a:pt x="0" y="0"/>
                  </a:moveTo>
                  <a:lnTo>
                    <a:pt x="339" y="2337"/>
                  </a:lnTo>
                  <a:lnTo>
                    <a:pt x="1702" y="2337"/>
                  </a:lnTo>
                  <a:lnTo>
                    <a:pt x="204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47" name="Google Shape;4247;p67"/>
            <p:cNvSpPr/>
            <p:nvPr/>
          </p:nvSpPr>
          <p:spPr>
            <a:xfrm>
              <a:off x="6043057" y="1302633"/>
              <a:ext cx="662079" cy="355331"/>
            </a:xfrm>
            <a:custGeom>
              <a:avLst/>
              <a:gdLst/>
              <a:ahLst/>
              <a:cxnLst/>
              <a:rect l="l" t="t" r="r" b="b"/>
              <a:pathLst>
                <a:path w="3993" h="2143" extrusionOk="0">
                  <a:moveTo>
                    <a:pt x="242" y="1"/>
                  </a:moveTo>
                  <a:cubicBezTo>
                    <a:pt x="144" y="1"/>
                    <a:pt x="98" y="1"/>
                    <a:pt x="47" y="98"/>
                  </a:cubicBezTo>
                  <a:cubicBezTo>
                    <a:pt x="47" y="145"/>
                    <a:pt x="0" y="196"/>
                    <a:pt x="47" y="242"/>
                  </a:cubicBezTo>
                  <a:cubicBezTo>
                    <a:pt x="144" y="682"/>
                    <a:pt x="339" y="1605"/>
                    <a:pt x="436" y="1995"/>
                  </a:cubicBezTo>
                  <a:cubicBezTo>
                    <a:pt x="487" y="2092"/>
                    <a:pt x="534" y="2143"/>
                    <a:pt x="631" y="2143"/>
                  </a:cubicBezTo>
                  <a:lnTo>
                    <a:pt x="3798" y="2143"/>
                  </a:lnTo>
                  <a:cubicBezTo>
                    <a:pt x="3844" y="2143"/>
                    <a:pt x="3895" y="2143"/>
                    <a:pt x="3942" y="2092"/>
                  </a:cubicBezTo>
                  <a:cubicBezTo>
                    <a:pt x="3992" y="2046"/>
                    <a:pt x="3992" y="1948"/>
                    <a:pt x="3992" y="1898"/>
                  </a:cubicBezTo>
                  <a:cubicBezTo>
                    <a:pt x="3895" y="1461"/>
                    <a:pt x="3650" y="534"/>
                    <a:pt x="3552" y="145"/>
                  </a:cubicBezTo>
                  <a:cubicBezTo>
                    <a:pt x="3552" y="48"/>
                    <a:pt x="3455" y="1"/>
                    <a:pt x="33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48" name="Google Shape;4248;p67"/>
            <p:cNvSpPr/>
            <p:nvPr/>
          </p:nvSpPr>
          <p:spPr>
            <a:xfrm>
              <a:off x="6066934" y="1326676"/>
              <a:ext cx="613663" cy="306748"/>
            </a:xfrm>
            <a:custGeom>
              <a:avLst/>
              <a:gdLst/>
              <a:ahLst/>
              <a:cxnLst/>
              <a:rect l="l" t="t" r="r" b="b"/>
              <a:pathLst>
                <a:path w="3701" h="1850" extrusionOk="0">
                  <a:moveTo>
                    <a:pt x="0" y="0"/>
                  </a:moveTo>
                  <a:lnTo>
                    <a:pt x="440" y="1850"/>
                  </a:lnTo>
                  <a:lnTo>
                    <a:pt x="3700" y="1850"/>
                  </a:lnTo>
                  <a:lnTo>
                    <a:pt x="326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49" name="Google Shape;4249;p67"/>
            <p:cNvSpPr/>
            <p:nvPr/>
          </p:nvSpPr>
          <p:spPr>
            <a:xfrm>
              <a:off x="6155974" y="1657800"/>
              <a:ext cx="750622" cy="32499"/>
            </a:xfrm>
            <a:custGeom>
              <a:avLst/>
              <a:gdLst/>
              <a:ahLst/>
              <a:cxnLst/>
              <a:rect l="l" t="t" r="r" b="b"/>
              <a:pathLst>
                <a:path w="4527" h="196" extrusionOk="0">
                  <a:moveTo>
                    <a:pt x="1" y="1"/>
                  </a:moveTo>
                  <a:lnTo>
                    <a:pt x="1" y="196"/>
                  </a:lnTo>
                  <a:lnTo>
                    <a:pt x="4526" y="196"/>
                  </a:lnTo>
                  <a:lnTo>
                    <a:pt x="452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50" name="Google Shape;4250;p67"/>
            <p:cNvSpPr/>
            <p:nvPr/>
          </p:nvSpPr>
          <p:spPr>
            <a:xfrm>
              <a:off x="6155974" y="1657800"/>
              <a:ext cx="242414" cy="32499"/>
            </a:xfrm>
            <a:custGeom>
              <a:avLst/>
              <a:gdLst/>
              <a:ahLst/>
              <a:cxnLst/>
              <a:rect l="l" t="t" r="r" b="b"/>
              <a:pathLst>
                <a:path w="1462" h="196" extrusionOk="0">
                  <a:moveTo>
                    <a:pt x="1" y="1"/>
                  </a:moveTo>
                  <a:lnTo>
                    <a:pt x="1" y="196"/>
                  </a:lnTo>
                  <a:lnTo>
                    <a:pt x="1461" y="196"/>
                  </a:lnTo>
                  <a:lnTo>
                    <a:pt x="14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51" name="Google Shape;4251;p67"/>
            <p:cNvSpPr/>
            <p:nvPr/>
          </p:nvSpPr>
          <p:spPr>
            <a:xfrm>
              <a:off x="6252973" y="1593299"/>
              <a:ext cx="314542" cy="24042"/>
            </a:xfrm>
            <a:custGeom>
              <a:avLst/>
              <a:gdLst/>
              <a:ahLst/>
              <a:cxnLst/>
              <a:rect l="l" t="t" r="r" b="b"/>
              <a:pathLst>
                <a:path w="1897" h="145" extrusionOk="0">
                  <a:moveTo>
                    <a:pt x="923" y="0"/>
                  </a:moveTo>
                  <a:cubicBezTo>
                    <a:pt x="436" y="0"/>
                    <a:pt x="0" y="0"/>
                    <a:pt x="0" y="47"/>
                  </a:cubicBezTo>
                  <a:cubicBezTo>
                    <a:pt x="0" y="98"/>
                    <a:pt x="436" y="145"/>
                    <a:pt x="923" y="145"/>
                  </a:cubicBezTo>
                  <a:cubicBezTo>
                    <a:pt x="1461" y="145"/>
                    <a:pt x="1897" y="98"/>
                    <a:pt x="1897" y="47"/>
                  </a:cubicBezTo>
                  <a:cubicBezTo>
                    <a:pt x="1897" y="0"/>
                    <a:pt x="1461" y="0"/>
                    <a:pt x="9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52" name="Google Shape;4252;p67"/>
            <p:cNvSpPr/>
            <p:nvPr/>
          </p:nvSpPr>
          <p:spPr>
            <a:xfrm>
              <a:off x="6333557" y="1358843"/>
              <a:ext cx="24042" cy="96999"/>
            </a:xfrm>
            <a:custGeom>
              <a:avLst/>
              <a:gdLst/>
              <a:ahLst/>
              <a:cxnLst/>
              <a:rect l="l" t="t" r="r" b="b"/>
              <a:pathLst>
                <a:path w="145" h="585" extrusionOk="0">
                  <a:moveTo>
                    <a:pt x="1" y="1"/>
                  </a:moveTo>
                  <a:lnTo>
                    <a:pt x="1" y="246"/>
                  </a:lnTo>
                  <a:lnTo>
                    <a:pt x="1" y="343"/>
                  </a:lnTo>
                  <a:cubicBezTo>
                    <a:pt x="1" y="390"/>
                    <a:pt x="48" y="585"/>
                    <a:pt x="48" y="585"/>
                  </a:cubicBezTo>
                  <a:lnTo>
                    <a:pt x="145" y="488"/>
                  </a:lnTo>
                  <a:cubicBezTo>
                    <a:pt x="48" y="343"/>
                    <a:pt x="48" y="51"/>
                    <a:pt x="48" y="1"/>
                  </a:cubicBezTo>
                  <a:close/>
                </a:path>
              </a:pathLst>
            </a:custGeom>
            <a:solidFill>
              <a:srgbClr val="F1AF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53" name="Google Shape;4253;p67"/>
            <p:cNvSpPr/>
            <p:nvPr/>
          </p:nvSpPr>
          <p:spPr>
            <a:xfrm>
              <a:off x="6341350" y="1351216"/>
              <a:ext cx="8622" cy="7793"/>
            </a:xfrm>
            <a:custGeom>
              <a:avLst/>
              <a:gdLst/>
              <a:ahLst/>
              <a:cxnLst/>
              <a:rect l="l" t="t" r="r" b="b"/>
              <a:pathLst>
                <a:path w="52" h="47" extrusionOk="0">
                  <a:moveTo>
                    <a:pt x="1" y="0"/>
                  </a:moveTo>
                  <a:lnTo>
                    <a:pt x="1" y="47"/>
                  </a:lnTo>
                  <a:lnTo>
                    <a:pt x="51" y="47"/>
                  </a:lnTo>
                  <a:lnTo>
                    <a:pt x="1" y="0"/>
                  </a:lnTo>
                  <a:close/>
                </a:path>
              </a:pathLst>
            </a:custGeom>
            <a:solidFill>
              <a:srgbClr val="F1AF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54" name="Google Shape;4254;p67"/>
            <p:cNvSpPr/>
            <p:nvPr/>
          </p:nvSpPr>
          <p:spPr>
            <a:xfrm>
              <a:off x="6333557" y="1351216"/>
              <a:ext cx="24042" cy="16249"/>
            </a:xfrm>
            <a:custGeom>
              <a:avLst/>
              <a:gdLst/>
              <a:ahLst/>
              <a:cxnLst/>
              <a:rect l="l" t="t" r="r" b="b"/>
              <a:pathLst>
                <a:path w="145" h="98" extrusionOk="0">
                  <a:moveTo>
                    <a:pt x="1" y="0"/>
                  </a:moveTo>
                  <a:lnTo>
                    <a:pt x="1" y="47"/>
                  </a:lnTo>
                  <a:lnTo>
                    <a:pt x="48" y="47"/>
                  </a:lnTo>
                  <a:cubicBezTo>
                    <a:pt x="48" y="0"/>
                    <a:pt x="48" y="0"/>
                    <a:pt x="1" y="0"/>
                  </a:cubicBezTo>
                  <a:close/>
                  <a:moveTo>
                    <a:pt x="48" y="47"/>
                  </a:moveTo>
                  <a:lnTo>
                    <a:pt x="98" y="97"/>
                  </a:lnTo>
                  <a:lnTo>
                    <a:pt x="145" y="97"/>
                  </a:lnTo>
                  <a:cubicBezTo>
                    <a:pt x="145" y="47"/>
                    <a:pt x="98" y="47"/>
                    <a:pt x="98" y="47"/>
                  </a:cubicBezTo>
                  <a:close/>
                </a:path>
              </a:pathLst>
            </a:custGeom>
            <a:solidFill>
              <a:srgbClr val="F1AF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55" name="Google Shape;4255;p67"/>
            <p:cNvSpPr/>
            <p:nvPr/>
          </p:nvSpPr>
          <p:spPr>
            <a:xfrm>
              <a:off x="6349807" y="1351216"/>
              <a:ext cx="16249" cy="16249"/>
            </a:xfrm>
            <a:custGeom>
              <a:avLst/>
              <a:gdLst/>
              <a:ahLst/>
              <a:cxnLst/>
              <a:rect l="l" t="t" r="r" b="b"/>
              <a:pathLst>
                <a:path w="98" h="98" extrusionOk="0">
                  <a:moveTo>
                    <a:pt x="98" y="0"/>
                  </a:moveTo>
                  <a:lnTo>
                    <a:pt x="47" y="47"/>
                  </a:lnTo>
                  <a:lnTo>
                    <a:pt x="0" y="47"/>
                  </a:lnTo>
                  <a:lnTo>
                    <a:pt x="0" y="97"/>
                  </a:lnTo>
                  <a:lnTo>
                    <a:pt x="98" y="47"/>
                  </a:lnTo>
                  <a:lnTo>
                    <a:pt x="98" y="0"/>
                  </a:lnTo>
                  <a:close/>
                </a:path>
              </a:pathLst>
            </a:custGeom>
            <a:solidFill>
              <a:srgbClr val="FFD7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56" name="Google Shape;4256;p67"/>
            <p:cNvSpPr/>
            <p:nvPr/>
          </p:nvSpPr>
          <p:spPr>
            <a:xfrm>
              <a:off x="6349807" y="1351216"/>
              <a:ext cx="24042" cy="16249"/>
            </a:xfrm>
            <a:custGeom>
              <a:avLst/>
              <a:gdLst/>
              <a:ahLst/>
              <a:cxnLst/>
              <a:rect l="l" t="t" r="r" b="b"/>
              <a:pathLst>
                <a:path w="145" h="98" extrusionOk="0">
                  <a:moveTo>
                    <a:pt x="98" y="0"/>
                  </a:moveTo>
                  <a:cubicBezTo>
                    <a:pt x="47" y="0"/>
                    <a:pt x="47" y="47"/>
                    <a:pt x="47" y="47"/>
                  </a:cubicBezTo>
                  <a:lnTo>
                    <a:pt x="0" y="47"/>
                  </a:lnTo>
                  <a:cubicBezTo>
                    <a:pt x="0" y="97"/>
                    <a:pt x="0" y="97"/>
                    <a:pt x="47" y="97"/>
                  </a:cubicBezTo>
                  <a:cubicBezTo>
                    <a:pt x="47" y="47"/>
                    <a:pt x="98" y="47"/>
                    <a:pt x="98" y="47"/>
                  </a:cubicBezTo>
                  <a:cubicBezTo>
                    <a:pt x="98" y="47"/>
                    <a:pt x="144" y="0"/>
                    <a:pt x="98" y="0"/>
                  </a:cubicBezTo>
                  <a:close/>
                </a:path>
              </a:pathLst>
            </a:custGeom>
            <a:solidFill>
              <a:srgbClr val="FFD7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57" name="Google Shape;4257;p67"/>
            <p:cNvSpPr/>
            <p:nvPr/>
          </p:nvSpPr>
          <p:spPr>
            <a:xfrm>
              <a:off x="6341350" y="1423509"/>
              <a:ext cx="48582" cy="80915"/>
            </a:xfrm>
            <a:custGeom>
              <a:avLst/>
              <a:gdLst/>
              <a:ahLst/>
              <a:cxnLst/>
              <a:rect l="l" t="t" r="r" b="b"/>
              <a:pathLst>
                <a:path w="293" h="488" extrusionOk="0">
                  <a:moveTo>
                    <a:pt x="51" y="0"/>
                  </a:moveTo>
                  <a:lnTo>
                    <a:pt x="51" y="98"/>
                  </a:lnTo>
                  <a:cubicBezTo>
                    <a:pt x="1" y="98"/>
                    <a:pt x="1" y="148"/>
                    <a:pt x="1" y="246"/>
                  </a:cubicBezTo>
                  <a:cubicBezTo>
                    <a:pt x="1" y="343"/>
                    <a:pt x="98" y="487"/>
                    <a:pt x="98" y="487"/>
                  </a:cubicBezTo>
                  <a:lnTo>
                    <a:pt x="293" y="440"/>
                  </a:lnTo>
                  <a:cubicBezTo>
                    <a:pt x="293" y="440"/>
                    <a:pt x="246" y="390"/>
                    <a:pt x="246" y="343"/>
                  </a:cubicBezTo>
                  <a:cubicBezTo>
                    <a:pt x="195" y="343"/>
                    <a:pt x="246" y="246"/>
                    <a:pt x="246" y="195"/>
                  </a:cubicBezTo>
                  <a:cubicBezTo>
                    <a:pt x="246" y="98"/>
                    <a:pt x="195" y="98"/>
                    <a:pt x="149" y="98"/>
                  </a:cubicBezTo>
                  <a:lnTo>
                    <a:pt x="149" y="0"/>
                  </a:lnTo>
                  <a:close/>
                </a:path>
              </a:pathLst>
            </a:custGeom>
            <a:solidFill>
              <a:srgbClr val="262D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58" name="Google Shape;4258;p67"/>
            <p:cNvSpPr/>
            <p:nvPr/>
          </p:nvSpPr>
          <p:spPr>
            <a:xfrm>
              <a:off x="6341350" y="1471926"/>
              <a:ext cx="48582" cy="32499"/>
            </a:xfrm>
            <a:custGeom>
              <a:avLst/>
              <a:gdLst/>
              <a:ahLst/>
              <a:cxnLst/>
              <a:rect l="l" t="t" r="r" b="b"/>
              <a:pathLst>
                <a:path w="293" h="196" extrusionOk="0">
                  <a:moveTo>
                    <a:pt x="195" y="0"/>
                  </a:moveTo>
                  <a:cubicBezTo>
                    <a:pt x="149" y="51"/>
                    <a:pt x="51" y="51"/>
                    <a:pt x="1" y="51"/>
                  </a:cubicBezTo>
                  <a:cubicBezTo>
                    <a:pt x="51" y="98"/>
                    <a:pt x="98" y="195"/>
                    <a:pt x="98" y="195"/>
                  </a:cubicBezTo>
                  <a:lnTo>
                    <a:pt x="293" y="148"/>
                  </a:lnTo>
                  <a:cubicBezTo>
                    <a:pt x="293" y="148"/>
                    <a:pt x="246" y="98"/>
                    <a:pt x="246" y="51"/>
                  </a:cubicBezTo>
                  <a:cubicBezTo>
                    <a:pt x="195" y="51"/>
                    <a:pt x="195" y="51"/>
                    <a:pt x="195" y="0"/>
                  </a:cubicBezTo>
                  <a:close/>
                </a:path>
              </a:pathLst>
            </a:custGeom>
            <a:solidFill>
              <a:srgbClr val="FDC7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59" name="Google Shape;4259;p67"/>
            <p:cNvSpPr/>
            <p:nvPr/>
          </p:nvSpPr>
          <p:spPr>
            <a:xfrm>
              <a:off x="6341350" y="1423509"/>
              <a:ext cx="24706" cy="32333"/>
            </a:xfrm>
            <a:custGeom>
              <a:avLst/>
              <a:gdLst/>
              <a:ahLst/>
              <a:cxnLst/>
              <a:rect l="l" t="t" r="r" b="b"/>
              <a:pathLst>
                <a:path w="149" h="195" extrusionOk="0">
                  <a:moveTo>
                    <a:pt x="51" y="0"/>
                  </a:moveTo>
                  <a:lnTo>
                    <a:pt x="51" y="98"/>
                  </a:lnTo>
                  <a:cubicBezTo>
                    <a:pt x="51" y="98"/>
                    <a:pt x="1" y="148"/>
                    <a:pt x="51" y="195"/>
                  </a:cubicBezTo>
                  <a:cubicBezTo>
                    <a:pt x="98" y="195"/>
                    <a:pt x="98" y="98"/>
                    <a:pt x="149" y="98"/>
                  </a:cubicBezTo>
                  <a:lnTo>
                    <a:pt x="149" y="0"/>
                  </a:lnTo>
                  <a:close/>
                </a:path>
              </a:pathLst>
            </a:custGeom>
            <a:solidFill>
              <a:srgbClr val="FDC7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60" name="Google Shape;4260;p67"/>
            <p:cNvSpPr/>
            <p:nvPr/>
          </p:nvSpPr>
          <p:spPr>
            <a:xfrm>
              <a:off x="6349807" y="1423509"/>
              <a:ext cx="16249" cy="16249"/>
            </a:xfrm>
            <a:custGeom>
              <a:avLst/>
              <a:gdLst/>
              <a:ahLst/>
              <a:cxnLst/>
              <a:rect l="l" t="t" r="r" b="b"/>
              <a:pathLst>
                <a:path w="98" h="98" extrusionOk="0">
                  <a:moveTo>
                    <a:pt x="0" y="0"/>
                  </a:moveTo>
                  <a:lnTo>
                    <a:pt x="0" y="98"/>
                  </a:lnTo>
                  <a:cubicBezTo>
                    <a:pt x="47" y="98"/>
                    <a:pt x="98" y="51"/>
                    <a:pt x="98" y="51"/>
                  </a:cubicBezTo>
                  <a:lnTo>
                    <a:pt x="98" y="0"/>
                  </a:lnTo>
                  <a:close/>
                </a:path>
              </a:pathLst>
            </a:custGeom>
            <a:solidFill>
              <a:srgbClr val="ED8C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61" name="Google Shape;4261;p67"/>
            <p:cNvSpPr/>
            <p:nvPr/>
          </p:nvSpPr>
          <p:spPr>
            <a:xfrm>
              <a:off x="6333557" y="1415716"/>
              <a:ext cx="7959" cy="7959"/>
            </a:xfrm>
            <a:custGeom>
              <a:avLst/>
              <a:gdLst/>
              <a:ahLst/>
              <a:cxnLst/>
              <a:rect l="l" t="t" r="r" b="b"/>
              <a:pathLst>
                <a:path w="48" h="48" extrusionOk="0">
                  <a:moveTo>
                    <a:pt x="1" y="0"/>
                  </a:moveTo>
                  <a:lnTo>
                    <a:pt x="1" y="47"/>
                  </a:lnTo>
                  <a:lnTo>
                    <a:pt x="48" y="47"/>
                  </a:lnTo>
                  <a:cubicBezTo>
                    <a:pt x="48" y="47"/>
                    <a:pt x="48" y="0"/>
                    <a:pt x="1" y="0"/>
                  </a:cubicBezTo>
                  <a:close/>
                </a:path>
              </a:pathLst>
            </a:custGeom>
            <a:solidFill>
              <a:srgbClr val="EE8D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62" name="Google Shape;4262;p67"/>
            <p:cNvSpPr/>
            <p:nvPr/>
          </p:nvSpPr>
          <p:spPr>
            <a:xfrm>
              <a:off x="6333557" y="1396316"/>
              <a:ext cx="32499" cy="43442"/>
            </a:xfrm>
            <a:custGeom>
              <a:avLst/>
              <a:gdLst/>
              <a:ahLst/>
              <a:cxnLst/>
              <a:rect l="l" t="t" r="r" b="b"/>
              <a:pathLst>
                <a:path w="196" h="262" extrusionOk="0">
                  <a:moveTo>
                    <a:pt x="136" y="0"/>
                  </a:moveTo>
                  <a:cubicBezTo>
                    <a:pt x="124" y="0"/>
                    <a:pt x="111" y="6"/>
                    <a:pt x="98" y="20"/>
                  </a:cubicBezTo>
                  <a:cubicBezTo>
                    <a:pt x="1" y="20"/>
                    <a:pt x="1" y="67"/>
                    <a:pt x="1" y="117"/>
                  </a:cubicBezTo>
                  <a:cubicBezTo>
                    <a:pt x="1" y="215"/>
                    <a:pt x="48" y="262"/>
                    <a:pt x="98" y="262"/>
                  </a:cubicBezTo>
                  <a:cubicBezTo>
                    <a:pt x="145" y="262"/>
                    <a:pt x="196" y="215"/>
                    <a:pt x="196" y="117"/>
                  </a:cubicBezTo>
                  <a:cubicBezTo>
                    <a:pt x="196" y="46"/>
                    <a:pt x="169" y="0"/>
                    <a:pt x="136" y="0"/>
                  </a:cubicBezTo>
                  <a:close/>
                </a:path>
              </a:pathLst>
            </a:custGeom>
            <a:solidFill>
              <a:srgbClr val="FDC7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63" name="Google Shape;4263;p67"/>
            <p:cNvSpPr/>
            <p:nvPr/>
          </p:nvSpPr>
          <p:spPr>
            <a:xfrm>
              <a:off x="6333557" y="1399632"/>
              <a:ext cx="32499" cy="16249"/>
            </a:xfrm>
            <a:custGeom>
              <a:avLst/>
              <a:gdLst/>
              <a:ahLst/>
              <a:cxnLst/>
              <a:rect l="l" t="t" r="r" b="b"/>
              <a:pathLst>
                <a:path w="196" h="98" extrusionOk="0">
                  <a:moveTo>
                    <a:pt x="1" y="95"/>
                  </a:moveTo>
                  <a:cubicBezTo>
                    <a:pt x="1" y="96"/>
                    <a:pt x="1" y="97"/>
                    <a:pt x="1" y="97"/>
                  </a:cubicBezTo>
                  <a:lnTo>
                    <a:pt x="1" y="97"/>
                  </a:lnTo>
                  <a:cubicBezTo>
                    <a:pt x="1" y="97"/>
                    <a:pt x="1" y="96"/>
                    <a:pt x="1" y="95"/>
                  </a:cubicBezTo>
                  <a:close/>
                  <a:moveTo>
                    <a:pt x="48" y="0"/>
                  </a:moveTo>
                  <a:cubicBezTo>
                    <a:pt x="6" y="0"/>
                    <a:pt x="1" y="79"/>
                    <a:pt x="1" y="95"/>
                  </a:cubicBezTo>
                  <a:lnTo>
                    <a:pt x="1" y="95"/>
                  </a:lnTo>
                  <a:cubicBezTo>
                    <a:pt x="3" y="47"/>
                    <a:pt x="48" y="47"/>
                    <a:pt x="48" y="47"/>
                  </a:cubicBezTo>
                  <a:lnTo>
                    <a:pt x="145" y="97"/>
                  </a:lnTo>
                  <a:lnTo>
                    <a:pt x="196" y="97"/>
                  </a:lnTo>
                  <a:cubicBezTo>
                    <a:pt x="196" y="47"/>
                    <a:pt x="98" y="0"/>
                    <a:pt x="48" y="0"/>
                  </a:cubicBezTo>
                  <a:close/>
                </a:path>
              </a:pathLst>
            </a:custGeom>
            <a:solidFill>
              <a:srgbClr val="EE8D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64" name="Google Shape;4264;p67"/>
            <p:cNvSpPr/>
            <p:nvPr/>
          </p:nvSpPr>
          <p:spPr>
            <a:xfrm>
              <a:off x="6325267" y="1391176"/>
              <a:ext cx="40789" cy="32499"/>
            </a:xfrm>
            <a:custGeom>
              <a:avLst/>
              <a:gdLst/>
              <a:ahLst/>
              <a:cxnLst/>
              <a:rect l="l" t="t" r="r" b="b"/>
              <a:pathLst>
                <a:path w="246" h="196" extrusionOk="0">
                  <a:moveTo>
                    <a:pt x="148" y="0"/>
                  </a:moveTo>
                  <a:cubicBezTo>
                    <a:pt x="0" y="0"/>
                    <a:pt x="51" y="148"/>
                    <a:pt x="51" y="148"/>
                  </a:cubicBezTo>
                  <a:lnTo>
                    <a:pt x="98" y="51"/>
                  </a:lnTo>
                  <a:cubicBezTo>
                    <a:pt x="98" y="98"/>
                    <a:pt x="195" y="148"/>
                    <a:pt x="195" y="148"/>
                  </a:cubicBezTo>
                  <a:lnTo>
                    <a:pt x="246" y="195"/>
                  </a:lnTo>
                  <a:lnTo>
                    <a:pt x="246" y="98"/>
                  </a:lnTo>
                  <a:cubicBezTo>
                    <a:pt x="246" y="51"/>
                    <a:pt x="246" y="0"/>
                    <a:pt x="148" y="0"/>
                  </a:cubicBezTo>
                  <a:close/>
                </a:path>
              </a:pathLst>
            </a:custGeom>
            <a:solidFill>
              <a:srgbClr val="3219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65" name="Google Shape;4265;p67"/>
            <p:cNvSpPr/>
            <p:nvPr/>
          </p:nvSpPr>
          <p:spPr>
            <a:xfrm>
              <a:off x="6325267" y="1391176"/>
              <a:ext cx="40789" cy="24706"/>
            </a:xfrm>
            <a:custGeom>
              <a:avLst/>
              <a:gdLst/>
              <a:ahLst/>
              <a:cxnLst/>
              <a:rect l="l" t="t" r="r" b="b"/>
              <a:pathLst>
                <a:path w="246" h="149" extrusionOk="0">
                  <a:moveTo>
                    <a:pt x="148" y="0"/>
                  </a:moveTo>
                  <a:cubicBezTo>
                    <a:pt x="0" y="0"/>
                    <a:pt x="51" y="98"/>
                    <a:pt x="51" y="148"/>
                  </a:cubicBezTo>
                  <a:cubicBezTo>
                    <a:pt x="51" y="98"/>
                    <a:pt x="51" y="51"/>
                    <a:pt x="98" y="51"/>
                  </a:cubicBezTo>
                  <a:cubicBezTo>
                    <a:pt x="123" y="26"/>
                    <a:pt x="147" y="13"/>
                    <a:pt x="172" y="13"/>
                  </a:cubicBezTo>
                  <a:cubicBezTo>
                    <a:pt x="196" y="13"/>
                    <a:pt x="220" y="26"/>
                    <a:pt x="246" y="51"/>
                  </a:cubicBezTo>
                  <a:cubicBezTo>
                    <a:pt x="195" y="0"/>
                    <a:pt x="195" y="0"/>
                    <a:pt x="148" y="0"/>
                  </a:cubicBezTo>
                  <a:close/>
                </a:path>
              </a:pathLst>
            </a:custGeom>
            <a:solidFill>
              <a:srgbClr val="5432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66" name="Google Shape;4266;p67"/>
            <p:cNvSpPr/>
            <p:nvPr/>
          </p:nvSpPr>
          <p:spPr>
            <a:xfrm>
              <a:off x="6309017" y="1496466"/>
              <a:ext cx="177748" cy="96999"/>
            </a:xfrm>
            <a:custGeom>
              <a:avLst/>
              <a:gdLst/>
              <a:ahLst/>
              <a:cxnLst/>
              <a:rect l="l" t="t" r="r" b="b"/>
              <a:pathLst>
                <a:path w="1072" h="585" extrusionOk="0">
                  <a:moveTo>
                    <a:pt x="441" y="0"/>
                  </a:moveTo>
                  <a:cubicBezTo>
                    <a:pt x="344" y="47"/>
                    <a:pt x="293" y="47"/>
                    <a:pt x="246" y="47"/>
                  </a:cubicBezTo>
                  <a:cubicBezTo>
                    <a:pt x="246" y="47"/>
                    <a:pt x="1" y="98"/>
                    <a:pt x="1" y="144"/>
                  </a:cubicBezTo>
                  <a:cubicBezTo>
                    <a:pt x="1" y="195"/>
                    <a:pt x="51" y="339"/>
                    <a:pt x="98" y="436"/>
                  </a:cubicBezTo>
                  <a:cubicBezTo>
                    <a:pt x="149" y="534"/>
                    <a:pt x="149" y="584"/>
                    <a:pt x="149" y="584"/>
                  </a:cubicBezTo>
                  <a:lnTo>
                    <a:pt x="246" y="584"/>
                  </a:lnTo>
                  <a:cubicBezTo>
                    <a:pt x="246" y="584"/>
                    <a:pt x="196" y="487"/>
                    <a:pt x="196" y="436"/>
                  </a:cubicBezTo>
                  <a:cubicBezTo>
                    <a:pt x="196" y="339"/>
                    <a:pt x="149" y="242"/>
                    <a:pt x="149" y="242"/>
                  </a:cubicBezTo>
                  <a:cubicBezTo>
                    <a:pt x="293" y="195"/>
                    <a:pt x="390" y="195"/>
                    <a:pt x="390" y="195"/>
                  </a:cubicBezTo>
                  <a:cubicBezTo>
                    <a:pt x="390" y="195"/>
                    <a:pt x="538" y="339"/>
                    <a:pt x="877" y="487"/>
                  </a:cubicBezTo>
                  <a:cubicBezTo>
                    <a:pt x="928" y="487"/>
                    <a:pt x="975" y="534"/>
                    <a:pt x="1072" y="534"/>
                  </a:cubicBezTo>
                  <a:lnTo>
                    <a:pt x="1072" y="487"/>
                  </a:lnTo>
                  <a:lnTo>
                    <a:pt x="877" y="390"/>
                  </a:lnTo>
                  <a:cubicBezTo>
                    <a:pt x="830" y="390"/>
                    <a:pt x="830" y="339"/>
                    <a:pt x="780" y="339"/>
                  </a:cubicBezTo>
                  <a:cubicBezTo>
                    <a:pt x="733" y="339"/>
                    <a:pt x="636" y="195"/>
                    <a:pt x="585" y="144"/>
                  </a:cubicBezTo>
                  <a:cubicBezTo>
                    <a:pt x="538" y="47"/>
                    <a:pt x="538" y="0"/>
                    <a:pt x="441" y="0"/>
                  </a:cubicBezTo>
                  <a:close/>
                </a:path>
              </a:pathLst>
            </a:custGeom>
            <a:solidFill>
              <a:srgbClr val="FD6E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67" name="Google Shape;4267;p67"/>
            <p:cNvSpPr/>
            <p:nvPr/>
          </p:nvSpPr>
          <p:spPr>
            <a:xfrm>
              <a:off x="6325267" y="1568759"/>
              <a:ext cx="24706" cy="24706"/>
            </a:xfrm>
            <a:custGeom>
              <a:avLst/>
              <a:gdLst/>
              <a:ahLst/>
              <a:cxnLst/>
              <a:rect l="l" t="t" r="r" b="b"/>
              <a:pathLst>
                <a:path w="149" h="149" extrusionOk="0">
                  <a:moveTo>
                    <a:pt x="0" y="0"/>
                  </a:moveTo>
                  <a:cubicBezTo>
                    <a:pt x="51" y="98"/>
                    <a:pt x="51" y="148"/>
                    <a:pt x="51" y="148"/>
                  </a:cubicBezTo>
                  <a:lnTo>
                    <a:pt x="148" y="148"/>
                  </a:lnTo>
                  <a:cubicBezTo>
                    <a:pt x="148" y="148"/>
                    <a:pt x="98" y="51"/>
                    <a:pt x="98" y="0"/>
                  </a:cubicBezTo>
                  <a:close/>
                </a:path>
              </a:pathLst>
            </a:custGeom>
            <a:solidFill>
              <a:srgbClr val="FDC7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68" name="Google Shape;4268;p67"/>
            <p:cNvSpPr/>
            <p:nvPr/>
          </p:nvSpPr>
          <p:spPr>
            <a:xfrm>
              <a:off x="6454433" y="1560966"/>
              <a:ext cx="32333" cy="24042"/>
            </a:xfrm>
            <a:custGeom>
              <a:avLst/>
              <a:gdLst/>
              <a:ahLst/>
              <a:cxnLst/>
              <a:rect l="l" t="t" r="r" b="b"/>
              <a:pathLst>
                <a:path w="195" h="145" extrusionOk="0">
                  <a:moveTo>
                    <a:pt x="0" y="1"/>
                  </a:moveTo>
                  <a:lnTo>
                    <a:pt x="0" y="98"/>
                  </a:lnTo>
                  <a:cubicBezTo>
                    <a:pt x="51" y="98"/>
                    <a:pt x="98" y="145"/>
                    <a:pt x="195" y="145"/>
                  </a:cubicBezTo>
                  <a:lnTo>
                    <a:pt x="195" y="98"/>
                  </a:lnTo>
                  <a:lnTo>
                    <a:pt x="0" y="1"/>
                  </a:lnTo>
                  <a:close/>
                </a:path>
              </a:pathLst>
            </a:custGeom>
            <a:solidFill>
              <a:srgbClr val="FDC7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69" name="Google Shape;4269;p67"/>
            <p:cNvSpPr/>
            <p:nvPr/>
          </p:nvSpPr>
          <p:spPr>
            <a:xfrm>
              <a:off x="6309017" y="1593299"/>
              <a:ext cx="40955" cy="14260"/>
            </a:xfrm>
            <a:custGeom>
              <a:avLst/>
              <a:gdLst/>
              <a:ahLst/>
              <a:cxnLst/>
              <a:rect l="l" t="t" r="r" b="b"/>
              <a:pathLst>
                <a:path w="247" h="86" extrusionOk="0">
                  <a:moveTo>
                    <a:pt x="149" y="0"/>
                  </a:moveTo>
                  <a:cubicBezTo>
                    <a:pt x="149" y="0"/>
                    <a:pt x="51" y="0"/>
                    <a:pt x="1" y="47"/>
                  </a:cubicBezTo>
                  <a:cubicBezTo>
                    <a:pt x="1" y="73"/>
                    <a:pt x="62" y="85"/>
                    <a:pt x="124" y="85"/>
                  </a:cubicBezTo>
                  <a:cubicBezTo>
                    <a:pt x="185" y="85"/>
                    <a:pt x="246" y="73"/>
                    <a:pt x="246" y="47"/>
                  </a:cubicBezTo>
                  <a:lnTo>
                    <a:pt x="246" y="0"/>
                  </a:lnTo>
                  <a:close/>
                </a:path>
              </a:pathLst>
            </a:custGeom>
            <a:solidFill>
              <a:srgbClr val="FD6E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0" name="Google Shape;4270;p67"/>
            <p:cNvSpPr/>
            <p:nvPr/>
          </p:nvSpPr>
          <p:spPr>
            <a:xfrm>
              <a:off x="6309017" y="1601092"/>
              <a:ext cx="40955" cy="6467"/>
            </a:xfrm>
            <a:custGeom>
              <a:avLst/>
              <a:gdLst/>
              <a:ahLst/>
              <a:cxnLst/>
              <a:rect l="l" t="t" r="r" b="b"/>
              <a:pathLst>
                <a:path w="247" h="39" extrusionOk="0">
                  <a:moveTo>
                    <a:pt x="1" y="0"/>
                  </a:moveTo>
                  <a:cubicBezTo>
                    <a:pt x="1" y="26"/>
                    <a:pt x="62" y="38"/>
                    <a:pt x="124" y="38"/>
                  </a:cubicBezTo>
                  <a:cubicBezTo>
                    <a:pt x="185" y="38"/>
                    <a:pt x="246" y="26"/>
                    <a:pt x="246" y="0"/>
                  </a:cubicBezTo>
                  <a:close/>
                </a:path>
              </a:pathLst>
            </a:custGeom>
            <a:solidFill>
              <a:srgbClr val="FFCF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1" name="Google Shape;4271;p67"/>
            <p:cNvSpPr/>
            <p:nvPr/>
          </p:nvSpPr>
          <p:spPr>
            <a:xfrm>
              <a:off x="6333557" y="1584843"/>
              <a:ext cx="7959" cy="8622"/>
            </a:xfrm>
            <a:custGeom>
              <a:avLst/>
              <a:gdLst/>
              <a:ahLst/>
              <a:cxnLst/>
              <a:rect l="l" t="t" r="r" b="b"/>
              <a:pathLst>
                <a:path w="48" h="52" extrusionOk="0">
                  <a:moveTo>
                    <a:pt x="1" y="1"/>
                  </a:moveTo>
                  <a:lnTo>
                    <a:pt x="1" y="51"/>
                  </a:lnTo>
                  <a:lnTo>
                    <a:pt x="48" y="51"/>
                  </a:lnTo>
                  <a:lnTo>
                    <a:pt x="48" y="1"/>
                  </a:lnTo>
                  <a:close/>
                </a:path>
              </a:pathLst>
            </a:custGeom>
            <a:solidFill>
              <a:srgbClr val="E24E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2" name="Google Shape;4272;p67"/>
            <p:cNvSpPr/>
            <p:nvPr/>
          </p:nvSpPr>
          <p:spPr>
            <a:xfrm>
              <a:off x="6478973" y="1577216"/>
              <a:ext cx="24042" cy="32333"/>
            </a:xfrm>
            <a:custGeom>
              <a:avLst/>
              <a:gdLst/>
              <a:ahLst/>
              <a:cxnLst/>
              <a:rect l="l" t="t" r="r" b="b"/>
              <a:pathLst>
                <a:path w="145" h="195" extrusionOk="0">
                  <a:moveTo>
                    <a:pt x="47" y="0"/>
                  </a:moveTo>
                  <a:lnTo>
                    <a:pt x="47" y="47"/>
                  </a:lnTo>
                  <a:lnTo>
                    <a:pt x="47" y="97"/>
                  </a:lnTo>
                  <a:cubicBezTo>
                    <a:pt x="47" y="97"/>
                    <a:pt x="0" y="97"/>
                    <a:pt x="0" y="144"/>
                  </a:cubicBezTo>
                  <a:lnTo>
                    <a:pt x="0" y="195"/>
                  </a:lnTo>
                  <a:cubicBezTo>
                    <a:pt x="47" y="195"/>
                    <a:pt x="98" y="144"/>
                    <a:pt x="98" y="144"/>
                  </a:cubicBezTo>
                  <a:cubicBezTo>
                    <a:pt x="98" y="97"/>
                    <a:pt x="144" y="47"/>
                    <a:pt x="144" y="0"/>
                  </a:cubicBezTo>
                  <a:close/>
                </a:path>
              </a:pathLst>
            </a:custGeom>
            <a:solidFill>
              <a:srgbClr val="FD6E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3" name="Google Shape;4273;p67"/>
            <p:cNvSpPr/>
            <p:nvPr/>
          </p:nvSpPr>
          <p:spPr>
            <a:xfrm>
              <a:off x="6478973" y="1577216"/>
              <a:ext cx="24042" cy="32333"/>
            </a:xfrm>
            <a:custGeom>
              <a:avLst/>
              <a:gdLst/>
              <a:ahLst/>
              <a:cxnLst/>
              <a:rect l="l" t="t" r="r" b="b"/>
              <a:pathLst>
                <a:path w="145" h="195" extrusionOk="0">
                  <a:moveTo>
                    <a:pt x="98" y="0"/>
                  </a:moveTo>
                  <a:lnTo>
                    <a:pt x="98" y="97"/>
                  </a:lnTo>
                  <a:cubicBezTo>
                    <a:pt x="98" y="144"/>
                    <a:pt x="47" y="144"/>
                    <a:pt x="0" y="195"/>
                  </a:cubicBezTo>
                  <a:cubicBezTo>
                    <a:pt x="47" y="195"/>
                    <a:pt x="98" y="144"/>
                    <a:pt x="98" y="144"/>
                  </a:cubicBezTo>
                  <a:cubicBezTo>
                    <a:pt x="98" y="97"/>
                    <a:pt x="144" y="47"/>
                    <a:pt x="144" y="0"/>
                  </a:cubicBezTo>
                  <a:close/>
                </a:path>
              </a:pathLst>
            </a:custGeom>
            <a:solidFill>
              <a:srgbClr val="FFCF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4" name="Google Shape;4274;p67"/>
            <p:cNvSpPr/>
            <p:nvPr/>
          </p:nvSpPr>
          <p:spPr>
            <a:xfrm>
              <a:off x="6478973" y="1584843"/>
              <a:ext cx="7793" cy="166"/>
            </a:xfrm>
            <a:custGeom>
              <a:avLst/>
              <a:gdLst/>
              <a:ahLst/>
              <a:cxnLst/>
              <a:rect l="l" t="t" r="r" b="b"/>
              <a:pathLst>
                <a:path w="47" h="1" extrusionOk="0">
                  <a:moveTo>
                    <a:pt x="47" y="1"/>
                  </a:moveTo>
                  <a:lnTo>
                    <a:pt x="0" y="1"/>
                  </a:lnTo>
                  <a:lnTo>
                    <a:pt x="0" y="1"/>
                  </a:lnTo>
                  <a:lnTo>
                    <a:pt x="47" y="1"/>
                  </a:lnTo>
                  <a:close/>
                </a:path>
              </a:pathLst>
            </a:custGeom>
            <a:solidFill>
              <a:srgbClr val="E24E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5" name="Google Shape;4275;p67"/>
            <p:cNvSpPr/>
            <p:nvPr/>
          </p:nvSpPr>
          <p:spPr>
            <a:xfrm>
              <a:off x="6357434" y="1358843"/>
              <a:ext cx="24706" cy="99320"/>
            </a:xfrm>
            <a:custGeom>
              <a:avLst/>
              <a:gdLst/>
              <a:ahLst/>
              <a:cxnLst/>
              <a:rect l="l" t="t" r="r" b="b"/>
              <a:pathLst>
                <a:path w="149" h="599" extrusionOk="0">
                  <a:moveTo>
                    <a:pt x="1" y="1"/>
                  </a:moveTo>
                  <a:cubicBezTo>
                    <a:pt x="1" y="1"/>
                    <a:pt x="52" y="390"/>
                    <a:pt x="52" y="538"/>
                  </a:cubicBezTo>
                  <a:cubicBezTo>
                    <a:pt x="52" y="586"/>
                    <a:pt x="75" y="598"/>
                    <a:pt x="99" y="598"/>
                  </a:cubicBezTo>
                  <a:cubicBezTo>
                    <a:pt x="124" y="598"/>
                    <a:pt x="149" y="585"/>
                    <a:pt x="149" y="585"/>
                  </a:cubicBezTo>
                  <a:cubicBezTo>
                    <a:pt x="149" y="538"/>
                    <a:pt x="98" y="390"/>
                    <a:pt x="98" y="343"/>
                  </a:cubicBezTo>
                  <a:lnTo>
                    <a:pt x="98" y="246"/>
                  </a:lnTo>
                  <a:cubicBezTo>
                    <a:pt x="98" y="195"/>
                    <a:pt x="52" y="1"/>
                    <a:pt x="52" y="1"/>
                  </a:cubicBezTo>
                  <a:close/>
                </a:path>
              </a:pathLst>
            </a:custGeom>
            <a:solidFill>
              <a:srgbClr val="FFD7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6" name="Google Shape;4276;p67"/>
            <p:cNvSpPr/>
            <p:nvPr/>
          </p:nvSpPr>
          <p:spPr>
            <a:xfrm>
              <a:off x="6269057" y="1730259"/>
              <a:ext cx="32499" cy="597413"/>
            </a:xfrm>
            <a:custGeom>
              <a:avLst/>
              <a:gdLst/>
              <a:ahLst/>
              <a:cxnLst/>
              <a:rect l="l" t="t" r="r" b="b"/>
              <a:pathLst>
                <a:path w="196" h="3603" extrusionOk="0">
                  <a:moveTo>
                    <a:pt x="0" y="0"/>
                  </a:moveTo>
                  <a:lnTo>
                    <a:pt x="0" y="3603"/>
                  </a:lnTo>
                  <a:lnTo>
                    <a:pt x="195" y="3603"/>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7" name="Google Shape;4277;p67"/>
            <p:cNvSpPr/>
            <p:nvPr/>
          </p:nvSpPr>
          <p:spPr>
            <a:xfrm>
              <a:off x="6906434" y="1706382"/>
              <a:ext cx="40789" cy="621290"/>
            </a:xfrm>
            <a:custGeom>
              <a:avLst/>
              <a:gdLst/>
              <a:ahLst/>
              <a:cxnLst/>
              <a:rect l="l" t="t" r="r" b="b"/>
              <a:pathLst>
                <a:path w="246" h="3747" extrusionOk="0">
                  <a:moveTo>
                    <a:pt x="0" y="0"/>
                  </a:moveTo>
                  <a:lnTo>
                    <a:pt x="0" y="3747"/>
                  </a:lnTo>
                  <a:lnTo>
                    <a:pt x="246" y="3747"/>
                  </a:lnTo>
                  <a:lnTo>
                    <a:pt x="24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8" name="Google Shape;4278;p67"/>
            <p:cNvSpPr/>
            <p:nvPr/>
          </p:nvSpPr>
          <p:spPr>
            <a:xfrm>
              <a:off x="5970100" y="1738550"/>
              <a:ext cx="40789" cy="581330"/>
            </a:xfrm>
            <a:custGeom>
              <a:avLst/>
              <a:gdLst/>
              <a:ahLst/>
              <a:cxnLst/>
              <a:rect l="l" t="t" r="r" b="b"/>
              <a:pathLst>
                <a:path w="246" h="3506" extrusionOk="0">
                  <a:moveTo>
                    <a:pt x="0" y="1"/>
                  </a:moveTo>
                  <a:lnTo>
                    <a:pt x="0" y="3506"/>
                  </a:lnTo>
                  <a:lnTo>
                    <a:pt x="246" y="3506"/>
                  </a:lnTo>
                  <a:lnTo>
                    <a:pt x="24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9" name="Google Shape;4279;p67"/>
            <p:cNvSpPr/>
            <p:nvPr/>
          </p:nvSpPr>
          <p:spPr>
            <a:xfrm>
              <a:off x="6615767" y="1697926"/>
              <a:ext cx="40955" cy="621953"/>
            </a:xfrm>
            <a:custGeom>
              <a:avLst/>
              <a:gdLst/>
              <a:ahLst/>
              <a:cxnLst/>
              <a:rect l="l" t="t" r="r" b="b"/>
              <a:pathLst>
                <a:path w="247" h="3751" extrusionOk="0">
                  <a:moveTo>
                    <a:pt x="1" y="0"/>
                  </a:moveTo>
                  <a:lnTo>
                    <a:pt x="1" y="3751"/>
                  </a:lnTo>
                  <a:lnTo>
                    <a:pt x="246" y="3751"/>
                  </a:lnTo>
                  <a:lnTo>
                    <a:pt x="24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0" name="Google Shape;4280;p67"/>
            <p:cNvSpPr/>
            <p:nvPr/>
          </p:nvSpPr>
          <p:spPr>
            <a:xfrm>
              <a:off x="5946223" y="1681842"/>
              <a:ext cx="1024872" cy="64666"/>
            </a:xfrm>
            <a:custGeom>
              <a:avLst/>
              <a:gdLst/>
              <a:ahLst/>
              <a:cxnLst/>
              <a:rect l="l" t="t" r="r" b="b"/>
              <a:pathLst>
                <a:path w="6181" h="390" extrusionOk="0">
                  <a:moveTo>
                    <a:pt x="0" y="0"/>
                  </a:moveTo>
                  <a:lnTo>
                    <a:pt x="0" y="389"/>
                  </a:lnTo>
                  <a:lnTo>
                    <a:pt x="6181" y="389"/>
                  </a:lnTo>
                  <a:lnTo>
                    <a:pt x="618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1" name="Google Shape;4281;p67"/>
            <p:cNvSpPr/>
            <p:nvPr/>
          </p:nvSpPr>
          <p:spPr>
            <a:xfrm>
              <a:off x="5946223" y="1681842"/>
              <a:ext cx="379207" cy="64666"/>
            </a:xfrm>
            <a:custGeom>
              <a:avLst/>
              <a:gdLst/>
              <a:ahLst/>
              <a:cxnLst/>
              <a:rect l="l" t="t" r="r" b="b"/>
              <a:pathLst>
                <a:path w="2287" h="390" extrusionOk="0">
                  <a:moveTo>
                    <a:pt x="0" y="0"/>
                  </a:moveTo>
                  <a:lnTo>
                    <a:pt x="0" y="389"/>
                  </a:lnTo>
                  <a:lnTo>
                    <a:pt x="2286" y="389"/>
                  </a:lnTo>
                  <a:lnTo>
                    <a:pt x="228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2" name="Google Shape;4282;p67"/>
            <p:cNvSpPr/>
            <p:nvPr/>
          </p:nvSpPr>
          <p:spPr>
            <a:xfrm>
              <a:off x="6495057" y="2375926"/>
              <a:ext cx="2187366" cy="105455"/>
            </a:xfrm>
            <a:custGeom>
              <a:avLst/>
              <a:gdLst/>
              <a:ahLst/>
              <a:cxnLst/>
              <a:rect l="l" t="t" r="r" b="b"/>
              <a:pathLst>
                <a:path w="13192" h="636" extrusionOk="0">
                  <a:moveTo>
                    <a:pt x="1" y="1"/>
                  </a:moveTo>
                  <a:lnTo>
                    <a:pt x="2824" y="636"/>
                  </a:lnTo>
                  <a:lnTo>
                    <a:pt x="13191" y="636"/>
                  </a:lnTo>
                  <a:lnTo>
                    <a:pt x="1032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3" name="Google Shape;4283;p67"/>
            <p:cNvSpPr/>
            <p:nvPr/>
          </p:nvSpPr>
          <p:spPr>
            <a:xfrm>
              <a:off x="7173057" y="656966"/>
              <a:ext cx="113248" cy="702040"/>
            </a:xfrm>
            <a:custGeom>
              <a:avLst/>
              <a:gdLst/>
              <a:ahLst/>
              <a:cxnLst/>
              <a:rect l="l" t="t" r="r" b="b"/>
              <a:pathLst>
                <a:path w="683" h="4234" extrusionOk="0">
                  <a:moveTo>
                    <a:pt x="293" y="0"/>
                  </a:moveTo>
                  <a:cubicBezTo>
                    <a:pt x="293" y="0"/>
                    <a:pt x="48" y="1410"/>
                    <a:pt x="1" y="1753"/>
                  </a:cubicBezTo>
                  <a:cubicBezTo>
                    <a:pt x="1" y="1948"/>
                    <a:pt x="48" y="2142"/>
                    <a:pt x="1" y="2337"/>
                  </a:cubicBezTo>
                  <a:cubicBezTo>
                    <a:pt x="1" y="2773"/>
                    <a:pt x="98" y="4234"/>
                    <a:pt x="98" y="4234"/>
                  </a:cubicBezTo>
                  <a:lnTo>
                    <a:pt x="682" y="3552"/>
                  </a:lnTo>
                  <a:cubicBezTo>
                    <a:pt x="340" y="2434"/>
                    <a:pt x="585" y="292"/>
                    <a:pt x="632" y="98"/>
                  </a:cubicBezTo>
                  <a:lnTo>
                    <a:pt x="293" y="0"/>
                  </a:lnTo>
                  <a:close/>
                </a:path>
              </a:pathLst>
            </a:custGeom>
            <a:solidFill>
              <a:srgbClr val="F1AF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4" name="Google Shape;4284;p67"/>
            <p:cNvSpPr/>
            <p:nvPr/>
          </p:nvSpPr>
          <p:spPr>
            <a:xfrm>
              <a:off x="7261600" y="624633"/>
              <a:ext cx="113082" cy="43940"/>
            </a:xfrm>
            <a:custGeom>
              <a:avLst/>
              <a:gdLst/>
              <a:ahLst/>
              <a:cxnLst/>
              <a:rect l="l" t="t" r="r" b="b"/>
              <a:pathLst>
                <a:path w="682" h="265" extrusionOk="0">
                  <a:moveTo>
                    <a:pt x="51" y="1"/>
                  </a:moveTo>
                  <a:lnTo>
                    <a:pt x="0" y="242"/>
                  </a:lnTo>
                  <a:cubicBezTo>
                    <a:pt x="0" y="242"/>
                    <a:pt x="303" y="265"/>
                    <a:pt x="505" y="265"/>
                  </a:cubicBezTo>
                  <a:cubicBezTo>
                    <a:pt x="606" y="265"/>
                    <a:pt x="682" y="259"/>
                    <a:pt x="682" y="242"/>
                  </a:cubicBezTo>
                  <a:cubicBezTo>
                    <a:pt x="682" y="195"/>
                    <a:pt x="487" y="195"/>
                    <a:pt x="390" y="98"/>
                  </a:cubicBezTo>
                  <a:cubicBezTo>
                    <a:pt x="343" y="47"/>
                    <a:pt x="51" y="1"/>
                    <a:pt x="51" y="1"/>
                  </a:cubicBezTo>
                  <a:close/>
                </a:path>
              </a:pathLst>
            </a:custGeom>
            <a:solidFill>
              <a:srgbClr val="F1AF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5" name="Google Shape;4285;p67"/>
            <p:cNvSpPr/>
            <p:nvPr/>
          </p:nvSpPr>
          <p:spPr>
            <a:xfrm>
              <a:off x="7213184" y="613026"/>
              <a:ext cx="169955" cy="76438"/>
            </a:xfrm>
            <a:custGeom>
              <a:avLst/>
              <a:gdLst/>
              <a:ahLst/>
              <a:cxnLst/>
              <a:rect l="l" t="t" r="r" b="b"/>
              <a:pathLst>
                <a:path w="1025" h="461" extrusionOk="0">
                  <a:moveTo>
                    <a:pt x="262" y="1"/>
                  </a:moveTo>
                  <a:cubicBezTo>
                    <a:pt x="228" y="1"/>
                    <a:pt x="190" y="6"/>
                    <a:pt x="148" y="20"/>
                  </a:cubicBezTo>
                  <a:cubicBezTo>
                    <a:pt x="0" y="71"/>
                    <a:pt x="51" y="312"/>
                    <a:pt x="51" y="312"/>
                  </a:cubicBezTo>
                  <a:lnTo>
                    <a:pt x="343" y="409"/>
                  </a:lnTo>
                  <a:lnTo>
                    <a:pt x="584" y="460"/>
                  </a:lnTo>
                  <a:lnTo>
                    <a:pt x="974" y="460"/>
                  </a:lnTo>
                  <a:cubicBezTo>
                    <a:pt x="1025" y="363"/>
                    <a:pt x="779" y="409"/>
                    <a:pt x="682" y="312"/>
                  </a:cubicBezTo>
                  <a:cubicBezTo>
                    <a:pt x="538" y="215"/>
                    <a:pt x="538" y="117"/>
                    <a:pt x="440" y="71"/>
                  </a:cubicBezTo>
                  <a:cubicBezTo>
                    <a:pt x="404" y="35"/>
                    <a:pt x="345" y="1"/>
                    <a:pt x="262" y="1"/>
                  </a:cubicBezTo>
                  <a:close/>
                </a:path>
              </a:pathLst>
            </a:custGeom>
            <a:solidFill>
              <a:srgbClr val="F1AF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6" name="Google Shape;4286;p67"/>
            <p:cNvSpPr/>
            <p:nvPr/>
          </p:nvSpPr>
          <p:spPr>
            <a:xfrm>
              <a:off x="7318473" y="616176"/>
              <a:ext cx="113082" cy="73288"/>
            </a:xfrm>
            <a:custGeom>
              <a:avLst/>
              <a:gdLst/>
              <a:ahLst/>
              <a:cxnLst/>
              <a:rect l="l" t="t" r="r" b="b"/>
              <a:pathLst>
                <a:path w="682" h="442" extrusionOk="0">
                  <a:moveTo>
                    <a:pt x="682" y="1"/>
                  </a:moveTo>
                  <a:lnTo>
                    <a:pt x="682" y="1"/>
                  </a:lnTo>
                  <a:cubicBezTo>
                    <a:pt x="682" y="1"/>
                    <a:pt x="436" y="52"/>
                    <a:pt x="339" y="149"/>
                  </a:cubicBezTo>
                  <a:cubicBezTo>
                    <a:pt x="242" y="196"/>
                    <a:pt x="0" y="246"/>
                    <a:pt x="0" y="246"/>
                  </a:cubicBezTo>
                  <a:lnTo>
                    <a:pt x="97" y="441"/>
                  </a:lnTo>
                  <a:lnTo>
                    <a:pt x="631" y="246"/>
                  </a:lnTo>
                  <a:lnTo>
                    <a:pt x="682" y="1"/>
                  </a:lnTo>
                  <a:close/>
                </a:path>
              </a:pathLst>
            </a:custGeom>
            <a:solidFill>
              <a:srgbClr val="FFD7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7" name="Google Shape;4287;p67"/>
            <p:cNvSpPr/>
            <p:nvPr/>
          </p:nvSpPr>
          <p:spPr>
            <a:xfrm>
              <a:off x="7302224" y="614684"/>
              <a:ext cx="177748" cy="69972"/>
            </a:xfrm>
            <a:custGeom>
              <a:avLst/>
              <a:gdLst/>
              <a:ahLst/>
              <a:cxnLst/>
              <a:rect l="l" t="t" r="r" b="b"/>
              <a:pathLst>
                <a:path w="1072" h="422" extrusionOk="0">
                  <a:moveTo>
                    <a:pt x="831" y="1"/>
                  </a:moveTo>
                  <a:cubicBezTo>
                    <a:pt x="656" y="1"/>
                    <a:pt x="578" y="107"/>
                    <a:pt x="534" y="107"/>
                  </a:cubicBezTo>
                  <a:cubicBezTo>
                    <a:pt x="488" y="158"/>
                    <a:pt x="390" y="205"/>
                    <a:pt x="293" y="255"/>
                  </a:cubicBezTo>
                  <a:cubicBezTo>
                    <a:pt x="145" y="302"/>
                    <a:pt x="1" y="302"/>
                    <a:pt x="1" y="399"/>
                  </a:cubicBezTo>
                  <a:cubicBezTo>
                    <a:pt x="1" y="399"/>
                    <a:pt x="131" y="422"/>
                    <a:pt x="246" y="422"/>
                  </a:cubicBezTo>
                  <a:cubicBezTo>
                    <a:pt x="304" y="422"/>
                    <a:pt x="358" y="416"/>
                    <a:pt x="390" y="399"/>
                  </a:cubicBezTo>
                  <a:cubicBezTo>
                    <a:pt x="488" y="399"/>
                    <a:pt x="682" y="353"/>
                    <a:pt x="682" y="353"/>
                  </a:cubicBezTo>
                  <a:lnTo>
                    <a:pt x="974" y="353"/>
                  </a:lnTo>
                  <a:cubicBezTo>
                    <a:pt x="974" y="353"/>
                    <a:pt x="1072" y="10"/>
                    <a:pt x="924" y="10"/>
                  </a:cubicBezTo>
                  <a:cubicBezTo>
                    <a:pt x="890" y="3"/>
                    <a:pt x="859" y="1"/>
                    <a:pt x="831" y="1"/>
                  </a:cubicBezTo>
                  <a:close/>
                </a:path>
              </a:pathLst>
            </a:custGeom>
            <a:solidFill>
              <a:srgbClr val="FFD7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8" name="Google Shape;4288;p67"/>
            <p:cNvSpPr/>
            <p:nvPr/>
          </p:nvSpPr>
          <p:spPr>
            <a:xfrm>
              <a:off x="7261600" y="624633"/>
              <a:ext cx="89206" cy="56375"/>
            </a:xfrm>
            <a:custGeom>
              <a:avLst/>
              <a:gdLst/>
              <a:ahLst/>
              <a:cxnLst/>
              <a:rect l="l" t="t" r="r" b="b"/>
              <a:pathLst>
                <a:path w="538" h="340" extrusionOk="0">
                  <a:moveTo>
                    <a:pt x="51" y="1"/>
                  </a:moveTo>
                  <a:lnTo>
                    <a:pt x="0" y="242"/>
                  </a:lnTo>
                  <a:cubicBezTo>
                    <a:pt x="0" y="242"/>
                    <a:pt x="440" y="339"/>
                    <a:pt x="487" y="339"/>
                  </a:cubicBezTo>
                  <a:cubicBezTo>
                    <a:pt x="538" y="339"/>
                    <a:pt x="538" y="242"/>
                    <a:pt x="343" y="195"/>
                  </a:cubicBezTo>
                  <a:cubicBezTo>
                    <a:pt x="343" y="195"/>
                    <a:pt x="246" y="47"/>
                    <a:pt x="51" y="1"/>
                  </a:cubicBezTo>
                  <a:close/>
                </a:path>
              </a:pathLst>
            </a:custGeom>
            <a:solidFill>
              <a:srgbClr val="F1AF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9" name="Google Shape;4289;p67"/>
            <p:cNvSpPr/>
            <p:nvPr/>
          </p:nvSpPr>
          <p:spPr>
            <a:xfrm>
              <a:off x="7261600" y="624633"/>
              <a:ext cx="89206" cy="56375"/>
            </a:xfrm>
            <a:custGeom>
              <a:avLst/>
              <a:gdLst/>
              <a:ahLst/>
              <a:cxnLst/>
              <a:rect l="l" t="t" r="r" b="b"/>
              <a:pathLst>
                <a:path w="538" h="340" extrusionOk="0">
                  <a:moveTo>
                    <a:pt x="51" y="1"/>
                  </a:moveTo>
                  <a:cubicBezTo>
                    <a:pt x="148" y="47"/>
                    <a:pt x="195" y="98"/>
                    <a:pt x="246" y="98"/>
                  </a:cubicBezTo>
                  <a:lnTo>
                    <a:pt x="292" y="145"/>
                  </a:lnTo>
                  <a:lnTo>
                    <a:pt x="343" y="195"/>
                  </a:lnTo>
                  <a:cubicBezTo>
                    <a:pt x="343" y="195"/>
                    <a:pt x="246" y="47"/>
                    <a:pt x="51" y="1"/>
                  </a:cubicBezTo>
                  <a:close/>
                  <a:moveTo>
                    <a:pt x="0" y="242"/>
                  </a:moveTo>
                  <a:cubicBezTo>
                    <a:pt x="0" y="242"/>
                    <a:pt x="372" y="324"/>
                    <a:pt x="469" y="338"/>
                  </a:cubicBezTo>
                  <a:lnTo>
                    <a:pt x="469" y="338"/>
                  </a:lnTo>
                  <a:cubicBezTo>
                    <a:pt x="417" y="329"/>
                    <a:pt x="332" y="293"/>
                    <a:pt x="246" y="293"/>
                  </a:cubicBezTo>
                  <a:cubicBezTo>
                    <a:pt x="98" y="242"/>
                    <a:pt x="0" y="242"/>
                    <a:pt x="0" y="242"/>
                  </a:cubicBezTo>
                  <a:close/>
                  <a:moveTo>
                    <a:pt x="469" y="338"/>
                  </a:moveTo>
                  <a:cubicBezTo>
                    <a:pt x="475" y="339"/>
                    <a:pt x="482" y="339"/>
                    <a:pt x="487" y="339"/>
                  </a:cubicBezTo>
                  <a:cubicBezTo>
                    <a:pt x="483" y="339"/>
                    <a:pt x="477" y="339"/>
                    <a:pt x="469" y="338"/>
                  </a:cubicBezTo>
                  <a:close/>
                  <a:moveTo>
                    <a:pt x="487" y="242"/>
                  </a:moveTo>
                  <a:cubicBezTo>
                    <a:pt x="487" y="293"/>
                    <a:pt x="538" y="293"/>
                    <a:pt x="538" y="339"/>
                  </a:cubicBezTo>
                  <a:cubicBezTo>
                    <a:pt x="538" y="293"/>
                    <a:pt x="538" y="293"/>
                    <a:pt x="487" y="242"/>
                  </a:cubicBezTo>
                  <a:close/>
                </a:path>
              </a:pathLst>
            </a:custGeom>
            <a:solidFill>
              <a:srgbClr val="8B4B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0" name="Google Shape;4290;p67"/>
            <p:cNvSpPr/>
            <p:nvPr/>
          </p:nvSpPr>
          <p:spPr>
            <a:xfrm>
              <a:off x="7318473" y="632426"/>
              <a:ext cx="88543" cy="52064"/>
            </a:xfrm>
            <a:custGeom>
              <a:avLst/>
              <a:gdLst/>
              <a:ahLst/>
              <a:cxnLst/>
              <a:rect l="l" t="t" r="r" b="b"/>
              <a:pathLst>
                <a:path w="534" h="314" extrusionOk="0">
                  <a:moveTo>
                    <a:pt x="436" y="0"/>
                  </a:moveTo>
                  <a:cubicBezTo>
                    <a:pt x="292" y="51"/>
                    <a:pt x="242" y="148"/>
                    <a:pt x="195" y="195"/>
                  </a:cubicBezTo>
                  <a:cubicBezTo>
                    <a:pt x="195" y="195"/>
                    <a:pt x="0" y="246"/>
                    <a:pt x="47" y="292"/>
                  </a:cubicBezTo>
                  <a:cubicBezTo>
                    <a:pt x="47" y="307"/>
                    <a:pt x="64" y="314"/>
                    <a:pt x="90" y="314"/>
                  </a:cubicBezTo>
                  <a:cubicBezTo>
                    <a:pt x="153" y="314"/>
                    <a:pt x="270" y="279"/>
                    <a:pt x="339" y="246"/>
                  </a:cubicBezTo>
                  <a:cubicBezTo>
                    <a:pt x="390" y="195"/>
                    <a:pt x="534" y="195"/>
                    <a:pt x="534" y="195"/>
                  </a:cubicBezTo>
                  <a:lnTo>
                    <a:pt x="436" y="0"/>
                  </a:lnTo>
                  <a:close/>
                </a:path>
              </a:pathLst>
            </a:custGeom>
            <a:solidFill>
              <a:srgbClr val="FFD7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1" name="Google Shape;4291;p67"/>
            <p:cNvSpPr/>
            <p:nvPr/>
          </p:nvSpPr>
          <p:spPr>
            <a:xfrm>
              <a:off x="7326101" y="632426"/>
              <a:ext cx="80915" cy="57039"/>
            </a:xfrm>
            <a:custGeom>
              <a:avLst/>
              <a:gdLst/>
              <a:ahLst/>
              <a:cxnLst/>
              <a:rect l="l" t="t" r="r" b="b"/>
              <a:pathLst>
                <a:path w="488" h="344" extrusionOk="0">
                  <a:moveTo>
                    <a:pt x="390" y="0"/>
                  </a:moveTo>
                  <a:cubicBezTo>
                    <a:pt x="293" y="0"/>
                    <a:pt x="246" y="51"/>
                    <a:pt x="246" y="98"/>
                  </a:cubicBezTo>
                  <a:cubicBezTo>
                    <a:pt x="246" y="51"/>
                    <a:pt x="293" y="51"/>
                    <a:pt x="390" y="0"/>
                  </a:cubicBezTo>
                  <a:close/>
                  <a:moveTo>
                    <a:pt x="245" y="99"/>
                  </a:moveTo>
                  <a:lnTo>
                    <a:pt x="245" y="99"/>
                  </a:lnTo>
                  <a:cubicBezTo>
                    <a:pt x="196" y="148"/>
                    <a:pt x="195" y="148"/>
                    <a:pt x="149" y="148"/>
                  </a:cubicBezTo>
                  <a:lnTo>
                    <a:pt x="149" y="195"/>
                  </a:lnTo>
                  <a:lnTo>
                    <a:pt x="196" y="195"/>
                  </a:lnTo>
                  <a:cubicBezTo>
                    <a:pt x="196" y="149"/>
                    <a:pt x="196" y="148"/>
                    <a:pt x="245" y="99"/>
                  </a:cubicBezTo>
                  <a:close/>
                  <a:moveTo>
                    <a:pt x="488" y="195"/>
                  </a:moveTo>
                  <a:cubicBezTo>
                    <a:pt x="488" y="195"/>
                    <a:pt x="344" y="195"/>
                    <a:pt x="293" y="246"/>
                  </a:cubicBezTo>
                  <a:cubicBezTo>
                    <a:pt x="344" y="246"/>
                    <a:pt x="488" y="195"/>
                    <a:pt x="488" y="195"/>
                  </a:cubicBezTo>
                  <a:close/>
                  <a:moveTo>
                    <a:pt x="149" y="195"/>
                  </a:moveTo>
                  <a:lnTo>
                    <a:pt x="149" y="195"/>
                  </a:lnTo>
                  <a:cubicBezTo>
                    <a:pt x="98" y="195"/>
                    <a:pt x="51" y="195"/>
                    <a:pt x="51" y="246"/>
                  </a:cubicBezTo>
                  <a:cubicBezTo>
                    <a:pt x="1" y="246"/>
                    <a:pt x="1" y="246"/>
                    <a:pt x="1" y="292"/>
                  </a:cubicBezTo>
                  <a:cubicBezTo>
                    <a:pt x="1" y="292"/>
                    <a:pt x="51" y="246"/>
                    <a:pt x="98" y="246"/>
                  </a:cubicBezTo>
                  <a:cubicBezTo>
                    <a:pt x="98" y="195"/>
                    <a:pt x="98" y="195"/>
                    <a:pt x="149" y="195"/>
                  </a:cubicBezTo>
                  <a:close/>
                  <a:moveTo>
                    <a:pt x="293" y="246"/>
                  </a:moveTo>
                  <a:cubicBezTo>
                    <a:pt x="246" y="246"/>
                    <a:pt x="196" y="246"/>
                    <a:pt x="149" y="292"/>
                  </a:cubicBezTo>
                  <a:cubicBezTo>
                    <a:pt x="196" y="292"/>
                    <a:pt x="246" y="246"/>
                    <a:pt x="293" y="246"/>
                  </a:cubicBezTo>
                  <a:close/>
                  <a:moveTo>
                    <a:pt x="1" y="292"/>
                  </a:moveTo>
                  <a:lnTo>
                    <a:pt x="1" y="343"/>
                  </a:lnTo>
                  <a:cubicBezTo>
                    <a:pt x="51" y="343"/>
                    <a:pt x="98" y="292"/>
                    <a:pt x="149" y="292"/>
                  </a:cubicBezTo>
                  <a:close/>
                </a:path>
              </a:pathLst>
            </a:custGeom>
            <a:solidFill>
              <a:srgbClr val="8B4B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2" name="Google Shape;4292;p67"/>
            <p:cNvSpPr/>
            <p:nvPr/>
          </p:nvSpPr>
          <p:spPr>
            <a:xfrm>
              <a:off x="7164767" y="1108966"/>
              <a:ext cx="331454" cy="597579"/>
            </a:xfrm>
            <a:custGeom>
              <a:avLst/>
              <a:gdLst/>
              <a:ahLst/>
              <a:cxnLst/>
              <a:rect l="l" t="t" r="r" b="b"/>
              <a:pathLst>
                <a:path w="1999" h="3604" extrusionOk="0">
                  <a:moveTo>
                    <a:pt x="1219" y="1"/>
                  </a:moveTo>
                  <a:lnTo>
                    <a:pt x="682" y="145"/>
                  </a:lnTo>
                  <a:cubicBezTo>
                    <a:pt x="682" y="145"/>
                    <a:pt x="732" y="534"/>
                    <a:pt x="732" y="631"/>
                  </a:cubicBezTo>
                  <a:lnTo>
                    <a:pt x="682" y="682"/>
                  </a:lnTo>
                  <a:cubicBezTo>
                    <a:pt x="658" y="682"/>
                    <a:pt x="633" y="669"/>
                    <a:pt x="602" y="669"/>
                  </a:cubicBezTo>
                  <a:cubicBezTo>
                    <a:pt x="571" y="669"/>
                    <a:pt x="535" y="681"/>
                    <a:pt x="487" y="729"/>
                  </a:cubicBezTo>
                  <a:cubicBezTo>
                    <a:pt x="390" y="779"/>
                    <a:pt x="51" y="1266"/>
                    <a:pt x="0" y="1800"/>
                  </a:cubicBezTo>
                  <a:cubicBezTo>
                    <a:pt x="0" y="2384"/>
                    <a:pt x="440" y="3603"/>
                    <a:pt x="440" y="3603"/>
                  </a:cubicBezTo>
                  <a:lnTo>
                    <a:pt x="1998" y="3214"/>
                  </a:lnTo>
                  <a:cubicBezTo>
                    <a:pt x="1998" y="3214"/>
                    <a:pt x="1609" y="2871"/>
                    <a:pt x="1558" y="2629"/>
                  </a:cubicBezTo>
                  <a:cubicBezTo>
                    <a:pt x="1511" y="2384"/>
                    <a:pt x="1706" y="1702"/>
                    <a:pt x="1753" y="1313"/>
                  </a:cubicBezTo>
                  <a:cubicBezTo>
                    <a:pt x="1803" y="877"/>
                    <a:pt x="1558" y="779"/>
                    <a:pt x="1363" y="631"/>
                  </a:cubicBezTo>
                  <a:cubicBezTo>
                    <a:pt x="1122" y="437"/>
                    <a:pt x="1219" y="1"/>
                    <a:pt x="121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3" name="Google Shape;4293;p67"/>
            <p:cNvSpPr/>
            <p:nvPr/>
          </p:nvSpPr>
          <p:spPr>
            <a:xfrm>
              <a:off x="7180850" y="1488009"/>
              <a:ext cx="315371" cy="218538"/>
            </a:xfrm>
            <a:custGeom>
              <a:avLst/>
              <a:gdLst/>
              <a:ahLst/>
              <a:cxnLst/>
              <a:rect l="l" t="t" r="r" b="b"/>
              <a:pathLst>
                <a:path w="1902" h="1318" extrusionOk="0">
                  <a:moveTo>
                    <a:pt x="1512" y="1"/>
                  </a:moveTo>
                  <a:cubicBezTo>
                    <a:pt x="1194" y="75"/>
                    <a:pt x="878" y="99"/>
                    <a:pt x="610" y="99"/>
                  </a:cubicBezTo>
                  <a:cubicBezTo>
                    <a:pt x="342" y="99"/>
                    <a:pt x="123" y="75"/>
                    <a:pt x="1" y="51"/>
                  </a:cubicBezTo>
                  <a:lnTo>
                    <a:pt x="1" y="51"/>
                  </a:lnTo>
                  <a:cubicBezTo>
                    <a:pt x="98" y="635"/>
                    <a:pt x="343" y="1317"/>
                    <a:pt x="343" y="1317"/>
                  </a:cubicBezTo>
                  <a:lnTo>
                    <a:pt x="1901" y="928"/>
                  </a:lnTo>
                  <a:cubicBezTo>
                    <a:pt x="1901" y="928"/>
                    <a:pt x="1512" y="585"/>
                    <a:pt x="1461" y="343"/>
                  </a:cubicBezTo>
                  <a:cubicBezTo>
                    <a:pt x="1461" y="246"/>
                    <a:pt x="1461" y="149"/>
                    <a:pt x="1512" y="1"/>
                  </a:cubicBezTo>
                  <a:close/>
                </a:path>
              </a:pathLst>
            </a:custGeom>
            <a:solidFill>
              <a:srgbClr val="FDC7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4" name="Google Shape;4294;p67"/>
            <p:cNvSpPr/>
            <p:nvPr/>
          </p:nvSpPr>
          <p:spPr>
            <a:xfrm>
              <a:off x="7205390" y="1108966"/>
              <a:ext cx="193832" cy="210081"/>
            </a:xfrm>
            <a:custGeom>
              <a:avLst/>
              <a:gdLst/>
              <a:ahLst/>
              <a:cxnLst/>
              <a:rect l="l" t="t" r="r" b="b"/>
              <a:pathLst>
                <a:path w="1169" h="1267" extrusionOk="0">
                  <a:moveTo>
                    <a:pt x="974" y="1"/>
                  </a:moveTo>
                  <a:lnTo>
                    <a:pt x="437" y="145"/>
                  </a:lnTo>
                  <a:cubicBezTo>
                    <a:pt x="437" y="145"/>
                    <a:pt x="487" y="534"/>
                    <a:pt x="487" y="631"/>
                  </a:cubicBezTo>
                  <a:cubicBezTo>
                    <a:pt x="487" y="682"/>
                    <a:pt x="437" y="682"/>
                    <a:pt x="437" y="682"/>
                  </a:cubicBezTo>
                  <a:cubicBezTo>
                    <a:pt x="437" y="729"/>
                    <a:pt x="1" y="1266"/>
                    <a:pt x="293" y="1266"/>
                  </a:cubicBezTo>
                  <a:cubicBezTo>
                    <a:pt x="682" y="1266"/>
                    <a:pt x="729" y="729"/>
                    <a:pt x="1169" y="631"/>
                  </a:cubicBezTo>
                  <a:lnTo>
                    <a:pt x="1118" y="631"/>
                  </a:lnTo>
                  <a:cubicBezTo>
                    <a:pt x="877" y="437"/>
                    <a:pt x="974" y="1"/>
                    <a:pt x="974" y="1"/>
                  </a:cubicBezTo>
                  <a:close/>
                </a:path>
              </a:pathLst>
            </a:custGeom>
            <a:solidFill>
              <a:srgbClr val="FDC7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5" name="Google Shape;4295;p67"/>
            <p:cNvSpPr/>
            <p:nvPr/>
          </p:nvSpPr>
          <p:spPr>
            <a:xfrm>
              <a:off x="7277684" y="1108966"/>
              <a:ext cx="89372" cy="113248"/>
            </a:xfrm>
            <a:custGeom>
              <a:avLst/>
              <a:gdLst/>
              <a:ahLst/>
              <a:cxnLst/>
              <a:rect l="l" t="t" r="r" b="b"/>
              <a:pathLst>
                <a:path w="539" h="683" extrusionOk="0">
                  <a:moveTo>
                    <a:pt x="538" y="1"/>
                  </a:moveTo>
                  <a:lnTo>
                    <a:pt x="1" y="145"/>
                  </a:lnTo>
                  <a:cubicBezTo>
                    <a:pt x="1" y="145"/>
                    <a:pt x="51" y="534"/>
                    <a:pt x="51" y="631"/>
                  </a:cubicBezTo>
                  <a:cubicBezTo>
                    <a:pt x="51" y="682"/>
                    <a:pt x="1" y="682"/>
                    <a:pt x="1" y="682"/>
                  </a:cubicBezTo>
                  <a:cubicBezTo>
                    <a:pt x="246" y="682"/>
                    <a:pt x="441" y="487"/>
                    <a:pt x="538" y="339"/>
                  </a:cubicBezTo>
                  <a:cubicBezTo>
                    <a:pt x="488" y="145"/>
                    <a:pt x="538" y="1"/>
                    <a:pt x="538" y="1"/>
                  </a:cubicBezTo>
                  <a:close/>
                </a:path>
              </a:pathLst>
            </a:custGeom>
            <a:solidFill>
              <a:srgbClr val="ED8C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6" name="Google Shape;4296;p67"/>
            <p:cNvSpPr/>
            <p:nvPr/>
          </p:nvSpPr>
          <p:spPr>
            <a:xfrm>
              <a:off x="7374517" y="889598"/>
              <a:ext cx="193998" cy="333941"/>
            </a:xfrm>
            <a:custGeom>
              <a:avLst/>
              <a:gdLst/>
              <a:ahLst/>
              <a:cxnLst/>
              <a:rect l="l" t="t" r="r" b="b"/>
              <a:pathLst>
                <a:path w="1170" h="2014" extrusionOk="0">
                  <a:moveTo>
                    <a:pt x="476" y="0"/>
                  </a:moveTo>
                  <a:cubicBezTo>
                    <a:pt x="448" y="0"/>
                    <a:pt x="420" y="3"/>
                    <a:pt x="390" y="7"/>
                  </a:cubicBezTo>
                  <a:cubicBezTo>
                    <a:pt x="52" y="58"/>
                    <a:pt x="1" y="447"/>
                    <a:pt x="1" y="447"/>
                  </a:cubicBezTo>
                  <a:cubicBezTo>
                    <a:pt x="1" y="447"/>
                    <a:pt x="344" y="642"/>
                    <a:pt x="246" y="1324"/>
                  </a:cubicBezTo>
                  <a:cubicBezTo>
                    <a:pt x="196" y="1713"/>
                    <a:pt x="293" y="2005"/>
                    <a:pt x="441" y="2005"/>
                  </a:cubicBezTo>
                  <a:cubicBezTo>
                    <a:pt x="538" y="2005"/>
                    <a:pt x="441" y="1713"/>
                    <a:pt x="441" y="1713"/>
                  </a:cubicBezTo>
                  <a:lnTo>
                    <a:pt x="441" y="1713"/>
                  </a:lnTo>
                  <a:cubicBezTo>
                    <a:pt x="526" y="1883"/>
                    <a:pt x="685" y="2014"/>
                    <a:pt x="853" y="2014"/>
                  </a:cubicBezTo>
                  <a:cubicBezTo>
                    <a:pt x="878" y="2014"/>
                    <a:pt x="903" y="2011"/>
                    <a:pt x="928" y="2005"/>
                  </a:cubicBezTo>
                  <a:cubicBezTo>
                    <a:pt x="1025" y="1954"/>
                    <a:pt x="733" y="1713"/>
                    <a:pt x="733" y="1713"/>
                  </a:cubicBezTo>
                  <a:lnTo>
                    <a:pt x="733" y="1713"/>
                  </a:lnTo>
                  <a:cubicBezTo>
                    <a:pt x="733" y="1713"/>
                    <a:pt x="840" y="1777"/>
                    <a:pt x="941" y="1777"/>
                  </a:cubicBezTo>
                  <a:cubicBezTo>
                    <a:pt x="991" y="1777"/>
                    <a:pt x="1039" y="1761"/>
                    <a:pt x="1072" y="1713"/>
                  </a:cubicBezTo>
                  <a:cubicBezTo>
                    <a:pt x="1169" y="1616"/>
                    <a:pt x="877" y="1616"/>
                    <a:pt x="830" y="1421"/>
                  </a:cubicBezTo>
                  <a:cubicBezTo>
                    <a:pt x="733" y="1031"/>
                    <a:pt x="928" y="883"/>
                    <a:pt x="928" y="447"/>
                  </a:cubicBezTo>
                  <a:cubicBezTo>
                    <a:pt x="928" y="184"/>
                    <a:pt x="729" y="0"/>
                    <a:pt x="4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7" name="Google Shape;4297;p67"/>
            <p:cNvSpPr/>
            <p:nvPr/>
          </p:nvSpPr>
          <p:spPr>
            <a:xfrm>
              <a:off x="7140890" y="1068342"/>
              <a:ext cx="80749" cy="64666"/>
            </a:xfrm>
            <a:custGeom>
              <a:avLst/>
              <a:gdLst/>
              <a:ahLst/>
              <a:cxnLst/>
              <a:rect l="l" t="t" r="r" b="b"/>
              <a:pathLst>
                <a:path w="487" h="390" extrusionOk="0">
                  <a:moveTo>
                    <a:pt x="242" y="0"/>
                  </a:moveTo>
                  <a:cubicBezTo>
                    <a:pt x="144" y="0"/>
                    <a:pt x="0" y="51"/>
                    <a:pt x="0" y="148"/>
                  </a:cubicBezTo>
                  <a:cubicBezTo>
                    <a:pt x="0" y="246"/>
                    <a:pt x="97" y="343"/>
                    <a:pt x="195" y="390"/>
                  </a:cubicBezTo>
                  <a:cubicBezTo>
                    <a:pt x="339" y="390"/>
                    <a:pt x="436" y="343"/>
                    <a:pt x="436" y="246"/>
                  </a:cubicBezTo>
                  <a:cubicBezTo>
                    <a:pt x="487" y="148"/>
                    <a:pt x="390" y="51"/>
                    <a:pt x="242" y="0"/>
                  </a:cubicBezTo>
                  <a:close/>
                </a:path>
              </a:pathLst>
            </a:custGeom>
            <a:solidFill>
              <a:srgbClr val="EE8D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8" name="Google Shape;4298;p67"/>
            <p:cNvSpPr/>
            <p:nvPr/>
          </p:nvSpPr>
          <p:spPr>
            <a:xfrm>
              <a:off x="7164767" y="914304"/>
              <a:ext cx="242248" cy="292489"/>
            </a:xfrm>
            <a:custGeom>
              <a:avLst/>
              <a:gdLst/>
              <a:ahLst/>
              <a:cxnLst/>
              <a:rect l="l" t="t" r="r" b="b"/>
              <a:pathLst>
                <a:path w="1461" h="1764" extrusionOk="0">
                  <a:moveTo>
                    <a:pt x="778" y="1"/>
                  </a:moveTo>
                  <a:cubicBezTo>
                    <a:pt x="747" y="1"/>
                    <a:pt x="714" y="2"/>
                    <a:pt x="682" y="6"/>
                  </a:cubicBezTo>
                  <a:cubicBezTo>
                    <a:pt x="246" y="53"/>
                    <a:pt x="0" y="442"/>
                    <a:pt x="51" y="980"/>
                  </a:cubicBezTo>
                  <a:cubicBezTo>
                    <a:pt x="51" y="1437"/>
                    <a:pt x="263" y="1763"/>
                    <a:pt x="492" y="1763"/>
                  </a:cubicBezTo>
                  <a:cubicBezTo>
                    <a:pt x="507" y="1763"/>
                    <a:pt x="522" y="1762"/>
                    <a:pt x="538" y="1759"/>
                  </a:cubicBezTo>
                  <a:cubicBezTo>
                    <a:pt x="876" y="1759"/>
                    <a:pt x="1461" y="1467"/>
                    <a:pt x="1461" y="832"/>
                  </a:cubicBezTo>
                  <a:cubicBezTo>
                    <a:pt x="1461" y="291"/>
                    <a:pt x="1170" y="1"/>
                    <a:pt x="778" y="1"/>
                  </a:cubicBezTo>
                  <a:close/>
                </a:path>
              </a:pathLst>
            </a:custGeom>
            <a:solidFill>
              <a:srgbClr val="FDC7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9" name="Google Shape;4299;p67"/>
            <p:cNvSpPr/>
            <p:nvPr/>
          </p:nvSpPr>
          <p:spPr>
            <a:xfrm>
              <a:off x="7173057" y="945642"/>
              <a:ext cx="201128" cy="138949"/>
            </a:xfrm>
            <a:custGeom>
              <a:avLst/>
              <a:gdLst/>
              <a:ahLst/>
              <a:cxnLst/>
              <a:rect l="l" t="t" r="r" b="b"/>
              <a:pathLst>
                <a:path w="1213" h="838" extrusionOk="0">
                  <a:moveTo>
                    <a:pt x="406" y="0"/>
                  </a:moveTo>
                  <a:cubicBezTo>
                    <a:pt x="382" y="0"/>
                    <a:pt x="360" y="4"/>
                    <a:pt x="340" y="12"/>
                  </a:cubicBezTo>
                  <a:cubicBezTo>
                    <a:pt x="98" y="109"/>
                    <a:pt x="1" y="693"/>
                    <a:pt x="1" y="693"/>
                  </a:cubicBezTo>
                  <a:cubicBezTo>
                    <a:pt x="98" y="499"/>
                    <a:pt x="390" y="253"/>
                    <a:pt x="390" y="253"/>
                  </a:cubicBezTo>
                  <a:cubicBezTo>
                    <a:pt x="488" y="448"/>
                    <a:pt x="1021" y="643"/>
                    <a:pt x="1021" y="643"/>
                  </a:cubicBezTo>
                  <a:cubicBezTo>
                    <a:pt x="1072" y="740"/>
                    <a:pt x="1169" y="838"/>
                    <a:pt x="1169" y="838"/>
                  </a:cubicBezTo>
                  <a:cubicBezTo>
                    <a:pt x="1212" y="480"/>
                    <a:pt x="683" y="0"/>
                    <a:pt x="406" y="0"/>
                  </a:cubicBezTo>
                  <a:close/>
                </a:path>
              </a:pathLst>
            </a:custGeom>
            <a:solidFill>
              <a:srgbClr val="EE8D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00" name="Google Shape;4300;p67"/>
            <p:cNvSpPr/>
            <p:nvPr/>
          </p:nvSpPr>
          <p:spPr>
            <a:xfrm>
              <a:off x="7108557" y="890262"/>
              <a:ext cx="314707" cy="218869"/>
            </a:xfrm>
            <a:custGeom>
              <a:avLst/>
              <a:gdLst/>
              <a:ahLst/>
              <a:cxnLst/>
              <a:rect l="l" t="t" r="r" b="b"/>
              <a:pathLst>
                <a:path w="1898" h="1320" extrusionOk="0">
                  <a:moveTo>
                    <a:pt x="1114" y="0"/>
                  </a:moveTo>
                  <a:cubicBezTo>
                    <a:pt x="1084" y="0"/>
                    <a:pt x="1053" y="1"/>
                    <a:pt x="1021" y="3"/>
                  </a:cubicBezTo>
                  <a:cubicBezTo>
                    <a:pt x="0" y="54"/>
                    <a:pt x="390" y="1074"/>
                    <a:pt x="390" y="1074"/>
                  </a:cubicBezTo>
                  <a:cubicBezTo>
                    <a:pt x="390" y="833"/>
                    <a:pt x="779" y="443"/>
                    <a:pt x="779" y="443"/>
                  </a:cubicBezTo>
                  <a:cubicBezTo>
                    <a:pt x="877" y="782"/>
                    <a:pt x="1410" y="930"/>
                    <a:pt x="1410" y="930"/>
                  </a:cubicBezTo>
                  <a:cubicBezTo>
                    <a:pt x="1461" y="1125"/>
                    <a:pt x="1702" y="1320"/>
                    <a:pt x="1702" y="1320"/>
                  </a:cubicBezTo>
                  <a:cubicBezTo>
                    <a:pt x="1702" y="1320"/>
                    <a:pt x="1897" y="1074"/>
                    <a:pt x="1897" y="735"/>
                  </a:cubicBezTo>
                  <a:cubicBezTo>
                    <a:pt x="1852" y="500"/>
                    <a:pt x="1804" y="0"/>
                    <a:pt x="11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01" name="Google Shape;4301;p67"/>
            <p:cNvSpPr/>
            <p:nvPr/>
          </p:nvSpPr>
          <p:spPr>
            <a:xfrm>
              <a:off x="7148517" y="888769"/>
              <a:ext cx="234621" cy="147405"/>
            </a:xfrm>
            <a:custGeom>
              <a:avLst/>
              <a:gdLst/>
              <a:ahLst/>
              <a:cxnLst/>
              <a:rect l="l" t="t" r="r" b="b"/>
              <a:pathLst>
                <a:path w="1415" h="889" extrusionOk="0">
                  <a:moveTo>
                    <a:pt x="949" y="0"/>
                  </a:moveTo>
                  <a:cubicBezTo>
                    <a:pt x="897" y="0"/>
                    <a:pt x="841" y="4"/>
                    <a:pt x="780" y="12"/>
                  </a:cubicBezTo>
                  <a:cubicBezTo>
                    <a:pt x="1" y="63"/>
                    <a:pt x="1" y="596"/>
                    <a:pt x="98" y="888"/>
                  </a:cubicBezTo>
                  <a:cubicBezTo>
                    <a:pt x="98" y="647"/>
                    <a:pt x="293" y="304"/>
                    <a:pt x="538" y="207"/>
                  </a:cubicBezTo>
                  <a:cubicBezTo>
                    <a:pt x="663" y="146"/>
                    <a:pt x="813" y="128"/>
                    <a:pt x="956" y="128"/>
                  </a:cubicBezTo>
                  <a:cubicBezTo>
                    <a:pt x="1149" y="128"/>
                    <a:pt x="1330" y="160"/>
                    <a:pt x="1415" y="160"/>
                  </a:cubicBezTo>
                  <a:cubicBezTo>
                    <a:pt x="1335" y="80"/>
                    <a:pt x="1189" y="0"/>
                    <a:pt x="9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02" name="Google Shape;4302;p67"/>
            <p:cNvSpPr/>
            <p:nvPr/>
          </p:nvSpPr>
          <p:spPr>
            <a:xfrm>
              <a:off x="7358434" y="1068342"/>
              <a:ext cx="80915" cy="64666"/>
            </a:xfrm>
            <a:custGeom>
              <a:avLst/>
              <a:gdLst/>
              <a:ahLst/>
              <a:cxnLst/>
              <a:rect l="l" t="t" r="r" b="b"/>
              <a:pathLst>
                <a:path w="488" h="390" extrusionOk="0">
                  <a:moveTo>
                    <a:pt x="246" y="0"/>
                  </a:moveTo>
                  <a:cubicBezTo>
                    <a:pt x="98" y="51"/>
                    <a:pt x="1" y="98"/>
                    <a:pt x="51" y="195"/>
                  </a:cubicBezTo>
                  <a:cubicBezTo>
                    <a:pt x="51" y="292"/>
                    <a:pt x="149" y="390"/>
                    <a:pt x="246" y="390"/>
                  </a:cubicBezTo>
                  <a:cubicBezTo>
                    <a:pt x="390" y="390"/>
                    <a:pt x="487" y="292"/>
                    <a:pt x="487" y="195"/>
                  </a:cubicBezTo>
                  <a:cubicBezTo>
                    <a:pt x="487" y="98"/>
                    <a:pt x="390" y="0"/>
                    <a:pt x="246" y="0"/>
                  </a:cubicBezTo>
                  <a:close/>
                </a:path>
              </a:pathLst>
            </a:custGeom>
            <a:solidFill>
              <a:srgbClr val="FDC7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03" name="Google Shape;4303;p67"/>
            <p:cNvSpPr/>
            <p:nvPr/>
          </p:nvSpPr>
          <p:spPr>
            <a:xfrm>
              <a:off x="7253807" y="1084426"/>
              <a:ext cx="48582" cy="16249"/>
            </a:xfrm>
            <a:custGeom>
              <a:avLst/>
              <a:gdLst/>
              <a:ahLst/>
              <a:cxnLst/>
              <a:rect l="l" t="t" r="r" b="b"/>
              <a:pathLst>
                <a:path w="293" h="98" extrusionOk="0">
                  <a:moveTo>
                    <a:pt x="293" y="1"/>
                  </a:moveTo>
                  <a:lnTo>
                    <a:pt x="293" y="1"/>
                  </a:lnTo>
                  <a:cubicBezTo>
                    <a:pt x="293" y="1"/>
                    <a:pt x="242" y="51"/>
                    <a:pt x="145" y="51"/>
                  </a:cubicBezTo>
                  <a:cubicBezTo>
                    <a:pt x="114" y="51"/>
                    <a:pt x="81" y="29"/>
                    <a:pt x="62" y="29"/>
                  </a:cubicBezTo>
                  <a:cubicBezTo>
                    <a:pt x="53" y="29"/>
                    <a:pt x="47" y="34"/>
                    <a:pt x="47" y="51"/>
                  </a:cubicBezTo>
                  <a:cubicBezTo>
                    <a:pt x="1" y="51"/>
                    <a:pt x="98" y="98"/>
                    <a:pt x="145" y="98"/>
                  </a:cubicBezTo>
                  <a:cubicBezTo>
                    <a:pt x="242" y="98"/>
                    <a:pt x="293" y="51"/>
                    <a:pt x="2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04" name="Google Shape;4304;p67"/>
            <p:cNvSpPr/>
            <p:nvPr/>
          </p:nvSpPr>
          <p:spPr>
            <a:xfrm>
              <a:off x="7173057" y="1090395"/>
              <a:ext cx="40292" cy="18737"/>
            </a:xfrm>
            <a:custGeom>
              <a:avLst/>
              <a:gdLst/>
              <a:ahLst/>
              <a:cxnLst/>
              <a:rect l="l" t="t" r="r" b="b"/>
              <a:pathLst>
                <a:path w="243" h="113" extrusionOk="0">
                  <a:moveTo>
                    <a:pt x="218" y="1"/>
                  </a:moveTo>
                  <a:cubicBezTo>
                    <a:pt x="191" y="1"/>
                    <a:pt x="175" y="62"/>
                    <a:pt x="98" y="62"/>
                  </a:cubicBezTo>
                  <a:cubicBezTo>
                    <a:pt x="48" y="62"/>
                    <a:pt x="48" y="15"/>
                    <a:pt x="1" y="15"/>
                  </a:cubicBezTo>
                  <a:cubicBezTo>
                    <a:pt x="1" y="62"/>
                    <a:pt x="48" y="113"/>
                    <a:pt x="145" y="113"/>
                  </a:cubicBezTo>
                  <a:cubicBezTo>
                    <a:pt x="196" y="113"/>
                    <a:pt x="242" y="15"/>
                    <a:pt x="242" y="15"/>
                  </a:cubicBezTo>
                  <a:cubicBezTo>
                    <a:pt x="233" y="5"/>
                    <a:pt x="225" y="1"/>
                    <a:pt x="2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05" name="Google Shape;4305;p67"/>
            <p:cNvSpPr/>
            <p:nvPr/>
          </p:nvSpPr>
          <p:spPr>
            <a:xfrm>
              <a:off x="7253807" y="1044466"/>
              <a:ext cx="56375" cy="19731"/>
            </a:xfrm>
            <a:custGeom>
              <a:avLst/>
              <a:gdLst/>
              <a:ahLst/>
              <a:cxnLst/>
              <a:rect l="l" t="t" r="r" b="b"/>
              <a:pathLst>
                <a:path w="340" h="119" extrusionOk="0">
                  <a:moveTo>
                    <a:pt x="1" y="0"/>
                  </a:moveTo>
                  <a:lnTo>
                    <a:pt x="1" y="47"/>
                  </a:lnTo>
                  <a:lnTo>
                    <a:pt x="98" y="47"/>
                  </a:lnTo>
                  <a:cubicBezTo>
                    <a:pt x="145" y="47"/>
                    <a:pt x="195" y="47"/>
                    <a:pt x="242" y="97"/>
                  </a:cubicBezTo>
                  <a:lnTo>
                    <a:pt x="293" y="97"/>
                  </a:lnTo>
                  <a:cubicBezTo>
                    <a:pt x="308" y="113"/>
                    <a:pt x="319" y="118"/>
                    <a:pt x="326" y="118"/>
                  </a:cubicBezTo>
                  <a:cubicBezTo>
                    <a:pt x="339" y="118"/>
                    <a:pt x="339" y="97"/>
                    <a:pt x="339" y="97"/>
                  </a:cubicBezTo>
                  <a:cubicBezTo>
                    <a:pt x="339" y="97"/>
                    <a:pt x="242" y="0"/>
                    <a:pt x="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06" name="Google Shape;4306;p67"/>
            <p:cNvSpPr/>
            <p:nvPr/>
          </p:nvSpPr>
          <p:spPr>
            <a:xfrm>
              <a:off x="7173057" y="1052093"/>
              <a:ext cx="32499" cy="16415"/>
            </a:xfrm>
            <a:custGeom>
              <a:avLst/>
              <a:gdLst/>
              <a:ahLst/>
              <a:cxnLst/>
              <a:rect l="l" t="t" r="r" b="b"/>
              <a:pathLst>
                <a:path w="196" h="99" extrusionOk="0">
                  <a:moveTo>
                    <a:pt x="145" y="1"/>
                  </a:moveTo>
                  <a:lnTo>
                    <a:pt x="196" y="51"/>
                  </a:lnTo>
                  <a:lnTo>
                    <a:pt x="196" y="1"/>
                  </a:lnTo>
                  <a:close/>
                  <a:moveTo>
                    <a:pt x="145" y="1"/>
                  </a:moveTo>
                  <a:cubicBezTo>
                    <a:pt x="98" y="1"/>
                    <a:pt x="48" y="1"/>
                    <a:pt x="1" y="51"/>
                  </a:cubicBezTo>
                  <a:lnTo>
                    <a:pt x="1" y="98"/>
                  </a:lnTo>
                  <a:cubicBezTo>
                    <a:pt x="48" y="51"/>
                    <a:pt x="98" y="1"/>
                    <a:pt x="1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07" name="Google Shape;4307;p67"/>
            <p:cNvSpPr/>
            <p:nvPr/>
          </p:nvSpPr>
          <p:spPr>
            <a:xfrm>
              <a:off x="7213184" y="1092882"/>
              <a:ext cx="16249" cy="40126"/>
            </a:xfrm>
            <a:custGeom>
              <a:avLst/>
              <a:gdLst/>
              <a:ahLst/>
              <a:cxnLst/>
              <a:rect l="l" t="t" r="r" b="b"/>
              <a:pathLst>
                <a:path w="98" h="242" extrusionOk="0">
                  <a:moveTo>
                    <a:pt x="0" y="0"/>
                  </a:moveTo>
                  <a:lnTo>
                    <a:pt x="0" y="47"/>
                  </a:lnTo>
                  <a:cubicBezTo>
                    <a:pt x="0" y="98"/>
                    <a:pt x="0" y="195"/>
                    <a:pt x="51" y="242"/>
                  </a:cubicBezTo>
                  <a:lnTo>
                    <a:pt x="98" y="242"/>
                  </a:lnTo>
                  <a:cubicBezTo>
                    <a:pt x="51" y="195"/>
                    <a:pt x="51" y="98"/>
                    <a:pt x="51" y="47"/>
                  </a:cubicBezTo>
                  <a:lnTo>
                    <a:pt x="51" y="0"/>
                  </a:lnTo>
                  <a:close/>
                </a:path>
              </a:pathLst>
            </a:custGeom>
            <a:solidFill>
              <a:srgbClr val="C864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08" name="Google Shape;4308;p67"/>
            <p:cNvSpPr/>
            <p:nvPr/>
          </p:nvSpPr>
          <p:spPr>
            <a:xfrm>
              <a:off x="7229267" y="1141299"/>
              <a:ext cx="48582" cy="16249"/>
            </a:xfrm>
            <a:custGeom>
              <a:avLst/>
              <a:gdLst/>
              <a:ahLst/>
              <a:cxnLst/>
              <a:rect l="l" t="t" r="r" b="b"/>
              <a:pathLst>
                <a:path w="293" h="98" extrusionOk="0">
                  <a:moveTo>
                    <a:pt x="246" y="0"/>
                  </a:moveTo>
                  <a:cubicBezTo>
                    <a:pt x="195" y="47"/>
                    <a:pt x="149" y="47"/>
                    <a:pt x="98" y="47"/>
                  </a:cubicBezTo>
                  <a:lnTo>
                    <a:pt x="1" y="47"/>
                  </a:lnTo>
                  <a:lnTo>
                    <a:pt x="1" y="98"/>
                  </a:lnTo>
                  <a:lnTo>
                    <a:pt x="98" y="98"/>
                  </a:lnTo>
                  <a:cubicBezTo>
                    <a:pt x="149" y="98"/>
                    <a:pt x="246" y="98"/>
                    <a:pt x="293" y="0"/>
                  </a:cubicBezTo>
                  <a:close/>
                </a:path>
              </a:pathLst>
            </a:custGeom>
            <a:solidFill>
              <a:srgbClr val="C864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09" name="Google Shape;4309;p67"/>
            <p:cNvSpPr/>
            <p:nvPr/>
          </p:nvSpPr>
          <p:spPr>
            <a:xfrm>
              <a:off x="6890184" y="1609383"/>
              <a:ext cx="1251700" cy="737855"/>
            </a:xfrm>
            <a:custGeom>
              <a:avLst/>
              <a:gdLst/>
              <a:ahLst/>
              <a:cxnLst/>
              <a:rect l="l" t="t" r="r" b="b"/>
              <a:pathLst>
                <a:path w="7549" h="4450" extrusionOk="0">
                  <a:moveTo>
                    <a:pt x="3506" y="1"/>
                  </a:moveTo>
                  <a:cubicBezTo>
                    <a:pt x="3459" y="48"/>
                    <a:pt x="3362" y="48"/>
                    <a:pt x="3311" y="98"/>
                  </a:cubicBezTo>
                  <a:cubicBezTo>
                    <a:pt x="3311" y="98"/>
                    <a:pt x="3265" y="145"/>
                    <a:pt x="3214" y="145"/>
                  </a:cubicBezTo>
                  <a:cubicBezTo>
                    <a:pt x="3167" y="196"/>
                    <a:pt x="3117" y="196"/>
                    <a:pt x="3070" y="242"/>
                  </a:cubicBezTo>
                  <a:lnTo>
                    <a:pt x="2973" y="242"/>
                  </a:lnTo>
                  <a:cubicBezTo>
                    <a:pt x="2707" y="409"/>
                    <a:pt x="2487" y="484"/>
                    <a:pt x="2296" y="484"/>
                  </a:cubicBezTo>
                  <a:cubicBezTo>
                    <a:pt x="2207" y="484"/>
                    <a:pt x="2124" y="468"/>
                    <a:pt x="2046" y="437"/>
                  </a:cubicBezTo>
                  <a:cubicBezTo>
                    <a:pt x="2046" y="437"/>
                    <a:pt x="52" y="826"/>
                    <a:pt x="1" y="1267"/>
                  </a:cubicBezTo>
                  <a:cubicBezTo>
                    <a:pt x="1" y="1508"/>
                    <a:pt x="246" y="2482"/>
                    <a:pt x="441" y="3311"/>
                  </a:cubicBezTo>
                  <a:cubicBezTo>
                    <a:pt x="585" y="3895"/>
                    <a:pt x="733" y="4382"/>
                    <a:pt x="733" y="4382"/>
                  </a:cubicBezTo>
                  <a:cubicBezTo>
                    <a:pt x="820" y="4426"/>
                    <a:pt x="908" y="4450"/>
                    <a:pt x="995" y="4450"/>
                  </a:cubicBezTo>
                  <a:cubicBezTo>
                    <a:pt x="1102" y="4450"/>
                    <a:pt x="1210" y="4413"/>
                    <a:pt x="1317" y="4332"/>
                  </a:cubicBezTo>
                  <a:cubicBezTo>
                    <a:pt x="1317" y="4332"/>
                    <a:pt x="1267" y="3845"/>
                    <a:pt x="1220" y="3311"/>
                  </a:cubicBezTo>
                  <a:cubicBezTo>
                    <a:pt x="1220" y="3261"/>
                    <a:pt x="1220" y="3214"/>
                    <a:pt x="1169" y="3214"/>
                  </a:cubicBezTo>
                  <a:cubicBezTo>
                    <a:pt x="1123" y="2579"/>
                    <a:pt x="1072" y="1897"/>
                    <a:pt x="1123" y="1897"/>
                  </a:cubicBezTo>
                  <a:cubicBezTo>
                    <a:pt x="2240" y="1703"/>
                    <a:pt x="2825" y="1656"/>
                    <a:pt x="2825" y="1656"/>
                  </a:cubicBezTo>
                  <a:cubicBezTo>
                    <a:pt x="2825" y="1656"/>
                    <a:pt x="3849" y="2774"/>
                    <a:pt x="5894" y="3603"/>
                  </a:cubicBezTo>
                  <a:cubicBezTo>
                    <a:pt x="6330" y="3798"/>
                    <a:pt x="6817" y="3993"/>
                    <a:pt x="7354" y="4137"/>
                  </a:cubicBezTo>
                  <a:lnTo>
                    <a:pt x="7549" y="3650"/>
                  </a:lnTo>
                  <a:cubicBezTo>
                    <a:pt x="7549" y="3650"/>
                    <a:pt x="6867" y="3409"/>
                    <a:pt x="6135" y="3019"/>
                  </a:cubicBezTo>
                  <a:cubicBezTo>
                    <a:pt x="5940" y="2922"/>
                    <a:pt x="5699" y="2774"/>
                    <a:pt x="5504" y="2630"/>
                  </a:cubicBezTo>
                  <a:cubicBezTo>
                    <a:pt x="5212" y="2435"/>
                    <a:pt x="4433" y="1559"/>
                    <a:pt x="4285" y="1216"/>
                  </a:cubicBezTo>
                  <a:cubicBezTo>
                    <a:pt x="3993" y="488"/>
                    <a:pt x="3849" y="242"/>
                    <a:pt x="350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10" name="Google Shape;4310;p67"/>
            <p:cNvSpPr/>
            <p:nvPr/>
          </p:nvSpPr>
          <p:spPr>
            <a:xfrm>
              <a:off x="6963307" y="2158383"/>
              <a:ext cx="145415" cy="188858"/>
            </a:xfrm>
            <a:custGeom>
              <a:avLst/>
              <a:gdLst/>
              <a:ahLst/>
              <a:cxnLst/>
              <a:rect l="l" t="t" r="r" b="b"/>
              <a:pathLst>
                <a:path w="877" h="1139" extrusionOk="0">
                  <a:moveTo>
                    <a:pt x="779" y="0"/>
                  </a:moveTo>
                  <a:cubicBezTo>
                    <a:pt x="635" y="41"/>
                    <a:pt x="501" y="56"/>
                    <a:pt x="382" y="56"/>
                  </a:cubicBezTo>
                  <a:cubicBezTo>
                    <a:pt x="217" y="56"/>
                    <a:pt x="84" y="27"/>
                    <a:pt x="0" y="0"/>
                  </a:cubicBezTo>
                  <a:lnTo>
                    <a:pt x="0" y="0"/>
                  </a:lnTo>
                  <a:cubicBezTo>
                    <a:pt x="144" y="584"/>
                    <a:pt x="292" y="1071"/>
                    <a:pt x="292" y="1071"/>
                  </a:cubicBezTo>
                  <a:cubicBezTo>
                    <a:pt x="379" y="1115"/>
                    <a:pt x="467" y="1139"/>
                    <a:pt x="554" y="1139"/>
                  </a:cubicBezTo>
                  <a:cubicBezTo>
                    <a:pt x="661" y="1139"/>
                    <a:pt x="769" y="1102"/>
                    <a:pt x="876" y="1021"/>
                  </a:cubicBezTo>
                  <a:cubicBezTo>
                    <a:pt x="876" y="1021"/>
                    <a:pt x="826" y="534"/>
                    <a:pt x="779" y="0"/>
                  </a:cubicBezTo>
                  <a:close/>
                </a:path>
              </a:pathLst>
            </a:custGeom>
            <a:solidFill>
              <a:srgbClr val="FDC7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11" name="Google Shape;4311;p67"/>
            <p:cNvSpPr/>
            <p:nvPr/>
          </p:nvSpPr>
          <p:spPr>
            <a:xfrm>
              <a:off x="7019351" y="1827093"/>
              <a:ext cx="339247" cy="315205"/>
            </a:xfrm>
            <a:custGeom>
              <a:avLst/>
              <a:gdLst/>
              <a:ahLst/>
              <a:cxnLst/>
              <a:rect l="l" t="t" r="r" b="b"/>
              <a:pathLst>
                <a:path w="2046" h="1901" extrusionOk="0">
                  <a:moveTo>
                    <a:pt x="1804" y="0"/>
                  </a:moveTo>
                  <a:cubicBezTo>
                    <a:pt x="1415" y="195"/>
                    <a:pt x="585" y="292"/>
                    <a:pt x="98" y="440"/>
                  </a:cubicBezTo>
                  <a:cubicBezTo>
                    <a:pt x="1" y="487"/>
                    <a:pt x="246" y="1414"/>
                    <a:pt x="390" y="1901"/>
                  </a:cubicBezTo>
                  <a:cubicBezTo>
                    <a:pt x="344" y="1266"/>
                    <a:pt x="293" y="584"/>
                    <a:pt x="344" y="584"/>
                  </a:cubicBezTo>
                  <a:cubicBezTo>
                    <a:pt x="1461" y="390"/>
                    <a:pt x="2046" y="343"/>
                    <a:pt x="2046" y="343"/>
                  </a:cubicBezTo>
                  <a:cubicBezTo>
                    <a:pt x="1948" y="195"/>
                    <a:pt x="1901" y="148"/>
                    <a:pt x="18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12" name="Google Shape;4312;p67"/>
            <p:cNvSpPr/>
            <p:nvPr/>
          </p:nvSpPr>
          <p:spPr>
            <a:xfrm>
              <a:off x="7382974" y="1649509"/>
              <a:ext cx="524457" cy="525120"/>
            </a:xfrm>
            <a:custGeom>
              <a:avLst/>
              <a:gdLst/>
              <a:ahLst/>
              <a:cxnLst/>
              <a:rect l="l" t="t" r="r" b="b"/>
              <a:pathLst>
                <a:path w="3163" h="3167" extrusionOk="0">
                  <a:moveTo>
                    <a:pt x="1" y="0"/>
                  </a:moveTo>
                  <a:cubicBezTo>
                    <a:pt x="98" y="51"/>
                    <a:pt x="390" y="246"/>
                    <a:pt x="729" y="927"/>
                  </a:cubicBezTo>
                  <a:cubicBezTo>
                    <a:pt x="1605" y="2629"/>
                    <a:pt x="3116" y="3167"/>
                    <a:pt x="3116" y="3167"/>
                  </a:cubicBezTo>
                  <a:lnTo>
                    <a:pt x="3163" y="3167"/>
                  </a:lnTo>
                  <a:lnTo>
                    <a:pt x="3163" y="3116"/>
                  </a:lnTo>
                  <a:cubicBezTo>
                    <a:pt x="3116" y="3069"/>
                    <a:pt x="1703" y="2582"/>
                    <a:pt x="826" y="927"/>
                  </a:cubicBezTo>
                  <a:cubicBezTo>
                    <a:pt x="487" y="292"/>
                    <a:pt x="242" y="51"/>
                    <a:pt x="9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13" name="Google Shape;4313;p67"/>
            <p:cNvSpPr/>
            <p:nvPr/>
          </p:nvSpPr>
          <p:spPr>
            <a:xfrm>
              <a:off x="7423100" y="1625632"/>
              <a:ext cx="492787" cy="516664"/>
            </a:xfrm>
            <a:custGeom>
              <a:avLst/>
              <a:gdLst/>
              <a:ahLst/>
              <a:cxnLst/>
              <a:rect l="l" t="t" r="r" b="b"/>
              <a:pathLst>
                <a:path w="2972" h="3116" extrusionOk="0">
                  <a:moveTo>
                    <a:pt x="97" y="0"/>
                  </a:moveTo>
                  <a:cubicBezTo>
                    <a:pt x="97" y="0"/>
                    <a:pt x="51" y="47"/>
                    <a:pt x="0" y="47"/>
                  </a:cubicBezTo>
                  <a:cubicBezTo>
                    <a:pt x="148" y="144"/>
                    <a:pt x="389" y="339"/>
                    <a:pt x="682" y="923"/>
                  </a:cubicBezTo>
                  <a:cubicBezTo>
                    <a:pt x="1316" y="2142"/>
                    <a:pt x="2045" y="2676"/>
                    <a:pt x="2921" y="3116"/>
                  </a:cubicBezTo>
                  <a:lnTo>
                    <a:pt x="2972" y="3116"/>
                  </a:lnTo>
                  <a:lnTo>
                    <a:pt x="2972" y="3065"/>
                  </a:lnTo>
                  <a:cubicBezTo>
                    <a:pt x="2095" y="2629"/>
                    <a:pt x="1363" y="2092"/>
                    <a:pt x="779" y="876"/>
                  </a:cubicBezTo>
                  <a:cubicBezTo>
                    <a:pt x="487" y="339"/>
                    <a:pt x="245" y="98"/>
                    <a:pt x="9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14" name="Google Shape;4314;p67"/>
            <p:cNvSpPr/>
            <p:nvPr/>
          </p:nvSpPr>
          <p:spPr>
            <a:xfrm>
              <a:off x="7867307" y="2109966"/>
              <a:ext cx="274581" cy="185376"/>
            </a:xfrm>
            <a:custGeom>
              <a:avLst/>
              <a:gdLst/>
              <a:ahLst/>
              <a:cxnLst/>
              <a:rect l="l" t="t" r="r" b="b"/>
              <a:pathLst>
                <a:path w="1656" h="1118" extrusionOk="0">
                  <a:moveTo>
                    <a:pt x="242" y="0"/>
                  </a:moveTo>
                  <a:cubicBezTo>
                    <a:pt x="195" y="242"/>
                    <a:pt x="98" y="436"/>
                    <a:pt x="1" y="584"/>
                  </a:cubicBezTo>
                  <a:cubicBezTo>
                    <a:pt x="437" y="779"/>
                    <a:pt x="924" y="974"/>
                    <a:pt x="1461" y="1118"/>
                  </a:cubicBezTo>
                  <a:lnTo>
                    <a:pt x="1656" y="631"/>
                  </a:lnTo>
                  <a:cubicBezTo>
                    <a:pt x="1656" y="631"/>
                    <a:pt x="974" y="390"/>
                    <a:pt x="242" y="0"/>
                  </a:cubicBezTo>
                  <a:close/>
                </a:path>
              </a:pathLst>
            </a:custGeom>
            <a:solidFill>
              <a:srgbClr val="FDC7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15" name="Google Shape;4315;p67"/>
            <p:cNvSpPr/>
            <p:nvPr/>
          </p:nvSpPr>
          <p:spPr>
            <a:xfrm>
              <a:off x="6845747" y="2303633"/>
              <a:ext cx="279058" cy="122036"/>
            </a:xfrm>
            <a:custGeom>
              <a:avLst/>
              <a:gdLst/>
              <a:ahLst/>
              <a:cxnLst/>
              <a:rect l="l" t="t" r="r" b="b"/>
              <a:pathLst>
                <a:path w="1683" h="736" extrusionOk="0">
                  <a:moveTo>
                    <a:pt x="1585" y="1"/>
                  </a:moveTo>
                  <a:cubicBezTo>
                    <a:pt x="1416" y="57"/>
                    <a:pt x="1295" y="81"/>
                    <a:pt x="1195" y="81"/>
                  </a:cubicBezTo>
                  <a:cubicBezTo>
                    <a:pt x="1123" y="81"/>
                    <a:pt x="1062" y="68"/>
                    <a:pt x="1001" y="47"/>
                  </a:cubicBezTo>
                  <a:cubicBezTo>
                    <a:pt x="1001" y="47"/>
                    <a:pt x="320" y="195"/>
                    <a:pt x="74" y="437"/>
                  </a:cubicBezTo>
                  <a:cubicBezTo>
                    <a:pt x="28" y="437"/>
                    <a:pt x="28" y="487"/>
                    <a:pt x="28" y="534"/>
                  </a:cubicBezTo>
                  <a:cubicBezTo>
                    <a:pt x="0" y="692"/>
                    <a:pt x="413" y="736"/>
                    <a:pt x="821" y="736"/>
                  </a:cubicBezTo>
                  <a:cubicBezTo>
                    <a:pt x="1171" y="736"/>
                    <a:pt x="1517" y="704"/>
                    <a:pt x="1585" y="682"/>
                  </a:cubicBezTo>
                  <a:cubicBezTo>
                    <a:pt x="1632" y="631"/>
                    <a:pt x="1632" y="585"/>
                    <a:pt x="1632" y="487"/>
                  </a:cubicBezTo>
                  <a:cubicBezTo>
                    <a:pt x="1683" y="293"/>
                    <a:pt x="1585" y="1"/>
                    <a:pt x="158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16" name="Google Shape;4316;p67"/>
            <p:cNvSpPr/>
            <p:nvPr/>
          </p:nvSpPr>
          <p:spPr>
            <a:xfrm>
              <a:off x="6845747" y="2375926"/>
              <a:ext cx="270768" cy="49743"/>
            </a:xfrm>
            <a:custGeom>
              <a:avLst/>
              <a:gdLst/>
              <a:ahLst/>
              <a:cxnLst/>
              <a:rect l="l" t="t" r="r" b="b"/>
              <a:pathLst>
                <a:path w="1633" h="300" extrusionOk="0">
                  <a:moveTo>
                    <a:pt x="74" y="1"/>
                  </a:moveTo>
                  <a:cubicBezTo>
                    <a:pt x="28" y="1"/>
                    <a:pt x="28" y="51"/>
                    <a:pt x="28" y="98"/>
                  </a:cubicBezTo>
                  <a:cubicBezTo>
                    <a:pt x="0" y="256"/>
                    <a:pt x="413" y="300"/>
                    <a:pt x="821" y="300"/>
                  </a:cubicBezTo>
                  <a:cubicBezTo>
                    <a:pt x="1171" y="300"/>
                    <a:pt x="1517" y="268"/>
                    <a:pt x="1585" y="246"/>
                  </a:cubicBezTo>
                  <a:cubicBezTo>
                    <a:pt x="1632" y="195"/>
                    <a:pt x="1632" y="149"/>
                    <a:pt x="1632" y="51"/>
                  </a:cubicBezTo>
                  <a:lnTo>
                    <a:pt x="1632" y="51"/>
                  </a:lnTo>
                  <a:cubicBezTo>
                    <a:pt x="1464" y="100"/>
                    <a:pt x="1163" y="136"/>
                    <a:pt x="861" y="136"/>
                  </a:cubicBezTo>
                  <a:cubicBezTo>
                    <a:pt x="554" y="136"/>
                    <a:pt x="247" y="99"/>
                    <a:pt x="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17" name="Google Shape;4317;p67"/>
            <p:cNvSpPr/>
            <p:nvPr/>
          </p:nvSpPr>
          <p:spPr>
            <a:xfrm>
              <a:off x="6987183" y="2275942"/>
              <a:ext cx="64666" cy="43940"/>
            </a:xfrm>
            <a:custGeom>
              <a:avLst/>
              <a:gdLst/>
              <a:ahLst/>
              <a:cxnLst/>
              <a:rect l="l" t="t" r="r" b="b"/>
              <a:pathLst>
                <a:path w="390" h="265" extrusionOk="0">
                  <a:moveTo>
                    <a:pt x="83" y="0"/>
                  </a:moveTo>
                  <a:cubicBezTo>
                    <a:pt x="46" y="0"/>
                    <a:pt x="15" y="6"/>
                    <a:pt x="0" y="20"/>
                  </a:cubicBezTo>
                  <a:cubicBezTo>
                    <a:pt x="0" y="70"/>
                    <a:pt x="98" y="214"/>
                    <a:pt x="98" y="214"/>
                  </a:cubicBezTo>
                  <a:cubicBezTo>
                    <a:pt x="98" y="265"/>
                    <a:pt x="246" y="265"/>
                    <a:pt x="343" y="265"/>
                  </a:cubicBezTo>
                  <a:cubicBezTo>
                    <a:pt x="343" y="265"/>
                    <a:pt x="390" y="70"/>
                    <a:pt x="343" y="70"/>
                  </a:cubicBezTo>
                  <a:cubicBezTo>
                    <a:pt x="307" y="34"/>
                    <a:pt x="175" y="0"/>
                    <a:pt x="8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18" name="Google Shape;4318;p67"/>
            <p:cNvSpPr/>
            <p:nvPr/>
          </p:nvSpPr>
          <p:spPr>
            <a:xfrm>
              <a:off x="8044891" y="2206799"/>
              <a:ext cx="185541" cy="234787"/>
            </a:xfrm>
            <a:custGeom>
              <a:avLst/>
              <a:gdLst/>
              <a:ahLst/>
              <a:cxnLst/>
              <a:rect l="l" t="t" r="r" b="b"/>
              <a:pathLst>
                <a:path w="1119" h="1416" extrusionOk="0">
                  <a:moveTo>
                    <a:pt x="487" y="0"/>
                  </a:moveTo>
                  <a:cubicBezTo>
                    <a:pt x="487" y="292"/>
                    <a:pt x="390" y="437"/>
                    <a:pt x="293" y="585"/>
                  </a:cubicBezTo>
                  <a:lnTo>
                    <a:pt x="293" y="826"/>
                  </a:lnTo>
                  <a:cubicBezTo>
                    <a:pt x="242" y="877"/>
                    <a:pt x="47" y="923"/>
                    <a:pt x="47" y="1118"/>
                  </a:cubicBezTo>
                  <a:cubicBezTo>
                    <a:pt x="1" y="1118"/>
                    <a:pt x="1" y="1266"/>
                    <a:pt x="47" y="1363"/>
                  </a:cubicBezTo>
                  <a:cubicBezTo>
                    <a:pt x="47" y="1363"/>
                    <a:pt x="98" y="1410"/>
                    <a:pt x="145" y="1410"/>
                  </a:cubicBezTo>
                  <a:cubicBezTo>
                    <a:pt x="156" y="1414"/>
                    <a:pt x="170" y="1416"/>
                    <a:pt x="185" y="1416"/>
                  </a:cubicBezTo>
                  <a:cubicBezTo>
                    <a:pt x="366" y="1416"/>
                    <a:pt x="783" y="1157"/>
                    <a:pt x="826" y="1021"/>
                  </a:cubicBezTo>
                  <a:cubicBezTo>
                    <a:pt x="924" y="585"/>
                    <a:pt x="1118" y="292"/>
                    <a:pt x="1118" y="242"/>
                  </a:cubicBezTo>
                  <a:cubicBezTo>
                    <a:pt x="1118" y="195"/>
                    <a:pt x="1021" y="144"/>
                    <a:pt x="974" y="98"/>
                  </a:cubicBezTo>
                  <a:cubicBezTo>
                    <a:pt x="779" y="47"/>
                    <a:pt x="487" y="0"/>
                    <a:pt x="4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19" name="Google Shape;4319;p67"/>
            <p:cNvSpPr/>
            <p:nvPr/>
          </p:nvSpPr>
          <p:spPr>
            <a:xfrm>
              <a:off x="8052684" y="2222883"/>
              <a:ext cx="177748" cy="218703"/>
            </a:xfrm>
            <a:custGeom>
              <a:avLst/>
              <a:gdLst/>
              <a:ahLst/>
              <a:cxnLst/>
              <a:rect l="l" t="t" r="r" b="b"/>
              <a:pathLst>
                <a:path w="1072" h="1319" extrusionOk="0">
                  <a:moveTo>
                    <a:pt x="927" y="1"/>
                  </a:moveTo>
                  <a:cubicBezTo>
                    <a:pt x="877" y="195"/>
                    <a:pt x="732" y="534"/>
                    <a:pt x="635" y="826"/>
                  </a:cubicBezTo>
                  <a:cubicBezTo>
                    <a:pt x="538" y="1072"/>
                    <a:pt x="195" y="1169"/>
                    <a:pt x="0" y="1266"/>
                  </a:cubicBezTo>
                  <a:cubicBezTo>
                    <a:pt x="0" y="1266"/>
                    <a:pt x="51" y="1313"/>
                    <a:pt x="98" y="1313"/>
                  </a:cubicBezTo>
                  <a:cubicBezTo>
                    <a:pt x="109" y="1317"/>
                    <a:pt x="123" y="1319"/>
                    <a:pt x="138" y="1319"/>
                  </a:cubicBezTo>
                  <a:cubicBezTo>
                    <a:pt x="319" y="1319"/>
                    <a:pt x="736" y="1060"/>
                    <a:pt x="779" y="924"/>
                  </a:cubicBezTo>
                  <a:cubicBezTo>
                    <a:pt x="877" y="488"/>
                    <a:pt x="1071" y="195"/>
                    <a:pt x="1071" y="145"/>
                  </a:cubicBezTo>
                  <a:cubicBezTo>
                    <a:pt x="1071" y="98"/>
                    <a:pt x="974" y="47"/>
                    <a:pt x="9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20" name="Google Shape;4320;p67"/>
            <p:cNvSpPr/>
            <p:nvPr/>
          </p:nvSpPr>
          <p:spPr>
            <a:xfrm>
              <a:off x="8052684" y="2263009"/>
              <a:ext cx="56873" cy="40789"/>
            </a:xfrm>
            <a:custGeom>
              <a:avLst/>
              <a:gdLst/>
              <a:ahLst/>
              <a:cxnLst/>
              <a:rect l="l" t="t" r="r" b="b"/>
              <a:pathLst>
                <a:path w="343" h="246" extrusionOk="0">
                  <a:moveTo>
                    <a:pt x="148" y="0"/>
                  </a:moveTo>
                  <a:cubicBezTo>
                    <a:pt x="98" y="0"/>
                    <a:pt x="0" y="148"/>
                    <a:pt x="51" y="195"/>
                  </a:cubicBezTo>
                  <a:cubicBezTo>
                    <a:pt x="98" y="246"/>
                    <a:pt x="246" y="246"/>
                    <a:pt x="246" y="246"/>
                  </a:cubicBezTo>
                  <a:cubicBezTo>
                    <a:pt x="292" y="246"/>
                    <a:pt x="343" y="148"/>
                    <a:pt x="343" y="98"/>
                  </a:cubicBezTo>
                  <a:cubicBezTo>
                    <a:pt x="343" y="98"/>
                    <a:pt x="195" y="0"/>
                    <a:pt x="1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21" name="Google Shape;4321;p67"/>
            <p:cNvSpPr/>
            <p:nvPr/>
          </p:nvSpPr>
          <p:spPr>
            <a:xfrm>
              <a:off x="7361418" y="656966"/>
              <a:ext cx="126347" cy="698558"/>
            </a:xfrm>
            <a:custGeom>
              <a:avLst/>
              <a:gdLst/>
              <a:ahLst/>
              <a:cxnLst/>
              <a:rect l="l" t="t" r="r" b="b"/>
              <a:pathLst>
                <a:path w="762" h="4213" extrusionOk="0">
                  <a:moveTo>
                    <a:pt x="617" y="0"/>
                  </a:moveTo>
                  <a:lnTo>
                    <a:pt x="275" y="47"/>
                  </a:lnTo>
                  <a:cubicBezTo>
                    <a:pt x="275" y="47"/>
                    <a:pt x="131" y="2727"/>
                    <a:pt x="33" y="3700"/>
                  </a:cubicBezTo>
                  <a:cubicBezTo>
                    <a:pt x="1" y="4134"/>
                    <a:pt x="226" y="4213"/>
                    <a:pt x="394" y="4213"/>
                  </a:cubicBezTo>
                  <a:cubicBezTo>
                    <a:pt x="490" y="4213"/>
                    <a:pt x="567" y="4187"/>
                    <a:pt x="567" y="4187"/>
                  </a:cubicBezTo>
                  <a:cubicBezTo>
                    <a:pt x="761" y="3700"/>
                    <a:pt x="664" y="2727"/>
                    <a:pt x="617" y="2481"/>
                  </a:cubicBezTo>
                  <a:cubicBezTo>
                    <a:pt x="617" y="2189"/>
                    <a:pt x="567" y="2142"/>
                    <a:pt x="617" y="1800"/>
                  </a:cubicBezTo>
                  <a:cubicBezTo>
                    <a:pt x="715" y="1508"/>
                    <a:pt x="617" y="0"/>
                    <a:pt x="617" y="0"/>
                  </a:cubicBezTo>
                  <a:close/>
                </a:path>
              </a:pathLst>
            </a:custGeom>
            <a:solidFill>
              <a:srgbClr val="FFD7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22" name="Google Shape;4322;p67"/>
            <p:cNvSpPr/>
            <p:nvPr/>
          </p:nvSpPr>
          <p:spPr>
            <a:xfrm>
              <a:off x="6414307" y="608549"/>
              <a:ext cx="177748" cy="250041"/>
            </a:xfrm>
            <a:custGeom>
              <a:avLst/>
              <a:gdLst/>
              <a:ahLst/>
              <a:cxnLst/>
              <a:rect l="l" t="t" r="r" b="b"/>
              <a:pathLst>
                <a:path w="1072" h="1508" extrusionOk="0">
                  <a:moveTo>
                    <a:pt x="534" y="0"/>
                  </a:moveTo>
                  <a:lnTo>
                    <a:pt x="1" y="1507"/>
                  </a:lnTo>
                  <a:lnTo>
                    <a:pt x="682" y="1507"/>
                  </a:lnTo>
                  <a:lnTo>
                    <a:pt x="1072" y="242"/>
                  </a:lnTo>
                  <a:lnTo>
                    <a:pt x="53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23" name="Google Shape;4323;p67"/>
            <p:cNvSpPr/>
            <p:nvPr/>
          </p:nvSpPr>
          <p:spPr>
            <a:xfrm>
              <a:off x="6454433" y="438593"/>
              <a:ext cx="379871" cy="419997"/>
            </a:xfrm>
            <a:custGeom>
              <a:avLst/>
              <a:gdLst/>
              <a:ahLst/>
              <a:cxnLst/>
              <a:rect l="l" t="t" r="r" b="b"/>
              <a:pathLst>
                <a:path w="2291" h="2533" extrusionOk="0">
                  <a:moveTo>
                    <a:pt x="0" y="1"/>
                  </a:moveTo>
                  <a:lnTo>
                    <a:pt x="292" y="2532"/>
                  </a:lnTo>
                  <a:lnTo>
                    <a:pt x="2290" y="2532"/>
                  </a:lnTo>
                  <a:lnTo>
                    <a:pt x="19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24" name="Google Shape;4324;p67"/>
            <p:cNvSpPr/>
            <p:nvPr/>
          </p:nvSpPr>
          <p:spPr>
            <a:xfrm>
              <a:off x="6438184" y="438593"/>
              <a:ext cx="64832" cy="419997"/>
            </a:xfrm>
            <a:custGeom>
              <a:avLst/>
              <a:gdLst/>
              <a:ahLst/>
              <a:cxnLst/>
              <a:rect l="l" t="t" r="r" b="b"/>
              <a:pathLst>
                <a:path w="391" h="2533" extrusionOk="0">
                  <a:moveTo>
                    <a:pt x="1" y="1"/>
                  </a:moveTo>
                  <a:lnTo>
                    <a:pt x="293" y="2532"/>
                  </a:lnTo>
                  <a:lnTo>
                    <a:pt x="390" y="2532"/>
                  </a:lnTo>
                  <a:lnTo>
                    <a:pt x="9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25" name="Google Shape;4325;p67"/>
            <p:cNvSpPr/>
            <p:nvPr/>
          </p:nvSpPr>
          <p:spPr>
            <a:xfrm>
              <a:off x="6478973" y="454842"/>
              <a:ext cx="145415" cy="89206"/>
            </a:xfrm>
            <a:custGeom>
              <a:avLst/>
              <a:gdLst/>
              <a:ahLst/>
              <a:cxnLst/>
              <a:rect l="l" t="t" r="r" b="b"/>
              <a:pathLst>
                <a:path w="877" h="538" extrusionOk="0">
                  <a:moveTo>
                    <a:pt x="0" y="0"/>
                  </a:moveTo>
                  <a:lnTo>
                    <a:pt x="47" y="538"/>
                  </a:lnTo>
                  <a:lnTo>
                    <a:pt x="87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26" name="Google Shape;4326;p67"/>
            <p:cNvSpPr/>
            <p:nvPr/>
          </p:nvSpPr>
          <p:spPr>
            <a:xfrm>
              <a:off x="6486601" y="454842"/>
              <a:ext cx="210081" cy="129332"/>
            </a:xfrm>
            <a:custGeom>
              <a:avLst/>
              <a:gdLst/>
              <a:ahLst/>
              <a:cxnLst/>
              <a:rect l="l" t="t" r="r" b="b"/>
              <a:pathLst>
                <a:path w="1267" h="780" extrusionOk="0">
                  <a:moveTo>
                    <a:pt x="975" y="0"/>
                  </a:moveTo>
                  <a:lnTo>
                    <a:pt x="1" y="585"/>
                  </a:lnTo>
                  <a:lnTo>
                    <a:pt x="52" y="779"/>
                  </a:lnTo>
                  <a:lnTo>
                    <a:pt x="1267" y="0"/>
                  </a:lnTo>
                  <a:close/>
                </a:path>
              </a:pathLst>
            </a:custGeom>
            <a:solidFill>
              <a:srgbClr val="F3F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27" name="Google Shape;4327;p67"/>
            <p:cNvSpPr/>
            <p:nvPr/>
          </p:nvSpPr>
          <p:spPr>
            <a:xfrm>
              <a:off x="6511141" y="567760"/>
              <a:ext cx="266291" cy="186205"/>
            </a:xfrm>
            <a:custGeom>
              <a:avLst/>
              <a:gdLst/>
              <a:ahLst/>
              <a:cxnLst/>
              <a:rect l="l" t="t" r="r" b="b"/>
              <a:pathLst>
                <a:path w="1606" h="1123" extrusionOk="0">
                  <a:moveTo>
                    <a:pt x="1605" y="1"/>
                  </a:moveTo>
                  <a:lnTo>
                    <a:pt x="1" y="975"/>
                  </a:lnTo>
                  <a:lnTo>
                    <a:pt x="1" y="1123"/>
                  </a:lnTo>
                  <a:lnTo>
                    <a:pt x="1605" y="149"/>
                  </a:lnTo>
                  <a:lnTo>
                    <a:pt x="1605" y="1"/>
                  </a:lnTo>
                  <a:close/>
                </a:path>
              </a:pathLst>
            </a:custGeom>
            <a:solidFill>
              <a:srgbClr val="F3F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28" name="Google Shape;4328;p67"/>
            <p:cNvSpPr/>
            <p:nvPr/>
          </p:nvSpPr>
          <p:spPr>
            <a:xfrm>
              <a:off x="6624224" y="737716"/>
              <a:ext cx="177748" cy="104792"/>
            </a:xfrm>
            <a:custGeom>
              <a:avLst/>
              <a:gdLst/>
              <a:ahLst/>
              <a:cxnLst/>
              <a:rect l="l" t="t" r="r" b="b"/>
              <a:pathLst>
                <a:path w="1072" h="632" extrusionOk="0">
                  <a:moveTo>
                    <a:pt x="1021" y="0"/>
                  </a:moveTo>
                  <a:lnTo>
                    <a:pt x="0" y="631"/>
                  </a:lnTo>
                  <a:lnTo>
                    <a:pt x="145" y="631"/>
                  </a:lnTo>
                  <a:lnTo>
                    <a:pt x="1071" y="98"/>
                  </a:lnTo>
                  <a:lnTo>
                    <a:pt x="1021" y="0"/>
                  </a:lnTo>
                  <a:close/>
                </a:path>
              </a:pathLst>
            </a:custGeom>
            <a:solidFill>
              <a:srgbClr val="F3F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29" name="Google Shape;4329;p67"/>
            <p:cNvSpPr/>
            <p:nvPr/>
          </p:nvSpPr>
          <p:spPr>
            <a:xfrm>
              <a:off x="6680434" y="769883"/>
              <a:ext cx="129332" cy="72625"/>
            </a:xfrm>
            <a:custGeom>
              <a:avLst/>
              <a:gdLst/>
              <a:ahLst/>
              <a:cxnLst/>
              <a:rect l="l" t="t" r="r" b="b"/>
              <a:pathLst>
                <a:path w="780" h="438" extrusionOk="0">
                  <a:moveTo>
                    <a:pt x="732" y="1"/>
                  </a:moveTo>
                  <a:lnTo>
                    <a:pt x="0" y="437"/>
                  </a:lnTo>
                  <a:lnTo>
                    <a:pt x="779" y="437"/>
                  </a:lnTo>
                  <a:lnTo>
                    <a:pt x="73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30" name="Google Shape;4330;p67"/>
            <p:cNvSpPr/>
            <p:nvPr/>
          </p:nvSpPr>
          <p:spPr>
            <a:xfrm>
              <a:off x="6511141" y="592300"/>
              <a:ext cx="282374" cy="250207"/>
            </a:xfrm>
            <a:custGeom>
              <a:avLst/>
              <a:gdLst/>
              <a:ahLst/>
              <a:cxnLst/>
              <a:rect l="l" t="t" r="r" b="b"/>
              <a:pathLst>
                <a:path w="1703" h="1509" extrusionOk="0">
                  <a:moveTo>
                    <a:pt x="1605" y="1"/>
                  </a:moveTo>
                  <a:lnTo>
                    <a:pt x="1" y="975"/>
                  </a:lnTo>
                  <a:lnTo>
                    <a:pt x="98" y="1508"/>
                  </a:lnTo>
                  <a:lnTo>
                    <a:pt x="682" y="1508"/>
                  </a:lnTo>
                  <a:lnTo>
                    <a:pt x="1703" y="877"/>
                  </a:lnTo>
                  <a:lnTo>
                    <a:pt x="160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31" name="Google Shape;4331;p67"/>
            <p:cNvSpPr/>
            <p:nvPr/>
          </p:nvSpPr>
          <p:spPr>
            <a:xfrm>
              <a:off x="6648100" y="753799"/>
              <a:ext cx="153872" cy="88708"/>
            </a:xfrm>
            <a:custGeom>
              <a:avLst/>
              <a:gdLst/>
              <a:ahLst/>
              <a:cxnLst/>
              <a:rect l="l" t="t" r="r" b="b"/>
              <a:pathLst>
                <a:path w="928" h="535" extrusionOk="0">
                  <a:moveTo>
                    <a:pt x="927" y="1"/>
                  </a:moveTo>
                  <a:lnTo>
                    <a:pt x="1" y="534"/>
                  </a:lnTo>
                  <a:lnTo>
                    <a:pt x="195" y="534"/>
                  </a:lnTo>
                  <a:lnTo>
                    <a:pt x="927" y="98"/>
                  </a:lnTo>
                  <a:lnTo>
                    <a:pt x="92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32" name="Google Shape;4332;p67"/>
            <p:cNvSpPr/>
            <p:nvPr/>
          </p:nvSpPr>
          <p:spPr>
            <a:xfrm>
              <a:off x="6495057" y="454842"/>
              <a:ext cx="282374" cy="274581"/>
            </a:xfrm>
            <a:custGeom>
              <a:avLst/>
              <a:gdLst/>
              <a:ahLst/>
              <a:cxnLst/>
              <a:rect l="l" t="t" r="r" b="b"/>
              <a:pathLst>
                <a:path w="1703" h="1656" extrusionOk="0">
                  <a:moveTo>
                    <a:pt x="1216" y="0"/>
                  </a:moveTo>
                  <a:lnTo>
                    <a:pt x="1" y="779"/>
                  </a:lnTo>
                  <a:lnTo>
                    <a:pt x="98" y="1656"/>
                  </a:lnTo>
                  <a:lnTo>
                    <a:pt x="1702" y="682"/>
                  </a:lnTo>
                  <a:lnTo>
                    <a:pt x="160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33" name="Google Shape;4333;p67"/>
            <p:cNvSpPr/>
            <p:nvPr/>
          </p:nvSpPr>
          <p:spPr>
            <a:xfrm>
              <a:off x="6486601" y="454842"/>
              <a:ext cx="161665" cy="96999"/>
            </a:xfrm>
            <a:custGeom>
              <a:avLst/>
              <a:gdLst/>
              <a:ahLst/>
              <a:cxnLst/>
              <a:rect l="l" t="t" r="r" b="b"/>
              <a:pathLst>
                <a:path w="975" h="585" extrusionOk="0">
                  <a:moveTo>
                    <a:pt x="830" y="0"/>
                  </a:moveTo>
                  <a:lnTo>
                    <a:pt x="1" y="538"/>
                  </a:lnTo>
                  <a:lnTo>
                    <a:pt x="1" y="585"/>
                  </a:lnTo>
                  <a:lnTo>
                    <a:pt x="97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34" name="Google Shape;4334;p67"/>
            <p:cNvSpPr/>
            <p:nvPr/>
          </p:nvSpPr>
          <p:spPr>
            <a:xfrm>
              <a:off x="6034601" y="422012"/>
              <a:ext cx="358979" cy="348035"/>
            </a:xfrm>
            <a:custGeom>
              <a:avLst/>
              <a:gdLst/>
              <a:ahLst/>
              <a:cxnLst/>
              <a:rect l="l" t="t" r="r" b="b"/>
              <a:pathLst>
                <a:path w="2165" h="2099" extrusionOk="0">
                  <a:moveTo>
                    <a:pt x="1051" y="0"/>
                  </a:moveTo>
                  <a:cubicBezTo>
                    <a:pt x="1026" y="0"/>
                    <a:pt x="1001" y="1"/>
                    <a:pt x="974" y="4"/>
                  </a:cubicBezTo>
                  <a:cubicBezTo>
                    <a:pt x="1" y="101"/>
                    <a:pt x="635" y="2099"/>
                    <a:pt x="635" y="2099"/>
                  </a:cubicBezTo>
                  <a:lnTo>
                    <a:pt x="1512" y="2099"/>
                  </a:lnTo>
                  <a:cubicBezTo>
                    <a:pt x="1512" y="2099"/>
                    <a:pt x="2164" y="0"/>
                    <a:pt x="105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35" name="Google Shape;4335;p67"/>
            <p:cNvSpPr/>
            <p:nvPr/>
          </p:nvSpPr>
          <p:spPr>
            <a:xfrm>
              <a:off x="6115350" y="392332"/>
              <a:ext cx="307743" cy="318189"/>
            </a:xfrm>
            <a:custGeom>
              <a:avLst/>
              <a:gdLst/>
              <a:ahLst/>
              <a:cxnLst/>
              <a:rect l="l" t="t" r="r" b="b"/>
              <a:pathLst>
                <a:path w="1856" h="1919" extrusionOk="0">
                  <a:moveTo>
                    <a:pt x="1015" y="1"/>
                  </a:moveTo>
                  <a:cubicBezTo>
                    <a:pt x="946" y="1"/>
                    <a:pt x="868" y="13"/>
                    <a:pt x="779" y="39"/>
                  </a:cubicBezTo>
                  <a:cubicBezTo>
                    <a:pt x="0" y="280"/>
                    <a:pt x="51" y="1254"/>
                    <a:pt x="246" y="1596"/>
                  </a:cubicBezTo>
                  <a:cubicBezTo>
                    <a:pt x="391" y="1847"/>
                    <a:pt x="609" y="1918"/>
                    <a:pt x="810" y="1918"/>
                  </a:cubicBezTo>
                  <a:cubicBezTo>
                    <a:pt x="1078" y="1918"/>
                    <a:pt x="1317" y="1791"/>
                    <a:pt x="1317" y="1791"/>
                  </a:cubicBezTo>
                  <a:cubicBezTo>
                    <a:pt x="1317" y="1791"/>
                    <a:pt x="1856" y="1"/>
                    <a:pt x="101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36" name="Google Shape;4336;p67"/>
            <p:cNvSpPr/>
            <p:nvPr/>
          </p:nvSpPr>
          <p:spPr>
            <a:xfrm>
              <a:off x="6236724" y="430966"/>
              <a:ext cx="56375" cy="322998"/>
            </a:xfrm>
            <a:custGeom>
              <a:avLst/>
              <a:gdLst/>
              <a:ahLst/>
              <a:cxnLst/>
              <a:rect l="l" t="t" r="r" b="b"/>
              <a:pathLst>
                <a:path w="340" h="1948" extrusionOk="0">
                  <a:moveTo>
                    <a:pt x="1" y="0"/>
                  </a:moveTo>
                  <a:cubicBezTo>
                    <a:pt x="1" y="47"/>
                    <a:pt x="293" y="292"/>
                    <a:pt x="293" y="923"/>
                  </a:cubicBezTo>
                  <a:cubicBezTo>
                    <a:pt x="293" y="1215"/>
                    <a:pt x="242" y="1558"/>
                    <a:pt x="145" y="1948"/>
                  </a:cubicBezTo>
                  <a:cubicBezTo>
                    <a:pt x="293" y="1558"/>
                    <a:pt x="340" y="1215"/>
                    <a:pt x="340" y="923"/>
                  </a:cubicBezTo>
                  <a:cubicBezTo>
                    <a:pt x="340" y="242"/>
                    <a:pt x="1" y="0"/>
                    <a:pt x="1" y="0"/>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37" name="Google Shape;4337;p67"/>
            <p:cNvSpPr/>
            <p:nvPr/>
          </p:nvSpPr>
          <p:spPr>
            <a:xfrm>
              <a:off x="6212184" y="463133"/>
              <a:ext cx="8622" cy="298624"/>
            </a:xfrm>
            <a:custGeom>
              <a:avLst/>
              <a:gdLst/>
              <a:ahLst/>
              <a:cxnLst/>
              <a:rect l="l" t="t" r="r" b="b"/>
              <a:pathLst>
                <a:path w="52" h="1801" extrusionOk="0">
                  <a:moveTo>
                    <a:pt x="1" y="1"/>
                  </a:moveTo>
                  <a:lnTo>
                    <a:pt x="1" y="1800"/>
                  </a:lnTo>
                  <a:lnTo>
                    <a:pt x="51" y="1800"/>
                  </a:lnTo>
                  <a:cubicBezTo>
                    <a:pt x="1" y="975"/>
                    <a:pt x="1" y="293"/>
                    <a:pt x="1" y="1"/>
                  </a:cubicBezTo>
                  <a:close/>
                </a:path>
              </a:pathLst>
            </a:custGeom>
            <a:solidFill>
              <a:srgbClr val="577C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38" name="Google Shape;4338;p67"/>
            <p:cNvSpPr/>
            <p:nvPr/>
          </p:nvSpPr>
          <p:spPr>
            <a:xfrm>
              <a:off x="6139890" y="430966"/>
              <a:ext cx="48582" cy="136959"/>
            </a:xfrm>
            <a:custGeom>
              <a:avLst/>
              <a:gdLst/>
              <a:ahLst/>
              <a:cxnLst/>
              <a:rect l="l" t="t" r="r" b="b"/>
              <a:pathLst>
                <a:path w="293" h="826" extrusionOk="0">
                  <a:moveTo>
                    <a:pt x="293" y="0"/>
                  </a:moveTo>
                  <a:cubicBezTo>
                    <a:pt x="292" y="0"/>
                    <a:pt x="0" y="195"/>
                    <a:pt x="0" y="826"/>
                  </a:cubicBezTo>
                  <a:cubicBezTo>
                    <a:pt x="0" y="534"/>
                    <a:pt x="98" y="292"/>
                    <a:pt x="145" y="195"/>
                  </a:cubicBezTo>
                  <a:cubicBezTo>
                    <a:pt x="195" y="98"/>
                    <a:pt x="242" y="98"/>
                    <a:pt x="242" y="47"/>
                  </a:cubicBezTo>
                  <a:cubicBezTo>
                    <a:pt x="293" y="47"/>
                    <a:pt x="293" y="0"/>
                    <a:pt x="293" y="0"/>
                  </a:cubicBezTo>
                  <a:close/>
                </a:path>
              </a:pathLst>
            </a:custGeom>
            <a:solidFill>
              <a:srgbClr val="577C2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39" name="Google Shape;4339;p67"/>
            <p:cNvSpPr/>
            <p:nvPr/>
          </p:nvSpPr>
          <p:spPr>
            <a:xfrm>
              <a:off x="6260601" y="438593"/>
              <a:ext cx="16415" cy="16415"/>
            </a:xfrm>
            <a:custGeom>
              <a:avLst/>
              <a:gdLst/>
              <a:ahLst/>
              <a:cxnLst/>
              <a:rect l="l" t="t" r="r" b="b"/>
              <a:pathLst>
                <a:path w="99" h="99" extrusionOk="0">
                  <a:moveTo>
                    <a:pt x="98" y="1"/>
                  </a:moveTo>
                  <a:cubicBezTo>
                    <a:pt x="51" y="1"/>
                    <a:pt x="1" y="52"/>
                    <a:pt x="1" y="98"/>
                  </a:cubicBezTo>
                  <a:lnTo>
                    <a:pt x="98" y="1"/>
                  </a:ln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40" name="Google Shape;4340;p67"/>
            <p:cNvSpPr/>
            <p:nvPr/>
          </p:nvSpPr>
          <p:spPr>
            <a:xfrm>
              <a:off x="6285141" y="511716"/>
              <a:ext cx="16415" cy="7793"/>
            </a:xfrm>
            <a:custGeom>
              <a:avLst/>
              <a:gdLst/>
              <a:ahLst/>
              <a:cxnLst/>
              <a:rect l="l" t="t" r="r" b="b"/>
              <a:pathLst>
                <a:path w="99" h="47" extrusionOk="0">
                  <a:moveTo>
                    <a:pt x="98" y="0"/>
                  </a:moveTo>
                  <a:cubicBezTo>
                    <a:pt x="48" y="0"/>
                    <a:pt x="1" y="0"/>
                    <a:pt x="1" y="47"/>
                  </a:cubicBezTo>
                  <a:cubicBezTo>
                    <a:pt x="48" y="47"/>
                    <a:pt x="48" y="47"/>
                    <a:pt x="98" y="0"/>
                  </a:cubicBez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41" name="Google Shape;4341;p67"/>
            <p:cNvSpPr/>
            <p:nvPr/>
          </p:nvSpPr>
          <p:spPr>
            <a:xfrm>
              <a:off x="6292934" y="600093"/>
              <a:ext cx="16249" cy="8622"/>
            </a:xfrm>
            <a:custGeom>
              <a:avLst/>
              <a:gdLst/>
              <a:ahLst/>
              <a:cxnLst/>
              <a:rect l="l" t="t" r="r" b="b"/>
              <a:pathLst>
                <a:path w="98" h="52" extrusionOk="0">
                  <a:moveTo>
                    <a:pt x="1" y="1"/>
                  </a:moveTo>
                  <a:lnTo>
                    <a:pt x="1" y="51"/>
                  </a:lnTo>
                  <a:lnTo>
                    <a:pt x="98" y="51"/>
                  </a:lnTo>
                  <a:lnTo>
                    <a:pt x="98" y="1"/>
                  </a:ln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42" name="Google Shape;4342;p67"/>
            <p:cNvSpPr/>
            <p:nvPr/>
          </p:nvSpPr>
          <p:spPr>
            <a:xfrm>
              <a:off x="6285141" y="680843"/>
              <a:ext cx="16415" cy="8622"/>
            </a:xfrm>
            <a:custGeom>
              <a:avLst/>
              <a:gdLst/>
              <a:ahLst/>
              <a:cxnLst/>
              <a:rect l="l" t="t" r="r" b="b"/>
              <a:pathLst>
                <a:path w="99" h="52" extrusionOk="0">
                  <a:moveTo>
                    <a:pt x="1" y="0"/>
                  </a:moveTo>
                  <a:lnTo>
                    <a:pt x="1" y="51"/>
                  </a:lnTo>
                  <a:lnTo>
                    <a:pt x="98" y="51"/>
                  </a:lnTo>
                  <a:cubicBezTo>
                    <a:pt x="48" y="0"/>
                    <a:pt x="48" y="0"/>
                    <a:pt x="1" y="0"/>
                  </a:cubicBez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43" name="Google Shape;4343;p67"/>
            <p:cNvSpPr/>
            <p:nvPr/>
          </p:nvSpPr>
          <p:spPr>
            <a:xfrm>
              <a:off x="6163767" y="422509"/>
              <a:ext cx="16249" cy="16249"/>
            </a:xfrm>
            <a:custGeom>
              <a:avLst/>
              <a:gdLst/>
              <a:ahLst/>
              <a:cxnLst/>
              <a:rect l="l" t="t" r="r" b="b"/>
              <a:pathLst>
                <a:path w="98" h="98" extrusionOk="0">
                  <a:moveTo>
                    <a:pt x="1" y="1"/>
                  </a:moveTo>
                  <a:cubicBezTo>
                    <a:pt x="1" y="51"/>
                    <a:pt x="51" y="98"/>
                    <a:pt x="51" y="98"/>
                  </a:cubicBezTo>
                  <a:lnTo>
                    <a:pt x="98" y="98"/>
                  </a:lnTo>
                  <a:lnTo>
                    <a:pt x="1" y="1"/>
                  </a:ln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44" name="Google Shape;4344;p67"/>
            <p:cNvSpPr/>
            <p:nvPr/>
          </p:nvSpPr>
          <p:spPr>
            <a:xfrm>
              <a:off x="6131434" y="479382"/>
              <a:ext cx="24706" cy="7959"/>
            </a:xfrm>
            <a:custGeom>
              <a:avLst/>
              <a:gdLst/>
              <a:ahLst/>
              <a:cxnLst/>
              <a:rect l="l" t="t" r="r" b="b"/>
              <a:pathLst>
                <a:path w="149" h="48" extrusionOk="0">
                  <a:moveTo>
                    <a:pt x="1" y="0"/>
                  </a:moveTo>
                  <a:cubicBezTo>
                    <a:pt x="1" y="0"/>
                    <a:pt x="1" y="47"/>
                    <a:pt x="51" y="47"/>
                  </a:cubicBezTo>
                  <a:lnTo>
                    <a:pt x="149" y="47"/>
                  </a:lnTo>
                  <a:lnTo>
                    <a:pt x="98" y="0"/>
                  </a:ln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45" name="Google Shape;4345;p67"/>
            <p:cNvSpPr/>
            <p:nvPr/>
          </p:nvSpPr>
          <p:spPr>
            <a:xfrm>
              <a:off x="6123807" y="543883"/>
              <a:ext cx="16249" cy="166"/>
            </a:xfrm>
            <a:custGeom>
              <a:avLst/>
              <a:gdLst/>
              <a:ahLst/>
              <a:cxnLst/>
              <a:rect l="l" t="t" r="r" b="b"/>
              <a:pathLst>
                <a:path w="98" h="1" extrusionOk="0">
                  <a:moveTo>
                    <a:pt x="97" y="1"/>
                  </a:moveTo>
                  <a:lnTo>
                    <a:pt x="97" y="1"/>
                  </a:lnTo>
                  <a:lnTo>
                    <a:pt x="0" y="1"/>
                  </a:lnTo>
                  <a:lnTo>
                    <a:pt x="0" y="1"/>
                  </a:lnTo>
                  <a:lnTo>
                    <a:pt x="0" y="1"/>
                  </a:lnTo>
                  <a:lnTo>
                    <a:pt x="97" y="1"/>
                  </a:lnTo>
                  <a:lnTo>
                    <a:pt x="97" y="1"/>
                  </a:lnTo>
                  <a:lnTo>
                    <a:pt x="97" y="1"/>
                  </a:ln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46" name="Google Shape;4346;p67"/>
            <p:cNvSpPr/>
            <p:nvPr/>
          </p:nvSpPr>
          <p:spPr>
            <a:xfrm>
              <a:off x="6131434" y="656966"/>
              <a:ext cx="24706" cy="16249"/>
            </a:xfrm>
            <a:custGeom>
              <a:avLst/>
              <a:gdLst/>
              <a:ahLst/>
              <a:cxnLst/>
              <a:rect l="l" t="t" r="r" b="b"/>
              <a:pathLst>
                <a:path w="149" h="98" extrusionOk="0">
                  <a:moveTo>
                    <a:pt x="98" y="0"/>
                  </a:moveTo>
                  <a:cubicBezTo>
                    <a:pt x="51" y="47"/>
                    <a:pt x="51" y="47"/>
                    <a:pt x="1" y="47"/>
                  </a:cubicBezTo>
                  <a:lnTo>
                    <a:pt x="1" y="98"/>
                  </a:lnTo>
                  <a:cubicBezTo>
                    <a:pt x="51" y="47"/>
                    <a:pt x="98" y="47"/>
                    <a:pt x="98" y="47"/>
                  </a:cubicBezTo>
                  <a:cubicBezTo>
                    <a:pt x="149" y="47"/>
                    <a:pt x="149" y="0"/>
                    <a:pt x="98" y="0"/>
                  </a:cubicBez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47" name="Google Shape;4347;p67"/>
            <p:cNvSpPr/>
            <p:nvPr/>
          </p:nvSpPr>
          <p:spPr>
            <a:xfrm>
              <a:off x="6212184" y="447049"/>
              <a:ext cx="16415" cy="16249"/>
            </a:xfrm>
            <a:custGeom>
              <a:avLst/>
              <a:gdLst/>
              <a:ahLst/>
              <a:cxnLst/>
              <a:rect l="l" t="t" r="r" b="b"/>
              <a:pathLst>
                <a:path w="99" h="98" extrusionOk="0">
                  <a:moveTo>
                    <a:pt x="98" y="1"/>
                  </a:moveTo>
                  <a:cubicBezTo>
                    <a:pt x="51" y="47"/>
                    <a:pt x="51" y="47"/>
                    <a:pt x="1" y="47"/>
                  </a:cubicBezTo>
                  <a:lnTo>
                    <a:pt x="1" y="98"/>
                  </a:lnTo>
                  <a:lnTo>
                    <a:pt x="51" y="98"/>
                  </a:lnTo>
                  <a:lnTo>
                    <a:pt x="98" y="47"/>
                  </a:lnTo>
                  <a:lnTo>
                    <a:pt x="98" y="1"/>
                  </a:ln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48" name="Google Shape;4348;p67"/>
            <p:cNvSpPr/>
            <p:nvPr/>
          </p:nvSpPr>
          <p:spPr>
            <a:xfrm>
              <a:off x="6212184" y="567760"/>
              <a:ext cx="24706" cy="16415"/>
            </a:xfrm>
            <a:custGeom>
              <a:avLst/>
              <a:gdLst/>
              <a:ahLst/>
              <a:cxnLst/>
              <a:rect l="l" t="t" r="r" b="b"/>
              <a:pathLst>
                <a:path w="149" h="99" extrusionOk="0">
                  <a:moveTo>
                    <a:pt x="149" y="1"/>
                  </a:moveTo>
                  <a:cubicBezTo>
                    <a:pt x="98" y="1"/>
                    <a:pt x="51" y="52"/>
                    <a:pt x="1" y="98"/>
                  </a:cubicBezTo>
                  <a:lnTo>
                    <a:pt x="51" y="98"/>
                  </a:lnTo>
                  <a:cubicBezTo>
                    <a:pt x="51" y="52"/>
                    <a:pt x="98" y="52"/>
                    <a:pt x="149" y="1"/>
                  </a:cubicBez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49" name="Google Shape;4349;p67"/>
            <p:cNvSpPr/>
            <p:nvPr/>
          </p:nvSpPr>
          <p:spPr>
            <a:xfrm>
              <a:off x="6220640" y="656966"/>
              <a:ext cx="24042" cy="7959"/>
            </a:xfrm>
            <a:custGeom>
              <a:avLst/>
              <a:gdLst/>
              <a:ahLst/>
              <a:cxnLst/>
              <a:rect l="l" t="t" r="r" b="b"/>
              <a:pathLst>
                <a:path w="145" h="48" extrusionOk="0">
                  <a:moveTo>
                    <a:pt x="98" y="0"/>
                  </a:moveTo>
                  <a:cubicBezTo>
                    <a:pt x="98" y="0"/>
                    <a:pt x="47" y="47"/>
                    <a:pt x="0" y="47"/>
                  </a:cubicBezTo>
                  <a:cubicBezTo>
                    <a:pt x="47" y="47"/>
                    <a:pt x="98" y="47"/>
                    <a:pt x="144" y="0"/>
                  </a:cubicBez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50" name="Google Shape;4350;p67"/>
            <p:cNvSpPr/>
            <p:nvPr/>
          </p:nvSpPr>
          <p:spPr>
            <a:xfrm>
              <a:off x="5994640" y="454842"/>
              <a:ext cx="136959" cy="174266"/>
            </a:xfrm>
            <a:custGeom>
              <a:avLst/>
              <a:gdLst/>
              <a:ahLst/>
              <a:cxnLst/>
              <a:rect l="l" t="t" r="r" b="b"/>
              <a:pathLst>
                <a:path w="826" h="1051" extrusionOk="0">
                  <a:moveTo>
                    <a:pt x="390" y="0"/>
                  </a:moveTo>
                  <a:cubicBezTo>
                    <a:pt x="195" y="0"/>
                    <a:pt x="0" y="440"/>
                    <a:pt x="144" y="779"/>
                  </a:cubicBezTo>
                  <a:cubicBezTo>
                    <a:pt x="229" y="1003"/>
                    <a:pt x="410" y="1051"/>
                    <a:pt x="548" y="1051"/>
                  </a:cubicBezTo>
                  <a:cubicBezTo>
                    <a:pt x="650" y="1051"/>
                    <a:pt x="728" y="1025"/>
                    <a:pt x="728" y="1025"/>
                  </a:cubicBezTo>
                  <a:cubicBezTo>
                    <a:pt x="826" y="877"/>
                    <a:pt x="826" y="733"/>
                    <a:pt x="779" y="585"/>
                  </a:cubicBezTo>
                  <a:cubicBezTo>
                    <a:pt x="779" y="585"/>
                    <a:pt x="584" y="585"/>
                    <a:pt x="534" y="487"/>
                  </a:cubicBezTo>
                  <a:cubicBezTo>
                    <a:pt x="436" y="390"/>
                    <a:pt x="631" y="0"/>
                    <a:pt x="3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51" name="Google Shape;4351;p67"/>
            <p:cNvSpPr/>
            <p:nvPr/>
          </p:nvSpPr>
          <p:spPr>
            <a:xfrm>
              <a:off x="6002267" y="438593"/>
              <a:ext cx="145581" cy="172277"/>
            </a:xfrm>
            <a:custGeom>
              <a:avLst/>
              <a:gdLst/>
              <a:ahLst/>
              <a:cxnLst/>
              <a:rect l="l" t="t" r="r" b="b"/>
              <a:pathLst>
                <a:path w="878" h="1039" extrusionOk="0">
                  <a:moveTo>
                    <a:pt x="390" y="1"/>
                  </a:moveTo>
                  <a:cubicBezTo>
                    <a:pt x="246" y="1"/>
                    <a:pt x="1" y="441"/>
                    <a:pt x="149" y="780"/>
                  </a:cubicBezTo>
                  <a:cubicBezTo>
                    <a:pt x="241" y="998"/>
                    <a:pt x="472" y="1038"/>
                    <a:pt x="628" y="1038"/>
                  </a:cubicBezTo>
                  <a:cubicBezTo>
                    <a:pt x="716" y="1038"/>
                    <a:pt x="780" y="1025"/>
                    <a:pt x="780" y="1025"/>
                  </a:cubicBezTo>
                  <a:cubicBezTo>
                    <a:pt x="877" y="877"/>
                    <a:pt x="877" y="733"/>
                    <a:pt x="780" y="585"/>
                  </a:cubicBezTo>
                  <a:cubicBezTo>
                    <a:pt x="780" y="585"/>
                    <a:pt x="585" y="585"/>
                    <a:pt x="538" y="488"/>
                  </a:cubicBezTo>
                  <a:cubicBezTo>
                    <a:pt x="488" y="390"/>
                    <a:pt x="636" y="1"/>
                    <a:pt x="39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52" name="Google Shape;4352;p67"/>
            <p:cNvSpPr/>
            <p:nvPr/>
          </p:nvSpPr>
          <p:spPr>
            <a:xfrm>
              <a:off x="6050850" y="470926"/>
              <a:ext cx="73122" cy="96999"/>
            </a:xfrm>
            <a:custGeom>
              <a:avLst/>
              <a:gdLst/>
              <a:ahLst/>
              <a:cxnLst/>
              <a:rect l="l" t="t" r="r" b="b"/>
              <a:pathLst>
                <a:path w="441" h="585" extrusionOk="0">
                  <a:moveTo>
                    <a:pt x="51" y="1"/>
                  </a:moveTo>
                  <a:cubicBezTo>
                    <a:pt x="51" y="1"/>
                    <a:pt x="0" y="51"/>
                    <a:pt x="0" y="149"/>
                  </a:cubicBezTo>
                  <a:cubicBezTo>
                    <a:pt x="0" y="195"/>
                    <a:pt x="51" y="293"/>
                    <a:pt x="51" y="343"/>
                  </a:cubicBezTo>
                  <a:lnTo>
                    <a:pt x="51" y="149"/>
                  </a:lnTo>
                  <a:lnTo>
                    <a:pt x="51" y="51"/>
                  </a:lnTo>
                  <a:lnTo>
                    <a:pt x="51" y="1"/>
                  </a:lnTo>
                  <a:close/>
                  <a:moveTo>
                    <a:pt x="51" y="343"/>
                  </a:moveTo>
                  <a:cubicBezTo>
                    <a:pt x="51" y="390"/>
                    <a:pt x="97" y="441"/>
                    <a:pt x="148" y="488"/>
                  </a:cubicBezTo>
                  <a:cubicBezTo>
                    <a:pt x="97" y="441"/>
                    <a:pt x="97" y="390"/>
                    <a:pt x="51" y="343"/>
                  </a:cubicBezTo>
                  <a:close/>
                  <a:moveTo>
                    <a:pt x="148" y="488"/>
                  </a:moveTo>
                  <a:cubicBezTo>
                    <a:pt x="245" y="585"/>
                    <a:pt x="343" y="585"/>
                    <a:pt x="389" y="585"/>
                  </a:cubicBezTo>
                  <a:lnTo>
                    <a:pt x="440" y="585"/>
                  </a:lnTo>
                  <a:lnTo>
                    <a:pt x="440" y="538"/>
                  </a:lnTo>
                  <a:lnTo>
                    <a:pt x="389" y="538"/>
                  </a:lnTo>
                  <a:cubicBezTo>
                    <a:pt x="343" y="538"/>
                    <a:pt x="245" y="538"/>
                    <a:pt x="148" y="488"/>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53" name="Google Shape;4353;p67"/>
            <p:cNvSpPr/>
            <p:nvPr/>
          </p:nvSpPr>
          <p:spPr>
            <a:xfrm>
              <a:off x="6018517" y="479382"/>
              <a:ext cx="80915" cy="129332"/>
            </a:xfrm>
            <a:custGeom>
              <a:avLst/>
              <a:gdLst/>
              <a:ahLst/>
              <a:cxnLst/>
              <a:rect l="l" t="t" r="r" b="b"/>
              <a:pathLst>
                <a:path w="488" h="780" extrusionOk="0">
                  <a:moveTo>
                    <a:pt x="51" y="0"/>
                  </a:moveTo>
                  <a:cubicBezTo>
                    <a:pt x="51" y="0"/>
                    <a:pt x="0" y="144"/>
                    <a:pt x="0" y="339"/>
                  </a:cubicBezTo>
                  <a:cubicBezTo>
                    <a:pt x="0" y="487"/>
                    <a:pt x="51" y="631"/>
                    <a:pt x="148" y="682"/>
                  </a:cubicBezTo>
                  <a:cubicBezTo>
                    <a:pt x="51" y="585"/>
                    <a:pt x="51" y="487"/>
                    <a:pt x="51" y="339"/>
                  </a:cubicBezTo>
                  <a:lnTo>
                    <a:pt x="51" y="98"/>
                  </a:lnTo>
                  <a:lnTo>
                    <a:pt x="51" y="47"/>
                  </a:lnTo>
                  <a:cubicBezTo>
                    <a:pt x="51" y="0"/>
                    <a:pt x="98" y="0"/>
                    <a:pt x="98" y="0"/>
                  </a:cubicBezTo>
                  <a:close/>
                  <a:moveTo>
                    <a:pt x="148" y="682"/>
                  </a:moveTo>
                  <a:lnTo>
                    <a:pt x="148" y="682"/>
                  </a:lnTo>
                  <a:cubicBezTo>
                    <a:pt x="246" y="779"/>
                    <a:pt x="390" y="779"/>
                    <a:pt x="487" y="779"/>
                  </a:cubicBezTo>
                  <a:cubicBezTo>
                    <a:pt x="390" y="779"/>
                    <a:pt x="246" y="729"/>
                    <a:pt x="148" y="68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54" name="Google Shape;4354;p67"/>
            <p:cNvSpPr/>
            <p:nvPr/>
          </p:nvSpPr>
          <p:spPr>
            <a:xfrm>
              <a:off x="6059141" y="470926"/>
              <a:ext cx="16415" cy="8622"/>
            </a:xfrm>
            <a:custGeom>
              <a:avLst/>
              <a:gdLst/>
              <a:ahLst/>
              <a:cxnLst/>
              <a:rect l="l" t="t" r="r" b="b"/>
              <a:pathLst>
                <a:path w="99" h="52" extrusionOk="0">
                  <a:moveTo>
                    <a:pt x="98" y="1"/>
                  </a:moveTo>
                  <a:cubicBezTo>
                    <a:pt x="47" y="1"/>
                    <a:pt x="1" y="1"/>
                    <a:pt x="1" y="51"/>
                  </a:cubicBezTo>
                  <a:cubicBezTo>
                    <a:pt x="47" y="51"/>
                    <a:pt x="47" y="1"/>
                    <a:pt x="9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55" name="Google Shape;4355;p67"/>
            <p:cNvSpPr/>
            <p:nvPr/>
          </p:nvSpPr>
          <p:spPr>
            <a:xfrm>
              <a:off x="6066934" y="521498"/>
              <a:ext cx="16249" cy="14260"/>
            </a:xfrm>
            <a:custGeom>
              <a:avLst/>
              <a:gdLst/>
              <a:ahLst/>
              <a:cxnLst/>
              <a:rect l="l" t="t" r="r" b="b"/>
              <a:pathLst>
                <a:path w="98" h="86" extrusionOk="0">
                  <a:moveTo>
                    <a:pt x="92" y="0"/>
                  </a:moveTo>
                  <a:cubicBezTo>
                    <a:pt x="86" y="0"/>
                    <a:pt x="74" y="13"/>
                    <a:pt x="51" y="38"/>
                  </a:cubicBezTo>
                  <a:cubicBezTo>
                    <a:pt x="51" y="38"/>
                    <a:pt x="0" y="38"/>
                    <a:pt x="0" y="85"/>
                  </a:cubicBezTo>
                  <a:cubicBezTo>
                    <a:pt x="51" y="85"/>
                    <a:pt x="51" y="38"/>
                    <a:pt x="98" y="38"/>
                  </a:cubicBezTo>
                  <a:cubicBezTo>
                    <a:pt x="98" y="13"/>
                    <a:pt x="98" y="0"/>
                    <a:pt x="92" y="0"/>
                  </a:cubicBez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56" name="Google Shape;4356;p67"/>
            <p:cNvSpPr/>
            <p:nvPr/>
          </p:nvSpPr>
          <p:spPr>
            <a:xfrm>
              <a:off x="6099267" y="543883"/>
              <a:ext cx="8456" cy="16415"/>
            </a:xfrm>
            <a:custGeom>
              <a:avLst/>
              <a:gdLst/>
              <a:ahLst/>
              <a:cxnLst/>
              <a:rect l="l" t="t" r="r" b="b"/>
              <a:pathLst>
                <a:path w="51" h="99" extrusionOk="0">
                  <a:moveTo>
                    <a:pt x="0" y="1"/>
                  </a:moveTo>
                  <a:lnTo>
                    <a:pt x="0" y="48"/>
                  </a:lnTo>
                  <a:lnTo>
                    <a:pt x="0" y="98"/>
                  </a:lnTo>
                  <a:cubicBezTo>
                    <a:pt x="0" y="98"/>
                    <a:pt x="0" y="48"/>
                    <a:pt x="51" y="48"/>
                  </a:cubicBezTo>
                  <a:cubicBezTo>
                    <a:pt x="51" y="48"/>
                    <a:pt x="51" y="1"/>
                    <a:pt x="0" y="1"/>
                  </a:cubicBez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57" name="Google Shape;4357;p67"/>
            <p:cNvSpPr/>
            <p:nvPr/>
          </p:nvSpPr>
          <p:spPr>
            <a:xfrm>
              <a:off x="6002267" y="503259"/>
              <a:ext cx="24706" cy="166"/>
            </a:xfrm>
            <a:custGeom>
              <a:avLst/>
              <a:gdLst/>
              <a:ahLst/>
              <a:cxnLst/>
              <a:rect l="l" t="t" r="r" b="b"/>
              <a:pathLst>
                <a:path w="149" h="1" extrusionOk="0">
                  <a:moveTo>
                    <a:pt x="98" y="0"/>
                  </a:moveTo>
                  <a:lnTo>
                    <a:pt x="1" y="0"/>
                  </a:lnTo>
                  <a:lnTo>
                    <a:pt x="1" y="0"/>
                  </a:lnTo>
                  <a:lnTo>
                    <a:pt x="1" y="0"/>
                  </a:lnTo>
                  <a:lnTo>
                    <a:pt x="98" y="0"/>
                  </a:lnTo>
                  <a:lnTo>
                    <a:pt x="14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58" name="Google Shape;4358;p67"/>
            <p:cNvSpPr/>
            <p:nvPr/>
          </p:nvSpPr>
          <p:spPr>
            <a:xfrm>
              <a:off x="6002267" y="567760"/>
              <a:ext cx="24706" cy="16415"/>
            </a:xfrm>
            <a:custGeom>
              <a:avLst/>
              <a:gdLst/>
              <a:ahLst/>
              <a:cxnLst/>
              <a:rect l="l" t="t" r="r" b="b"/>
              <a:pathLst>
                <a:path w="149" h="99" extrusionOk="0">
                  <a:moveTo>
                    <a:pt x="149" y="1"/>
                  </a:moveTo>
                  <a:cubicBezTo>
                    <a:pt x="98" y="52"/>
                    <a:pt x="52" y="52"/>
                    <a:pt x="52" y="52"/>
                  </a:cubicBezTo>
                  <a:cubicBezTo>
                    <a:pt x="1" y="52"/>
                    <a:pt x="1" y="52"/>
                    <a:pt x="1" y="98"/>
                  </a:cubicBezTo>
                  <a:lnTo>
                    <a:pt x="52" y="98"/>
                  </a:lnTo>
                  <a:cubicBezTo>
                    <a:pt x="98" y="98"/>
                    <a:pt x="98" y="52"/>
                    <a:pt x="149" y="52"/>
                  </a:cubicBezTo>
                  <a:lnTo>
                    <a:pt x="149" y="1"/>
                  </a:ln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59" name="Google Shape;4359;p67"/>
            <p:cNvSpPr/>
            <p:nvPr/>
          </p:nvSpPr>
          <p:spPr>
            <a:xfrm>
              <a:off x="6059141" y="608549"/>
              <a:ext cx="7959" cy="16249"/>
            </a:xfrm>
            <a:custGeom>
              <a:avLst/>
              <a:gdLst/>
              <a:ahLst/>
              <a:cxnLst/>
              <a:rect l="l" t="t" r="r" b="b"/>
              <a:pathLst>
                <a:path w="48" h="98" extrusionOk="0">
                  <a:moveTo>
                    <a:pt x="47" y="0"/>
                  </a:moveTo>
                  <a:cubicBezTo>
                    <a:pt x="47" y="47"/>
                    <a:pt x="47" y="47"/>
                    <a:pt x="1" y="98"/>
                  </a:cubicBezTo>
                  <a:lnTo>
                    <a:pt x="47" y="98"/>
                  </a:lnTo>
                  <a:lnTo>
                    <a:pt x="47" y="0"/>
                  </a:lnTo>
                  <a:close/>
                </a:path>
              </a:pathLst>
            </a:custGeom>
            <a:solidFill>
              <a:srgbClr val="274F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60" name="Google Shape;4360;p67"/>
            <p:cNvSpPr/>
            <p:nvPr/>
          </p:nvSpPr>
          <p:spPr>
            <a:xfrm>
              <a:off x="6059141" y="713176"/>
              <a:ext cx="322998" cy="161499"/>
            </a:xfrm>
            <a:custGeom>
              <a:avLst/>
              <a:gdLst/>
              <a:ahLst/>
              <a:cxnLst/>
              <a:rect l="l" t="t" r="r" b="b"/>
              <a:pathLst>
                <a:path w="1948" h="974" extrusionOk="0">
                  <a:moveTo>
                    <a:pt x="1" y="0"/>
                  </a:moveTo>
                  <a:cubicBezTo>
                    <a:pt x="1" y="0"/>
                    <a:pt x="1" y="974"/>
                    <a:pt x="924" y="974"/>
                  </a:cubicBezTo>
                  <a:cubicBezTo>
                    <a:pt x="1948" y="974"/>
                    <a:pt x="1897" y="0"/>
                    <a:pt x="189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61" name="Google Shape;4361;p67"/>
            <p:cNvSpPr/>
            <p:nvPr/>
          </p:nvSpPr>
          <p:spPr>
            <a:xfrm>
              <a:off x="6083017" y="680843"/>
              <a:ext cx="331454" cy="169955"/>
            </a:xfrm>
            <a:custGeom>
              <a:avLst/>
              <a:gdLst/>
              <a:ahLst/>
              <a:cxnLst/>
              <a:rect l="l" t="t" r="r" b="b"/>
              <a:pathLst>
                <a:path w="1999" h="1025" extrusionOk="0">
                  <a:moveTo>
                    <a:pt x="1" y="0"/>
                  </a:moveTo>
                  <a:cubicBezTo>
                    <a:pt x="1" y="0"/>
                    <a:pt x="1" y="1025"/>
                    <a:pt x="928" y="1025"/>
                  </a:cubicBezTo>
                  <a:cubicBezTo>
                    <a:pt x="1999" y="1025"/>
                    <a:pt x="1901" y="0"/>
                    <a:pt x="19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62" name="Google Shape;4362;p67"/>
            <p:cNvSpPr/>
            <p:nvPr/>
          </p:nvSpPr>
          <p:spPr>
            <a:xfrm>
              <a:off x="5953851" y="858426"/>
              <a:ext cx="1017244" cy="40789"/>
            </a:xfrm>
            <a:custGeom>
              <a:avLst/>
              <a:gdLst/>
              <a:ahLst/>
              <a:cxnLst/>
              <a:rect l="l" t="t" r="r" b="b"/>
              <a:pathLst>
                <a:path w="6135" h="246" extrusionOk="0">
                  <a:moveTo>
                    <a:pt x="1" y="0"/>
                  </a:moveTo>
                  <a:lnTo>
                    <a:pt x="1" y="246"/>
                  </a:lnTo>
                  <a:lnTo>
                    <a:pt x="6135" y="246"/>
                  </a:lnTo>
                  <a:lnTo>
                    <a:pt x="613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63" name="Google Shape;4363;p67"/>
            <p:cNvSpPr/>
            <p:nvPr/>
          </p:nvSpPr>
          <p:spPr>
            <a:xfrm>
              <a:off x="5953851" y="858426"/>
              <a:ext cx="137788" cy="40789"/>
            </a:xfrm>
            <a:custGeom>
              <a:avLst/>
              <a:gdLst/>
              <a:ahLst/>
              <a:cxnLst/>
              <a:rect l="l" t="t" r="r" b="b"/>
              <a:pathLst>
                <a:path w="831" h="246" extrusionOk="0">
                  <a:moveTo>
                    <a:pt x="1" y="0"/>
                  </a:moveTo>
                  <a:lnTo>
                    <a:pt x="1" y="246"/>
                  </a:lnTo>
                  <a:lnTo>
                    <a:pt x="830" y="246"/>
                  </a:lnTo>
                  <a:lnTo>
                    <a:pt x="83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 name="Rectangle 1">
            <a:extLst>
              <a:ext uri="{FF2B5EF4-FFF2-40B4-BE49-F238E27FC236}">
                <a16:creationId xmlns:a16="http://schemas.microsoft.com/office/drawing/2014/main" xmlns="" id="{FD0A096A-8F4F-D4FD-65E9-03D6D3EB626C}"/>
              </a:ext>
            </a:extLst>
          </p:cNvPr>
          <p:cNvSpPr/>
          <p:nvPr/>
        </p:nvSpPr>
        <p:spPr>
          <a:xfrm>
            <a:off x="685800" y="3445957"/>
            <a:ext cx="3103562" cy="92075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D0C0C"/>
                </a:solidFill>
                <a:cs typeface="Arial"/>
              </a:rPr>
              <a:t>Supervised by: Dr. Manar </a:t>
            </a:r>
            <a:r>
              <a:rPr lang="en-US" dirty="0" err="1">
                <a:solidFill>
                  <a:srgbClr val="0D0C0C"/>
                </a:solidFill>
                <a:cs typeface="Arial"/>
              </a:rPr>
              <a:t>Qamhieh</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63"/>
        <p:cNvGrpSpPr/>
        <p:nvPr/>
      </p:nvGrpSpPr>
      <p:grpSpPr>
        <a:xfrm>
          <a:off x="0" y="0"/>
          <a:ext cx="0" cy="0"/>
          <a:chOff x="0" y="0"/>
          <a:chExt cx="0" cy="0"/>
        </a:xfrm>
      </p:grpSpPr>
      <p:sp>
        <p:nvSpPr>
          <p:cNvPr id="1364" name="Google Shape;1364;p38"/>
          <p:cNvSpPr txBox="1">
            <a:spLocks noGrp="1"/>
          </p:cNvSpPr>
          <p:nvPr>
            <p:ph type="title"/>
          </p:nvPr>
        </p:nvSpPr>
        <p:spPr>
          <a:xfrm>
            <a:off x="3733800" y="749838"/>
            <a:ext cx="3697292" cy="540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2400" dirty="0"/>
              <a:t>Motives</a:t>
            </a:r>
            <a:endParaRPr lang="en-US" sz="2400" dirty="0"/>
          </a:p>
        </p:txBody>
      </p:sp>
      <p:grpSp>
        <p:nvGrpSpPr>
          <p:cNvPr id="1365" name="Google Shape;1365;p38"/>
          <p:cNvGrpSpPr/>
          <p:nvPr/>
        </p:nvGrpSpPr>
        <p:grpSpPr>
          <a:xfrm flipH="1">
            <a:off x="1067518" y="1569824"/>
            <a:ext cx="1201920" cy="1917002"/>
            <a:chOff x="6159915" y="1646224"/>
            <a:chExt cx="2016306" cy="3215907"/>
          </a:xfrm>
        </p:grpSpPr>
        <p:sp>
          <p:nvSpPr>
            <p:cNvPr id="1366" name="Google Shape;1366;p38"/>
            <p:cNvSpPr/>
            <p:nvPr/>
          </p:nvSpPr>
          <p:spPr>
            <a:xfrm>
              <a:off x="6236837" y="4418263"/>
              <a:ext cx="1939384" cy="443867"/>
            </a:xfrm>
            <a:custGeom>
              <a:avLst/>
              <a:gdLst/>
              <a:ahLst/>
              <a:cxnLst/>
              <a:rect l="l" t="t" r="r" b="b"/>
              <a:pathLst>
                <a:path w="32525" h="7444" extrusionOk="0">
                  <a:moveTo>
                    <a:pt x="23706" y="1"/>
                  </a:moveTo>
                  <a:cubicBezTo>
                    <a:pt x="23307" y="1"/>
                    <a:pt x="22917" y="19"/>
                    <a:pt x="22539" y="63"/>
                  </a:cubicBezTo>
                  <a:cubicBezTo>
                    <a:pt x="20257" y="200"/>
                    <a:pt x="17974" y="770"/>
                    <a:pt x="15829" y="919"/>
                  </a:cubicBezTo>
                  <a:cubicBezTo>
                    <a:pt x="14221" y="1083"/>
                    <a:pt x="12612" y="1119"/>
                    <a:pt x="11002" y="1119"/>
                  </a:cubicBezTo>
                  <a:cubicBezTo>
                    <a:pt x="9720" y="1119"/>
                    <a:pt x="8438" y="1096"/>
                    <a:pt x="7156" y="1096"/>
                  </a:cubicBezTo>
                  <a:cubicBezTo>
                    <a:pt x="5911" y="1096"/>
                    <a:pt x="4667" y="1118"/>
                    <a:pt x="3424" y="1204"/>
                  </a:cubicBezTo>
                  <a:cubicBezTo>
                    <a:pt x="2283" y="1341"/>
                    <a:pt x="1141" y="1341"/>
                    <a:pt x="708" y="2482"/>
                  </a:cubicBezTo>
                  <a:cubicBezTo>
                    <a:pt x="0" y="4194"/>
                    <a:pt x="1278" y="5335"/>
                    <a:pt x="2705" y="5769"/>
                  </a:cubicBezTo>
                  <a:cubicBezTo>
                    <a:pt x="5273" y="6476"/>
                    <a:pt x="7989" y="7047"/>
                    <a:pt x="10693" y="7332"/>
                  </a:cubicBezTo>
                  <a:cubicBezTo>
                    <a:pt x="11692" y="7406"/>
                    <a:pt x="12691" y="7443"/>
                    <a:pt x="13672" y="7443"/>
                  </a:cubicBezTo>
                  <a:cubicBezTo>
                    <a:pt x="14653" y="7443"/>
                    <a:pt x="15618" y="7406"/>
                    <a:pt x="16548" y="7332"/>
                  </a:cubicBezTo>
                  <a:cubicBezTo>
                    <a:pt x="20108" y="7332"/>
                    <a:pt x="23680" y="7195"/>
                    <a:pt x="27241" y="7047"/>
                  </a:cubicBezTo>
                  <a:cubicBezTo>
                    <a:pt x="29101" y="7047"/>
                    <a:pt x="31098" y="6762"/>
                    <a:pt x="31806" y="5198"/>
                  </a:cubicBezTo>
                  <a:cubicBezTo>
                    <a:pt x="32525" y="3909"/>
                    <a:pt x="31806" y="2345"/>
                    <a:pt x="30665" y="1489"/>
                  </a:cubicBezTo>
                  <a:cubicBezTo>
                    <a:pt x="29524" y="633"/>
                    <a:pt x="28097" y="348"/>
                    <a:pt x="26670" y="200"/>
                  </a:cubicBezTo>
                  <a:cubicBezTo>
                    <a:pt x="25665" y="103"/>
                    <a:pt x="24660" y="1"/>
                    <a:pt x="2370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67" name="Google Shape;1367;p38"/>
            <p:cNvSpPr/>
            <p:nvPr/>
          </p:nvSpPr>
          <p:spPr>
            <a:xfrm>
              <a:off x="6861215" y="3465449"/>
              <a:ext cx="379410" cy="979501"/>
            </a:xfrm>
            <a:custGeom>
              <a:avLst/>
              <a:gdLst/>
              <a:ahLst/>
              <a:cxnLst/>
              <a:rect l="l" t="t" r="r" b="b"/>
              <a:pathLst>
                <a:path w="6363" h="16427" extrusionOk="0">
                  <a:moveTo>
                    <a:pt x="3078" y="0"/>
                  </a:moveTo>
                  <a:cubicBezTo>
                    <a:pt x="2845" y="0"/>
                    <a:pt x="2608" y="21"/>
                    <a:pt x="2368" y="65"/>
                  </a:cubicBezTo>
                  <a:cubicBezTo>
                    <a:pt x="2368" y="65"/>
                    <a:pt x="1934" y="4196"/>
                    <a:pt x="1797" y="4766"/>
                  </a:cubicBezTo>
                  <a:cubicBezTo>
                    <a:pt x="1227" y="5908"/>
                    <a:pt x="85" y="8909"/>
                    <a:pt x="85" y="15608"/>
                  </a:cubicBezTo>
                  <a:cubicBezTo>
                    <a:pt x="1" y="16181"/>
                    <a:pt x="291" y="16427"/>
                    <a:pt x="609" y="16427"/>
                  </a:cubicBezTo>
                  <a:cubicBezTo>
                    <a:pt x="849" y="16427"/>
                    <a:pt x="1104" y="16287"/>
                    <a:pt x="1227" y="16042"/>
                  </a:cubicBezTo>
                  <a:cubicBezTo>
                    <a:pt x="1512" y="15471"/>
                    <a:pt x="3646" y="11043"/>
                    <a:pt x="3794" y="9765"/>
                  </a:cubicBezTo>
                  <a:cubicBezTo>
                    <a:pt x="3931" y="8909"/>
                    <a:pt x="4217" y="7905"/>
                    <a:pt x="4217" y="7197"/>
                  </a:cubicBezTo>
                  <a:cubicBezTo>
                    <a:pt x="4365" y="6478"/>
                    <a:pt x="4502" y="5771"/>
                    <a:pt x="4787" y="5052"/>
                  </a:cubicBezTo>
                  <a:cubicBezTo>
                    <a:pt x="5358" y="3774"/>
                    <a:pt x="6214" y="2062"/>
                    <a:pt x="6362" y="1343"/>
                  </a:cubicBezTo>
                  <a:cubicBezTo>
                    <a:pt x="5512" y="618"/>
                    <a:pt x="4360" y="0"/>
                    <a:pt x="3078" y="0"/>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68" name="Google Shape;1368;p38"/>
            <p:cNvSpPr/>
            <p:nvPr/>
          </p:nvSpPr>
          <p:spPr>
            <a:xfrm>
              <a:off x="6805760" y="4328044"/>
              <a:ext cx="153779" cy="267429"/>
            </a:xfrm>
            <a:custGeom>
              <a:avLst/>
              <a:gdLst/>
              <a:ahLst/>
              <a:cxnLst/>
              <a:rect l="l" t="t" r="r" b="b"/>
              <a:pathLst>
                <a:path w="2579" h="4485" extrusionOk="0">
                  <a:moveTo>
                    <a:pt x="1015" y="1"/>
                  </a:moveTo>
                  <a:cubicBezTo>
                    <a:pt x="1015" y="149"/>
                    <a:pt x="445" y="3139"/>
                    <a:pt x="160" y="3995"/>
                  </a:cubicBezTo>
                  <a:cubicBezTo>
                    <a:pt x="0" y="4396"/>
                    <a:pt x="551" y="4485"/>
                    <a:pt x="1069" y="4485"/>
                  </a:cubicBezTo>
                  <a:cubicBezTo>
                    <a:pt x="1480" y="4485"/>
                    <a:pt x="1871" y="4429"/>
                    <a:pt x="1871" y="4429"/>
                  </a:cubicBezTo>
                  <a:cubicBezTo>
                    <a:pt x="1871" y="4429"/>
                    <a:pt x="1871" y="3573"/>
                    <a:pt x="2294" y="1713"/>
                  </a:cubicBezTo>
                  <a:cubicBezTo>
                    <a:pt x="2294" y="1427"/>
                    <a:pt x="2579" y="571"/>
                    <a:pt x="2579" y="571"/>
                  </a:cubicBezTo>
                  <a:cubicBezTo>
                    <a:pt x="2579" y="571"/>
                    <a:pt x="2008" y="434"/>
                    <a:pt x="1723" y="434"/>
                  </a:cubicBezTo>
                  <a:cubicBezTo>
                    <a:pt x="1301" y="286"/>
                    <a:pt x="1015" y="1"/>
                    <a:pt x="10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69" name="Google Shape;1369;p38"/>
            <p:cNvSpPr/>
            <p:nvPr/>
          </p:nvSpPr>
          <p:spPr>
            <a:xfrm>
              <a:off x="6704330" y="4489162"/>
              <a:ext cx="281084" cy="264865"/>
            </a:xfrm>
            <a:custGeom>
              <a:avLst/>
              <a:gdLst/>
              <a:ahLst/>
              <a:cxnLst/>
              <a:rect l="l" t="t" r="r" b="b"/>
              <a:pathLst>
                <a:path w="4714" h="4442" extrusionOk="0">
                  <a:moveTo>
                    <a:pt x="1918" y="0"/>
                  </a:moveTo>
                  <a:cubicBezTo>
                    <a:pt x="1575" y="0"/>
                    <a:pt x="1565" y="909"/>
                    <a:pt x="1427" y="1441"/>
                  </a:cubicBezTo>
                  <a:cubicBezTo>
                    <a:pt x="1427" y="2149"/>
                    <a:pt x="1427" y="2297"/>
                    <a:pt x="719" y="2868"/>
                  </a:cubicBezTo>
                  <a:cubicBezTo>
                    <a:pt x="434" y="3005"/>
                    <a:pt x="0" y="3575"/>
                    <a:pt x="286" y="4009"/>
                  </a:cubicBezTo>
                  <a:cubicBezTo>
                    <a:pt x="471" y="4283"/>
                    <a:pt x="1677" y="4441"/>
                    <a:pt x="2696" y="4441"/>
                  </a:cubicBezTo>
                  <a:cubicBezTo>
                    <a:pt x="3248" y="4441"/>
                    <a:pt x="3746" y="4395"/>
                    <a:pt x="3995" y="4294"/>
                  </a:cubicBezTo>
                  <a:cubicBezTo>
                    <a:pt x="4714" y="3861"/>
                    <a:pt x="4280" y="3438"/>
                    <a:pt x="4143" y="2720"/>
                  </a:cubicBezTo>
                  <a:cubicBezTo>
                    <a:pt x="4143" y="2012"/>
                    <a:pt x="3858" y="871"/>
                    <a:pt x="3709" y="871"/>
                  </a:cubicBezTo>
                  <a:cubicBezTo>
                    <a:pt x="3664" y="821"/>
                    <a:pt x="3633" y="805"/>
                    <a:pt x="3613" y="805"/>
                  </a:cubicBezTo>
                  <a:cubicBezTo>
                    <a:pt x="3572" y="805"/>
                    <a:pt x="3572" y="871"/>
                    <a:pt x="3572" y="871"/>
                  </a:cubicBezTo>
                  <a:cubicBezTo>
                    <a:pt x="3572" y="871"/>
                    <a:pt x="3446" y="1312"/>
                    <a:pt x="3317" y="1312"/>
                  </a:cubicBezTo>
                  <a:cubicBezTo>
                    <a:pt x="3253" y="1312"/>
                    <a:pt x="3188" y="1202"/>
                    <a:pt x="3139" y="871"/>
                  </a:cubicBezTo>
                  <a:cubicBezTo>
                    <a:pt x="3002" y="300"/>
                    <a:pt x="2716" y="152"/>
                    <a:pt x="1997" y="15"/>
                  </a:cubicBezTo>
                  <a:cubicBezTo>
                    <a:pt x="1969" y="5"/>
                    <a:pt x="1942" y="0"/>
                    <a:pt x="191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0" name="Google Shape;1370;p38"/>
            <p:cNvSpPr/>
            <p:nvPr/>
          </p:nvSpPr>
          <p:spPr>
            <a:xfrm>
              <a:off x="6713156" y="4685342"/>
              <a:ext cx="263434" cy="68691"/>
            </a:xfrm>
            <a:custGeom>
              <a:avLst/>
              <a:gdLst/>
              <a:ahLst/>
              <a:cxnLst/>
              <a:rect l="l" t="t" r="r" b="b"/>
              <a:pathLst>
                <a:path w="4418" h="1152" extrusionOk="0">
                  <a:moveTo>
                    <a:pt x="4132" y="0"/>
                  </a:moveTo>
                  <a:cubicBezTo>
                    <a:pt x="3277" y="488"/>
                    <a:pt x="2475" y="638"/>
                    <a:pt x="1804" y="638"/>
                  </a:cubicBezTo>
                  <a:cubicBezTo>
                    <a:pt x="906" y="638"/>
                    <a:pt x="242" y="370"/>
                    <a:pt x="1" y="285"/>
                  </a:cubicBezTo>
                  <a:lnTo>
                    <a:pt x="1" y="285"/>
                  </a:lnTo>
                  <a:cubicBezTo>
                    <a:pt x="1" y="434"/>
                    <a:pt x="1" y="571"/>
                    <a:pt x="138" y="719"/>
                  </a:cubicBezTo>
                  <a:cubicBezTo>
                    <a:pt x="323" y="993"/>
                    <a:pt x="1529" y="1151"/>
                    <a:pt x="2548" y="1151"/>
                  </a:cubicBezTo>
                  <a:cubicBezTo>
                    <a:pt x="3100" y="1151"/>
                    <a:pt x="3598" y="1105"/>
                    <a:pt x="3847" y="1004"/>
                  </a:cubicBezTo>
                  <a:cubicBezTo>
                    <a:pt x="4417" y="719"/>
                    <a:pt x="4280" y="434"/>
                    <a:pt x="41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1" name="Google Shape;1371;p38"/>
            <p:cNvSpPr/>
            <p:nvPr/>
          </p:nvSpPr>
          <p:spPr>
            <a:xfrm>
              <a:off x="6766941" y="4639487"/>
              <a:ext cx="104825" cy="24328"/>
            </a:xfrm>
            <a:custGeom>
              <a:avLst/>
              <a:gdLst/>
              <a:ahLst/>
              <a:cxnLst/>
              <a:rect l="l" t="t" r="r" b="b"/>
              <a:pathLst>
                <a:path w="1758" h="408" extrusionOk="0">
                  <a:moveTo>
                    <a:pt x="92" y="199"/>
                  </a:moveTo>
                  <a:cubicBezTo>
                    <a:pt x="0" y="199"/>
                    <a:pt x="31" y="264"/>
                    <a:pt x="61" y="264"/>
                  </a:cubicBezTo>
                  <a:cubicBezTo>
                    <a:pt x="76" y="264"/>
                    <a:pt x="92" y="248"/>
                    <a:pt x="92" y="199"/>
                  </a:cubicBezTo>
                  <a:close/>
                  <a:moveTo>
                    <a:pt x="846" y="0"/>
                  </a:moveTo>
                  <a:cubicBezTo>
                    <a:pt x="603" y="0"/>
                    <a:pt x="347" y="71"/>
                    <a:pt x="92" y="199"/>
                  </a:cubicBezTo>
                  <a:cubicBezTo>
                    <a:pt x="325" y="142"/>
                    <a:pt x="559" y="109"/>
                    <a:pt x="783" y="109"/>
                  </a:cubicBezTo>
                  <a:cubicBezTo>
                    <a:pt x="1106" y="109"/>
                    <a:pt x="1410" y="178"/>
                    <a:pt x="1666" y="347"/>
                  </a:cubicBezTo>
                  <a:cubicBezTo>
                    <a:pt x="1427" y="107"/>
                    <a:pt x="1146" y="0"/>
                    <a:pt x="846" y="0"/>
                  </a:cubicBezTo>
                  <a:close/>
                  <a:moveTo>
                    <a:pt x="1666" y="347"/>
                  </a:moveTo>
                  <a:cubicBezTo>
                    <a:pt x="1666" y="393"/>
                    <a:pt x="1682" y="408"/>
                    <a:pt x="1697" y="408"/>
                  </a:cubicBezTo>
                  <a:cubicBezTo>
                    <a:pt x="1727" y="408"/>
                    <a:pt x="1758" y="347"/>
                    <a:pt x="1666" y="347"/>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2" name="Google Shape;1372;p38"/>
            <p:cNvSpPr/>
            <p:nvPr/>
          </p:nvSpPr>
          <p:spPr>
            <a:xfrm>
              <a:off x="6781193" y="4626130"/>
              <a:ext cx="93317" cy="25222"/>
            </a:xfrm>
            <a:custGeom>
              <a:avLst/>
              <a:gdLst/>
              <a:ahLst/>
              <a:cxnLst/>
              <a:rect l="l" t="t" r="r" b="b"/>
              <a:pathLst>
                <a:path w="1565" h="423" extrusionOk="0">
                  <a:moveTo>
                    <a:pt x="708" y="0"/>
                  </a:moveTo>
                  <a:cubicBezTo>
                    <a:pt x="572" y="0"/>
                    <a:pt x="138" y="0"/>
                    <a:pt x="1" y="137"/>
                  </a:cubicBezTo>
                  <a:cubicBezTo>
                    <a:pt x="1" y="137"/>
                    <a:pt x="1" y="203"/>
                    <a:pt x="41" y="203"/>
                  </a:cubicBezTo>
                  <a:cubicBezTo>
                    <a:pt x="62" y="203"/>
                    <a:pt x="92" y="187"/>
                    <a:pt x="138" y="137"/>
                  </a:cubicBezTo>
                  <a:lnTo>
                    <a:pt x="572" y="137"/>
                  </a:lnTo>
                  <a:cubicBezTo>
                    <a:pt x="857" y="137"/>
                    <a:pt x="1142" y="286"/>
                    <a:pt x="1427" y="423"/>
                  </a:cubicBezTo>
                  <a:cubicBezTo>
                    <a:pt x="1427" y="423"/>
                    <a:pt x="1564" y="423"/>
                    <a:pt x="1427" y="286"/>
                  </a:cubicBezTo>
                  <a:cubicBezTo>
                    <a:pt x="1279" y="137"/>
                    <a:pt x="994" y="0"/>
                    <a:pt x="708"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3" name="Google Shape;1373;p38"/>
            <p:cNvSpPr/>
            <p:nvPr/>
          </p:nvSpPr>
          <p:spPr>
            <a:xfrm>
              <a:off x="6781193" y="4614085"/>
              <a:ext cx="93317" cy="24209"/>
            </a:xfrm>
            <a:custGeom>
              <a:avLst/>
              <a:gdLst/>
              <a:ahLst/>
              <a:cxnLst/>
              <a:rect l="l" t="t" r="r" b="b"/>
              <a:pathLst>
                <a:path w="1565" h="406" extrusionOk="0">
                  <a:moveTo>
                    <a:pt x="508" y="0"/>
                  </a:moveTo>
                  <a:cubicBezTo>
                    <a:pt x="378" y="0"/>
                    <a:pt x="253" y="17"/>
                    <a:pt x="138" y="54"/>
                  </a:cubicBezTo>
                  <a:cubicBezTo>
                    <a:pt x="1" y="54"/>
                    <a:pt x="138" y="202"/>
                    <a:pt x="138" y="202"/>
                  </a:cubicBezTo>
                  <a:cubicBezTo>
                    <a:pt x="266" y="158"/>
                    <a:pt x="393" y="141"/>
                    <a:pt x="520" y="141"/>
                  </a:cubicBezTo>
                  <a:cubicBezTo>
                    <a:pt x="822" y="141"/>
                    <a:pt x="1122" y="243"/>
                    <a:pt x="1427" y="339"/>
                  </a:cubicBezTo>
                  <a:cubicBezTo>
                    <a:pt x="1473" y="389"/>
                    <a:pt x="1504" y="405"/>
                    <a:pt x="1524" y="405"/>
                  </a:cubicBezTo>
                  <a:cubicBezTo>
                    <a:pt x="1564" y="405"/>
                    <a:pt x="1564" y="339"/>
                    <a:pt x="1564" y="339"/>
                  </a:cubicBezTo>
                  <a:cubicBezTo>
                    <a:pt x="1255" y="130"/>
                    <a:pt x="865" y="0"/>
                    <a:pt x="508"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4" name="Google Shape;1374;p38"/>
            <p:cNvSpPr/>
            <p:nvPr/>
          </p:nvSpPr>
          <p:spPr>
            <a:xfrm>
              <a:off x="6798246" y="4597091"/>
              <a:ext cx="85088" cy="29098"/>
            </a:xfrm>
            <a:custGeom>
              <a:avLst/>
              <a:gdLst/>
              <a:ahLst/>
              <a:cxnLst/>
              <a:rect l="l" t="t" r="r" b="b"/>
              <a:pathLst>
                <a:path w="1427" h="488" extrusionOk="0">
                  <a:moveTo>
                    <a:pt x="427" y="0"/>
                  </a:moveTo>
                  <a:cubicBezTo>
                    <a:pt x="294" y="0"/>
                    <a:pt x="152" y="17"/>
                    <a:pt x="0" y="54"/>
                  </a:cubicBezTo>
                  <a:cubicBezTo>
                    <a:pt x="0" y="54"/>
                    <a:pt x="0" y="202"/>
                    <a:pt x="137" y="202"/>
                  </a:cubicBezTo>
                  <a:cubicBezTo>
                    <a:pt x="254" y="162"/>
                    <a:pt x="370" y="144"/>
                    <a:pt x="483" y="144"/>
                  </a:cubicBezTo>
                  <a:cubicBezTo>
                    <a:pt x="789" y="144"/>
                    <a:pt x="1070" y="279"/>
                    <a:pt x="1278" y="487"/>
                  </a:cubicBezTo>
                  <a:cubicBezTo>
                    <a:pt x="1427" y="487"/>
                    <a:pt x="1427" y="339"/>
                    <a:pt x="1427" y="339"/>
                  </a:cubicBezTo>
                  <a:cubicBezTo>
                    <a:pt x="1109" y="130"/>
                    <a:pt x="796" y="0"/>
                    <a:pt x="427"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5" name="Google Shape;1375;p38"/>
            <p:cNvSpPr/>
            <p:nvPr/>
          </p:nvSpPr>
          <p:spPr>
            <a:xfrm>
              <a:off x="6747204" y="4590591"/>
              <a:ext cx="170177" cy="54201"/>
            </a:xfrm>
            <a:custGeom>
              <a:avLst/>
              <a:gdLst/>
              <a:ahLst/>
              <a:cxnLst/>
              <a:rect l="l" t="t" r="r" b="b"/>
              <a:pathLst>
                <a:path w="2854" h="909" extrusionOk="0">
                  <a:moveTo>
                    <a:pt x="1033" y="311"/>
                  </a:moveTo>
                  <a:cubicBezTo>
                    <a:pt x="961" y="357"/>
                    <a:pt x="901" y="403"/>
                    <a:pt x="856" y="448"/>
                  </a:cubicBezTo>
                  <a:cubicBezTo>
                    <a:pt x="711" y="448"/>
                    <a:pt x="417" y="486"/>
                    <a:pt x="258" y="486"/>
                  </a:cubicBezTo>
                  <a:cubicBezTo>
                    <a:pt x="105" y="486"/>
                    <a:pt x="76" y="451"/>
                    <a:pt x="423" y="311"/>
                  </a:cubicBezTo>
                  <a:close/>
                  <a:moveTo>
                    <a:pt x="2134" y="163"/>
                  </a:moveTo>
                  <a:cubicBezTo>
                    <a:pt x="2420" y="311"/>
                    <a:pt x="2568" y="448"/>
                    <a:pt x="2420" y="733"/>
                  </a:cubicBezTo>
                  <a:cubicBezTo>
                    <a:pt x="2361" y="754"/>
                    <a:pt x="2301" y="763"/>
                    <a:pt x="2242" y="763"/>
                  </a:cubicBezTo>
                  <a:cubicBezTo>
                    <a:pt x="1948" y="763"/>
                    <a:pt x="1658" y="529"/>
                    <a:pt x="1428" y="310"/>
                  </a:cubicBezTo>
                  <a:lnTo>
                    <a:pt x="1428" y="310"/>
                  </a:lnTo>
                  <a:cubicBezTo>
                    <a:pt x="1565" y="163"/>
                    <a:pt x="1713" y="163"/>
                    <a:pt x="1849" y="163"/>
                  </a:cubicBezTo>
                  <a:close/>
                  <a:moveTo>
                    <a:pt x="1153" y="1"/>
                  </a:moveTo>
                  <a:cubicBezTo>
                    <a:pt x="1039" y="1"/>
                    <a:pt x="1000" y="82"/>
                    <a:pt x="1013" y="164"/>
                  </a:cubicBezTo>
                  <a:lnTo>
                    <a:pt x="1013" y="164"/>
                  </a:lnTo>
                  <a:cubicBezTo>
                    <a:pt x="641" y="168"/>
                    <a:pt x="229" y="192"/>
                    <a:pt x="0" y="311"/>
                  </a:cubicBezTo>
                  <a:cubicBezTo>
                    <a:pt x="0" y="448"/>
                    <a:pt x="0" y="596"/>
                    <a:pt x="137" y="596"/>
                  </a:cubicBezTo>
                  <a:cubicBezTo>
                    <a:pt x="218" y="622"/>
                    <a:pt x="298" y="633"/>
                    <a:pt x="377" y="633"/>
                  </a:cubicBezTo>
                  <a:cubicBezTo>
                    <a:pt x="654" y="633"/>
                    <a:pt x="928" y="501"/>
                    <a:pt x="1206" y="391"/>
                  </a:cubicBezTo>
                  <a:lnTo>
                    <a:pt x="1206" y="391"/>
                  </a:lnTo>
                  <a:cubicBezTo>
                    <a:pt x="1222" y="402"/>
                    <a:pt x="1239" y="406"/>
                    <a:pt x="1255" y="406"/>
                  </a:cubicBezTo>
                  <a:cubicBezTo>
                    <a:pt x="1260" y="406"/>
                    <a:pt x="1266" y="406"/>
                    <a:pt x="1271" y="405"/>
                  </a:cubicBezTo>
                  <a:lnTo>
                    <a:pt x="1271" y="405"/>
                  </a:lnTo>
                  <a:cubicBezTo>
                    <a:pt x="1574" y="638"/>
                    <a:pt x="1823" y="908"/>
                    <a:pt x="2205" y="908"/>
                  </a:cubicBezTo>
                  <a:cubicBezTo>
                    <a:pt x="2272" y="908"/>
                    <a:pt x="2343" y="900"/>
                    <a:pt x="2420" y="882"/>
                  </a:cubicBezTo>
                  <a:cubicBezTo>
                    <a:pt x="2705" y="882"/>
                    <a:pt x="2853" y="596"/>
                    <a:pt x="2705" y="311"/>
                  </a:cubicBezTo>
                  <a:cubicBezTo>
                    <a:pt x="2420" y="26"/>
                    <a:pt x="1849" y="26"/>
                    <a:pt x="1564" y="26"/>
                  </a:cubicBezTo>
                  <a:cubicBezTo>
                    <a:pt x="1501" y="56"/>
                    <a:pt x="1439" y="86"/>
                    <a:pt x="1378" y="117"/>
                  </a:cubicBezTo>
                  <a:lnTo>
                    <a:pt x="1378" y="117"/>
                  </a:lnTo>
                  <a:cubicBezTo>
                    <a:pt x="1359" y="81"/>
                    <a:pt x="1327" y="49"/>
                    <a:pt x="1278" y="26"/>
                  </a:cubicBezTo>
                  <a:cubicBezTo>
                    <a:pt x="1229" y="8"/>
                    <a:pt x="1188" y="1"/>
                    <a:pt x="1153"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6" name="Google Shape;1376;p38"/>
            <p:cNvSpPr/>
            <p:nvPr/>
          </p:nvSpPr>
          <p:spPr>
            <a:xfrm>
              <a:off x="6781193" y="4600251"/>
              <a:ext cx="42276" cy="72030"/>
            </a:xfrm>
            <a:custGeom>
              <a:avLst/>
              <a:gdLst/>
              <a:ahLst/>
              <a:cxnLst/>
              <a:rect l="l" t="t" r="r" b="b"/>
              <a:pathLst>
                <a:path w="709" h="1208" extrusionOk="0">
                  <a:moveTo>
                    <a:pt x="572" y="1"/>
                  </a:moveTo>
                  <a:cubicBezTo>
                    <a:pt x="572" y="434"/>
                    <a:pt x="286" y="857"/>
                    <a:pt x="1" y="1142"/>
                  </a:cubicBezTo>
                  <a:cubicBezTo>
                    <a:pt x="1" y="1142"/>
                    <a:pt x="1" y="1208"/>
                    <a:pt x="41" y="1208"/>
                  </a:cubicBezTo>
                  <a:cubicBezTo>
                    <a:pt x="62" y="1208"/>
                    <a:pt x="92" y="1191"/>
                    <a:pt x="138" y="1142"/>
                  </a:cubicBezTo>
                  <a:cubicBezTo>
                    <a:pt x="423" y="1005"/>
                    <a:pt x="708" y="434"/>
                    <a:pt x="708"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7" name="Google Shape;1377;p38"/>
            <p:cNvSpPr/>
            <p:nvPr/>
          </p:nvSpPr>
          <p:spPr>
            <a:xfrm>
              <a:off x="6823410" y="4600251"/>
              <a:ext cx="51101" cy="80616"/>
            </a:xfrm>
            <a:custGeom>
              <a:avLst/>
              <a:gdLst/>
              <a:ahLst/>
              <a:cxnLst/>
              <a:rect l="l" t="t" r="r" b="b"/>
              <a:pathLst>
                <a:path w="857" h="1352" extrusionOk="0">
                  <a:moveTo>
                    <a:pt x="149" y="1"/>
                  </a:moveTo>
                  <a:cubicBezTo>
                    <a:pt x="0" y="1"/>
                    <a:pt x="0" y="1"/>
                    <a:pt x="0" y="149"/>
                  </a:cubicBezTo>
                  <a:cubicBezTo>
                    <a:pt x="149" y="571"/>
                    <a:pt x="286" y="1142"/>
                    <a:pt x="719" y="1290"/>
                  </a:cubicBezTo>
                  <a:cubicBezTo>
                    <a:pt x="765" y="1336"/>
                    <a:pt x="796" y="1351"/>
                    <a:pt x="816" y="1351"/>
                  </a:cubicBezTo>
                  <a:cubicBezTo>
                    <a:pt x="856" y="1351"/>
                    <a:pt x="856" y="1290"/>
                    <a:pt x="856" y="1290"/>
                  </a:cubicBezTo>
                  <a:cubicBezTo>
                    <a:pt x="434" y="1005"/>
                    <a:pt x="286" y="571"/>
                    <a:pt x="149"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8" name="Google Shape;1378;p38"/>
            <p:cNvSpPr/>
            <p:nvPr/>
          </p:nvSpPr>
          <p:spPr>
            <a:xfrm>
              <a:off x="6917326" y="4609076"/>
              <a:ext cx="34047" cy="51101"/>
            </a:xfrm>
            <a:custGeom>
              <a:avLst/>
              <a:gdLst/>
              <a:ahLst/>
              <a:cxnLst/>
              <a:rect l="l" t="t" r="r" b="b"/>
              <a:pathLst>
                <a:path w="571" h="857" extrusionOk="0">
                  <a:moveTo>
                    <a:pt x="423" y="1"/>
                  </a:moveTo>
                  <a:lnTo>
                    <a:pt x="0" y="423"/>
                  </a:lnTo>
                  <a:lnTo>
                    <a:pt x="0" y="709"/>
                  </a:lnTo>
                  <a:lnTo>
                    <a:pt x="137" y="709"/>
                  </a:lnTo>
                  <a:cubicBezTo>
                    <a:pt x="286" y="857"/>
                    <a:pt x="286" y="857"/>
                    <a:pt x="423" y="857"/>
                  </a:cubicBezTo>
                  <a:lnTo>
                    <a:pt x="571" y="709"/>
                  </a:lnTo>
                  <a:cubicBezTo>
                    <a:pt x="571" y="572"/>
                    <a:pt x="423" y="572"/>
                    <a:pt x="423" y="423"/>
                  </a:cubicBezTo>
                  <a:lnTo>
                    <a:pt x="42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9" name="Google Shape;1379;p38"/>
            <p:cNvSpPr/>
            <p:nvPr/>
          </p:nvSpPr>
          <p:spPr>
            <a:xfrm>
              <a:off x="7401814" y="3465449"/>
              <a:ext cx="379410" cy="979501"/>
            </a:xfrm>
            <a:custGeom>
              <a:avLst/>
              <a:gdLst/>
              <a:ahLst/>
              <a:cxnLst/>
              <a:rect l="l" t="t" r="r" b="b"/>
              <a:pathLst>
                <a:path w="6363" h="16427" extrusionOk="0">
                  <a:moveTo>
                    <a:pt x="3285" y="0"/>
                  </a:moveTo>
                  <a:cubicBezTo>
                    <a:pt x="2003" y="0"/>
                    <a:pt x="851" y="618"/>
                    <a:pt x="1" y="1343"/>
                  </a:cubicBezTo>
                  <a:cubicBezTo>
                    <a:pt x="149" y="2062"/>
                    <a:pt x="1005" y="3774"/>
                    <a:pt x="1576" y="5052"/>
                  </a:cubicBezTo>
                  <a:cubicBezTo>
                    <a:pt x="1861" y="5771"/>
                    <a:pt x="1998" y="6478"/>
                    <a:pt x="2146" y="7197"/>
                  </a:cubicBezTo>
                  <a:cubicBezTo>
                    <a:pt x="2146" y="7905"/>
                    <a:pt x="2432" y="8909"/>
                    <a:pt x="2432" y="9765"/>
                  </a:cubicBezTo>
                  <a:cubicBezTo>
                    <a:pt x="2717" y="11043"/>
                    <a:pt x="4851" y="15471"/>
                    <a:pt x="5136" y="16042"/>
                  </a:cubicBezTo>
                  <a:cubicBezTo>
                    <a:pt x="5259" y="16287"/>
                    <a:pt x="5514" y="16427"/>
                    <a:pt x="5754" y="16427"/>
                  </a:cubicBezTo>
                  <a:cubicBezTo>
                    <a:pt x="6072" y="16427"/>
                    <a:pt x="6362" y="16181"/>
                    <a:pt x="6278" y="15608"/>
                  </a:cubicBezTo>
                  <a:cubicBezTo>
                    <a:pt x="6278" y="8909"/>
                    <a:pt x="4999" y="5908"/>
                    <a:pt x="4566" y="4766"/>
                  </a:cubicBezTo>
                  <a:cubicBezTo>
                    <a:pt x="4429" y="4196"/>
                    <a:pt x="3995" y="65"/>
                    <a:pt x="3995" y="65"/>
                  </a:cubicBezTo>
                  <a:cubicBezTo>
                    <a:pt x="3755" y="21"/>
                    <a:pt x="3518" y="0"/>
                    <a:pt x="3285" y="0"/>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0" name="Google Shape;1380;p38"/>
            <p:cNvSpPr/>
            <p:nvPr/>
          </p:nvSpPr>
          <p:spPr>
            <a:xfrm>
              <a:off x="7682906" y="4328044"/>
              <a:ext cx="153779" cy="267429"/>
            </a:xfrm>
            <a:custGeom>
              <a:avLst/>
              <a:gdLst/>
              <a:ahLst/>
              <a:cxnLst/>
              <a:rect l="l" t="t" r="r" b="b"/>
              <a:pathLst>
                <a:path w="2579" h="4485" extrusionOk="0">
                  <a:moveTo>
                    <a:pt x="1564" y="1"/>
                  </a:moveTo>
                  <a:cubicBezTo>
                    <a:pt x="1564" y="1"/>
                    <a:pt x="1278" y="286"/>
                    <a:pt x="856" y="434"/>
                  </a:cubicBezTo>
                  <a:cubicBezTo>
                    <a:pt x="571" y="434"/>
                    <a:pt x="0" y="571"/>
                    <a:pt x="0" y="571"/>
                  </a:cubicBezTo>
                  <a:cubicBezTo>
                    <a:pt x="0" y="571"/>
                    <a:pt x="285" y="1427"/>
                    <a:pt x="285" y="1713"/>
                  </a:cubicBezTo>
                  <a:cubicBezTo>
                    <a:pt x="708" y="3573"/>
                    <a:pt x="708" y="4429"/>
                    <a:pt x="708" y="4429"/>
                  </a:cubicBezTo>
                  <a:cubicBezTo>
                    <a:pt x="708" y="4429"/>
                    <a:pt x="1099" y="4485"/>
                    <a:pt x="1510" y="4485"/>
                  </a:cubicBezTo>
                  <a:cubicBezTo>
                    <a:pt x="2028" y="4485"/>
                    <a:pt x="2579" y="4396"/>
                    <a:pt x="2419" y="3995"/>
                  </a:cubicBezTo>
                  <a:cubicBezTo>
                    <a:pt x="2134" y="3139"/>
                    <a:pt x="1564" y="149"/>
                    <a:pt x="15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1" name="Google Shape;1381;p38"/>
            <p:cNvSpPr/>
            <p:nvPr/>
          </p:nvSpPr>
          <p:spPr>
            <a:xfrm>
              <a:off x="7657027" y="4489162"/>
              <a:ext cx="281084" cy="264865"/>
            </a:xfrm>
            <a:custGeom>
              <a:avLst/>
              <a:gdLst/>
              <a:ahLst/>
              <a:cxnLst/>
              <a:rect l="l" t="t" r="r" b="b"/>
              <a:pathLst>
                <a:path w="4714" h="4442" extrusionOk="0">
                  <a:moveTo>
                    <a:pt x="2796" y="0"/>
                  </a:moveTo>
                  <a:cubicBezTo>
                    <a:pt x="2772" y="0"/>
                    <a:pt x="2745" y="5"/>
                    <a:pt x="2717" y="15"/>
                  </a:cubicBezTo>
                  <a:cubicBezTo>
                    <a:pt x="1998" y="152"/>
                    <a:pt x="1712" y="300"/>
                    <a:pt x="1575" y="871"/>
                  </a:cubicBezTo>
                  <a:cubicBezTo>
                    <a:pt x="1526" y="1202"/>
                    <a:pt x="1461" y="1312"/>
                    <a:pt x="1397" y="1312"/>
                  </a:cubicBezTo>
                  <a:cubicBezTo>
                    <a:pt x="1268" y="1312"/>
                    <a:pt x="1142" y="871"/>
                    <a:pt x="1142" y="871"/>
                  </a:cubicBezTo>
                  <a:cubicBezTo>
                    <a:pt x="1142" y="871"/>
                    <a:pt x="1142" y="805"/>
                    <a:pt x="1101" y="805"/>
                  </a:cubicBezTo>
                  <a:cubicBezTo>
                    <a:pt x="1081" y="805"/>
                    <a:pt x="1050" y="821"/>
                    <a:pt x="1005" y="871"/>
                  </a:cubicBezTo>
                  <a:cubicBezTo>
                    <a:pt x="856" y="871"/>
                    <a:pt x="571" y="2012"/>
                    <a:pt x="571" y="2720"/>
                  </a:cubicBezTo>
                  <a:cubicBezTo>
                    <a:pt x="434" y="3438"/>
                    <a:pt x="0" y="3861"/>
                    <a:pt x="719" y="4294"/>
                  </a:cubicBezTo>
                  <a:cubicBezTo>
                    <a:pt x="968" y="4395"/>
                    <a:pt x="1466" y="4441"/>
                    <a:pt x="2018" y="4441"/>
                  </a:cubicBezTo>
                  <a:cubicBezTo>
                    <a:pt x="3037" y="4441"/>
                    <a:pt x="4243" y="4283"/>
                    <a:pt x="4428" y="4009"/>
                  </a:cubicBezTo>
                  <a:cubicBezTo>
                    <a:pt x="4714" y="3575"/>
                    <a:pt x="4280" y="3005"/>
                    <a:pt x="3995" y="2868"/>
                  </a:cubicBezTo>
                  <a:cubicBezTo>
                    <a:pt x="3287" y="2297"/>
                    <a:pt x="3287" y="2149"/>
                    <a:pt x="3139" y="1441"/>
                  </a:cubicBezTo>
                  <a:cubicBezTo>
                    <a:pt x="3139" y="909"/>
                    <a:pt x="3139" y="0"/>
                    <a:pt x="279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2" name="Google Shape;1382;p38"/>
            <p:cNvSpPr/>
            <p:nvPr/>
          </p:nvSpPr>
          <p:spPr>
            <a:xfrm>
              <a:off x="7665852" y="4685342"/>
              <a:ext cx="263434" cy="68691"/>
            </a:xfrm>
            <a:custGeom>
              <a:avLst/>
              <a:gdLst/>
              <a:ahLst/>
              <a:cxnLst/>
              <a:rect l="l" t="t" r="r" b="b"/>
              <a:pathLst>
                <a:path w="4418" h="1152" extrusionOk="0">
                  <a:moveTo>
                    <a:pt x="286" y="0"/>
                  </a:moveTo>
                  <a:lnTo>
                    <a:pt x="286" y="0"/>
                  </a:lnTo>
                  <a:cubicBezTo>
                    <a:pt x="138" y="434"/>
                    <a:pt x="1" y="719"/>
                    <a:pt x="571" y="1004"/>
                  </a:cubicBezTo>
                  <a:cubicBezTo>
                    <a:pt x="820" y="1105"/>
                    <a:pt x="1318" y="1151"/>
                    <a:pt x="1870" y="1151"/>
                  </a:cubicBezTo>
                  <a:cubicBezTo>
                    <a:pt x="2889" y="1151"/>
                    <a:pt x="4095" y="993"/>
                    <a:pt x="4280" y="719"/>
                  </a:cubicBezTo>
                  <a:cubicBezTo>
                    <a:pt x="4417" y="571"/>
                    <a:pt x="4417" y="434"/>
                    <a:pt x="4417" y="285"/>
                  </a:cubicBezTo>
                  <a:lnTo>
                    <a:pt x="4417" y="285"/>
                  </a:lnTo>
                  <a:cubicBezTo>
                    <a:pt x="4176" y="370"/>
                    <a:pt x="3512" y="638"/>
                    <a:pt x="2614" y="638"/>
                  </a:cubicBezTo>
                  <a:cubicBezTo>
                    <a:pt x="1943" y="638"/>
                    <a:pt x="1141" y="488"/>
                    <a:pt x="28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3" name="Google Shape;1383;p38"/>
            <p:cNvSpPr/>
            <p:nvPr/>
          </p:nvSpPr>
          <p:spPr>
            <a:xfrm>
              <a:off x="7770680" y="4639487"/>
              <a:ext cx="104825" cy="24328"/>
            </a:xfrm>
            <a:custGeom>
              <a:avLst/>
              <a:gdLst/>
              <a:ahLst/>
              <a:cxnLst/>
              <a:rect l="l" t="t" r="r" b="b"/>
              <a:pathLst>
                <a:path w="1758" h="408" extrusionOk="0">
                  <a:moveTo>
                    <a:pt x="1666" y="199"/>
                  </a:moveTo>
                  <a:cubicBezTo>
                    <a:pt x="1666" y="248"/>
                    <a:pt x="1682" y="264"/>
                    <a:pt x="1697" y="264"/>
                  </a:cubicBezTo>
                  <a:cubicBezTo>
                    <a:pt x="1727" y="264"/>
                    <a:pt x="1758" y="199"/>
                    <a:pt x="1666" y="199"/>
                  </a:cubicBezTo>
                  <a:close/>
                  <a:moveTo>
                    <a:pt x="912" y="0"/>
                  </a:moveTo>
                  <a:cubicBezTo>
                    <a:pt x="612" y="0"/>
                    <a:pt x="331" y="107"/>
                    <a:pt x="92" y="347"/>
                  </a:cubicBezTo>
                  <a:cubicBezTo>
                    <a:pt x="348" y="178"/>
                    <a:pt x="652" y="109"/>
                    <a:pt x="975" y="109"/>
                  </a:cubicBezTo>
                  <a:cubicBezTo>
                    <a:pt x="1199" y="109"/>
                    <a:pt x="1433" y="142"/>
                    <a:pt x="1666" y="199"/>
                  </a:cubicBezTo>
                  <a:cubicBezTo>
                    <a:pt x="1411" y="71"/>
                    <a:pt x="1155" y="0"/>
                    <a:pt x="912" y="0"/>
                  </a:cubicBezTo>
                  <a:close/>
                  <a:moveTo>
                    <a:pt x="92" y="347"/>
                  </a:moveTo>
                  <a:cubicBezTo>
                    <a:pt x="0" y="347"/>
                    <a:pt x="31" y="408"/>
                    <a:pt x="61" y="408"/>
                  </a:cubicBezTo>
                  <a:cubicBezTo>
                    <a:pt x="76" y="408"/>
                    <a:pt x="92" y="393"/>
                    <a:pt x="92" y="347"/>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4" name="Google Shape;1384;p38"/>
            <p:cNvSpPr/>
            <p:nvPr/>
          </p:nvSpPr>
          <p:spPr>
            <a:xfrm>
              <a:off x="7767937" y="4626130"/>
              <a:ext cx="93317" cy="25222"/>
            </a:xfrm>
            <a:custGeom>
              <a:avLst/>
              <a:gdLst/>
              <a:ahLst/>
              <a:cxnLst/>
              <a:rect l="l" t="t" r="r" b="b"/>
              <a:pathLst>
                <a:path w="1565" h="423" extrusionOk="0">
                  <a:moveTo>
                    <a:pt x="857" y="0"/>
                  </a:moveTo>
                  <a:cubicBezTo>
                    <a:pt x="571" y="0"/>
                    <a:pt x="286" y="137"/>
                    <a:pt x="138" y="286"/>
                  </a:cubicBezTo>
                  <a:cubicBezTo>
                    <a:pt x="1" y="423"/>
                    <a:pt x="138" y="423"/>
                    <a:pt x="138" y="423"/>
                  </a:cubicBezTo>
                  <a:cubicBezTo>
                    <a:pt x="423" y="286"/>
                    <a:pt x="571" y="137"/>
                    <a:pt x="857" y="137"/>
                  </a:cubicBezTo>
                  <a:lnTo>
                    <a:pt x="1427" y="137"/>
                  </a:lnTo>
                  <a:cubicBezTo>
                    <a:pt x="1473" y="187"/>
                    <a:pt x="1503" y="203"/>
                    <a:pt x="1523" y="203"/>
                  </a:cubicBezTo>
                  <a:cubicBezTo>
                    <a:pt x="1564" y="203"/>
                    <a:pt x="1564" y="137"/>
                    <a:pt x="1564" y="137"/>
                  </a:cubicBezTo>
                  <a:cubicBezTo>
                    <a:pt x="1427" y="0"/>
                    <a:pt x="993" y="0"/>
                    <a:pt x="857"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5" name="Google Shape;1385;p38"/>
            <p:cNvSpPr/>
            <p:nvPr/>
          </p:nvSpPr>
          <p:spPr>
            <a:xfrm>
              <a:off x="7767937" y="4614085"/>
              <a:ext cx="93317" cy="24209"/>
            </a:xfrm>
            <a:custGeom>
              <a:avLst/>
              <a:gdLst/>
              <a:ahLst/>
              <a:cxnLst/>
              <a:rect l="l" t="t" r="r" b="b"/>
              <a:pathLst>
                <a:path w="1565" h="406" extrusionOk="0">
                  <a:moveTo>
                    <a:pt x="1057" y="0"/>
                  </a:moveTo>
                  <a:cubicBezTo>
                    <a:pt x="700" y="0"/>
                    <a:pt x="310" y="130"/>
                    <a:pt x="1" y="339"/>
                  </a:cubicBezTo>
                  <a:cubicBezTo>
                    <a:pt x="1" y="339"/>
                    <a:pt x="1" y="405"/>
                    <a:pt x="41" y="405"/>
                  </a:cubicBezTo>
                  <a:cubicBezTo>
                    <a:pt x="61" y="405"/>
                    <a:pt x="92" y="389"/>
                    <a:pt x="138" y="339"/>
                  </a:cubicBezTo>
                  <a:cubicBezTo>
                    <a:pt x="443" y="243"/>
                    <a:pt x="743" y="141"/>
                    <a:pt x="1045" y="141"/>
                  </a:cubicBezTo>
                  <a:cubicBezTo>
                    <a:pt x="1172" y="141"/>
                    <a:pt x="1299" y="158"/>
                    <a:pt x="1427" y="202"/>
                  </a:cubicBezTo>
                  <a:cubicBezTo>
                    <a:pt x="1427" y="202"/>
                    <a:pt x="1564" y="54"/>
                    <a:pt x="1427" y="54"/>
                  </a:cubicBezTo>
                  <a:cubicBezTo>
                    <a:pt x="1312" y="17"/>
                    <a:pt x="1186" y="0"/>
                    <a:pt x="1057"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6" name="Google Shape;1386;p38"/>
            <p:cNvSpPr/>
            <p:nvPr/>
          </p:nvSpPr>
          <p:spPr>
            <a:xfrm>
              <a:off x="7759112" y="4597091"/>
              <a:ext cx="85088" cy="29098"/>
            </a:xfrm>
            <a:custGeom>
              <a:avLst/>
              <a:gdLst/>
              <a:ahLst/>
              <a:cxnLst/>
              <a:rect l="l" t="t" r="r" b="b"/>
              <a:pathLst>
                <a:path w="1427" h="488" extrusionOk="0">
                  <a:moveTo>
                    <a:pt x="1000" y="0"/>
                  </a:moveTo>
                  <a:cubicBezTo>
                    <a:pt x="630" y="0"/>
                    <a:pt x="318" y="130"/>
                    <a:pt x="0" y="339"/>
                  </a:cubicBezTo>
                  <a:cubicBezTo>
                    <a:pt x="0" y="339"/>
                    <a:pt x="0" y="487"/>
                    <a:pt x="149" y="487"/>
                  </a:cubicBezTo>
                  <a:cubicBezTo>
                    <a:pt x="357" y="279"/>
                    <a:pt x="638" y="144"/>
                    <a:pt x="944" y="144"/>
                  </a:cubicBezTo>
                  <a:cubicBezTo>
                    <a:pt x="1057" y="144"/>
                    <a:pt x="1173" y="162"/>
                    <a:pt x="1290" y="202"/>
                  </a:cubicBezTo>
                  <a:cubicBezTo>
                    <a:pt x="1427" y="202"/>
                    <a:pt x="1427" y="54"/>
                    <a:pt x="1427" y="54"/>
                  </a:cubicBezTo>
                  <a:cubicBezTo>
                    <a:pt x="1275" y="17"/>
                    <a:pt x="1133" y="0"/>
                    <a:pt x="1000"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7" name="Google Shape;1387;p38"/>
            <p:cNvSpPr/>
            <p:nvPr/>
          </p:nvSpPr>
          <p:spPr>
            <a:xfrm>
              <a:off x="7725064" y="4590591"/>
              <a:ext cx="170177" cy="54201"/>
            </a:xfrm>
            <a:custGeom>
              <a:avLst/>
              <a:gdLst/>
              <a:ahLst/>
              <a:cxnLst/>
              <a:rect l="l" t="t" r="r" b="b"/>
              <a:pathLst>
                <a:path w="2854" h="909" extrusionOk="0">
                  <a:moveTo>
                    <a:pt x="2431" y="311"/>
                  </a:moveTo>
                  <a:cubicBezTo>
                    <a:pt x="2717" y="448"/>
                    <a:pt x="2717" y="448"/>
                    <a:pt x="2283" y="448"/>
                  </a:cubicBezTo>
                  <a:cubicBezTo>
                    <a:pt x="2153" y="448"/>
                    <a:pt x="2023" y="389"/>
                    <a:pt x="1880" y="311"/>
                  </a:cubicBezTo>
                  <a:close/>
                  <a:moveTo>
                    <a:pt x="720" y="163"/>
                  </a:moveTo>
                  <a:cubicBezTo>
                    <a:pt x="1004" y="163"/>
                    <a:pt x="1289" y="163"/>
                    <a:pt x="1426" y="310"/>
                  </a:cubicBezTo>
                  <a:lnTo>
                    <a:pt x="1426" y="310"/>
                  </a:lnTo>
                  <a:cubicBezTo>
                    <a:pt x="1225" y="503"/>
                    <a:pt x="1062" y="622"/>
                    <a:pt x="720" y="733"/>
                  </a:cubicBezTo>
                  <a:lnTo>
                    <a:pt x="434" y="733"/>
                  </a:lnTo>
                  <a:cubicBezTo>
                    <a:pt x="286" y="448"/>
                    <a:pt x="434" y="311"/>
                    <a:pt x="720" y="163"/>
                  </a:cubicBezTo>
                  <a:close/>
                  <a:moveTo>
                    <a:pt x="1664" y="1"/>
                  </a:moveTo>
                  <a:cubicBezTo>
                    <a:pt x="1638" y="1"/>
                    <a:pt x="1609" y="8"/>
                    <a:pt x="1576" y="26"/>
                  </a:cubicBezTo>
                  <a:cubicBezTo>
                    <a:pt x="1534" y="46"/>
                    <a:pt x="1504" y="72"/>
                    <a:pt x="1485" y="102"/>
                  </a:cubicBezTo>
                  <a:lnTo>
                    <a:pt x="1485" y="102"/>
                  </a:lnTo>
                  <a:cubicBezTo>
                    <a:pt x="1423" y="74"/>
                    <a:pt x="1358" y="48"/>
                    <a:pt x="1290" y="26"/>
                  </a:cubicBezTo>
                  <a:cubicBezTo>
                    <a:pt x="1005" y="26"/>
                    <a:pt x="434" y="26"/>
                    <a:pt x="149" y="311"/>
                  </a:cubicBezTo>
                  <a:cubicBezTo>
                    <a:pt x="1" y="596"/>
                    <a:pt x="149" y="882"/>
                    <a:pt x="434" y="882"/>
                  </a:cubicBezTo>
                  <a:cubicBezTo>
                    <a:pt x="510" y="900"/>
                    <a:pt x="582" y="908"/>
                    <a:pt x="649" y="908"/>
                  </a:cubicBezTo>
                  <a:cubicBezTo>
                    <a:pt x="1031" y="908"/>
                    <a:pt x="1280" y="638"/>
                    <a:pt x="1583" y="405"/>
                  </a:cubicBezTo>
                  <a:lnTo>
                    <a:pt x="1583" y="405"/>
                  </a:lnTo>
                  <a:cubicBezTo>
                    <a:pt x="1588" y="406"/>
                    <a:pt x="1594" y="406"/>
                    <a:pt x="1599" y="406"/>
                  </a:cubicBezTo>
                  <a:cubicBezTo>
                    <a:pt x="1632" y="406"/>
                    <a:pt x="1666" y="388"/>
                    <a:pt x="1695" y="343"/>
                  </a:cubicBezTo>
                  <a:lnTo>
                    <a:pt x="1695" y="343"/>
                  </a:lnTo>
                  <a:cubicBezTo>
                    <a:pt x="2031" y="422"/>
                    <a:pt x="2266" y="624"/>
                    <a:pt x="2543" y="624"/>
                  </a:cubicBezTo>
                  <a:cubicBezTo>
                    <a:pt x="2599" y="624"/>
                    <a:pt x="2656" y="615"/>
                    <a:pt x="2717" y="596"/>
                  </a:cubicBezTo>
                  <a:cubicBezTo>
                    <a:pt x="2854" y="596"/>
                    <a:pt x="2854" y="448"/>
                    <a:pt x="2854" y="311"/>
                  </a:cubicBezTo>
                  <a:cubicBezTo>
                    <a:pt x="2614" y="187"/>
                    <a:pt x="2174" y="166"/>
                    <a:pt x="1789" y="163"/>
                  </a:cubicBezTo>
                  <a:lnTo>
                    <a:pt x="1789" y="163"/>
                  </a:lnTo>
                  <a:cubicBezTo>
                    <a:pt x="1789" y="81"/>
                    <a:pt x="1747" y="1"/>
                    <a:pt x="1664"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8" name="Google Shape;1388;p38"/>
            <p:cNvSpPr/>
            <p:nvPr/>
          </p:nvSpPr>
          <p:spPr>
            <a:xfrm>
              <a:off x="7818980" y="4600251"/>
              <a:ext cx="42276" cy="72030"/>
            </a:xfrm>
            <a:custGeom>
              <a:avLst/>
              <a:gdLst/>
              <a:ahLst/>
              <a:cxnLst/>
              <a:rect l="l" t="t" r="r" b="b"/>
              <a:pathLst>
                <a:path w="709" h="1208" extrusionOk="0">
                  <a:moveTo>
                    <a:pt x="1" y="1"/>
                  </a:moveTo>
                  <a:cubicBezTo>
                    <a:pt x="1" y="434"/>
                    <a:pt x="286" y="1005"/>
                    <a:pt x="571" y="1142"/>
                  </a:cubicBezTo>
                  <a:cubicBezTo>
                    <a:pt x="617" y="1191"/>
                    <a:pt x="647" y="1208"/>
                    <a:pt x="667" y="1208"/>
                  </a:cubicBezTo>
                  <a:cubicBezTo>
                    <a:pt x="708" y="1208"/>
                    <a:pt x="708" y="1142"/>
                    <a:pt x="708" y="1142"/>
                  </a:cubicBezTo>
                  <a:cubicBezTo>
                    <a:pt x="423" y="857"/>
                    <a:pt x="137" y="434"/>
                    <a:pt x="137"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89" name="Google Shape;1389;p38"/>
            <p:cNvSpPr/>
            <p:nvPr/>
          </p:nvSpPr>
          <p:spPr>
            <a:xfrm>
              <a:off x="7767937" y="4600251"/>
              <a:ext cx="51101" cy="80616"/>
            </a:xfrm>
            <a:custGeom>
              <a:avLst/>
              <a:gdLst/>
              <a:ahLst/>
              <a:cxnLst/>
              <a:rect l="l" t="t" r="r" b="b"/>
              <a:pathLst>
                <a:path w="857" h="1352" extrusionOk="0">
                  <a:moveTo>
                    <a:pt x="708" y="1"/>
                  </a:moveTo>
                  <a:cubicBezTo>
                    <a:pt x="571" y="571"/>
                    <a:pt x="423" y="1005"/>
                    <a:pt x="1" y="1290"/>
                  </a:cubicBezTo>
                  <a:cubicBezTo>
                    <a:pt x="1" y="1290"/>
                    <a:pt x="1" y="1351"/>
                    <a:pt x="41" y="1351"/>
                  </a:cubicBezTo>
                  <a:cubicBezTo>
                    <a:pt x="61" y="1351"/>
                    <a:pt x="92" y="1336"/>
                    <a:pt x="138" y="1290"/>
                  </a:cubicBezTo>
                  <a:cubicBezTo>
                    <a:pt x="571" y="1142"/>
                    <a:pt x="708" y="571"/>
                    <a:pt x="857" y="149"/>
                  </a:cubicBezTo>
                  <a:cubicBezTo>
                    <a:pt x="857" y="1"/>
                    <a:pt x="857" y="1"/>
                    <a:pt x="708"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0" name="Google Shape;1390;p38"/>
            <p:cNvSpPr/>
            <p:nvPr/>
          </p:nvSpPr>
          <p:spPr>
            <a:xfrm>
              <a:off x="7691075" y="4609076"/>
              <a:ext cx="34047" cy="51101"/>
            </a:xfrm>
            <a:custGeom>
              <a:avLst/>
              <a:gdLst/>
              <a:ahLst/>
              <a:cxnLst/>
              <a:rect l="l" t="t" r="r" b="b"/>
              <a:pathLst>
                <a:path w="571" h="857" extrusionOk="0">
                  <a:moveTo>
                    <a:pt x="148" y="1"/>
                  </a:moveTo>
                  <a:lnTo>
                    <a:pt x="148" y="423"/>
                  </a:lnTo>
                  <a:cubicBezTo>
                    <a:pt x="0" y="572"/>
                    <a:pt x="0" y="572"/>
                    <a:pt x="0" y="709"/>
                  </a:cubicBezTo>
                  <a:lnTo>
                    <a:pt x="148" y="857"/>
                  </a:lnTo>
                  <a:cubicBezTo>
                    <a:pt x="285" y="857"/>
                    <a:pt x="285" y="857"/>
                    <a:pt x="434" y="709"/>
                  </a:cubicBezTo>
                  <a:lnTo>
                    <a:pt x="571" y="709"/>
                  </a:lnTo>
                  <a:lnTo>
                    <a:pt x="571" y="423"/>
                  </a:lnTo>
                  <a:lnTo>
                    <a:pt x="14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1" name="Google Shape;1391;p38"/>
            <p:cNvSpPr/>
            <p:nvPr/>
          </p:nvSpPr>
          <p:spPr>
            <a:xfrm>
              <a:off x="6976538" y="2933021"/>
              <a:ext cx="689354" cy="710104"/>
            </a:xfrm>
            <a:custGeom>
              <a:avLst/>
              <a:gdLst/>
              <a:ahLst/>
              <a:cxnLst/>
              <a:rect l="l" t="t" r="r" b="b"/>
              <a:pathLst>
                <a:path w="11561" h="11909" extrusionOk="0">
                  <a:moveTo>
                    <a:pt x="1997" y="1"/>
                  </a:moveTo>
                  <a:cubicBezTo>
                    <a:pt x="1004" y="3573"/>
                    <a:pt x="0" y="9986"/>
                    <a:pt x="0" y="10557"/>
                  </a:cubicBezTo>
                  <a:cubicBezTo>
                    <a:pt x="571" y="11128"/>
                    <a:pt x="3572" y="11698"/>
                    <a:pt x="3994" y="11698"/>
                  </a:cubicBezTo>
                  <a:cubicBezTo>
                    <a:pt x="4428" y="11128"/>
                    <a:pt x="5569" y="6997"/>
                    <a:pt x="5569" y="6997"/>
                  </a:cubicBezTo>
                  <a:cubicBezTo>
                    <a:pt x="5569" y="6997"/>
                    <a:pt x="5630" y="7057"/>
                    <a:pt x="5755" y="7057"/>
                  </a:cubicBezTo>
                  <a:cubicBezTo>
                    <a:pt x="5818" y="7057"/>
                    <a:pt x="5897" y="7042"/>
                    <a:pt x="5992" y="6997"/>
                  </a:cubicBezTo>
                  <a:cubicBezTo>
                    <a:pt x="6140" y="7282"/>
                    <a:pt x="6996" y="10557"/>
                    <a:pt x="7418" y="11847"/>
                  </a:cubicBezTo>
                  <a:cubicBezTo>
                    <a:pt x="7932" y="11882"/>
                    <a:pt x="8361" y="11908"/>
                    <a:pt x="8740" y="11908"/>
                  </a:cubicBezTo>
                  <a:cubicBezTo>
                    <a:pt x="9832" y="11908"/>
                    <a:pt x="10501" y="11690"/>
                    <a:pt x="11561" y="10842"/>
                  </a:cubicBezTo>
                  <a:cubicBezTo>
                    <a:pt x="11275" y="5855"/>
                    <a:pt x="10134" y="1290"/>
                    <a:pt x="9701" y="149"/>
                  </a:cubicBezTo>
                  <a:cubicBezTo>
                    <a:pt x="8511" y="545"/>
                    <a:pt x="7320" y="681"/>
                    <a:pt x="6242" y="681"/>
                  </a:cubicBezTo>
                  <a:cubicBezTo>
                    <a:pt x="3837" y="681"/>
                    <a:pt x="1997" y="1"/>
                    <a:pt x="19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2" name="Google Shape;1392;p38"/>
            <p:cNvSpPr/>
            <p:nvPr/>
          </p:nvSpPr>
          <p:spPr>
            <a:xfrm>
              <a:off x="7486905" y="2856815"/>
              <a:ext cx="59926" cy="34107"/>
            </a:xfrm>
            <a:custGeom>
              <a:avLst/>
              <a:gdLst/>
              <a:ahLst/>
              <a:cxnLst/>
              <a:rect l="l" t="t" r="r" b="b"/>
              <a:pathLst>
                <a:path w="1005" h="572" extrusionOk="0">
                  <a:moveTo>
                    <a:pt x="1004" y="1"/>
                  </a:moveTo>
                  <a:cubicBezTo>
                    <a:pt x="719" y="138"/>
                    <a:pt x="286" y="286"/>
                    <a:pt x="0" y="571"/>
                  </a:cubicBezTo>
                  <a:cubicBezTo>
                    <a:pt x="286" y="423"/>
                    <a:pt x="719" y="138"/>
                    <a:pt x="1004" y="1"/>
                  </a:cubicBezTo>
                  <a:close/>
                </a:path>
              </a:pathLst>
            </a:custGeom>
            <a:solidFill>
              <a:srgbClr val="C16C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3" name="Google Shape;1393;p38"/>
            <p:cNvSpPr/>
            <p:nvPr/>
          </p:nvSpPr>
          <p:spPr>
            <a:xfrm>
              <a:off x="7503899" y="2830995"/>
              <a:ext cx="34107" cy="8884"/>
            </a:xfrm>
            <a:custGeom>
              <a:avLst/>
              <a:gdLst/>
              <a:ahLst/>
              <a:cxnLst/>
              <a:rect l="l" t="t" r="r" b="b"/>
              <a:pathLst>
                <a:path w="572" h="149" extrusionOk="0">
                  <a:moveTo>
                    <a:pt x="571" y="0"/>
                  </a:moveTo>
                  <a:cubicBezTo>
                    <a:pt x="434" y="0"/>
                    <a:pt x="286" y="0"/>
                    <a:pt x="1" y="148"/>
                  </a:cubicBezTo>
                  <a:cubicBezTo>
                    <a:pt x="286" y="148"/>
                    <a:pt x="434" y="0"/>
                    <a:pt x="571" y="0"/>
                  </a:cubicBezTo>
                  <a:close/>
                </a:path>
              </a:pathLst>
            </a:custGeom>
            <a:solidFill>
              <a:srgbClr val="C16C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4" name="Google Shape;1394;p38"/>
            <p:cNvSpPr/>
            <p:nvPr/>
          </p:nvSpPr>
          <p:spPr>
            <a:xfrm>
              <a:off x="7529778" y="2881978"/>
              <a:ext cx="34047" cy="34107"/>
            </a:xfrm>
            <a:custGeom>
              <a:avLst/>
              <a:gdLst/>
              <a:ahLst/>
              <a:cxnLst/>
              <a:rect l="l" t="t" r="r" b="b"/>
              <a:pathLst>
                <a:path w="571" h="572" extrusionOk="0">
                  <a:moveTo>
                    <a:pt x="423" y="1"/>
                  </a:moveTo>
                  <a:cubicBezTo>
                    <a:pt x="423" y="1"/>
                    <a:pt x="286" y="149"/>
                    <a:pt x="286" y="286"/>
                  </a:cubicBezTo>
                  <a:cubicBezTo>
                    <a:pt x="286" y="149"/>
                    <a:pt x="423" y="149"/>
                    <a:pt x="571" y="1"/>
                  </a:cubicBezTo>
                  <a:close/>
                  <a:moveTo>
                    <a:pt x="286" y="286"/>
                  </a:moveTo>
                  <a:lnTo>
                    <a:pt x="286" y="286"/>
                  </a:lnTo>
                  <a:cubicBezTo>
                    <a:pt x="137" y="286"/>
                    <a:pt x="0" y="435"/>
                    <a:pt x="0" y="435"/>
                  </a:cubicBezTo>
                  <a:cubicBezTo>
                    <a:pt x="0" y="572"/>
                    <a:pt x="137" y="572"/>
                    <a:pt x="137" y="572"/>
                  </a:cubicBezTo>
                  <a:cubicBezTo>
                    <a:pt x="137" y="435"/>
                    <a:pt x="137" y="286"/>
                    <a:pt x="286" y="286"/>
                  </a:cubicBezTo>
                  <a:close/>
                </a:path>
              </a:pathLst>
            </a:custGeom>
            <a:solidFill>
              <a:srgbClr val="C16C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5" name="Google Shape;1395;p38"/>
            <p:cNvSpPr/>
            <p:nvPr/>
          </p:nvSpPr>
          <p:spPr>
            <a:xfrm>
              <a:off x="6398075" y="2295406"/>
              <a:ext cx="629547" cy="325447"/>
            </a:xfrm>
            <a:custGeom>
              <a:avLst/>
              <a:gdLst/>
              <a:ahLst/>
              <a:cxnLst/>
              <a:rect l="l" t="t" r="r" b="b"/>
              <a:pathLst>
                <a:path w="10558" h="5458" extrusionOk="0">
                  <a:moveTo>
                    <a:pt x="1142" y="1"/>
                  </a:moveTo>
                  <a:cubicBezTo>
                    <a:pt x="857" y="423"/>
                    <a:pt x="435" y="708"/>
                    <a:pt x="1" y="708"/>
                  </a:cubicBezTo>
                  <a:lnTo>
                    <a:pt x="720" y="1427"/>
                  </a:lnTo>
                  <a:cubicBezTo>
                    <a:pt x="720" y="1427"/>
                    <a:pt x="3710" y="4851"/>
                    <a:pt x="6278" y="5421"/>
                  </a:cubicBezTo>
                  <a:cubicBezTo>
                    <a:pt x="6402" y="5446"/>
                    <a:pt x="6527" y="5458"/>
                    <a:pt x="6651" y="5458"/>
                  </a:cubicBezTo>
                  <a:cubicBezTo>
                    <a:pt x="8664" y="5458"/>
                    <a:pt x="10557" y="2420"/>
                    <a:pt x="10557" y="2420"/>
                  </a:cubicBezTo>
                  <a:lnTo>
                    <a:pt x="8708" y="286"/>
                  </a:lnTo>
                  <a:cubicBezTo>
                    <a:pt x="8708" y="286"/>
                    <a:pt x="6563" y="1564"/>
                    <a:pt x="5992" y="2705"/>
                  </a:cubicBezTo>
                  <a:cubicBezTo>
                    <a:pt x="5992" y="2705"/>
                    <a:pt x="3995" y="1564"/>
                    <a:pt x="1142" y="1"/>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6" name="Google Shape;1396;p38"/>
            <p:cNvSpPr/>
            <p:nvPr/>
          </p:nvSpPr>
          <p:spPr>
            <a:xfrm>
              <a:off x="6857458" y="2165892"/>
              <a:ext cx="935675" cy="852256"/>
            </a:xfrm>
            <a:custGeom>
              <a:avLst/>
              <a:gdLst/>
              <a:ahLst/>
              <a:cxnLst/>
              <a:rect l="l" t="t" r="r" b="b"/>
              <a:pathLst>
                <a:path w="15692" h="14293" extrusionOk="0">
                  <a:moveTo>
                    <a:pt x="7894" y="1"/>
                  </a:moveTo>
                  <a:cubicBezTo>
                    <a:pt x="7632" y="1"/>
                    <a:pt x="7376" y="9"/>
                    <a:pt x="7133" y="27"/>
                  </a:cubicBezTo>
                  <a:cubicBezTo>
                    <a:pt x="5284" y="27"/>
                    <a:pt x="4428" y="312"/>
                    <a:pt x="3001" y="746"/>
                  </a:cubicBezTo>
                  <a:cubicBezTo>
                    <a:pt x="1575" y="1168"/>
                    <a:pt x="0" y="2880"/>
                    <a:pt x="0" y="2880"/>
                  </a:cubicBezTo>
                  <a:cubicBezTo>
                    <a:pt x="0" y="2880"/>
                    <a:pt x="571" y="4021"/>
                    <a:pt x="1141" y="4592"/>
                  </a:cubicBezTo>
                  <a:cubicBezTo>
                    <a:pt x="1860" y="5163"/>
                    <a:pt x="2431" y="5596"/>
                    <a:pt x="2431" y="5596"/>
                  </a:cubicBezTo>
                  <a:cubicBezTo>
                    <a:pt x="2431" y="5596"/>
                    <a:pt x="2639" y="5280"/>
                    <a:pt x="2877" y="5280"/>
                  </a:cubicBezTo>
                  <a:cubicBezTo>
                    <a:pt x="2918" y="5280"/>
                    <a:pt x="2960" y="5289"/>
                    <a:pt x="3001" y="5311"/>
                  </a:cubicBezTo>
                  <a:cubicBezTo>
                    <a:pt x="3287" y="5448"/>
                    <a:pt x="3572" y="8872"/>
                    <a:pt x="3424" y="9591"/>
                  </a:cubicBezTo>
                  <a:cubicBezTo>
                    <a:pt x="3287" y="10298"/>
                    <a:pt x="3287" y="10583"/>
                    <a:pt x="3424" y="10732"/>
                  </a:cubicBezTo>
                  <a:cubicBezTo>
                    <a:pt x="3424" y="10869"/>
                    <a:pt x="3001" y="11017"/>
                    <a:pt x="3138" y="11302"/>
                  </a:cubicBezTo>
                  <a:cubicBezTo>
                    <a:pt x="3138" y="11439"/>
                    <a:pt x="3287" y="11588"/>
                    <a:pt x="3424" y="11873"/>
                  </a:cubicBezTo>
                  <a:lnTo>
                    <a:pt x="3424" y="12444"/>
                  </a:lnTo>
                  <a:lnTo>
                    <a:pt x="3424" y="13436"/>
                  </a:lnTo>
                  <a:cubicBezTo>
                    <a:pt x="3287" y="13585"/>
                    <a:pt x="3287" y="13585"/>
                    <a:pt x="3287" y="13722"/>
                  </a:cubicBezTo>
                  <a:cubicBezTo>
                    <a:pt x="3424" y="13870"/>
                    <a:pt x="3572" y="13870"/>
                    <a:pt x="3857" y="13870"/>
                  </a:cubicBezTo>
                  <a:cubicBezTo>
                    <a:pt x="4850" y="14292"/>
                    <a:pt x="5855" y="14292"/>
                    <a:pt x="6847" y="14292"/>
                  </a:cubicBezTo>
                  <a:cubicBezTo>
                    <a:pt x="7703" y="14155"/>
                    <a:pt x="8559" y="14007"/>
                    <a:pt x="9415" y="14007"/>
                  </a:cubicBezTo>
                  <a:cubicBezTo>
                    <a:pt x="9849" y="14007"/>
                    <a:pt x="10419" y="14007"/>
                    <a:pt x="10990" y="14155"/>
                  </a:cubicBezTo>
                  <a:cubicBezTo>
                    <a:pt x="11275" y="14155"/>
                    <a:pt x="12268" y="14155"/>
                    <a:pt x="12417" y="13722"/>
                  </a:cubicBezTo>
                  <a:lnTo>
                    <a:pt x="12417" y="12866"/>
                  </a:lnTo>
                  <a:cubicBezTo>
                    <a:pt x="12417" y="12729"/>
                    <a:pt x="12268" y="12444"/>
                    <a:pt x="12417" y="12295"/>
                  </a:cubicBezTo>
                  <a:cubicBezTo>
                    <a:pt x="12417" y="11873"/>
                    <a:pt x="12417" y="10446"/>
                    <a:pt x="12131" y="10161"/>
                  </a:cubicBezTo>
                  <a:cubicBezTo>
                    <a:pt x="11846" y="9876"/>
                    <a:pt x="12131" y="9728"/>
                    <a:pt x="12268" y="9305"/>
                  </a:cubicBezTo>
                  <a:cubicBezTo>
                    <a:pt x="12417" y="9020"/>
                    <a:pt x="12268" y="8301"/>
                    <a:pt x="12131" y="8016"/>
                  </a:cubicBezTo>
                  <a:cubicBezTo>
                    <a:pt x="11983" y="7730"/>
                    <a:pt x="12417" y="6452"/>
                    <a:pt x="12702" y="5448"/>
                  </a:cubicBezTo>
                  <a:cubicBezTo>
                    <a:pt x="12859" y="5129"/>
                    <a:pt x="13038" y="5028"/>
                    <a:pt x="13199" y="5028"/>
                  </a:cubicBezTo>
                  <a:cubicBezTo>
                    <a:pt x="13470" y="5028"/>
                    <a:pt x="13695" y="5311"/>
                    <a:pt x="13695" y="5311"/>
                  </a:cubicBezTo>
                  <a:cubicBezTo>
                    <a:pt x="13695" y="5311"/>
                    <a:pt x="13843" y="5026"/>
                    <a:pt x="14414" y="4455"/>
                  </a:cubicBezTo>
                  <a:cubicBezTo>
                    <a:pt x="14984" y="4021"/>
                    <a:pt x="15692" y="3166"/>
                    <a:pt x="15692" y="3029"/>
                  </a:cubicBezTo>
                  <a:cubicBezTo>
                    <a:pt x="15692" y="2880"/>
                    <a:pt x="13558" y="1168"/>
                    <a:pt x="12553" y="746"/>
                  </a:cubicBezTo>
                  <a:cubicBezTo>
                    <a:pt x="11691" y="369"/>
                    <a:pt x="9638" y="1"/>
                    <a:pt x="78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7" name="Google Shape;1397;p38"/>
            <p:cNvSpPr/>
            <p:nvPr/>
          </p:nvSpPr>
          <p:spPr>
            <a:xfrm>
              <a:off x="7401814" y="2779953"/>
              <a:ext cx="187230" cy="195996"/>
            </a:xfrm>
            <a:custGeom>
              <a:avLst/>
              <a:gdLst/>
              <a:ahLst/>
              <a:cxnLst/>
              <a:rect l="l" t="t" r="r" b="b"/>
              <a:pathLst>
                <a:path w="3140" h="3287" extrusionOk="0">
                  <a:moveTo>
                    <a:pt x="3002" y="0"/>
                  </a:moveTo>
                  <a:cubicBezTo>
                    <a:pt x="2854" y="148"/>
                    <a:pt x="2717" y="148"/>
                    <a:pt x="2569" y="285"/>
                  </a:cubicBezTo>
                  <a:cubicBezTo>
                    <a:pt x="2283" y="285"/>
                    <a:pt x="2146" y="285"/>
                    <a:pt x="1998" y="434"/>
                  </a:cubicBezTo>
                  <a:cubicBezTo>
                    <a:pt x="1576" y="434"/>
                    <a:pt x="1142" y="434"/>
                    <a:pt x="857" y="571"/>
                  </a:cubicBezTo>
                  <a:cubicBezTo>
                    <a:pt x="720" y="571"/>
                    <a:pt x="571" y="719"/>
                    <a:pt x="720" y="856"/>
                  </a:cubicBezTo>
                  <a:lnTo>
                    <a:pt x="1005" y="856"/>
                  </a:lnTo>
                  <a:cubicBezTo>
                    <a:pt x="1290" y="856"/>
                    <a:pt x="1427" y="856"/>
                    <a:pt x="1713" y="1004"/>
                  </a:cubicBezTo>
                  <a:lnTo>
                    <a:pt x="1713" y="1141"/>
                  </a:lnTo>
                  <a:lnTo>
                    <a:pt x="1713" y="1290"/>
                  </a:lnTo>
                  <a:cubicBezTo>
                    <a:pt x="1290" y="1712"/>
                    <a:pt x="720" y="1997"/>
                    <a:pt x="1" y="2146"/>
                  </a:cubicBezTo>
                  <a:lnTo>
                    <a:pt x="720" y="2146"/>
                  </a:lnTo>
                  <a:cubicBezTo>
                    <a:pt x="1142" y="2146"/>
                    <a:pt x="1576" y="1997"/>
                    <a:pt x="1998" y="1860"/>
                  </a:cubicBezTo>
                  <a:lnTo>
                    <a:pt x="1998" y="1860"/>
                  </a:lnTo>
                  <a:cubicBezTo>
                    <a:pt x="1998" y="1997"/>
                    <a:pt x="1861" y="1997"/>
                    <a:pt x="1713" y="1997"/>
                  </a:cubicBezTo>
                  <a:cubicBezTo>
                    <a:pt x="1427" y="2146"/>
                    <a:pt x="1142" y="2283"/>
                    <a:pt x="857" y="2568"/>
                  </a:cubicBezTo>
                  <a:lnTo>
                    <a:pt x="1576" y="2568"/>
                  </a:lnTo>
                  <a:cubicBezTo>
                    <a:pt x="1861" y="2431"/>
                    <a:pt x="1998" y="2431"/>
                    <a:pt x="2283" y="2283"/>
                  </a:cubicBezTo>
                  <a:lnTo>
                    <a:pt x="2283" y="2283"/>
                  </a:lnTo>
                  <a:cubicBezTo>
                    <a:pt x="2283" y="2431"/>
                    <a:pt x="2283" y="2716"/>
                    <a:pt x="2146" y="2716"/>
                  </a:cubicBezTo>
                  <a:cubicBezTo>
                    <a:pt x="1998" y="3002"/>
                    <a:pt x="1861" y="3138"/>
                    <a:pt x="1713" y="3287"/>
                  </a:cubicBezTo>
                  <a:cubicBezTo>
                    <a:pt x="2283" y="3002"/>
                    <a:pt x="2717" y="2716"/>
                    <a:pt x="3139" y="2568"/>
                  </a:cubicBezTo>
                  <a:lnTo>
                    <a:pt x="3139" y="2431"/>
                  </a:lnTo>
                  <a:cubicBezTo>
                    <a:pt x="3139" y="1712"/>
                    <a:pt x="3139" y="856"/>
                    <a:pt x="3002" y="148"/>
                  </a:cubicBezTo>
                  <a:lnTo>
                    <a:pt x="3002" y="0"/>
                  </a:lnTo>
                  <a:close/>
                </a:path>
              </a:pathLst>
            </a:custGeom>
            <a:solidFill>
              <a:srgbClr val="DEB6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8" name="Google Shape;1398;p38"/>
            <p:cNvSpPr/>
            <p:nvPr/>
          </p:nvSpPr>
          <p:spPr>
            <a:xfrm>
              <a:off x="7393644" y="2363443"/>
              <a:ext cx="578506" cy="613269"/>
            </a:xfrm>
            <a:custGeom>
              <a:avLst/>
              <a:gdLst/>
              <a:ahLst/>
              <a:cxnLst/>
              <a:rect l="l" t="t" r="r" b="b"/>
              <a:pathLst>
                <a:path w="9702" h="10285" extrusionOk="0">
                  <a:moveTo>
                    <a:pt x="6563" y="1"/>
                  </a:moveTo>
                  <a:cubicBezTo>
                    <a:pt x="6563" y="1"/>
                    <a:pt x="6129" y="571"/>
                    <a:pt x="5707" y="994"/>
                  </a:cubicBezTo>
                  <a:cubicBezTo>
                    <a:pt x="5136" y="1427"/>
                    <a:pt x="4851" y="1850"/>
                    <a:pt x="4851" y="1850"/>
                  </a:cubicBezTo>
                  <a:cubicBezTo>
                    <a:pt x="4851" y="1850"/>
                    <a:pt x="5707" y="3561"/>
                    <a:pt x="6985" y="3995"/>
                  </a:cubicBezTo>
                  <a:cubicBezTo>
                    <a:pt x="6985" y="3995"/>
                    <a:pt x="5992" y="4703"/>
                    <a:pt x="4280" y="7270"/>
                  </a:cubicBezTo>
                  <a:cubicBezTo>
                    <a:pt x="4280" y="7270"/>
                    <a:pt x="3748" y="6958"/>
                    <a:pt x="3418" y="6958"/>
                  </a:cubicBezTo>
                  <a:cubicBezTo>
                    <a:pt x="3364" y="6958"/>
                    <a:pt x="3316" y="6966"/>
                    <a:pt x="3276" y="6985"/>
                  </a:cubicBezTo>
                  <a:cubicBezTo>
                    <a:pt x="3139" y="6985"/>
                    <a:pt x="3139" y="7419"/>
                    <a:pt x="2569" y="7419"/>
                  </a:cubicBezTo>
                  <a:cubicBezTo>
                    <a:pt x="1850" y="7419"/>
                    <a:pt x="857" y="7556"/>
                    <a:pt x="708" y="7841"/>
                  </a:cubicBezTo>
                  <a:cubicBezTo>
                    <a:pt x="708" y="7987"/>
                    <a:pt x="1044" y="8022"/>
                    <a:pt x="1373" y="8022"/>
                  </a:cubicBezTo>
                  <a:cubicBezTo>
                    <a:pt x="1689" y="8022"/>
                    <a:pt x="1998" y="7989"/>
                    <a:pt x="1998" y="7989"/>
                  </a:cubicBezTo>
                  <a:lnTo>
                    <a:pt x="1998" y="7989"/>
                  </a:lnTo>
                  <a:cubicBezTo>
                    <a:pt x="1998" y="7989"/>
                    <a:pt x="1" y="8697"/>
                    <a:pt x="1" y="8982"/>
                  </a:cubicBezTo>
                  <a:cubicBezTo>
                    <a:pt x="33" y="9083"/>
                    <a:pt x="134" y="9121"/>
                    <a:pt x="270" y="9121"/>
                  </a:cubicBezTo>
                  <a:cubicBezTo>
                    <a:pt x="722" y="9121"/>
                    <a:pt x="1564" y="8697"/>
                    <a:pt x="1564" y="8697"/>
                  </a:cubicBezTo>
                  <a:lnTo>
                    <a:pt x="1564" y="8697"/>
                  </a:lnTo>
                  <a:cubicBezTo>
                    <a:pt x="1564" y="8697"/>
                    <a:pt x="708" y="9268"/>
                    <a:pt x="857" y="9553"/>
                  </a:cubicBezTo>
                  <a:cubicBezTo>
                    <a:pt x="905" y="9601"/>
                    <a:pt x="980" y="9621"/>
                    <a:pt x="1074" y="9621"/>
                  </a:cubicBezTo>
                  <a:cubicBezTo>
                    <a:pt x="1535" y="9621"/>
                    <a:pt x="2420" y="9131"/>
                    <a:pt x="2420" y="9131"/>
                  </a:cubicBezTo>
                  <a:lnTo>
                    <a:pt x="2420" y="9131"/>
                  </a:lnTo>
                  <a:cubicBezTo>
                    <a:pt x="2420" y="9131"/>
                    <a:pt x="1713" y="10123"/>
                    <a:pt x="1850" y="10272"/>
                  </a:cubicBezTo>
                  <a:cubicBezTo>
                    <a:pt x="1859" y="10281"/>
                    <a:pt x="1872" y="10285"/>
                    <a:pt x="1887" y="10285"/>
                  </a:cubicBezTo>
                  <a:cubicBezTo>
                    <a:pt x="2106" y="10285"/>
                    <a:pt x="2890" y="9398"/>
                    <a:pt x="3425" y="9131"/>
                  </a:cubicBezTo>
                  <a:cubicBezTo>
                    <a:pt x="3847" y="9131"/>
                    <a:pt x="4703" y="9131"/>
                    <a:pt x="4851" y="8697"/>
                  </a:cubicBezTo>
                  <a:cubicBezTo>
                    <a:pt x="5136" y="8412"/>
                    <a:pt x="5136" y="8126"/>
                    <a:pt x="5136" y="8126"/>
                  </a:cubicBezTo>
                  <a:cubicBezTo>
                    <a:pt x="5136" y="8126"/>
                    <a:pt x="9131" y="6848"/>
                    <a:pt x="9553" y="4280"/>
                  </a:cubicBezTo>
                  <a:cubicBezTo>
                    <a:pt x="9701" y="2569"/>
                    <a:pt x="6563" y="1"/>
                    <a:pt x="6563" y="1"/>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99" name="Google Shape;1399;p38"/>
            <p:cNvSpPr/>
            <p:nvPr/>
          </p:nvSpPr>
          <p:spPr>
            <a:xfrm>
              <a:off x="7691075" y="2830995"/>
              <a:ext cx="8884" cy="17053"/>
            </a:xfrm>
            <a:custGeom>
              <a:avLst/>
              <a:gdLst/>
              <a:ahLst/>
              <a:cxnLst/>
              <a:rect l="l" t="t" r="r" b="b"/>
              <a:pathLst>
                <a:path w="149" h="286" extrusionOk="0">
                  <a:moveTo>
                    <a:pt x="0" y="0"/>
                  </a:moveTo>
                  <a:cubicBezTo>
                    <a:pt x="0" y="148"/>
                    <a:pt x="148" y="285"/>
                    <a:pt x="148" y="285"/>
                  </a:cubicBezTo>
                  <a:cubicBezTo>
                    <a:pt x="148" y="148"/>
                    <a:pt x="148" y="148"/>
                    <a:pt x="0" y="0"/>
                  </a:cubicBezTo>
                  <a:close/>
                </a:path>
              </a:pathLst>
            </a:custGeom>
            <a:solidFill>
              <a:srgbClr val="C954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0" name="Google Shape;1400;p38"/>
            <p:cNvSpPr/>
            <p:nvPr/>
          </p:nvSpPr>
          <p:spPr>
            <a:xfrm>
              <a:off x="7810155" y="2594983"/>
              <a:ext cx="85088" cy="14907"/>
            </a:xfrm>
            <a:custGeom>
              <a:avLst/>
              <a:gdLst/>
              <a:ahLst/>
              <a:cxnLst/>
              <a:rect l="l" t="t" r="r" b="b"/>
              <a:pathLst>
                <a:path w="1427" h="250" extrusionOk="0">
                  <a:moveTo>
                    <a:pt x="769" y="1"/>
                  </a:moveTo>
                  <a:cubicBezTo>
                    <a:pt x="537" y="1"/>
                    <a:pt x="285" y="38"/>
                    <a:pt x="0" y="112"/>
                  </a:cubicBezTo>
                  <a:lnTo>
                    <a:pt x="0" y="249"/>
                  </a:lnTo>
                  <a:cubicBezTo>
                    <a:pt x="285" y="181"/>
                    <a:pt x="537" y="146"/>
                    <a:pt x="769" y="146"/>
                  </a:cubicBezTo>
                  <a:cubicBezTo>
                    <a:pt x="1002" y="146"/>
                    <a:pt x="1216" y="181"/>
                    <a:pt x="1427" y="249"/>
                  </a:cubicBezTo>
                  <a:lnTo>
                    <a:pt x="1427" y="112"/>
                  </a:lnTo>
                  <a:cubicBezTo>
                    <a:pt x="1216" y="38"/>
                    <a:pt x="1002" y="1"/>
                    <a:pt x="769" y="1"/>
                  </a:cubicBezTo>
                  <a:close/>
                </a:path>
              </a:pathLst>
            </a:custGeom>
            <a:solidFill>
              <a:srgbClr val="C954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1" name="Google Shape;1401;p38"/>
            <p:cNvSpPr/>
            <p:nvPr/>
          </p:nvSpPr>
          <p:spPr>
            <a:xfrm>
              <a:off x="6738319" y="2465528"/>
              <a:ext cx="17113" cy="85148"/>
            </a:xfrm>
            <a:custGeom>
              <a:avLst/>
              <a:gdLst/>
              <a:ahLst/>
              <a:cxnLst/>
              <a:rect l="l" t="t" r="r" b="b"/>
              <a:pathLst>
                <a:path w="287" h="1428" extrusionOk="0">
                  <a:moveTo>
                    <a:pt x="286" y="1"/>
                  </a:moveTo>
                  <a:cubicBezTo>
                    <a:pt x="1" y="423"/>
                    <a:pt x="1" y="857"/>
                    <a:pt x="149" y="1427"/>
                  </a:cubicBezTo>
                  <a:cubicBezTo>
                    <a:pt x="149" y="1427"/>
                    <a:pt x="286" y="1427"/>
                    <a:pt x="149" y="1279"/>
                  </a:cubicBezTo>
                  <a:cubicBezTo>
                    <a:pt x="149" y="857"/>
                    <a:pt x="149" y="423"/>
                    <a:pt x="286" y="1"/>
                  </a:cubicBezTo>
                  <a:close/>
                </a:path>
              </a:pathLst>
            </a:custGeom>
            <a:solidFill>
              <a:srgbClr val="C954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2" name="Google Shape;1402;p38"/>
            <p:cNvSpPr/>
            <p:nvPr/>
          </p:nvSpPr>
          <p:spPr>
            <a:xfrm>
              <a:off x="7486905" y="2847989"/>
              <a:ext cx="68095" cy="42932"/>
            </a:xfrm>
            <a:custGeom>
              <a:avLst/>
              <a:gdLst/>
              <a:ahLst/>
              <a:cxnLst/>
              <a:rect l="l" t="t" r="r" b="b"/>
              <a:pathLst>
                <a:path w="1142" h="720" extrusionOk="0">
                  <a:moveTo>
                    <a:pt x="1141" y="0"/>
                  </a:moveTo>
                  <a:lnTo>
                    <a:pt x="1141" y="0"/>
                  </a:lnTo>
                  <a:cubicBezTo>
                    <a:pt x="719" y="149"/>
                    <a:pt x="286" y="434"/>
                    <a:pt x="0" y="719"/>
                  </a:cubicBezTo>
                  <a:cubicBezTo>
                    <a:pt x="434" y="434"/>
                    <a:pt x="719" y="149"/>
                    <a:pt x="1141" y="0"/>
                  </a:cubicBezTo>
                  <a:close/>
                </a:path>
              </a:pathLst>
            </a:custGeom>
            <a:solidFill>
              <a:srgbClr val="C954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3" name="Google Shape;1403;p38"/>
            <p:cNvSpPr/>
            <p:nvPr/>
          </p:nvSpPr>
          <p:spPr>
            <a:xfrm>
              <a:off x="7537947" y="2878400"/>
              <a:ext cx="31364" cy="29516"/>
            </a:xfrm>
            <a:custGeom>
              <a:avLst/>
              <a:gdLst/>
              <a:ahLst/>
              <a:cxnLst/>
              <a:rect l="l" t="t" r="r" b="b"/>
              <a:pathLst>
                <a:path w="526" h="495" extrusionOk="0">
                  <a:moveTo>
                    <a:pt x="464" y="0"/>
                  </a:moveTo>
                  <a:cubicBezTo>
                    <a:pt x="449" y="0"/>
                    <a:pt x="434" y="15"/>
                    <a:pt x="434" y="61"/>
                  </a:cubicBezTo>
                  <a:cubicBezTo>
                    <a:pt x="525" y="61"/>
                    <a:pt x="495" y="0"/>
                    <a:pt x="464" y="0"/>
                  </a:cubicBezTo>
                  <a:close/>
                  <a:moveTo>
                    <a:pt x="434" y="61"/>
                  </a:moveTo>
                  <a:cubicBezTo>
                    <a:pt x="286" y="61"/>
                    <a:pt x="149" y="346"/>
                    <a:pt x="0" y="495"/>
                  </a:cubicBezTo>
                  <a:lnTo>
                    <a:pt x="434" y="61"/>
                  </a:lnTo>
                  <a:close/>
                </a:path>
              </a:pathLst>
            </a:custGeom>
            <a:solidFill>
              <a:srgbClr val="C954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4" name="Google Shape;1404;p38"/>
            <p:cNvSpPr/>
            <p:nvPr/>
          </p:nvSpPr>
          <p:spPr>
            <a:xfrm>
              <a:off x="7503899" y="2822826"/>
              <a:ext cx="34107" cy="17053"/>
            </a:xfrm>
            <a:custGeom>
              <a:avLst/>
              <a:gdLst/>
              <a:ahLst/>
              <a:cxnLst/>
              <a:rect l="l" t="t" r="r" b="b"/>
              <a:pathLst>
                <a:path w="572" h="286" extrusionOk="0">
                  <a:moveTo>
                    <a:pt x="571" y="0"/>
                  </a:moveTo>
                  <a:cubicBezTo>
                    <a:pt x="434" y="0"/>
                    <a:pt x="286" y="137"/>
                    <a:pt x="1" y="285"/>
                  </a:cubicBezTo>
                  <a:lnTo>
                    <a:pt x="149" y="285"/>
                  </a:lnTo>
                  <a:cubicBezTo>
                    <a:pt x="286" y="137"/>
                    <a:pt x="434" y="137"/>
                    <a:pt x="571" y="0"/>
                  </a:cubicBezTo>
                  <a:close/>
                </a:path>
              </a:pathLst>
            </a:custGeom>
            <a:solidFill>
              <a:srgbClr val="C954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5" name="Google Shape;1405;p38"/>
            <p:cNvSpPr/>
            <p:nvPr/>
          </p:nvSpPr>
          <p:spPr>
            <a:xfrm>
              <a:off x="7044575" y="2813941"/>
              <a:ext cx="323300" cy="136189"/>
            </a:xfrm>
            <a:custGeom>
              <a:avLst/>
              <a:gdLst/>
              <a:ahLst/>
              <a:cxnLst/>
              <a:rect l="l" t="t" r="r" b="b"/>
              <a:pathLst>
                <a:path w="5422" h="2284" extrusionOk="0">
                  <a:moveTo>
                    <a:pt x="286" y="1"/>
                  </a:moveTo>
                  <a:cubicBezTo>
                    <a:pt x="0" y="1"/>
                    <a:pt x="719" y="720"/>
                    <a:pt x="856" y="857"/>
                  </a:cubicBezTo>
                  <a:cubicBezTo>
                    <a:pt x="1290" y="1290"/>
                    <a:pt x="1712" y="1576"/>
                    <a:pt x="2146" y="1713"/>
                  </a:cubicBezTo>
                  <a:cubicBezTo>
                    <a:pt x="2717" y="2146"/>
                    <a:pt x="3424" y="2283"/>
                    <a:pt x="4280" y="2283"/>
                  </a:cubicBezTo>
                  <a:lnTo>
                    <a:pt x="4714" y="2283"/>
                  </a:lnTo>
                  <a:cubicBezTo>
                    <a:pt x="4851" y="2146"/>
                    <a:pt x="4999" y="2146"/>
                    <a:pt x="5136" y="2146"/>
                  </a:cubicBezTo>
                  <a:cubicBezTo>
                    <a:pt x="5421" y="1861"/>
                    <a:pt x="5284" y="1576"/>
                    <a:pt x="4999" y="1290"/>
                  </a:cubicBezTo>
                  <a:cubicBezTo>
                    <a:pt x="4714" y="1142"/>
                    <a:pt x="4428" y="1142"/>
                    <a:pt x="3995" y="1142"/>
                  </a:cubicBezTo>
                  <a:cubicBezTo>
                    <a:pt x="3424" y="1142"/>
                    <a:pt x="2853" y="1005"/>
                    <a:pt x="2283" y="857"/>
                  </a:cubicBezTo>
                  <a:cubicBezTo>
                    <a:pt x="1861" y="720"/>
                    <a:pt x="1290" y="434"/>
                    <a:pt x="856" y="286"/>
                  </a:cubicBezTo>
                  <a:cubicBezTo>
                    <a:pt x="571" y="149"/>
                    <a:pt x="434" y="1"/>
                    <a:pt x="286" y="1"/>
                  </a:cubicBezTo>
                  <a:close/>
                </a:path>
              </a:pathLst>
            </a:custGeom>
            <a:solidFill>
              <a:srgbClr val="E6BD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6" name="Google Shape;1406;p38"/>
            <p:cNvSpPr/>
            <p:nvPr/>
          </p:nvSpPr>
          <p:spPr>
            <a:xfrm>
              <a:off x="7282734" y="2660814"/>
              <a:ext cx="281084" cy="145014"/>
            </a:xfrm>
            <a:custGeom>
              <a:avLst/>
              <a:gdLst/>
              <a:ahLst/>
              <a:cxnLst/>
              <a:rect l="l" t="t" r="r" b="b"/>
              <a:pathLst>
                <a:path w="4714" h="2432" extrusionOk="0">
                  <a:moveTo>
                    <a:pt x="4714" y="1"/>
                  </a:moveTo>
                  <a:cubicBezTo>
                    <a:pt x="4429" y="1"/>
                    <a:pt x="3995" y="435"/>
                    <a:pt x="3573" y="572"/>
                  </a:cubicBezTo>
                  <a:cubicBezTo>
                    <a:pt x="3287" y="720"/>
                    <a:pt x="2854" y="1005"/>
                    <a:pt x="2431" y="1142"/>
                  </a:cubicBezTo>
                  <a:cubicBezTo>
                    <a:pt x="2146" y="1428"/>
                    <a:pt x="1861" y="1576"/>
                    <a:pt x="1427" y="1576"/>
                  </a:cubicBezTo>
                  <a:cubicBezTo>
                    <a:pt x="1142" y="1713"/>
                    <a:pt x="1005" y="1713"/>
                    <a:pt x="720" y="1713"/>
                  </a:cubicBezTo>
                  <a:cubicBezTo>
                    <a:pt x="434" y="1713"/>
                    <a:pt x="149" y="1713"/>
                    <a:pt x="149" y="1998"/>
                  </a:cubicBezTo>
                  <a:cubicBezTo>
                    <a:pt x="1" y="2146"/>
                    <a:pt x="149" y="2283"/>
                    <a:pt x="286" y="2283"/>
                  </a:cubicBezTo>
                  <a:cubicBezTo>
                    <a:pt x="286" y="2432"/>
                    <a:pt x="434" y="2432"/>
                    <a:pt x="571" y="2432"/>
                  </a:cubicBezTo>
                  <a:lnTo>
                    <a:pt x="720" y="2432"/>
                  </a:lnTo>
                  <a:cubicBezTo>
                    <a:pt x="1005" y="2432"/>
                    <a:pt x="1142" y="2283"/>
                    <a:pt x="1427" y="2283"/>
                  </a:cubicBezTo>
                  <a:cubicBezTo>
                    <a:pt x="2431" y="1861"/>
                    <a:pt x="3424" y="1291"/>
                    <a:pt x="4280" y="572"/>
                  </a:cubicBezTo>
                  <a:cubicBezTo>
                    <a:pt x="4429" y="435"/>
                    <a:pt x="4714" y="149"/>
                    <a:pt x="4714" y="1"/>
                  </a:cubicBezTo>
                  <a:close/>
                </a:path>
              </a:pathLst>
            </a:custGeom>
            <a:solidFill>
              <a:srgbClr val="E6BD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7" name="Google Shape;1407;p38"/>
            <p:cNvSpPr/>
            <p:nvPr/>
          </p:nvSpPr>
          <p:spPr>
            <a:xfrm>
              <a:off x="7180649" y="2184496"/>
              <a:ext cx="184487" cy="58375"/>
            </a:xfrm>
            <a:custGeom>
              <a:avLst/>
              <a:gdLst/>
              <a:ahLst/>
              <a:cxnLst/>
              <a:rect l="l" t="t" r="r" b="b"/>
              <a:pathLst>
                <a:path w="3094" h="979" extrusionOk="0">
                  <a:moveTo>
                    <a:pt x="3033" y="654"/>
                  </a:moveTo>
                  <a:cubicBezTo>
                    <a:pt x="3017" y="654"/>
                    <a:pt x="3002" y="670"/>
                    <a:pt x="3002" y="719"/>
                  </a:cubicBezTo>
                  <a:cubicBezTo>
                    <a:pt x="3094" y="719"/>
                    <a:pt x="3063" y="654"/>
                    <a:pt x="3033" y="654"/>
                  </a:cubicBezTo>
                  <a:close/>
                  <a:moveTo>
                    <a:pt x="1" y="0"/>
                  </a:moveTo>
                  <a:cubicBezTo>
                    <a:pt x="356" y="710"/>
                    <a:pt x="1099" y="978"/>
                    <a:pt x="1816" y="978"/>
                  </a:cubicBezTo>
                  <a:cubicBezTo>
                    <a:pt x="1817" y="978"/>
                    <a:pt x="1819" y="978"/>
                    <a:pt x="1820" y="978"/>
                  </a:cubicBezTo>
                  <a:lnTo>
                    <a:pt x="1820" y="978"/>
                  </a:lnTo>
                  <a:cubicBezTo>
                    <a:pt x="1117" y="977"/>
                    <a:pt x="411" y="709"/>
                    <a:pt x="149" y="0"/>
                  </a:cubicBezTo>
                  <a:close/>
                  <a:moveTo>
                    <a:pt x="2987" y="727"/>
                  </a:moveTo>
                  <a:cubicBezTo>
                    <a:pt x="2667" y="882"/>
                    <a:pt x="2248" y="978"/>
                    <a:pt x="1820" y="978"/>
                  </a:cubicBezTo>
                  <a:lnTo>
                    <a:pt x="1820" y="978"/>
                  </a:lnTo>
                  <a:cubicBezTo>
                    <a:pt x="1821" y="978"/>
                    <a:pt x="1823" y="978"/>
                    <a:pt x="1824" y="978"/>
                  </a:cubicBezTo>
                  <a:cubicBezTo>
                    <a:pt x="2245" y="978"/>
                    <a:pt x="2666" y="882"/>
                    <a:pt x="2987" y="727"/>
                  </a:cubicBezTo>
                  <a:close/>
                </a:path>
              </a:pathLst>
            </a:custGeom>
            <a:solidFill>
              <a:srgbClr val="D1A5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8" name="Google Shape;1408;p38"/>
            <p:cNvSpPr/>
            <p:nvPr/>
          </p:nvSpPr>
          <p:spPr>
            <a:xfrm>
              <a:off x="7376650" y="2193321"/>
              <a:ext cx="25222" cy="25282"/>
            </a:xfrm>
            <a:custGeom>
              <a:avLst/>
              <a:gdLst/>
              <a:ahLst/>
              <a:cxnLst/>
              <a:rect l="l" t="t" r="r" b="b"/>
              <a:pathLst>
                <a:path w="423" h="424" extrusionOk="0">
                  <a:moveTo>
                    <a:pt x="423" y="1"/>
                  </a:moveTo>
                  <a:lnTo>
                    <a:pt x="1" y="423"/>
                  </a:lnTo>
                  <a:cubicBezTo>
                    <a:pt x="286" y="423"/>
                    <a:pt x="423" y="286"/>
                    <a:pt x="423" y="1"/>
                  </a:cubicBezTo>
                  <a:close/>
                </a:path>
              </a:pathLst>
            </a:custGeom>
            <a:solidFill>
              <a:srgbClr val="D1A5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9" name="Google Shape;1409;p38"/>
            <p:cNvSpPr/>
            <p:nvPr/>
          </p:nvSpPr>
          <p:spPr>
            <a:xfrm>
              <a:off x="7631863" y="2414486"/>
              <a:ext cx="51101" cy="51101"/>
            </a:xfrm>
            <a:custGeom>
              <a:avLst/>
              <a:gdLst/>
              <a:ahLst/>
              <a:cxnLst/>
              <a:rect l="l" t="t" r="r" b="b"/>
              <a:pathLst>
                <a:path w="857" h="857" extrusionOk="0">
                  <a:moveTo>
                    <a:pt x="571" y="1"/>
                  </a:moveTo>
                  <a:cubicBezTo>
                    <a:pt x="422" y="1"/>
                    <a:pt x="285" y="138"/>
                    <a:pt x="285" y="138"/>
                  </a:cubicBezTo>
                  <a:cubicBezTo>
                    <a:pt x="285" y="286"/>
                    <a:pt x="137" y="423"/>
                    <a:pt x="137" y="571"/>
                  </a:cubicBezTo>
                  <a:cubicBezTo>
                    <a:pt x="137" y="571"/>
                    <a:pt x="0" y="708"/>
                    <a:pt x="0" y="857"/>
                  </a:cubicBezTo>
                  <a:lnTo>
                    <a:pt x="285" y="857"/>
                  </a:lnTo>
                  <a:cubicBezTo>
                    <a:pt x="422" y="857"/>
                    <a:pt x="422" y="708"/>
                    <a:pt x="571" y="708"/>
                  </a:cubicBezTo>
                  <a:cubicBezTo>
                    <a:pt x="571" y="708"/>
                    <a:pt x="708" y="708"/>
                    <a:pt x="708" y="571"/>
                  </a:cubicBezTo>
                  <a:cubicBezTo>
                    <a:pt x="708" y="571"/>
                    <a:pt x="856" y="571"/>
                    <a:pt x="708" y="423"/>
                  </a:cubicBezTo>
                  <a:lnTo>
                    <a:pt x="422" y="423"/>
                  </a:lnTo>
                  <a:cubicBezTo>
                    <a:pt x="422" y="571"/>
                    <a:pt x="285" y="571"/>
                    <a:pt x="285" y="708"/>
                  </a:cubicBezTo>
                  <a:cubicBezTo>
                    <a:pt x="137" y="708"/>
                    <a:pt x="285" y="708"/>
                    <a:pt x="285" y="571"/>
                  </a:cubicBezTo>
                  <a:cubicBezTo>
                    <a:pt x="285" y="571"/>
                    <a:pt x="422" y="423"/>
                    <a:pt x="422" y="286"/>
                  </a:cubicBezTo>
                  <a:cubicBezTo>
                    <a:pt x="571" y="286"/>
                    <a:pt x="571" y="138"/>
                    <a:pt x="571" y="1"/>
                  </a:cubicBezTo>
                  <a:close/>
                </a:path>
              </a:pathLst>
            </a:custGeom>
            <a:solidFill>
              <a:srgbClr val="E6BD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0" name="Google Shape;1410;p38"/>
            <p:cNvSpPr/>
            <p:nvPr/>
          </p:nvSpPr>
          <p:spPr>
            <a:xfrm>
              <a:off x="6976538" y="2431539"/>
              <a:ext cx="68095" cy="51041"/>
            </a:xfrm>
            <a:custGeom>
              <a:avLst/>
              <a:gdLst/>
              <a:ahLst/>
              <a:cxnLst/>
              <a:rect l="l" t="t" r="r" b="b"/>
              <a:pathLst>
                <a:path w="1142" h="856" extrusionOk="0">
                  <a:moveTo>
                    <a:pt x="0" y="0"/>
                  </a:moveTo>
                  <a:lnTo>
                    <a:pt x="0" y="137"/>
                  </a:lnTo>
                  <a:lnTo>
                    <a:pt x="149" y="285"/>
                  </a:lnTo>
                  <a:cubicBezTo>
                    <a:pt x="434" y="422"/>
                    <a:pt x="571" y="422"/>
                    <a:pt x="719" y="571"/>
                  </a:cubicBezTo>
                  <a:lnTo>
                    <a:pt x="719" y="708"/>
                  </a:lnTo>
                  <a:lnTo>
                    <a:pt x="434" y="708"/>
                  </a:lnTo>
                  <a:lnTo>
                    <a:pt x="434" y="856"/>
                  </a:lnTo>
                  <a:lnTo>
                    <a:pt x="1004" y="856"/>
                  </a:lnTo>
                  <a:cubicBezTo>
                    <a:pt x="1141" y="856"/>
                    <a:pt x="1141" y="856"/>
                    <a:pt x="1004" y="571"/>
                  </a:cubicBezTo>
                  <a:lnTo>
                    <a:pt x="719" y="285"/>
                  </a:lnTo>
                  <a:cubicBezTo>
                    <a:pt x="571" y="137"/>
                    <a:pt x="434" y="0"/>
                    <a:pt x="149" y="0"/>
                  </a:cubicBezTo>
                  <a:close/>
                </a:path>
              </a:pathLst>
            </a:custGeom>
            <a:solidFill>
              <a:srgbClr val="E6BD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1" name="Google Shape;1411;p38"/>
            <p:cNvSpPr/>
            <p:nvPr/>
          </p:nvSpPr>
          <p:spPr>
            <a:xfrm>
              <a:off x="6159915" y="2116459"/>
              <a:ext cx="230043" cy="264090"/>
            </a:xfrm>
            <a:custGeom>
              <a:avLst/>
              <a:gdLst/>
              <a:ahLst/>
              <a:cxnLst/>
              <a:rect l="l" t="t" r="r" b="b"/>
              <a:pathLst>
                <a:path w="3858" h="4429" extrusionOk="0">
                  <a:moveTo>
                    <a:pt x="1998" y="0"/>
                  </a:moveTo>
                  <a:cubicBezTo>
                    <a:pt x="856" y="0"/>
                    <a:pt x="1" y="1005"/>
                    <a:pt x="1" y="2146"/>
                  </a:cubicBezTo>
                  <a:cubicBezTo>
                    <a:pt x="1" y="3424"/>
                    <a:pt x="856" y="4428"/>
                    <a:pt x="1998" y="4428"/>
                  </a:cubicBezTo>
                  <a:cubicBezTo>
                    <a:pt x="3002" y="4428"/>
                    <a:pt x="3858" y="3424"/>
                    <a:pt x="3858" y="2146"/>
                  </a:cubicBezTo>
                  <a:cubicBezTo>
                    <a:pt x="3858" y="1005"/>
                    <a:pt x="3002" y="0"/>
                    <a:pt x="199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2" name="Google Shape;1412;p38"/>
            <p:cNvSpPr/>
            <p:nvPr/>
          </p:nvSpPr>
          <p:spPr>
            <a:xfrm>
              <a:off x="6176910" y="2116459"/>
              <a:ext cx="230103" cy="264090"/>
            </a:xfrm>
            <a:custGeom>
              <a:avLst/>
              <a:gdLst/>
              <a:ahLst/>
              <a:cxnLst/>
              <a:rect l="l" t="t" r="r" b="b"/>
              <a:pathLst>
                <a:path w="3859" h="4429" extrusionOk="0">
                  <a:moveTo>
                    <a:pt x="1998" y="0"/>
                  </a:moveTo>
                  <a:cubicBezTo>
                    <a:pt x="857" y="0"/>
                    <a:pt x="1" y="1005"/>
                    <a:pt x="1" y="2146"/>
                  </a:cubicBezTo>
                  <a:cubicBezTo>
                    <a:pt x="1" y="3424"/>
                    <a:pt x="857" y="4428"/>
                    <a:pt x="1998" y="4428"/>
                  </a:cubicBezTo>
                  <a:cubicBezTo>
                    <a:pt x="3002" y="4428"/>
                    <a:pt x="3858" y="3424"/>
                    <a:pt x="3858" y="2146"/>
                  </a:cubicBezTo>
                  <a:cubicBezTo>
                    <a:pt x="3858" y="1005"/>
                    <a:pt x="3002" y="0"/>
                    <a:pt x="19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3" name="Google Shape;1413;p38"/>
            <p:cNvSpPr/>
            <p:nvPr/>
          </p:nvSpPr>
          <p:spPr>
            <a:xfrm>
              <a:off x="6245006" y="2193321"/>
              <a:ext cx="102082" cy="110311"/>
            </a:xfrm>
            <a:custGeom>
              <a:avLst/>
              <a:gdLst/>
              <a:ahLst/>
              <a:cxnLst/>
              <a:rect l="l" t="t" r="r" b="b"/>
              <a:pathLst>
                <a:path w="1712" h="1850" extrusionOk="0">
                  <a:moveTo>
                    <a:pt x="856" y="1"/>
                  </a:moveTo>
                  <a:cubicBezTo>
                    <a:pt x="571" y="1"/>
                    <a:pt x="434" y="138"/>
                    <a:pt x="285" y="286"/>
                  </a:cubicBezTo>
                  <a:cubicBezTo>
                    <a:pt x="434" y="138"/>
                    <a:pt x="719" y="138"/>
                    <a:pt x="856" y="138"/>
                  </a:cubicBezTo>
                  <a:cubicBezTo>
                    <a:pt x="1004" y="138"/>
                    <a:pt x="1141" y="138"/>
                    <a:pt x="1290" y="286"/>
                  </a:cubicBezTo>
                  <a:cubicBezTo>
                    <a:pt x="1427" y="423"/>
                    <a:pt x="1575" y="708"/>
                    <a:pt x="1575" y="857"/>
                  </a:cubicBezTo>
                  <a:cubicBezTo>
                    <a:pt x="1575" y="1142"/>
                    <a:pt x="1427" y="1279"/>
                    <a:pt x="1290" y="1427"/>
                  </a:cubicBezTo>
                  <a:cubicBezTo>
                    <a:pt x="1141" y="1564"/>
                    <a:pt x="1004" y="1713"/>
                    <a:pt x="856" y="1713"/>
                  </a:cubicBezTo>
                  <a:cubicBezTo>
                    <a:pt x="719" y="1713"/>
                    <a:pt x="434" y="1564"/>
                    <a:pt x="285" y="1427"/>
                  </a:cubicBezTo>
                  <a:cubicBezTo>
                    <a:pt x="285" y="1279"/>
                    <a:pt x="148" y="1142"/>
                    <a:pt x="148" y="857"/>
                  </a:cubicBezTo>
                  <a:cubicBezTo>
                    <a:pt x="148" y="708"/>
                    <a:pt x="285" y="423"/>
                    <a:pt x="285" y="286"/>
                  </a:cubicBezTo>
                  <a:lnTo>
                    <a:pt x="285" y="286"/>
                  </a:lnTo>
                  <a:cubicBezTo>
                    <a:pt x="148" y="423"/>
                    <a:pt x="0" y="708"/>
                    <a:pt x="0" y="857"/>
                  </a:cubicBezTo>
                  <a:cubicBezTo>
                    <a:pt x="0" y="1142"/>
                    <a:pt x="148" y="1427"/>
                    <a:pt x="285" y="1564"/>
                  </a:cubicBezTo>
                  <a:cubicBezTo>
                    <a:pt x="434" y="1713"/>
                    <a:pt x="571" y="1850"/>
                    <a:pt x="856" y="1850"/>
                  </a:cubicBezTo>
                  <a:cubicBezTo>
                    <a:pt x="1004" y="1850"/>
                    <a:pt x="1290" y="1713"/>
                    <a:pt x="1427" y="1564"/>
                  </a:cubicBezTo>
                  <a:cubicBezTo>
                    <a:pt x="1575" y="1427"/>
                    <a:pt x="1712" y="1142"/>
                    <a:pt x="1712" y="857"/>
                  </a:cubicBezTo>
                  <a:cubicBezTo>
                    <a:pt x="1712" y="708"/>
                    <a:pt x="1575" y="423"/>
                    <a:pt x="1427" y="286"/>
                  </a:cubicBezTo>
                  <a:cubicBezTo>
                    <a:pt x="1290" y="138"/>
                    <a:pt x="1004" y="1"/>
                    <a:pt x="8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4" name="Google Shape;1414;p38"/>
            <p:cNvSpPr/>
            <p:nvPr/>
          </p:nvSpPr>
          <p:spPr>
            <a:xfrm>
              <a:off x="6296049" y="2176327"/>
              <a:ext cx="187171" cy="187171"/>
            </a:xfrm>
            <a:custGeom>
              <a:avLst/>
              <a:gdLst/>
              <a:ahLst/>
              <a:cxnLst/>
              <a:rect l="l" t="t" r="r" b="b"/>
              <a:pathLst>
                <a:path w="3139" h="3139" extrusionOk="0">
                  <a:moveTo>
                    <a:pt x="1427" y="1"/>
                  </a:moveTo>
                  <a:cubicBezTo>
                    <a:pt x="1141" y="1"/>
                    <a:pt x="571" y="1"/>
                    <a:pt x="434" y="286"/>
                  </a:cubicBezTo>
                  <a:cubicBezTo>
                    <a:pt x="285" y="286"/>
                    <a:pt x="285" y="708"/>
                    <a:pt x="434" y="856"/>
                  </a:cubicBezTo>
                  <a:cubicBezTo>
                    <a:pt x="390" y="813"/>
                    <a:pt x="347" y="795"/>
                    <a:pt x="308" y="795"/>
                  </a:cubicBezTo>
                  <a:cubicBezTo>
                    <a:pt x="216" y="795"/>
                    <a:pt x="148" y="897"/>
                    <a:pt x="148" y="993"/>
                  </a:cubicBezTo>
                  <a:cubicBezTo>
                    <a:pt x="0" y="1142"/>
                    <a:pt x="0" y="1279"/>
                    <a:pt x="0" y="1564"/>
                  </a:cubicBezTo>
                  <a:cubicBezTo>
                    <a:pt x="0" y="1849"/>
                    <a:pt x="148" y="2283"/>
                    <a:pt x="571" y="2420"/>
                  </a:cubicBezTo>
                  <a:cubicBezTo>
                    <a:pt x="779" y="2628"/>
                    <a:pt x="1067" y="2764"/>
                    <a:pt x="1318" y="2764"/>
                  </a:cubicBezTo>
                  <a:cubicBezTo>
                    <a:pt x="1410" y="2764"/>
                    <a:pt x="1498" y="2745"/>
                    <a:pt x="1575" y="2705"/>
                  </a:cubicBezTo>
                  <a:cubicBezTo>
                    <a:pt x="1860" y="2705"/>
                    <a:pt x="2146" y="3139"/>
                    <a:pt x="2431" y="3139"/>
                  </a:cubicBezTo>
                  <a:cubicBezTo>
                    <a:pt x="3001" y="3139"/>
                    <a:pt x="3138" y="2420"/>
                    <a:pt x="3001" y="1712"/>
                  </a:cubicBezTo>
                  <a:lnTo>
                    <a:pt x="3001" y="1279"/>
                  </a:lnTo>
                  <a:cubicBezTo>
                    <a:pt x="2716" y="708"/>
                    <a:pt x="2146" y="1"/>
                    <a:pt x="1427" y="1"/>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5" name="Google Shape;1415;p38"/>
            <p:cNvSpPr/>
            <p:nvPr/>
          </p:nvSpPr>
          <p:spPr>
            <a:xfrm>
              <a:off x="6270826" y="2218544"/>
              <a:ext cx="221218" cy="51041"/>
            </a:xfrm>
            <a:custGeom>
              <a:avLst/>
              <a:gdLst/>
              <a:ahLst/>
              <a:cxnLst/>
              <a:rect l="l" t="t" r="r" b="b"/>
              <a:pathLst>
                <a:path w="3710" h="856" extrusionOk="0">
                  <a:moveTo>
                    <a:pt x="423" y="0"/>
                  </a:moveTo>
                  <a:cubicBezTo>
                    <a:pt x="286" y="0"/>
                    <a:pt x="1" y="285"/>
                    <a:pt x="1" y="434"/>
                  </a:cubicBezTo>
                  <a:cubicBezTo>
                    <a:pt x="1" y="719"/>
                    <a:pt x="286" y="856"/>
                    <a:pt x="423" y="856"/>
                  </a:cubicBezTo>
                  <a:lnTo>
                    <a:pt x="3424" y="856"/>
                  </a:lnTo>
                  <a:cubicBezTo>
                    <a:pt x="3561" y="856"/>
                    <a:pt x="3710" y="719"/>
                    <a:pt x="3710" y="434"/>
                  </a:cubicBezTo>
                  <a:cubicBezTo>
                    <a:pt x="3710" y="285"/>
                    <a:pt x="3561" y="0"/>
                    <a:pt x="342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6" name="Google Shape;1416;p38"/>
            <p:cNvSpPr/>
            <p:nvPr/>
          </p:nvSpPr>
          <p:spPr>
            <a:xfrm>
              <a:off x="6449117" y="2116459"/>
              <a:ext cx="221218" cy="264090"/>
            </a:xfrm>
            <a:custGeom>
              <a:avLst/>
              <a:gdLst/>
              <a:ahLst/>
              <a:cxnLst/>
              <a:rect l="l" t="t" r="r" b="b"/>
              <a:pathLst>
                <a:path w="3710" h="4429" extrusionOk="0">
                  <a:moveTo>
                    <a:pt x="1861" y="0"/>
                  </a:moveTo>
                  <a:cubicBezTo>
                    <a:pt x="857" y="0"/>
                    <a:pt x="1" y="1005"/>
                    <a:pt x="1" y="2146"/>
                  </a:cubicBezTo>
                  <a:cubicBezTo>
                    <a:pt x="1" y="3424"/>
                    <a:pt x="857" y="4428"/>
                    <a:pt x="1861" y="4428"/>
                  </a:cubicBezTo>
                  <a:cubicBezTo>
                    <a:pt x="2854" y="4428"/>
                    <a:pt x="3710" y="3424"/>
                    <a:pt x="3710" y="2146"/>
                  </a:cubicBezTo>
                  <a:cubicBezTo>
                    <a:pt x="3710" y="1005"/>
                    <a:pt x="2854" y="0"/>
                    <a:pt x="186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7" name="Google Shape;1417;p38"/>
            <p:cNvSpPr/>
            <p:nvPr/>
          </p:nvSpPr>
          <p:spPr>
            <a:xfrm>
              <a:off x="6466171" y="2116459"/>
              <a:ext cx="230043" cy="264090"/>
            </a:xfrm>
            <a:custGeom>
              <a:avLst/>
              <a:gdLst/>
              <a:ahLst/>
              <a:cxnLst/>
              <a:rect l="l" t="t" r="r" b="b"/>
              <a:pathLst>
                <a:path w="3858" h="4429" extrusionOk="0">
                  <a:moveTo>
                    <a:pt x="1860" y="0"/>
                  </a:moveTo>
                  <a:cubicBezTo>
                    <a:pt x="856" y="0"/>
                    <a:pt x="0" y="1005"/>
                    <a:pt x="0" y="2146"/>
                  </a:cubicBezTo>
                  <a:cubicBezTo>
                    <a:pt x="0" y="3424"/>
                    <a:pt x="856" y="4428"/>
                    <a:pt x="1860" y="4428"/>
                  </a:cubicBezTo>
                  <a:cubicBezTo>
                    <a:pt x="3001" y="4428"/>
                    <a:pt x="3857" y="3424"/>
                    <a:pt x="3857" y="2146"/>
                  </a:cubicBezTo>
                  <a:cubicBezTo>
                    <a:pt x="3857" y="1005"/>
                    <a:pt x="3001" y="0"/>
                    <a:pt x="18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8" name="Google Shape;1418;p38"/>
            <p:cNvSpPr/>
            <p:nvPr/>
          </p:nvSpPr>
          <p:spPr>
            <a:xfrm>
              <a:off x="6534208" y="2193321"/>
              <a:ext cx="93973" cy="110311"/>
            </a:xfrm>
            <a:custGeom>
              <a:avLst/>
              <a:gdLst/>
              <a:ahLst/>
              <a:cxnLst/>
              <a:rect l="l" t="t" r="r" b="b"/>
              <a:pathLst>
                <a:path w="1576" h="1850" extrusionOk="0">
                  <a:moveTo>
                    <a:pt x="719" y="1"/>
                  </a:moveTo>
                  <a:cubicBezTo>
                    <a:pt x="571" y="1"/>
                    <a:pt x="286" y="138"/>
                    <a:pt x="149" y="286"/>
                  </a:cubicBezTo>
                  <a:cubicBezTo>
                    <a:pt x="0" y="423"/>
                    <a:pt x="0" y="708"/>
                    <a:pt x="0" y="857"/>
                  </a:cubicBezTo>
                  <a:cubicBezTo>
                    <a:pt x="0" y="1142"/>
                    <a:pt x="0" y="1427"/>
                    <a:pt x="149" y="1564"/>
                  </a:cubicBezTo>
                  <a:cubicBezTo>
                    <a:pt x="286" y="1713"/>
                    <a:pt x="571" y="1850"/>
                    <a:pt x="719" y="1850"/>
                  </a:cubicBezTo>
                  <a:cubicBezTo>
                    <a:pt x="1005" y="1850"/>
                    <a:pt x="1141" y="1713"/>
                    <a:pt x="1290" y="1564"/>
                  </a:cubicBezTo>
                  <a:cubicBezTo>
                    <a:pt x="1427" y="1427"/>
                    <a:pt x="1575" y="1142"/>
                    <a:pt x="1575" y="857"/>
                  </a:cubicBezTo>
                  <a:cubicBezTo>
                    <a:pt x="1575" y="708"/>
                    <a:pt x="1427" y="423"/>
                    <a:pt x="1290" y="286"/>
                  </a:cubicBezTo>
                  <a:lnTo>
                    <a:pt x="1290" y="286"/>
                  </a:lnTo>
                  <a:cubicBezTo>
                    <a:pt x="1290" y="423"/>
                    <a:pt x="1427" y="708"/>
                    <a:pt x="1427" y="857"/>
                  </a:cubicBezTo>
                  <a:cubicBezTo>
                    <a:pt x="1427" y="1142"/>
                    <a:pt x="1290" y="1279"/>
                    <a:pt x="1290" y="1427"/>
                  </a:cubicBezTo>
                  <a:cubicBezTo>
                    <a:pt x="1141" y="1564"/>
                    <a:pt x="1005" y="1713"/>
                    <a:pt x="719" y="1713"/>
                  </a:cubicBezTo>
                  <a:cubicBezTo>
                    <a:pt x="571" y="1713"/>
                    <a:pt x="434" y="1564"/>
                    <a:pt x="286" y="1427"/>
                  </a:cubicBezTo>
                  <a:cubicBezTo>
                    <a:pt x="149" y="1279"/>
                    <a:pt x="149" y="1142"/>
                    <a:pt x="149" y="857"/>
                  </a:cubicBezTo>
                  <a:cubicBezTo>
                    <a:pt x="149" y="708"/>
                    <a:pt x="149" y="423"/>
                    <a:pt x="286" y="286"/>
                  </a:cubicBezTo>
                  <a:cubicBezTo>
                    <a:pt x="434" y="138"/>
                    <a:pt x="571" y="138"/>
                    <a:pt x="719" y="138"/>
                  </a:cubicBezTo>
                  <a:cubicBezTo>
                    <a:pt x="1005" y="138"/>
                    <a:pt x="1141" y="138"/>
                    <a:pt x="1290" y="286"/>
                  </a:cubicBezTo>
                  <a:cubicBezTo>
                    <a:pt x="1141" y="138"/>
                    <a:pt x="1005" y="1"/>
                    <a:pt x="7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19" name="Google Shape;1419;p38"/>
            <p:cNvSpPr/>
            <p:nvPr/>
          </p:nvSpPr>
          <p:spPr>
            <a:xfrm>
              <a:off x="6560028" y="2218544"/>
              <a:ext cx="85148" cy="51041"/>
            </a:xfrm>
            <a:custGeom>
              <a:avLst/>
              <a:gdLst/>
              <a:ahLst/>
              <a:cxnLst/>
              <a:rect l="l" t="t" r="r" b="b"/>
              <a:pathLst>
                <a:path w="1428" h="856" extrusionOk="0">
                  <a:moveTo>
                    <a:pt x="286" y="0"/>
                  </a:moveTo>
                  <a:cubicBezTo>
                    <a:pt x="138" y="0"/>
                    <a:pt x="1" y="285"/>
                    <a:pt x="1" y="434"/>
                  </a:cubicBezTo>
                  <a:cubicBezTo>
                    <a:pt x="1" y="719"/>
                    <a:pt x="138" y="856"/>
                    <a:pt x="286" y="856"/>
                  </a:cubicBezTo>
                  <a:lnTo>
                    <a:pt x="1142" y="856"/>
                  </a:lnTo>
                  <a:cubicBezTo>
                    <a:pt x="1279" y="856"/>
                    <a:pt x="1427" y="719"/>
                    <a:pt x="1427" y="434"/>
                  </a:cubicBezTo>
                  <a:cubicBezTo>
                    <a:pt x="1427" y="285"/>
                    <a:pt x="1279" y="0"/>
                    <a:pt x="114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0" name="Google Shape;1420;p38"/>
            <p:cNvSpPr/>
            <p:nvPr/>
          </p:nvSpPr>
          <p:spPr>
            <a:xfrm>
              <a:off x="7180649" y="1989211"/>
              <a:ext cx="230103" cy="247394"/>
            </a:xfrm>
            <a:custGeom>
              <a:avLst/>
              <a:gdLst/>
              <a:ahLst/>
              <a:cxnLst/>
              <a:rect l="l" t="t" r="r" b="b"/>
              <a:pathLst>
                <a:path w="3859" h="4149" extrusionOk="0">
                  <a:moveTo>
                    <a:pt x="3288" y="0"/>
                  </a:moveTo>
                  <a:lnTo>
                    <a:pt x="1005" y="856"/>
                  </a:lnTo>
                  <a:lnTo>
                    <a:pt x="1005" y="1427"/>
                  </a:lnTo>
                  <a:cubicBezTo>
                    <a:pt x="1005" y="1564"/>
                    <a:pt x="857" y="1564"/>
                    <a:pt x="857" y="1712"/>
                  </a:cubicBezTo>
                  <a:lnTo>
                    <a:pt x="857" y="1997"/>
                  </a:lnTo>
                  <a:lnTo>
                    <a:pt x="857" y="2568"/>
                  </a:lnTo>
                  <a:cubicBezTo>
                    <a:pt x="857" y="2705"/>
                    <a:pt x="720" y="2853"/>
                    <a:pt x="571" y="2853"/>
                  </a:cubicBezTo>
                  <a:cubicBezTo>
                    <a:pt x="435" y="2990"/>
                    <a:pt x="435" y="2990"/>
                    <a:pt x="286" y="2990"/>
                  </a:cubicBezTo>
                  <a:lnTo>
                    <a:pt x="1" y="2990"/>
                  </a:lnTo>
                  <a:cubicBezTo>
                    <a:pt x="286" y="3561"/>
                    <a:pt x="857" y="3994"/>
                    <a:pt x="1290" y="4131"/>
                  </a:cubicBezTo>
                  <a:cubicBezTo>
                    <a:pt x="1424" y="4143"/>
                    <a:pt x="1552" y="4148"/>
                    <a:pt x="1674" y="4148"/>
                  </a:cubicBezTo>
                  <a:cubicBezTo>
                    <a:pt x="3110" y="4148"/>
                    <a:pt x="3721" y="3390"/>
                    <a:pt x="3858" y="2990"/>
                  </a:cubicBezTo>
                  <a:lnTo>
                    <a:pt x="3710" y="2990"/>
                  </a:lnTo>
                  <a:cubicBezTo>
                    <a:pt x="3425" y="2853"/>
                    <a:pt x="3288" y="2420"/>
                    <a:pt x="3288" y="1997"/>
                  </a:cubicBezTo>
                  <a:lnTo>
                    <a:pt x="3288" y="0"/>
                  </a:ln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1" name="Google Shape;1421;p38"/>
            <p:cNvSpPr/>
            <p:nvPr/>
          </p:nvSpPr>
          <p:spPr>
            <a:xfrm>
              <a:off x="7138491" y="1759161"/>
              <a:ext cx="68095" cy="189735"/>
            </a:xfrm>
            <a:custGeom>
              <a:avLst/>
              <a:gdLst/>
              <a:ahLst/>
              <a:cxnLst/>
              <a:rect l="l" t="t" r="r" b="b"/>
              <a:pathLst>
                <a:path w="1142" h="3182" extrusionOk="0">
                  <a:moveTo>
                    <a:pt x="856" y="1"/>
                  </a:moveTo>
                  <a:cubicBezTo>
                    <a:pt x="571" y="1"/>
                    <a:pt x="286" y="1"/>
                    <a:pt x="137" y="286"/>
                  </a:cubicBezTo>
                  <a:cubicBezTo>
                    <a:pt x="0" y="286"/>
                    <a:pt x="0" y="1005"/>
                    <a:pt x="137" y="1427"/>
                  </a:cubicBezTo>
                  <a:cubicBezTo>
                    <a:pt x="0" y="2432"/>
                    <a:pt x="0" y="2854"/>
                    <a:pt x="423" y="3002"/>
                  </a:cubicBezTo>
                  <a:cubicBezTo>
                    <a:pt x="540" y="3002"/>
                    <a:pt x="651" y="3182"/>
                    <a:pt x="766" y="3182"/>
                  </a:cubicBezTo>
                  <a:cubicBezTo>
                    <a:pt x="795" y="3182"/>
                    <a:pt x="826" y="3170"/>
                    <a:pt x="856" y="3139"/>
                  </a:cubicBezTo>
                  <a:cubicBezTo>
                    <a:pt x="993" y="2854"/>
                    <a:pt x="1142" y="2569"/>
                    <a:pt x="1142" y="2146"/>
                  </a:cubicBezTo>
                  <a:lnTo>
                    <a:pt x="85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2" name="Google Shape;1422;p38"/>
            <p:cNvSpPr/>
            <p:nvPr/>
          </p:nvSpPr>
          <p:spPr>
            <a:xfrm>
              <a:off x="7129606" y="1699353"/>
              <a:ext cx="289313" cy="384896"/>
            </a:xfrm>
            <a:custGeom>
              <a:avLst/>
              <a:gdLst/>
              <a:ahLst/>
              <a:cxnLst/>
              <a:rect l="l" t="t" r="r" b="b"/>
              <a:pathLst>
                <a:path w="4852" h="6455" extrusionOk="0">
                  <a:moveTo>
                    <a:pt x="3605" y="0"/>
                  </a:moveTo>
                  <a:cubicBezTo>
                    <a:pt x="3547" y="0"/>
                    <a:pt x="3487" y="4"/>
                    <a:pt x="3425" y="11"/>
                  </a:cubicBezTo>
                  <a:cubicBezTo>
                    <a:pt x="2569" y="11"/>
                    <a:pt x="1861" y="296"/>
                    <a:pt x="1291" y="867"/>
                  </a:cubicBezTo>
                  <a:cubicBezTo>
                    <a:pt x="572" y="1438"/>
                    <a:pt x="1" y="3286"/>
                    <a:pt x="286" y="4576"/>
                  </a:cubicBezTo>
                  <a:cubicBezTo>
                    <a:pt x="572" y="5569"/>
                    <a:pt x="857" y="6425"/>
                    <a:pt x="1291" y="6425"/>
                  </a:cubicBezTo>
                  <a:cubicBezTo>
                    <a:pt x="1389" y="6445"/>
                    <a:pt x="1502" y="6455"/>
                    <a:pt x="1624" y="6455"/>
                  </a:cubicBezTo>
                  <a:cubicBezTo>
                    <a:pt x="2377" y="6455"/>
                    <a:pt x="3485" y="6100"/>
                    <a:pt x="3858" y="5854"/>
                  </a:cubicBezTo>
                  <a:cubicBezTo>
                    <a:pt x="4851" y="4998"/>
                    <a:pt x="4851" y="3286"/>
                    <a:pt x="4851" y="2293"/>
                  </a:cubicBezTo>
                  <a:cubicBezTo>
                    <a:pt x="4851" y="1338"/>
                    <a:pt x="4727" y="0"/>
                    <a:pt x="3605" y="0"/>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3" name="Google Shape;1423;p38"/>
            <p:cNvSpPr/>
            <p:nvPr/>
          </p:nvSpPr>
          <p:spPr>
            <a:xfrm>
              <a:off x="7104443" y="1646224"/>
              <a:ext cx="314475" cy="182043"/>
            </a:xfrm>
            <a:custGeom>
              <a:avLst/>
              <a:gdLst/>
              <a:ahLst/>
              <a:cxnLst/>
              <a:rect l="l" t="t" r="r" b="b"/>
              <a:pathLst>
                <a:path w="5274" h="3053" extrusionOk="0">
                  <a:moveTo>
                    <a:pt x="1284" y="0"/>
                  </a:moveTo>
                  <a:cubicBezTo>
                    <a:pt x="1138" y="0"/>
                    <a:pt x="990" y="50"/>
                    <a:pt x="857" y="183"/>
                  </a:cubicBezTo>
                  <a:cubicBezTo>
                    <a:pt x="571" y="331"/>
                    <a:pt x="708" y="902"/>
                    <a:pt x="857" y="1039"/>
                  </a:cubicBezTo>
                  <a:cubicBezTo>
                    <a:pt x="708" y="902"/>
                    <a:pt x="571" y="902"/>
                    <a:pt x="423" y="902"/>
                  </a:cubicBezTo>
                  <a:lnTo>
                    <a:pt x="423" y="1039"/>
                  </a:lnTo>
                  <a:cubicBezTo>
                    <a:pt x="1" y="1187"/>
                    <a:pt x="286" y="2329"/>
                    <a:pt x="1713" y="2751"/>
                  </a:cubicBezTo>
                  <a:cubicBezTo>
                    <a:pt x="2153" y="2928"/>
                    <a:pt x="3092" y="3053"/>
                    <a:pt x="3808" y="3053"/>
                  </a:cubicBezTo>
                  <a:cubicBezTo>
                    <a:pt x="4243" y="3053"/>
                    <a:pt x="4595" y="3007"/>
                    <a:pt x="4703" y="2899"/>
                  </a:cubicBezTo>
                  <a:lnTo>
                    <a:pt x="5273" y="2043"/>
                  </a:lnTo>
                  <a:cubicBezTo>
                    <a:pt x="5273" y="1758"/>
                    <a:pt x="5136" y="1324"/>
                    <a:pt x="4851" y="1039"/>
                  </a:cubicBezTo>
                  <a:cubicBezTo>
                    <a:pt x="4566" y="754"/>
                    <a:pt x="3995" y="617"/>
                    <a:pt x="3710" y="331"/>
                  </a:cubicBezTo>
                  <a:cubicBezTo>
                    <a:pt x="3505" y="159"/>
                    <a:pt x="3357" y="94"/>
                    <a:pt x="3250" y="94"/>
                  </a:cubicBezTo>
                  <a:cubicBezTo>
                    <a:pt x="2911" y="94"/>
                    <a:pt x="2991" y="754"/>
                    <a:pt x="2991" y="754"/>
                  </a:cubicBezTo>
                  <a:cubicBezTo>
                    <a:pt x="2991" y="754"/>
                    <a:pt x="2705" y="617"/>
                    <a:pt x="1998" y="331"/>
                  </a:cubicBezTo>
                  <a:cubicBezTo>
                    <a:pt x="1896" y="230"/>
                    <a:pt x="1598" y="0"/>
                    <a:pt x="12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4" name="Google Shape;1424;p38"/>
            <p:cNvSpPr/>
            <p:nvPr/>
          </p:nvSpPr>
          <p:spPr>
            <a:xfrm>
              <a:off x="7325607" y="1755822"/>
              <a:ext cx="195340" cy="293844"/>
            </a:xfrm>
            <a:custGeom>
              <a:avLst/>
              <a:gdLst/>
              <a:ahLst/>
              <a:cxnLst/>
              <a:rect l="l" t="t" r="r" b="b"/>
              <a:pathLst>
                <a:path w="3276" h="4928" extrusionOk="0">
                  <a:moveTo>
                    <a:pt x="1353" y="0"/>
                  </a:moveTo>
                  <a:cubicBezTo>
                    <a:pt x="1258" y="0"/>
                    <a:pt x="1182" y="17"/>
                    <a:pt x="1142" y="57"/>
                  </a:cubicBezTo>
                  <a:lnTo>
                    <a:pt x="571" y="627"/>
                  </a:lnTo>
                  <a:cubicBezTo>
                    <a:pt x="286" y="776"/>
                    <a:pt x="286" y="1061"/>
                    <a:pt x="138" y="1346"/>
                  </a:cubicBezTo>
                  <a:cubicBezTo>
                    <a:pt x="138" y="1632"/>
                    <a:pt x="1" y="2054"/>
                    <a:pt x="138" y="2488"/>
                  </a:cubicBezTo>
                  <a:cubicBezTo>
                    <a:pt x="286" y="2625"/>
                    <a:pt x="138" y="3058"/>
                    <a:pt x="286" y="3058"/>
                  </a:cubicBezTo>
                  <a:cubicBezTo>
                    <a:pt x="286" y="3058"/>
                    <a:pt x="286" y="2625"/>
                    <a:pt x="423" y="2488"/>
                  </a:cubicBezTo>
                  <a:cubicBezTo>
                    <a:pt x="511" y="2319"/>
                    <a:pt x="746" y="2250"/>
                    <a:pt x="951" y="2250"/>
                  </a:cubicBezTo>
                  <a:cubicBezTo>
                    <a:pt x="1094" y="2250"/>
                    <a:pt x="1223" y="2283"/>
                    <a:pt x="1279" y="2339"/>
                  </a:cubicBezTo>
                  <a:cubicBezTo>
                    <a:pt x="1564" y="2773"/>
                    <a:pt x="1279" y="3058"/>
                    <a:pt x="1142" y="3344"/>
                  </a:cubicBezTo>
                  <a:cubicBezTo>
                    <a:pt x="994" y="3481"/>
                    <a:pt x="857" y="3629"/>
                    <a:pt x="857" y="3766"/>
                  </a:cubicBezTo>
                  <a:cubicBezTo>
                    <a:pt x="857" y="3914"/>
                    <a:pt x="708" y="4622"/>
                    <a:pt x="857" y="4907"/>
                  </a:cubicBezTo>
                  <a:cubicBezTo>
                    <a:pt x="857" y="4921"/>
                    <a:pt x="859" y="4927"/>
                    <a:pt x="864" y="4927"/>
                  </a:cubicBezTo>
                  <a:cubicBezTo>
                    <a:pt x="908" y="4927"/>
                    <a:pt x="1155" y="4324"/>
                    <a:pt x="1279" y="4200"/>
                  </a:cubicBezTo>
                  <a:cubicBezTo>
                    <a:pt x="2135" y="3344"/>
                    <a:pt x="3276" y="913"/>
                    <a:pt x="2135" y="205"/>
                  </a:cubicBezTo>
                  <a:cubicBezTo>
                    <a:pt x="1932" y="100"/>
                    <a:pt x="1586" y="0"/>
                    <a:pt x="13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5" name="Google Shape;1425;p38"/>
            <p:cNvSpPr/>
            <p:nvPr/>
          </p:nvSpPr>
          <p:spPr>
            <a:xfrm>
              <a:off x="7155485" y="1912289"/>
              <a:ext cx="17053" cy="25938"/>
            </a:xfrm>
            <a:custGeom>
              <a:avLst/>
              <a:gdLst/>
              <a:ahLst/>
              <a:cxnLst/>
              <a:rect l="l" t="t" r="r" b="b"/>
              <a:pathLst>
                <a:path w="286" h="435" extrusionOk="0">
                  <a:moveTo>
                    <a:pt x="138" y="1"/>
                  </a:moveTo>
                  <a:cubicBezTo>
                    <a:pt x="138" y="1"/>
                    <a:pt x="1" y="1"/>
                    <a:pt x="1" y="149"/>
                  </a:cubicBezTo>
                  <a:cubicBezTo>
                    <a:pt x="1" y="286"/>
                    <a:pt x="1" y="434"/>
                    <a:pt x="138" y="434"/>
                  </a:cubicBezTo>
                  <a:cubicBezTo>
                    <a:pt x="138" y="434"/>
                    <a:pt x="286" y="286"/>
                    <a:pt x="286" y="149"/>
                  </a:cubicBezTo>
                  <a:cubicBezTo>
                    <a:pt x="286" y="1"/>
                    <a:pt x="286" y="1"/>
                    <a:pt x="1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6" name="Google Shape;1426;p38"/>
            <p:cNvSpPr/>
            <p:nvPr/>
          </p:nvSpPr>
          <p:spPr>
            <a:xfrm>
              <a:off x="7240576" y="1864228"/>
              <a:ext cx="59210" cy="20750"/>
            </a:xfrm>
            <a:custGeom>
              <a:avLst/>
              <a:gdLst/>
              <a:ahLst/>
              <a:cxnLst/>
              <a:rect l="l" t="t" r="r" b="b"/>
              <a:pathLst>
                <a:path w="993" h="348" extrusionOk="0">
                  <a:moveTo>
                    <a:pt x="411" y="1"/>
                  </a:moveTo>
                  <a:cubicBezTo>
                    <a:pt x="263" y="1"/>
                    <a:pt x="120" y="37"/>
                    <a:pt x="0" y="99"/>
                  </a:cubicBezTo>
                  <a:cubicBezTo>
                    <a:pt x="0" y="99"/>
                    <a:pt x="0" y="236"/>
                    <a:pt x="137" y="236"/>
                  </a:cubicBezTo>
                  <a:cubicBezTo>
                    <a:pt x="285" y="99"/>
                    <a:pt x="422" y="99"/>
                    <a:pt x="708" y="99"/>
                  </a:cubicBezTo>
                  <a:cubicBezTo>
                    <a:pt x="708" y="236"/>
                    <a:pt x="856" y="236"/>
                    <a:pt x="856" y="236"/>
                  </a:cubicBezTo>
                  <a:cubicBezTo>
                    <a:pt x="856" y="310"/>
                    <a:pt x="890" y="347"/>
                    <a:pt x="925" y="347"/>
                  </a:cubicBezTo>
                  <a:cubicBezTo>
                    <a:pt x="959" y="347"/>
                    <a:pt x="993" y="310"/>
                    <a:pt x="993" y="236"/>
                  </a:cubicBezTo>
                  <a:cubicBezTo>
                    <a:pt x="827" y="70"/>
                    <a:pt x="615" y="1"/>
                    <a:pt x="4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7" name="Google Shape;1427;p38"/>
            <p:cNvSpPr/>
            <p:nvPr/>
          </p:nvSpPr>
          <p:spPr>
            <a:xfrm>
              <a:off x="7141174" y="1864228"/>
              <a:ext cx="48418" cy="18008"/>
            </a:xfrm>
            <a:custGeom>
              <a:avLst/>
              <a:gdLst/>
              <a:ahLst/>
              <a:cxnLst/>
              <a:rect l="l" t="t" r="r" b="b"/>
              <a:pathLst>
                <a:path w="812" h="302" extrusionOk="0">
                  <a:moveTo>
                    <a:pt x="463" y="1"/>
                  </a:moveTo>
                  <a:cubicBezTo>
                    <a:pt x="311" y="1"/>
                    <a:pt x="178" y="70"/>
                    <a:pt x="92" y="236"/>
                  </a:cubicBezTo>
                  <a:cubicBezTo>
                    <a:pt x="178" y="156"/>
                    <a:pt x="311" y="73"/>
                    <a:pt x="434" y="73"/>
                  </a:cubicBezTo>
                  <a:cubicBezTo>
                    <a:pt x="522" y="73"/>
                    <a:pt x="605" y="116"/>
                    <a:pt x="663" y="236"/>
                  </a:cubicBezTo>
                  <a:cubicBezTo>
                    <a:pt x="811" y="236"/>
                    <a:pt x="811" y="99"/>
                    <a:pt x="811" y="99"/>
                  </a:cubicBezTo>
                  <a:cubicBezTo>
                    <a:pt x="692" y="37"/>
                    <a:pt x="572" y="1"/>
                    <a:pt x="463" y="1"/>
                  </a:cubicBezTo>
                  <a:close/>
                  <a:moveTo>
                    <a:pt x="92" y="236"/>
                  </a:moveTo>
                  <a:cubicBezTo>
                    <a:pt x="1" y="236"/>
                    <a:pt x="31" y="302"/>
                    <a:pt x="62" y="302"/>
                  </a:cubicBezTo>
                  <a:cubicBezTo>
                    <a:pt x="77" y="302"/>
                    <a:pt x="92" y="285"/>
                    <a:pt x="92" y="23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8" name="Google Shape;1428;p38"/>
            <p:cNvSpPr/>
            <p:nvPr/>
          </p:nvSpPr>
          <p:spPr>
            <a:xfrm>
              <a:off x="7248745" y="1912289"/>
              <a:ext cx="17053" cy="25938"/>
            </a:xfrm>
            <a:custGeom>
              <a:avLst/>
              <a:gdLst/>
              <a:ahLst/>
              <a:cxnLst/>
              <a:rect l="l" t="t" r="r" b="b"/>
              <a:pathLst>
                <a:path w="286" h="435" extrusionOk="0">
                  <a:moveTo>
                    <a:pt x="285" y="1"/>
                  </a:moveTo>
                  <a:cubicBezTo>
                    <a:pt x="148" y="1"/>
                    <a:pt x="148" y="1"/>
                    <a:pt x="0" y="149"/>
                  </a:cubicBezTo>
                  <a:cubicBezTo>
                    <a:pt x="0" y="286"/>
                    <a:pt x="148" y="434"/>
                    <a:pt x="148" y="434"/>
                  </a:cubicBezTo>
                  <a:cubicBezTo>
                    <a:pt x="285" y="434"/>
                    <a:pt x="285" y="286"/>
                    <a:pt x="285" y="149"/>
                  </a:cubicBezTo>
                  <a:lnTo>
                    <a:pt x="28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29" name="Google Shape;1429;p38"/>
            <p:cNvSpPr/>
            <p:nvPr/>
          </p:nvSpPr>
          <p:spPr>
            <a:xfrm>
              <a:off x="7189534" y="2006205"/>
              <a:ext cx="68095" cy="34107"/>
            </a:xfrm>
            <a:custGeom>
              <a:avLst/>
              <a:gdLst/>
              <a:ahLst/>
              <a:cxnLst/>
              <a:rect l="l" t="t" r="r" b="b"/>
              <a:pathLst>
                <a:path w="1142" h="572" extrusionOk="0">
                  <a:moveTo>
                    <a:pt x="571" y="1"/>
                  </a:moveTo>
                  <a:cubicBezTo>
                    <a:pt x="286" y="1"/>
                    <a:pt x="0" y="1"/>
                    <a:pt x="0" y="137"/>
                  </a:cubicBezTo>
                  <a:cubicBezTo>
                    <a:pt x="137" y="286"/>
                    <a:pt x="286" y="571"/>
                    <a:pt x="571" y="571"/>
                  </a:cubicBezTo>
                  <a:cubicBezTo>
                    <a:pt x="856" y="571"/>
                    <a:pt x="1141" y="286"/>
                    <a:pt x="99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0" name="Google Shape;1430;p38"/>
            <p:cNvSpPr/>
            <p:nvPr/>
          </p:nvSpPr>
          <p:spPr>
            <a:xfrm>
              <a:off x="7265740" y="1955162"/>
              <a:ext cx="59926" cy="25222"/>
            </a:xfrm>
            <a:custGeom>
              <a:avLst/>
              <a:gdLst/>
              <a:ahLst/>
              <a:cxnLst/>
              <a:rect l="l" t="t" r="r" b="b"/>
              <a:pathLst>
                <a:path w="1005" h="423" extrusionOk="0">
                  <a:moveTo>
                    <a:pt x="434" y="1"/>
                  </a:moveTo>
                  <a:cubicBezTo>
                    <a:pt x="286" y="1"/>
                    <a:pt x="0" y="138"/>
                    <a:pt x="0" y="286"/>
                  </a:cubicBezTo>
                  <a:cubicBezTo>
                    <a:pt x="0" y="423"/>
                    <a:pt x="286" y="423"/>
                    <a:pt x="434" y="423"/>
                  </a:cubicBezTo>
                  <a:cubicBezTo>
                    <a:pt x="719" y="423"/>
                    <a:pt x="1005" y="286"/>
                    <a:pt x="1005" y="138"/>
                  </a:cubicBezTo>
                  <a:cubicBezTo>
                    <a:pt x="856" y="138"/>
                    <a:pt x="719" y="1"/>
                    <a:pt x="434" y="1"/>
                  </a:cubicBezTo>
                  <a:close/>
                </a:path>
              </a:pathLst>
            </a:custGeom>
            <a:solidFill>
              <a:srgbClr val="D868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1" name="Google Shape;1431;p38"/>
            <p:cNvSpPr/>
            <p:nvPr/>
          </p:nvSpPr>
          <p:spPr>
            <a:xfrm>
              <a:off x="7146660" y="1963331"/>
              <a:ext cx="17053" cy="25938"/>
            </a:xfrm>
            <a:custGeom>
              <a:avLst/>
              <a:gdLst/>
              <a:ahLst/>
              <a:cxnLst/>
              <a:rect l="l" t="t" r="r" b="b"/>
              <a:pathLst>
                <a:path w="286" h="435" extrusionOk="0">
                  <a:moveTo>
                    <a:pt x="0" y="1"/>
                  </a:moveTo>
                  <a:cubicBezTo>
                    <a:pt x="0" y="149"/>
                    <a:pt x="0" y="286"/>
                    <a:pt x="149" y="434"/>
                  </a:cubicBezTo>
                  <a:cubicBezTo>
                    <a:pt x="286" y="434"/>
                    <a:pt x="286" y="286"/>
                    <a:pt x="286" y="149"/>
                  </a:cubicBezTo>
                  <a:cubicBezTo>
                    <a:pt x="286" y="149"/>
                    <a:pt x="149" y="1"/>
                    <a:pt x="0" y="1"/>
                  </a:cubicBezTo>
                  <a:close/>
                </a:path>
              </a:pathLst>
            </a:custGeom>
            <a:solidFill>
              <a:srgbClr val="D868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2" name="Google Shape;1432;p38"/>
            <p:cNvSpPr/>
            <p:nvPr/>
          </p:nvSpPr>
          <p:spPr>
            <a:xfrm>
              <a:off x="7189534" y="1921114"/>
              <a:ext cx="25222" cy="59270"/>
            </a:xfrm>
            <a:custGeom>
              <a:avLst/>
              <a:gdLst/>
              <a:ahLst/>
              <a:cxnLst/>
              <a:rect l="l" t="t" r="r" b="b"/>
              <a:pathLst>
                <a:path w="423" h="994" extrusionOk="0">
                  <a:moveTo>
                    <a:pt x="422" y="1"/>
                  </a:moveTo>
                  <a:cubicBezTo>
                    <a:pt x="286" y="1"/>
                    <a:pt x="286" y="1"/>
                    <a:pt x="286" y="138"/>
                  </a:cubicBezTo>
                  <a:lnTo>
                    <a:pt x="286" y="286"/>
                  </a:lnTo>
                  <a:lnTo>
                    <a:pt x="286" y="423"/>
                  </a:lnTo>
                  <a:cubicBezTo>
                    <a:pt x="422" y="423"/>
                    <a:pt x="422" y="286"/>
                    <a:pt x="422" y="286"/>
                  </a:cubicBezTo>
                  <a:lnTo>
                    <a:pt x="422" y="138"/>
                  </a:lnTo>
                  <a:lnTo>
                    <a:pt x="422" y="1"/>
                  </a:lnTo>
                  <a:close/>
                  <a:moveTo>
                    <a:pt x="137" y="423"/>
                  </a:moveTo>
                  <a:lnTo>
                    <a:pt x="137" y="572"/>
                  </a:lnTo>
                  <a:cubicBezTo>
                    <a:pt x="137" y="572"/>
                    <a:pt x="0" y="572"/>
                    <a:pt x="0" y="709"/>
                  </a:cubicBezTo>
                  <a:lnTo>
                    <a:pt x="0" y="857"/>
                  </a:lnTo>
                  <a:lnTo>
                    <a:pt x="286" y="857"/>
                  </a:lnTo>
                  <a:lnTo>
                    <a:pt x="137" y="709"/>
                  </a:lnTo>
                  <a:lnTo>
                    <a:pt x="286" y="572"/>
                  </a:lnTo>
                  <a:lnTo>
                    <a:pt x="286" y="423"/>
                  </a:lnTo>
                  <a:close/>
                  <a:moveTo>
                    <a:pt x="286" y="857"/>
                  </a:moveTo>
                  <a:lnTo>
                    <a:pt x="422" y="994"/>
                  </a:lnTo>
                  <a:cubicBezTo>
                    <a:pt x="422" y="857"/>
                    <a:pt x="422" y="857"/>
                    <a:pt x="286" y="857"/>
                  </a:cubicBezTo>
                  <a:close/>
                </a:path>
              </a:pathLst>
            </a:custGeom>
            <a:solidFill>
              <a:srgbClr val="BC3C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3" name="Google Shape;1433;p38"/>
            <p:cNvSpPr/>
            <p:nvPr/>
          </p:nvSpPr>
          <p:spPr>
            <a:xfrm>
              <a:off x="7240576" y="2065417"/>
              <a:ext cx="51101" cy="25938"/>
            </a:xfrm>
            <a:custGeom>
              <a:avLst/>
              <a:gdLst/>
              <a:ahLst/>
              <a:cxnLst/>
              <a:rect l="l" t="t" r="r" b="b"/>
              <a:pathLst>
                <a:path w="857" h="435" extrusionOk="0">
                  <a:moveTo>
                    <a:pt x="856" y="0"/>
                  </a:moveTo>
                  <a:cubicBezTo>
                    <a:pt x="708" y="0"/>
                    <a:pt x="571" y="149"/>
                    <a:pt x="422" y="149"/>
                  </a:cubicBezTo>
                  <a:cubicBezTo>
                    <a:pt x="285" y="149"/>
                    <a:pt x="137" y="286"/>
                    <a:pt x="0" y="286"/>
                  </a:cubicBezTo>
                  <a:lnTo>
                    <a:pt x="0" y="434"/>
                  </a:lnTo>
                  <a:cubicBezTo>
                    <a:pt x="137" y="286"/>
                    <a:pt x="285" y="286"/>
                    <a:pt x="422" y="286"/>
                  </a:cubicBezTo>
                  <a:cubicBezTo>
                    <a:pt x="571" y="149"/>
                    <a:pt x="708" y="149"/>
                    <a:pt x="856" y="0"/>
                  </a:cubicBezTo>
                  <a:close/>
                </a:path>
              </a:pathLst>
            </a:custGeom>
            <a:solidFill>
              <a:srgbClr val="D868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4" name="Google Shape;1434;p38"/>
            <p:cNvSpPr/>
            <p:nvPr/>
          </p:nvSpPr>
          <p:spPr>
            <a:xfrm>
              <a:off x="7520893" y="3060985"/>
              <a:ext cx="93973" cy="153183"/>
            </a:xfrm>
            <a:custGeom>
              <a:avLst/>
              <a:gdLst/>
              <a:ahLst/>
              <a:cxnLst/>
              <a:rect l="l" t="t" r="r" b="b"/>
              <a:pathLst>
                <a:path w="1576" h="2569" extrusionOk="0">
                  <a:moveTo>
                    <a:pt x="435" y="0"/>
                  </a:moveTo>
                  <a:cubicBezTo>
                    <a:pt x="1" y="993"/>
                    <a:pt x="720" y="2134"/>
                    <a:pt x="1576" y="2568"/>
                  </a:cubicBezTo>
                  <a:cubicBezTo>
                    <a:pt x="857" y="1849"/>
                    <a:pt x="149" y="1142"/>
                    <a:pt x="435" y="0"/>
                  </a:cubicBezTo>
                  <a:close/>
                </a:path>
              </a:pathLst>
            </a:custGeom>
            <a:solidFill>
              <a:srgbClr val="AFAF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5" name="Google Shape;1435;p38"/>
            <p:cNvSpPr/>
            <p:nvPr/>
          </p:nvSpPr>
          <p:spPr>
            <a:xfrm>
              <a:off x="7036406" y="3052100"/>
              <a:ext cx="68095" cy="145014"/>
            </a:xfrm>
            <a:custGeom>
              <a:avLst/>
              <a:gdLst/>
              <a:ahLst/>
              <a:cxnLst/>
              <a:rect l="l" t="t" r="r" b="b"/>
              <a:pathLst>
                <a:path w="1142" h="2432" extrusionOk="0">
                  <a:moveTo>
                    <a:pt x="856" y="1"/>
                  </a:moveTo>
                  <a:cubicBezTo>
                    <a:pt x="993" y="572"/>
                    <a:pt x="993" y="1005"/>
                    <a:pt x="856" y="1427"/>
                  </a:cubicBezTo>
                  <a:cubicBezTo>
                    <a:pt x="708" y="1861"/>
                    <a:pt x="286" y="2146"/>
                    <a:pt x="0" y="2432"/>
                  </a:cubicBezTo>
                  <a:cubicBezTo>
                    <a:pt x="423" y="2146"/>
                    <a:pt x="856" y="1861"/>
                    <a:pt x="993" y="1427"/>
                  </a:cubicBezTo>
                  <a:cubicBezTo>
                    <a:pt x="1142" y="857"/>
                    <a:pt x="1142" y="435"/>
                    <a:pt x="993" y="1"/>
                  </a:cubicBezTo>
                  <a:close/>
                </a:path>
              </a:pathLst>
            </a:custGeom>
            <a:solidFill>
              <a:srgbClr val="AFAF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6" name="Google Shape;1436;p38"/>
            <p:cNvSpPr/>
            <p:nvPr/>
          </p:nvSpPr>
          <p:spPr>
            <a:xfrm>
              <a:off x="7265740" y="3333192"/>
              <a:ext cx="76919" cy="22360"/>
            </a:xfrm>
            <a:custGeom>
              <a:avLst/>
              <a:gdLst/>
              <a:ahLst/>
              <a:cxnLst/>
              <a:rect l="l" t="t" r="r" b="b"/>
              <a:pathLst>
                <a:path w="1290" h="375" extrusionOk="0">
                  <a:moveTo>
                    <a:pt x="0" y="0"/>
                  </a:moveTo>
                  <a:lnTo>
                    <a:pt x="0" y="137"/>
                  </a:lnTo>
                  <a:cubicBezTo>
                    <a:pt x="169" y="306"/>
                    <a:pt x="437" y="375"/>
                    <a:pt x="718" y="375"/>
                  </a:cubicBezTo>
                  <a:cubicBezTo>
                    <a:pt x="912" y="375"/>
                    <a:pt x="1112" y="342"/>
                    <a:pt x="1290" y="286"/>
                  </a:cubicBezTo>
                  <a:lnTo>
                    <a:pt x="719" y="286"/>
                  </a:lnTo>
                  <a:cubicBezTo>
                    <a:pt x="434" y="286"/>
                    <a:pt x="149" y="137"/>
                    <a:pt x="0" y="0"/>
                  </a:cubicBezTo>
                  <a:close/>
                </a:path>
              </a:pathLst>
            </a:custGeom>
            <a:solidFill>
              <a:srgbClr val="AFAF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7" name="Google Shape;1437;p38"/>
            <p:cNvSpPr/>
            <p:nvPr/>
          </p:nvSpPr>
          <p:spPr>
            <a:xfrm>
              <a:off x="6296049" y="2199284"/>
              <a:ext cx="42872" cy="87354"/>
            </a:xfrm>
            <a:custGeom>
              <a:avLst/>
              <a:gdLst/>
              <a:ahLst/>
              <a:cxnLst/>
              <a:rect l="l" t="t" r="r" b="b"/>
              <a:pathLst>
                <a:path w="719" h="1465" extrusionOk="0">
                  <a:moveTo>
                    <a:pt x="98" y="1"/>
                  </a:moveTo>
                  <a:cubicBezTo>
                    <a:pt x="63" y="1"/>
                    <a:pt x="29" y="11"/>
                    <a:pt x="0" y="38"/>
                  </a:cubicBezTo>
                  <a:lnTo>
                    <a:pt x="0" y="757"/>
                  </a:lnTo>
                  <a:lnTo>
                    <a:pt x="0" y="1042"/>
                  </a:lnTo>
                  <a:lnTo>
                    <a:pt x="0" y="1179"/>
                  </a:lnTo>
                  <a:cubicBezTo>
                    <a:pt x="0" y="1327"/>
                    <a:pt x="148" y="1464"/>
                    <a:pt x="285" y="1464"/>
                  </a:cubicBezTo>
                  <a:lnTo>
                    <a:pt x="434" y="1464"/>
                  </a:lnTo>
                  <a:cubicBezTo>
                    <a:pt x="571" y="1464"/>
                    <a:pt x="571" y="1464"/>
                    <a:pt x="571" y="1327"/>
                  </a:cubicBezTo>
                  <a:lnTo>
                    <a:pt x="719" y="1327"/>
                  </a:lnTo>
                  <a:lnTo>
                    <a:pt x="719" y="1179"/>
                  </a:lnTo>
                  <a:lnTo>
                    <a:pt x="719" y="757"/>
                  </a:lnTo>
                  <a:cubicBezTo>
                    <a:pt x="571" y="608"/>
                    <a:pt x="571" y="323"/>
                    <a:pt x="434" y="186"/>
                  </a:cubicBezTo>
                  <a:cubicBezTo>
                    <a:pt x="434" y="186"/>
                    <a:pt x="248" y="1"/>
                    <a:pt x="98" y="1"/>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8" name="Google Shape;1438;p38"/>
            <p:cNvSpPr/>
            <p:nvPr/>
          </p:nvSpPr>
          <p:spPr>
            <a:xfrm>
              <a:off x="6330038" y="2201490"/>
              <a:ext cx="102142" cy="85148"/>
            </a:xfrm>
            <a:custGeom>
              <a:avLst/>
              <a:gdLst/>
              <a:ahLst/>
              <a:cxnLst/>
              <a:rect l="l" t="t" r="r" b="b"/>
              <a:pathLst>
                <a:path w="1713" h="1428" extrusionOk="0">
                  <a:moveTo>
                    <a:pt x="286" y="1"/>
                  </a:moveTo>
                  <a:cubicBezTo>
                    <a:pt x="286" y="1"/>
                    <a:pt x="286" y="149"/>
                    <a:pt x="149" y="149"/>
                  </a:cubicBezTo>
                  <a:lnTo>
                    <a:pt x="149" y="286"/>
                  </a:lnTo>
                  <a:lnTo>
                    <a:pt x="1" y="571"/>
                  </a:lnTo>
                  <a:lnTo>
                    <a:pt x="1" y="1005"/>
                  </a:lnTo>
                  <a:lnTo>
                    <a:pt x="1" y="1142"/>
                  </a:lnTo>
                  <a:cubicBezTo>
                    <a:pt x="1" y="1290"/>
                    <a:pt x="1" y="1290"/>
                    <a:pt x="149" y="1290"/>
                  </a:cubicBezTo>
                  <a:cubicBezTo>
                    <a:pt x="149" y="1290"/>
                    <a:pt x="149" y="1427"/>
                    <a:pt x="286" y="1427"/>
                  </a:cubicBezTo>
                  <a:lnTo>
                    <a:pt x="1142" y="1427"/>
                  </a:lnTo>
                  <a:cubicBezTo>
                    <a:pt x="1290" y="1427"/>
                    <a:pt x="1290" y="1427"/>
                    <a:pt x="1427" y="1290"/>
                  </a:cubicBezTo>
                  <a:cubicBezTo>
                    <a:pt x="1576" y="1290"/>
                    <a:pt x="1576" y="1142"/>
                    <a:pt x="1576" y="1142"/>
                  </a:cubicBezTo>
                  <a:cubicBezTo>
                    <a:pt x="1712" y="1005"/>
                    <a:pt x="1712" y="857"/>
                    <a:pt x="1712" y="720"/>
                  </a:cubicBezTo>
                  <a:cubicBezTo>
                    <a:pt x="1712" y="434"/>
                    <a:pt x="1576" y="286"/>
                    <a:pt x="1576" y="149"/>
                  </a:cubicBezTo>
                  <a:cubicBezTo>
                    <a:pt x="1526" y="100"/>
                    <a:pt x="1461" y="83"/>
                    <a:pt x="1397" y="83"/>
                  </a:cubicBezTo>
                  <a:cubicBezTo>
                    <a:pt x="1269" y="83"/>
                    <a:pt x="1142" y="149"/>
                    <a:pt x="1142" y="149"/>
                  </a:cubicBezTo>
                  <a:lnTo>
                    <a:pt x="1005" y="286"/>
                  </a:lnTo>
                  <a:lnTo>
                    <a:pt x="1005" y="149"/>
                  </a:lnTo>
                  <a:lnTo>
                    <a:pt x="1005" y="1"/>
                  </a:lnTo>
                  <a:lnTo>
                    <a:pt x="720" y="1"/>
                  </a:lnTo>
                  <a:lnTo>
                    <a:pt x="571" y="149"/>
                  </a:lnTo>
                  <a:lnTo>
                    <a:pt x="434" y="1"/>
                  </a:ln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39" name="Google Shape;1439;p38"/>
            <p:cNvSpPr/>
            <p:nvPr/>
          </p:nvSpPr>
          <p:spPr>
            <a:xfrm>
              <a:off x="6330038" y="2199403"/>
              <a:ext cx="34107" cy="85208"/>
            </a:xfrm>
            <a:custGeom>
              <a:avLst/>
              <a:gdLst/>
              <a:ahLst/>
              <a:cxnLst/>
              <a:rect l="l" t="t" r="r" b="b"/>
              <a:pathLst>
                <a:path w="572" h="1429" extrusionOk="0">
                  <a:moveTo>
                    <a:pt x="413" y="0"/>
                  </a:moveTo>
                  <a:cubicBezTo>
                    <a:pt x="378" y="0"/>
                    <a:pt x="337" y="11"/>
                    <a:pt x="286" y="36"/>
                  </a:cubicBezTo>
                  <a:cubicBezTo>
                    <a:pt x="149" y="184"/>
                    <a:pt x="1" y="321"/>
                    <a:pt x="1" y="606"/>
                  </a:cubicBezTo>
                  <a:lnTo>
                    <a:pt x="1" y="1325"/>
                  </a:lnTo>
                  <a:cubicBezTo>
                    <a:pt x="1" y="1394"/>
                    <a:pt x="38" y="1428"/>
                    <a:pt x="75" y="1428"/>
                  </a:cubicBezTo>
                  <a:cubicBezTo>
                    <a:pt x="112" y="1428"/>
                    <a:pt x="149" y="1394"/>
                    <a:pt x="149" y="1325"/>
                  </a:cubicBezTo>
                  <a:cubicBezTo>
                    <a:pt x="1" y="1177"/>
                    <a:pt x="1" y="892"/>
                    <a:pt x="149" y="606"/>
                  </a:cubicBezTo>
                  <a:lnTo>
                    <a:pt x="149" y="321"/>
                  </a:lnTo>
                  <a:cubicBezTo>
                    <a:pt x="149" y="184"/>
                    <a:pt x="286" y="36"/>
                    <a:pt x="434" y="36"/>
                  </a:cubicBezTo>
                  <a:cubicBezTo>
                    <a:pt x="571" y="184"/>
                    <a:pt x="571" y="321"/>
                    <a:pt x="571" y="469"/>
                  </a:cubicBezTo>
                  <a:lnTo>
                    <a:pt x="571" y="469"/>
                  </a:lnTo>
                  <a:cubicBezTo>
                    <a:pt x="571" y="235"/>
                    <a:pt x="571" y="0"/>
                    <a:pt x="413" y="0"/>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0" name="Google Shape;1440;p38"/>
            <p:cNvSpPr/>
            <p:nvPr/>
          </p:nvSpPr>
          <p:spPr>
            <a:xfrm>
              <a:off x="6355917" y="2227369"/>
              <a:ext cx="17053" cy="51101"/>
            </a:xfrm>
            <a:custGeom>
              <a:avLst/>
              <a:gdLst/>
              <a:ahLst/>
              <a:cxnLst/>
              <a:rect l="l" t="t" r="r" b="b"/>
              <a:pathLst>
                <a:path w="286" h="857" extrusionOk="0">
                  <a:moveTo>
                    <a:pt x="137" y="0"/>
                  </a:moveTo>
                  <a:cubicBezTo>
                    <a:pt x="0" y="286"/>
                    <a:pt x="137" y="571"/>
                    <a:pt x="286" y="856"/>
                  </a:cubicBezTo>
                  <a:cubicBezTo>
                    <a:pt x="137" y="571"/>
                    <a:pt x="137" y="286"/>
                    <a:pt x="137" y="0"/>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1" name="Google Shape;1441;p38"/>
            <p:cNvSpPr/>
            <p:nvPr/>
          </p:nvSpPr>
          <p:spPr>
            <a:xfrm>
              <a:off x="6364086" y="2193321"/>
              <a:ext cx="59926" cy="85148"/>
            </a:xfrm>
            <a:custGeom>
              <a:avLst/>
              <a:gdLst/>
              <a:ahLst/>
              <a:cxnLst/>
              <a:rect l="l" t="t" r="r" b="b"/>
              <a:pathLst>
                <a:path w="1005" h="1428" extrusionOk="0">
                  <a:moveTo>
                    <a:pt x="149" y="1"/>
                  </a:moveTo>
                  <a:cubicBezTo>
                    <a:pt x="0" y="138"/>
                    <a:pt x="0" y="286"/>
                    <a:pt x="0" y="286"/>
                  </a:cubicBezTo>
                  <a:cubicBezTo>
                    <a:pt x="0" y="286"/>
                    <a:pt x="84" y="41"/>
                    <a:pt x="184" y="41"/>
                  </a:cubicBezTo>
                  <a:cubicBezTo>
                    <a:pt x="217" y="41"/>
                    <a:pt x="252" y="67"/>
                    <a:pt x="286" y="138"/>
                  </a:cubicBezTo>
                  <a:cubicBezTo>
                    <a:pt x="434" y="286"/>
                    <a:pt x="434" y="423"/>
                    <a:pt x="434" y="571"/>
                  </a:cubicBezTo>
                  <a:cubicBezTo>
                    <a:pt x="434" y="708"/>
                    <a:pt x="434" y="994"/>
                    <a:pt x="571" y="1142"/>
                  </a:cubicBezTo>
                  <a:cubicBezTo>
                    <a:pt x="571" y="1279"/>
                    <a:pt x="719" y="1427"/>
                    <a:pt x="856" y="1427"/>
                  </a:cubicBezTo>
                  <a:cubicBezTo>
                    <a:pt x="1005" y="1427"/>
                    <a:pt x="856" y="1279"/>
                    <a:pt x="856" y="1279"/>
                  </a:cubicBezTo>
                  <a:cubicBezTo>
                    <a:pt x="830" y="1293"/>
                    <a:pt x="806" y="1299"/>
                    <a:pt x="784" y="1299"/>
                  </a:cubicBezTo>
                  <a:cubicBezTo>
                    <a:pt x="571" y="1299"/>
                    <a:pt x="571" y="696"/>
                    <a:pt x="571" y="571"/>
                  </a:cubicBezTo>
                  <a:cubicBezTo>
                    <a:pt x="434" y="423"/>
                    <a:pt x="571" y="286"/>
                    <a:pt x="434" y="1"/>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2" name="Google Shape;1442;p38"/>
            <p:cNvSpPr/>
            <p:nvPr/>
          </p:nvSpPr>
          <p:spPr>
            <a:xfrm>
              <a:off x="6389905" y="2201490"/>
              <a:ext cx="42276" cy="25938"/>
            </a:xfrm>
            <a:custGeom>
              <a:avLst/>
              <a:gdLst/>
              <a:ahLst/>
              <a:cxnLst/>
              <a:rect l="l" t="t" r="r" b="b"/>
              <a:pathLst>
                <a:path w="709" h="435" extrusionOk="0">
                  <a:moveTo>
                    <a:pt x="286" y="1"/>
                  </a:moveTo>
                  <a:cubicBezTo>
                    <a:pt x="138" y="1"/>
                    <a:pt x="1" y="149"/>
                    <a:pt x="1" y="286"/>
                  </a:cubicBezTo>
                  <a:cubicBezTo>
                    <a:pt x="1" y="360"/>
                    <a:pt x="35" y="397"/>
                    <a:pt x="69" y="397"/>
                  </a:cubicBezTo>
                  <a:cubicBezTo>
                    <a:pt x="104" y="397"/>
                    <a:pt x="138" y="360"/>
                    <a:pt x="138" y="286"/>
                  </a:cubicBezTo>
                  <a:cubicBezTo>
                    <a:pt x="138" y="286"/>
                    <a:pt x="138" y="149"/>
                    <a:pt x="286" y="149"/>
                  </a:cubicBezTo>
                  <a:cubicBezTo>
                    <a:pt x="423" y="149"/>
                    <a:pt x="572" y="286"/>
                    <a:pt x="572" y="434"/>
                  </a:cubicBezTo>
                  <a:lnTo>
                    <a:pt x="708" y="434"/>
                  </a:lnTo>
                  <a:cubicBezTo>
                    <a:pt x="572" y="286"/>
                    <a:pt x="572" y="1"/>
                    <a:pt x="286" y="1"/>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3" name="Google Shape;1443;p38"/>
            <p:cNvSpPr/>
            <p:nvPr/>
          </p:nvSpPr>
          <p:spPr>
            <a:xfrm>
              <a:off x="6289907" y="2199880"/>
              <a:ext cx="40189" cy="35717"/>
            </a:xfrm>
            <a:custGeom>
              <a:avLst/>
              <a:gdLst/>
              <a:ahLst/>
              <a:cxnLst/>
              <a:rect l="l" t="t" r="r" b="b"/>
              <a:pathLst>
                <a:path w="674" h="599" extrusionOk="0">
                  <a:moveTo>
                    <a:pt x="245" y="1"/>
                  </a:moveTo>
                  <a:cubicBezTo>
                    <a:pt x="1" y="1"/>
                    <a:pt x="103" y="333"/>
                    <a:pt x="103" y="461"/>
                  </a:cubicBezTo>
                  <a:lnTo>
                    <a:pt x="103" y="176"/>
                  </a:lnTo>
                  <a:cubicBezTo>
                    <a:pt x="103" y="176"/>
                    <a:pt x="103" y="28"/>
                    <a:pt x="251" y="28"/>
                  </a:cubicBezTo>
                  <a:cubicBezTo>
                    <a:pt x="388" y="28"/>
                    <a:pt x="388" y="28"/>
                    <a:pt x="388" y="176"/>
                  </a:cubicBezTo>
                  <a:cubicBezTo>
                    <a:pt x="537" y="176"/>
                    <a:pt x="674" y="461"/>
                    <a:pt x="674" y="598"/>
                  </a:cubicBezTo>
                  <a:cubicBezTo>
                    <a:pt x="674" y="313"/>
                    <a:pt x="537" y="28"/>
                    <a:pt x="388" y="28"/>
                  </a:cubicBezTo>
                  <a:cubicBezTo>
                    <a:pt x="331" y="9"/>
                    <a:pt x="284" y="1"/>
                    <a:pt x="245" y="1"/>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4" name="Google Shape;1444;p38"/>
            <p:cNvSpPr/>
            <p:nvPr/>
          </p:nvSpPr>
          <p:spPr>
            <a:xfrm>
              <a:off x="6304874" y="2176327"/>
              <a:ext cx="59270" cy="34107"/>
            </a:xfrm>
            <a:custGeom>
              <a:avLst/>
              <a:gdLst/>
              <a:ahLst/>
              <a:cxnLst/>
              <a:rect l="l" t="t" r="r" b="b"/>
              <a:pathLst>
                <a:path w="994" h="572" extrusionOk="0">
                  <a:moveTo>
                    <a:pt x="993" y="1"/>
                  </a:moveTo>
                  <a:cubicBezTo>
                    <a:pt x="708" y="1"/>
                    <a:pt x="423" y="1"/>
                    <a:pt x="286" y="137"/>
                  </a:cubicBezTo>
                  <a:cubicBezTo>
                    <a:pt x="137" y="286"/>
                    <a:pt x="0" y="571"/>
                    <a:pt x="286" y="571"/>
                  </a:cubicBezTo>
                  <a:cubicBezTo>
                    <a:pt x="0" y="423"/>
                    <a:pt x="423" y="137"/>
                    <a:pt x="423" y="137"/>
                  </a:cubicBezTo>
                  <a:cubicBezTo>
                    <a:pt x="571" y="1"/>
                    <a:pt x="856" y="1"/>
                    <a:pt x="993" y="1"/>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445" name="Google Shape;1445;p38"/>
          <p:cNvGrpSpPr/>
          <p:nvPr/>
        </p:nvGrpSpPr>
        <p:grpSpPr>
          <a:xfrm>
            <a:off x="2177816" y="1569714"/>
            <a:ext cx="1269772" cy="1916985"/>
            <a:chOff x="6671540" y="2159330"/>
            <a:chExt cx="1641168" cy="2477686"/>
          </a:xfrm>
        </p:grpSpPr>
        <p:sp>
          <p:nvSpPr>
            <p:cNvPr id="1446" name="Google Shape;1446;p38"/>
            <p:cNvSpPr/>
            <p:nvPr/>
          </p:nvSpPr>
          <p:spPr>
            <a:xfrm>
              <a:off x="6784976" y="4313835"/>
              <a:ext cx="1357056" cy="323181"/>
            </a:xfrm>
            <a:custGeom>
              <a:avLst/>
              <a:gdLst/>
              <a:ahLst/>
              <a:cxnLst/>
              <a:rect l="l" t="t" r="r" b="b"/>
              <a:pathLst>
                <a:path w="29490" h="7023" extrusionOk="0">
                  <a:moveTo>
                    <a:pt x="20781" y="0"/>
                  </a:moveTo>
                  <a:cubicBezTo>
                    <a:pt x="16409" y="0"/>
                    <a:pt x="11996" y="578"/>
                    <a:pt x="7658" y="679"/>
                  </a:cubicBezTo>
                  <a:cubicBezTo>
                    <a:pt x="7385" y="679"/>
                    <a:pt x="7002" y="672"/>
                    <a:pt x="6553" y="672"/>
                  </a:cubicBezTo>
                  <a:cubicBezTo>
                    <a:pt x="4193" y="672"/>
                    <a:pt x="1" y="874"/>
                    <a:pt x="240" y="3396"/>
                  </a:cubicBezTo>
                  <a:cubicBezTo>
                    <a:pt x="389" y="3966"/>
                    <a:pt x="811" y="4537"/>
                    <a:pt x="1382" y="4959"/>
                  </a:cubicBezTo>
                  <a:cubicBezTo>
                    <a:pt x="3527" y="6671"/>
                    <a:pt x="6517" y="6819"/>
                    <a:pt x="9370" y="6819"/>
                  </a:cubicBezTo>
                  <a:cubicBezTo>
                    <a:pt x="12942" y="6819"/>
                    <a:pt x="16366" y="6956"/>
                    <a:pt x="19790" y="6956"/>
                  </a:cubicBezTo>
                  <a:cubicBezTo>
                    <a:pt x="20642" y="6956"/>
                    <a:pt x="21433" y="7022"/>
                    <a:pt x="22204" y="7022"/>
                  </a:cubicBezTo>
                  <a:cubicBezTo>
                    <a:pt x="22589" y="7022"/>
                    <a:pt x="22970" y="7006"/>
                    <a:pt x="23350" y="6956"/>
                  </a:cubicBezTo>
                  <a:cubicBezTo>
                    <a:pt x="24925" y="6956"/>
                    <a:pt x="26489" y="6671"/>
                    <a:pt x="27630" y="5678"/>
                  </a:cubicBezTo>
                  <a:cubicBezTo>
                    <a:pt x="28919" y="4822"/>
                    <a:pt x="29490" y="2962"/>
                    <a:pt x="28634" y="1684"/>
                  </a:cubicBezTo>
                  <a:cubicBezTo>
                    <a:pt x="27915" y="679"/>
                    <a:pt x="26637" y="394"/>
                    <a:pt x="25347" y="257"/>
                  </a:cubicBezTo>
                  <a:cubicBezTo>
                    <a:pt x="23834" y="71"/>
                    <a:pt x="22310" y="0"/>
                    <a:pt x="2078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7" name="Google Shape;1447;p38"/>
            <p:cNvSpPr/>
            <p:nvPr/>
          </p:nvSpPr>
          <p:spPr>
            <a:xfrm>
              <a:off x="6966704" y="3301561"/>
              <a:ext cx="144449" cy="47490"/>
            </a:xfrm>
            <a:custGeom>
              <a:avLst/>
              <a:gdLst/>
              <a:ahLst/>
              <a:cxnLst/>
              <a:rect l="l" t="t" r="r" b="b"/>
              <a:pathLst>
                <a:path w="3139" h="1032" extrusionOk="0">
                  <a:moveTo>
                    <a:pt x="1712" y="1"/>
                  </a:moveTo>
                  <a:cubicBezTo>
                    <a:pt x="1712" y="1"/>
                    <a:pt x="1142" y="423"/>
                    <a:pt x="856" y="423"/>
                  </a:cubicBezTo>
                  <a:cubicBezTo>
                    <a:pt x="571" y="423"/>
                    <a:pt x="0" y="571"/>
                    <a:pt x="149" y="856"/>
                  </a:cubicBezTo>
                  <a:cubicBezTo>
                    <a:pt x="149" y="996"/>
                    <a:pt x="319" y="1032"/>
                    <a:pt x="492" y="1032"/>
                  </a:cubicBezTo>
                  <a:cubicBezTo>
                    <a:pt x="672" y="1032"/>
                    <a:pt x="856" y="993"/>
                    <a:pt x="856" y="993"/>
                  </a:cubicBezTo>
                  <a:lnTo>
                    <a:pt x="3139" y="993"/>
                  </a:lnTo>
                  <a:cubicBezTo>
                    <a:pt x="3139" y="993"/>
                    <a:pt x="3002" y="571"/>
                    <a:pt x="2853" y="423"/>
                  </a:cubicBezTo>
                  <a:cubicBezTo>
                    <a:pt x="2717" y="137"/>
                    <a:pt x="1712" y="1"/>
                    <a:pt x="1712" y="1"/>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8" name="Google Shape;1448;p38"/>
            <p:cNvSpPr/>
            <p:nvPr/>
          </p:nvSpPr>
          <p:spPr>
            <a:xfrm>
              <a:off x="7045488" y="2559509"/>
              <a:ext cx="433301" cy="761498"/>
            </a:xfrm>
            <a:custGeom>
              <a:avLst/>
              <a:gdLst/>
              <a:ahLst/>
              <a:cxnLst/>
              <a:rect l="l" t="t" r="r" b="b"/>
              <a:pathLst>
                <a:path w="9416" h="16548" extrusionOk="0">
                  <a:moveTo>
                    <a:pt x="7703" y="0"/>
                  </a:moveTo>
                  <a:cubicBezTo>
                    <a:pt x="7567" y="0"/>
                    <a:pt x="7567" y="0"/>
                    <a:pt x="7567" y="149"/>
                  </a:cubicBezTo>
                  <a:cubicBezTo>
                    <a:pt x="7281" y="149"/>
                    <a:pt x="6996" y="149"/>
                    <a:pt x="6711" y="285"/>
                  </a:cubicBezTo>
                  <a:cubicBezTo>
                    <a:pt x="6562" y="285"/>
                    <a:pt x="6277" y="434"/>
                    <a:pt x="6140" y="571"/>
                  </a:cubicBezTo>
                  <a:cubicBezTo>
                    <a:pt x="5136" y="719"/>
                    <a:pt x="3424" y="719"/>
                    <a:pt x="3139" y="4428"/>
                  </a:cubicBezTo>
                  <a:cubicBezTo>
                    <a:pt x="2568" y="5569"/>
                    <a:pt x="1997" y="7418"/>
                    <a:pt x="1997" y="9130"/>
                  </a:cubicBezTo>
                  <a:cubicBezTo>
                    <a:pt x="1997" y="9701"/>
                    <a:pt x="1860" y="10419"/>
                    <a:pt x="1575" y="10990"/>
                  </a:cubicBezTo>
                  <a:cubicBezTo>
                    <a:pt x="1427" y="11275"/>
                    <a:pt x="1290" y="11698"/>
                    <a:pt x="1141" y="12131"/>
                  </a:cubicBezTo>
                  <a:cubicBezTo>
                    <a:pt x="434" y="13980"/>
                    <a:pt x="0" y="16126"/>
                    <a:pt x="0" y="16126"/>
                  </a:cubicBezTo>
                  <a:lnTo>
                    <a:pt x="1141" y="16548"/>
                  </a:lnTo>
                  <a:cubicBezTo>
                    <a:pt x="1141" y="16548"/>
                    <a:pt x="2146" y="14699"/>
                    <a:pt x="2716" y="13273"/>
                  </a:cubicBezTo>
                  <a:cubicBezTo>
                    <a:pt x="3002" y="12554"/>
                    <a:pt x="3287" y="11983"/>
                    <a:pt x="3424" y="11412"/>
                  </a:cubicBezTo>
                  <a:cubicBezTo>
                    <a:pt x="3572" y="10842"/>
                    <a:pt x="3858" y="10134"/>
                    <a:pt x="4143" y="9564"/>
                  </a:cubicBezTo>
                  <a:cubicBezTo>
                    <a:pt x="4850" y="8559"/>
                    <a:pt x="5421" y="7281"/>
                    <a:pt x="5284" y="5569"/>
                  </a:cubicBezTo>
                  <a:lnTo>
                    <a:pt x="5284" y="5569"/>
                  </a:lnTo>
                  <a:cubicBezTo>
                    <a:pt x="5421" y="5992"/>
                    <a:pt x="5569" y="6277"/>
                    <a:pt x="5569" y="6562"/>
                  </a:cubicBezTo>
                  <a:cubicBezTo>
                    <a:pt x="5992" y="8708"/>
                    <a:pt x="6140" y="10419"/>
                    <a:pt x="6140" y="10556"/>
                  </a:cubicBezTo>
                  <a:lnTo>
                    <a:pt x="6140" y="11127"/>
                  </a:lnTo>
                  <a:cubicBezTo>
                    <a:pt x="5992" y="11698"/>
                    <a:pt x="5855" y="12987"/>
                    <a:pt x="5855" y="12987"/>
                  </a:cubicBezTo>
                  <a:cubicBezTo>
                    <a:pt x="5855" y="12987"/>
                    <a:pt x="5992" y="13124"/>
                    <a:pt x="6277" y="13273"/>
                  </a:cubicBezTo>
                  <a:cubicBezTo>
                    <a:pt x="6996" y="13409"/>
                    <a:pt x="7989" y="13558"/>
                    <a:pt x="9415" y="13558"/>
                  </a:cubicBezTo>
                  <a:lnTo>
                    <a:pt x="7852" y="0"/>
                  </a:ln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49" name="Google Shape;1449;p38"/>
            <p:cNvSpPr/>
            <p:nvPr/>
          </p:nvSpPr>
          <p:spPr>
            <a:xfrm>
              <a:off x="7872629" y="3301561"/>
              <a:ext cx="138145" cy="47490"/>
            </a:xfrm>
            <a:custGeom>
              <a:avLst/>
              <a:gdLst/>
              <a:ahLst/>
              <a:cxnLst/>
              <a:rect l="l" t="t" r="r" b="b"/>
              <a:pathLst>
                <a:path w="3002" h="1032" extrusionOk="0">
                  <a:moveTo>
                    <a:pt x="1427" y="1"/>
                  </a:moveTo>
                  <a:cubicBezTo>
                    <a:pt x="1427" y="1"/>
                    <a:pt x="286" y="137"/>
                    <a:pt x="149" y="423"/>
                  </a:cubicBezTo>
                  <a:cubicBezTo>
                    <a:pt x="149" y="571"/>
                    <a:pt x="0" y="993"/>
                    <a:pt x="0" y="993"/>
                  </a:cubicBezTo>
                  <a:lnTo>
                    <a:pt x="2283" y="993"/>
                  </a:lnTo>
                  <a:cubicBezTo>
                    <a:pt x="2283" y="993"/>
                    <a:pt x="2431" y="1032"/>
                    <a:pt x="2596" y="1032"/>
                  </a:cubicBezTo>
                  <a:cubicBezTo>
                    <a:pt x="2755" y="1032"/>
                    <a:pt x="2929" y="996"/>
                    <a:pt x="3002" y="856"/>
                  </a:cubicBezTo>
                  <a:cubicBezTo>
                    <a:pt x="3002" y="571"/>
                    <a:pt x="2431" y="423"/>
                    <a:pt x="2283" y="423"/>
                  </a:cubicBezTo>
                  <a:cubicBezTo>
                    <a:pt x="1998" y="423"/>
                    <a:pt x="1427" y="1"/>
                    <a:pt x="1427" y="1"/>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0" name="Google Shape;1450;p38"/>
            <p:cNvSpPr/>
            <p:nvPr/>
          </p:nvSpPr>
          <p:spPr>
            <a:xfrm>
              <a:off x="7504985" y="2559509"/>
              <a:ext cx="433301" cy="761498"/>
            </a:xfrm>
            <a:custGeom>
              <a:avLst/>
              <a:gdLst/>
              <a:ahLst/>
              <a:cxnLst/>
              <a:rect l="l" t="t" r="r" b="b"/>
              <a:pathLst>
                <a:path w="9416" h="16548" extrusionOk="0">
                  <a:moveTo>
                    <a:pt x="1427" y="0"/>
                  </a:moveTo>
                  <a:lnTo>
                    <a:pt x="1" y="13558"/>
                  </a:lnTo>
                  <a:cubicBezTo>
                    <a:pt x="1290" y="13558"/>
                    <a:pt x="2432" y="13409"/>
                    <a:pt x="3139" y="13273"/>
                  </a:cubicBezTo>
                  <a:lnTo>
                    <a:pt x="3710" y="12987"/>
                  </a:lnTo>
                  <a:cubicBezTo>
                    <a:pt x="3710" y="12987"/>
                    <a:pt x="3425" y="12131"/>
                    <a:pt x="3425" y="11412"/>
                  </a:cubicBezTo>
                  <a:cubicBezTo>
                    <a:pt x="3288" y="10990"/>
                    <a:pt x="3139" y="10705"/>
                    <a:pt x="3139" y="10556"/>
                  </a:cubicBezTo>
                  <a:cubicBezTo>
                    <a:pt x="3139" y="10419"/>
                    <a:pt x="3288" y="8708"/>
                    <a:pt x="3858" y="6562"/>
                  </a:cubicBezTo>
                  <a:cubicBezTo>
                    <a:pt x="3858" y="6277"/>
                    <a:pt x="3995" y="5855"/>
                    <a:pt x="3995" y="5569"/>
                  </a:cubicBezTo>
                  <a:cubicBezTo>
                    <a:pt x="3995" y="7281"/>
                    <a:pt x="4566" y="8559"/>
                    <a:pt x="5136" y="9564"/>
                  </a:cubicBezTo>
                  <a:cubicBezTo>
                    <a:pt x="5570" y="10134"/>
                    <a:pt x="5855" y="10842"/>
                    <a:pt x="5992" y="11412"/>
                  </a:cubicBezTo>
                  <a:cubicBezTo>
                    <a:pt x="6141" y="11983"/>
                    <a:pt x="6278" y="12554"/>
                    <a:pt x="6563" y="13273"/>
                  </a:cubicBezTo>
                  <a:cubicBezTo>
                    <a:pt x="7282" y="14699"/>
                    <a:pt x="8138" y="16548"/>
                    <a:pt x="8138" y="16548"/>
                  </a:cubicBezTo>
                  <a:lnTo>
                    <a:pt x="9416" y="16126"/>
                  </a:lnTo>
                  <a:cubicBezTo>
                    <a:pt x="9416" y="16126"/>
                    <a:pt x="8845" y="13980"/>
                    <a:pt x="8275" y="12131"/>
                  </a:cubicBezTo>
                  <a:cubicBezTo>
                    <a:pt x="8138" y="11698"/>
                    <a:pt x="7989" y="11275"/>
                    <a:pt x="7853" y="10990"/>
                  </a:cubicBezTo>
                  <a:cubicBezTo>
                    <a:pt x="7567" y="10419"/>
                    <a:pt x="7419" y="9701"/>
                    <a:pt x="7282" y="9130"/>
                  </a:cubicBezTo>
                  <a:cubicBezTo>
                    <a:pt x="7282" y="7418"/>
                    <a:pt x="6711" y="5569"/>
                    <a:pt x="6278" y="4428"/>
                  </a:cubicBezTo>
                  <a:cubicBezTo>
                    <a:pt x="5992" y="719"/>
                    <a:pt x="4280" y="719"/>
                    <a:pt x="3288" y="571"/>
                  </a:cubicBezTo>
                  <a:cubicBezTo>
                    <a:pt x="3139" y="434"/>
                    <a:pt x="2854" y="434"/>
                    <a:pt x="2717" y="285"/>
                  </a:cubicBezTo>
                  <a:cubicBezTo>
                    <a:pt x="2146" y="149"/>
                    <a:pt x="1713" y="0"/>
                    <a:pt x="1576" y="0"/>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1" name="Google Shape;1451;p38"/>
            <p:cNvSpPr/>
            <p:nvPr/>
          </p:nvSpPr>
          <p:spPr>
            <a:xfrm>
              <a:off x="7288651" y="2559509"/>
              <a:ext cx="400214" cy="638033"/>
            </a:xfrm>
            <a:custGeom>
              <a:avLst/>
              <a:gdLst/>
              <a:ahLst/>
              <a:cxnLst/>
              <a:rect l="l" t="t" r="r" b="b"/>
              <a:pathLst>
                <a:path w="8697" h="13865" extrusionOk="0">
                  <a:moveTo>
                    <a:pt x="2419" y="0"/>
                  </a:moveTo>
                  <a:cubicBezTo>
                    <a:pt x="2283" y="0"/>
                    <a:pt x="2283" y="0"/>
                    <a:pt x="2283" y="149"/>
                  </a:cubicBezTo>
                  <a:cubicBezTo>
                    <a:pt x="1849" y="149"/>
                    <a:pt x="1427" y="285"/>
                    <a:pt x="1427" y="285"/>
                  </a:cubicBezTo>
                  <a:cubicBezTo>
                    <a:pt x="1427" y="719"/>
                    <a:pt x="1278" y="4280"/>
                    <a:pt x="0" y="5569"/>
                  </a:cubicBezTo>
                  <a:lnTo>
                    <a:pt x="285" y="6711"/>
                  </a:lnTo>
                  <a:cubicBezTo>
                    <a:pt x="422" y="7281"/>
                    <a:pt x="422" y="7703"/>
                    <a:pt x="571" y="8274"/>
                  </a:cubicBezTo>
                  <a:lnTo>
                    <a:pt x="571" y="9130"/>
                  </a:lnTo>
                  <a:cubicBezTo>
                    <a:pt x="708" y="9415"/>
                    <a:pt x="708" y="9564"/>
                    <a:pt x="571" y="9849"/>
                  </a:cubicBezTo>
                  <a:cubicBezTo>
                    <a:pt x="571" y="10134"/>
                    <a:pt x="422" y="10419"/>
                    <a:pt x="422" y="10556"/>
                  </a:cubicBezTo>
                  <a:cubicBezTo>
                    <a:pt x="422" y="10705"/>
                    <a:pt x="571" y="10842"/>
                    <a:pt x="571" y="10842"/>
                  </a:cubicBezTo>
                  <a:cubicBezTo>
                    <a:pt x="856" y="11275"/>
                    <a:pt x="708" y="11698"/>
                    <a:pt x="708" y="12131"/>
                  </a:cubicBezTo>
                  <a:lnTo>
                    <a:pt x="571" y="12987"/>
                  </a:lnTo>
                  <a:cubicBezTo>
                    <a:pt x="571" y="12987"/>
                    <a:pt x="708" y="13124"/>
                    <a:pt x="993" y="13273"/>
                  </a:cubicBezTo>
                  <a:cubicBezTo>
                    <a:pt x="1503" y="13395"/>
                    <a:pt x="2470" y="13864"/>
                    <a:pt x="3688" y="13864"/>
                  </a:cubicBezTo>
                  <a:cubicBezTo>
                    <a:pt x="3833" y="13864"/>
                    <a:pt x="3980" y="13858"/>
                    <a:pt x="4131" y="13843"/>
                  </a:cubicBezTo>
                  <a:cubicBezTo>
                    <a:pt x="4131" y="13843"/>
                    <a:pt x="7133" y="13409"/>
                    <a:pt x="7840" y="13273"/>
                  </a:cubicBezTo>
                  <a:lnTo>
                    <a:pt x="8411" y="12987"/>
                  </a:lnTo>
                  <a:cubicBezTo>
                    <a:pt x="8274" y="12702"/>
                    <a:pt x="8274" y="12417"/>
                    <a:pt x="8274" y="12131"/>
                  </a:cubicBezTo>
                  <a:cubicBezTo>
                    <a:pt x="8126" y="11983"/>
                    <a:pt x="8126" y="11846"/>
                    <a:pt x="8126" y="11561"/>
                  </a:cubicBezTo>
                  <a:lnTo>
                    <a:pt x="8126" y="11412"/>
                  </a:lnTo>
                  <a:lnTo>
                    <a:pt x="8126" y="10990"/>
                  </a:lnTo>
                  <a:cubicBezTo>
                    <a:pt x="7989" y="10842"/>
                    <a:pt x="7989" y="10705"/>
                    <a:pt x="7989" y="10556"/>
                  </a:cubicBezTo>
                  <a:cubicBezTo>
                    <a:pt x="7840" y="10271"/>
                    <a:pt x="8126" y="9986"/>
                    <a:pt x="8274" y="9701"/>
                  </a:cubicBezTo>
                  <a:cubicBezTo>
                    <a:pt x="8274" y="9415"/>
                    <a:pt x="8126" y="9278"/>
                    <a:pt x="8126" y="8993"/>
                  </a:cubicBezTo>
                  <a:cubicBezTo>
                    <a:pt x="8274" y="8708"/>
                    <a:pt x="8274" y="8422"/>
                    <a:pt x="8274" y="8137"/>
                  </a:cubicBezTo>
                  <a:cubicBezTo>
                    <a:pt x="8411" y="7703"/>
                    <a:pt x="8411" y="7133"/>
                    <a:pt x="8559" y="6711"/>
                  </a:cubicBezTo>
                  <a:cubicBezTo>
                    <a:pt x="8559" y="6562"/>
                    <a:pt x="8696" y="5569"/>
                    <a:pt x="8696" y="5569"/>
                  </a:cubicBezTo>
                  <a:cubicBezTo>
                    <a:pt x="7555" y="4280"/>
                    <a:pt x="7270" y="719"/>
                    <a:pt x="7418" y="285"/>
                  </a:cubicBezTo>
                  <a:lnTo>
                    <a:pt x="62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2" name="Google Shape;1452;p38"/>
            <p:cNvSpPr/>
            <p:nvPr/>
          </p:nvSpPr>
          <p:spPr>
            <a:xfrm>
              <a:off x="7557539" y="3561199"/>
              <a:ext cx="292763" cy="755929"/>
            </a:xfrm>
            <a:custGeom>
              <a:avLst/>
              <a:gdLst/>
              <a:ahLst/>
              <a:cxnLst/>
              <a:rect l="l" t="t" r="r" b="b"/>
              <a:pathLst>
                <a:path w="6362" h="16427" extrusionOk="0">
                  <a:moveTo>
                    <a:pt x="3284" y="0"/>
                  </a:moveTo>
                  <a:cubicBezTo>
                    <a:pt x="2002" y="0"/>
                    <a:pt x="850" y="618"/>
                    <a:pt x="0" y="1343"/>
                  </a:cubicBezTo>
                  <a:cubicBezTo>
                    <a:pt x="148" y="2062"/>
                    <a:pt x="1004" y="3774"/>
                    <a:pt x="1575" y="5052"/>
                  </a:cubicBezTo>
                  <a:cubicBezTo>
                    <a:pt x="1860" y="5771"/>
                    <a:pt x="1997" y="6478"/>
                    <a:pt x="2146" y="7197"/>
                  </a:cubicBezTo>
                  <a:cubicBezTo>
                    <a:pt x="2146" y="7905"/>
                    <a:pt x="2431" y="8909"/>
                    <a:pt x="2568" y="9765"/>
                  </a:cubicBezTo>
                  <a:cubicBezTo>
                    <a:pt x="2716" y="11043"/>
                    <a:pt x="4999" y="15471"/>
                    <a:pt x="5136" y="16042"/>
                  </a:cubicBezTo>
                  <a:cubicBezTo>
                    <a:pt x="5258" y="16287"/>
                    <a:pt x="5514" y="16427"/>
                    <a:pt x="5753" y="16427"/>
                  </a:cubicBezTo>
                  <a:cubicBezTo>
                    <a:pt x="6071" y="16427"/>
                    <a:pt x="6361" y="16181"/>
                    <a:pt x="6277" y="15608"/>
                  </a:cubicBezTo>
                  <a:cubicBezTo>
                    <a:pt x="6277" y="8909"/>
                    <a:pt x="5136" y="5908"/>
                    <a:pt x="4565" y="4766"/>
                  </a:cubicBezTo>
                  <a:cubicBezTo>
                    <a:pt x="4428" y="4196"/>
                    <a:pt x="3994" y="65"/>
                    <a:pt x="3994" y="65"/>
                  </a:cubicBezTo>
                  <a:cubicBezTo>
                    <a:pt x="3754" y="21"/>
                    <a:pt x="3517" y="0"/>
                    <a:pt x="3284" y="0"/>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3" name="Google Shape;1453;p38"/>
            <p:cNvSpPr/>
            <p:nvPr/>
          </p:nvSpPr>
          <p:spPr>
            <a:xfrm>
              <a:off x="7774425" y="4226906"/>
              <a:ext cx="118679" cy="206388"/>
            </a:xfrm>
            <a:custGeom>
              <a:avLst/>
              <a:gdLst/>
              <a:ahLst/>
              <a:cxnLst/>
              <a:rect l="l" t="t" r="r" b="b"/>
              <a:pathLst>
                <a:path w="2579" h="4485" extrusionOk="0">
                  <a:moveTo>
                    <a:pt x="1564" y="1"/>
                  </a:moveTo>
                  <a:cubicBezTo>
                    <a:pt x="1564" y="1"/>
                    <a:pt x="1279" y="286"/>
                    <a:pt x="856" y="434"/>
                  </a:cubicBezTo>
                  <a:cubicBezTo>
                    <a:pt x="571" y="434"/>
                    <a:pt x="0" y="571"/>
                    <a:pt x="0" y="571"/>
                  </a:cubicBezTo>
                  <a:cubicBezTo>
                    <a:pt x="0" y="571"/>
                    <a:pt x="286" y="1427"/>
                    <a:pt x="286" y="1713"/>
                  </a:cubicBezTo>
                  <a:cubicBezTo>
                    <a:pt x="708" y="3573"/>
                    <a:pt x="708" y="4429"/>
                    <a:pt x="708" y="4429"/>
                  </a:cubicBezTo>
                  <a:cubicBezTo>
                    <a:pt x="708" y="4429"/>
                    <a:pt x="1099" y="4485"/>
                    <a:pt x="1510" y="4485"/>
                  </a:cubicBezTo>
                  <a:cubicBezTo>
                    <a:pt x="2028" y="4485"/>
                    <a:pt x="2579" y="4396"/>
                    <a:pt x="2420" y="3995"/>
                  </a:cubicBezTo>
                  <a:cubicBezTo>
                    <a:pt x="2134" y="3139"/>
                    <a:pt x="1712" y="149"/>
                    <a:pt x="15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4" name="Google Shape;1454;p38"/>
            <p:cNvSpPr/>
            <p:nvPr/>
          </p:nvSpPr>
          <p:spPr>
            <a:xfrm>
              <a:off x="7754453" y="4351248"/>
              <a:ext cx="216926" cy="204410"/>
            </a:xfrm>
            <a:custGeom>
              <a:avLst/>
              <a:gdLst/>
              <a:ahLst/>
              <a:cxnLst/>
              <a:rect l="l" t="t" r="r" b="b"/>
              <a:pathLst>
                <a:path w="4714" h="4442" extrusionOk="0">
                  <a:moveTo>
                    <a:pt x="2797" y="0"/>
                  </a:moveTo>
                  <a:cubicBezTo>
                    <a:pt x="2772" y="0"/>
                    <a:pt x="2745" y="5"/>
                    <a:pt x="2717" y="15"/>
                  </a:cubicBezTo>
                  <a:cubicBezTo>
                    <a:pt x="1998" y="152"/>
                    <a:pt x="1713" y="300"/>
                    <a:pt x="1576" y="871"/>
                  </a:cubicBezTo>
                  <a:cubicBezTo>
                    <a:pt x="1526" y="1202"/>
                    <a:pt x="1461" y="1312"/>
                    <a:pt x="1397" y="1312"/>
                  </a:cubicBezTo>
                  <a:cubicBezTo>
                    <a:pt x="1269" y="1312"/>
                    <a:pt x="1142" y="871"/>
                    <a:pt x="1142" y="871"/>
                  </a:cubicBezTo>
                  <a:cubicBezTo>
                    <a:pt x="1142" y="871"/>
                    <a:pt x="1142" y="805"/>
                    <a:pt x="1101" y="805"/>
                  </a:cubicBezTo>
                  <a:cubicBezTo>
                    <a:pt x="1081" y="805"/>
                    <a:pt x="1051" y="821"/>
                    <a:pt x="1005" y="871"/>
                  </a:cubicBezTo>
                  <a:cubicBezTo>
                    <a:pt x="1005" y="871"/>
                    <a:pt x="571" y="2012"/>
                    <a:pt x="571" y="2720"/>
                  </a:cubicBezTo>
                  <a:cubicBezTo>
                    <a:pt x="434" y="3438"/>
                    <a:pt x="1" y="3861"/>
                    <a:pt x="720" y="4294"/>
                  </a:cubicBezTo>
                  <a:cubicBezTo>
                    <a:pt x="969" y="4395"/>
                    <a:pt x="1483" y="4441"/>
                    <a:pt x="2052" y="4441"/>
                  </a:cubicBezTo>
                  <a:cubicBezTo>
                    <a:pt x="3100" y="4441"/>
                    <a:pt x="4332" y="4283"/>
                    <a:pt x="4429" y="4009"/>
                  </a:cubicBezTo>
                  <a:cubicBezTo>
                    <a:pt x="4714" y="3575"/>
                    <a:pt x="4280" y="3005"/>
                    <a:pt x="3995" y="2868"/>
                  </a:cubicBezTo>
                  <a:cubicBezTo>
                    <a:pt x="3287" y="2297"/>
                    <a:pt x="3287" y="2149"/>
                    <a:pt x="3287" y="1441"/>
                  </a:cubicBezTo>
                  <a:cubicBezTo>
                    <a:pt x="3149" y="909"/>
                    <a:pt x="3140" y="0"/>
                    <a:pt x="27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5" name="Google Shape;1455;p38"/>
            <p:cNvSpPr/>
            <p:nvPr/>
          </p:nvSpPr>
          <p:spPr>
            <a:xfrm>
              <a:off x="7767614" y="4502650"/>
              <a:ext cx="196955" cy="53012"/>
            </a:xfrm>
            <a:custGeom>
              <a:avLst/>
              <a:gdLst/>
              <a:ahLst/>
              <a:cxnLst/>
              <a:rect l="l" t="t" r="r" b="b"/>
              <a:pathLst>
                <a:path w="4280" h="1152" extrusionOk="0">
                  <a:moveTo>
                    <a:pt x="148" y="0"/>
                  </a:moveTo>
                  <a:lnTo>
                    <a:pt x="148" y="0"/>
                  </a:lnTo>
                  <a:cubicBezTo>
                    <a:pt x="0" y="434"/>
                    <a:pt x="0" y="719"/>
                    <a:pt x="434" y="1004"/>
                  </a:cubicBezTo>
                  <a:cubicBezTo>
                    <a:pt x="683" y="1105"/>
                    <a:pt x="1197" y="1151"/>
                    <a:pt x="1766" y="1151"/>
                  </a:cubicBezTo>
                  <a:cubicBezTo>
                    <a:pt x="2814" y="1151"/>
                    <a:pt x="4046" y="993"/>
                    <a:pt x="4143" y="719"/>
                  </a:cubicBezTo>
                  <a:cubicBezTo>
                    <a:pt x="4280" y="571"/>
                    <a:pt x="4280" y="434"/>
                    <a:pt x="4280" y="285"/>
                  </a:cubicBezTo>
                  <a:lnTo>
                    <a:pt x="4280" y="285"/>
                  </a:lnTo>
                  <a:cubicBezTo>
                    <a:pt x="4116" y="370"/>
                    <a:pt x="3486" y="638"/>
                    <a:pt x="2577" y="638"/>
                  </a:cubicBezTo>
                  <a:cubicBezTo>
                    <a:pt x="1897" y="638"/>
                    <a:pt x="1061" y="488"/>
                    <a:pt x="14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6" name="Google Shape;1456;p38"/>
            <p:cNvSpPr/>
            <p:nvPr/>
          </p:nvSpPr>
          <p:spPr>
            <a:xfrm>
              <a:off x="7842164" y="4467262"/>
              <a:ext cx="80945" cy="18775"/>
            </a:xfrm>
            <a:custGeom>
              <a:avLst/>
              <a:gdLst/>
              <a:ahLst/>
              <a:cxnLst/>
              <a:rect l="l" t="t" r="r" b="b"/>
              <a:pathLst>
                <a:path w="1759" h="408" extrusionOk="0">
                  <a:moveTo>
                    <a:pt x="1667" y="199"/>
                  </a:moveTo>
                  <a:cubicBezTo>
                    <a:pt x="1667" y="248"/>
                    <a:pt x="1682" y="264"/>
                    <a:pt x="1697" y="264"/>
                  </a:cubicBezTo>
                  <a:cubicBezTo>
                    <a:pt x="1728" y="264"/>
                    <a:pt x="1758" y="199"/>
                    <a:pt x="1667" y="199"/>
                  </a:cubicBezTo>
                  <a:close/>
                  <a:moveTo>
                    <a:pt x="912" y="0"/>
                  </a:moveTo>
                  <a:cubicBezTo>
                    <a:pt x="612" y="0"/>
                    <a:pt x="331" y="107"/>
                    <a:pt x="92" y="347"/>
                  </a:cubicBezTo>
                  <a:cubicBezTo>
                    <a:pt x="429" y="178"/>
                    <a:pt x="718" y="109"/>
                    <a:pt x="1016" y="109"/>
                  </a:cubicBezTo>
                  <a:cubicBezTo>
                    <a:pt x="1223" y="109"/>
                    <a:pt x="1433" y="142"/>
                    <a:pt x="1667" y="199"/>
                  </a:cubicBezTo>
                  <a:cubicBezTo>
                    <a:pt x="1411" y="71"/>
                    <a:pt x="1156" y="0"/>
                    <a:pt x="912" y="0"/>
                  </a:cubicBezTo>
                  <a:close/>
                  <a:moveTo>
                    <a:pt x="92" y="347"/>
                  </a:moveTo>
                  <a:cubicBezTo>
                    <a:pt x="1" y="347"/>
                    <a:pt x="31" y="408"/>
                    <a:pt x="61" y="408"/>
                  </a:cubicBezTo>
                  <a:cubicBezTo>
                    <a:pt x="77" y="408"/>
                    <a:pt x="92" y="393"/>
                    <a:pt x="92" y="347"/>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7" name="Google Shape;1457;p38"/>
            <p:cNvSpPr/>
            <p:nvPr/>
          </p:nvSpPr>
          <p:spPr>
            <a:xfrm>
              <a:off x="7840048" y="4456953"/>
              <a:ext cx="76573" cy="19465"/>
            </a:xfrm>
            <a:custGeom>
              <a:avLst/>
              <a:gdLst/>
              <a:ahLst/>
              <a:cxnLst/>
              <a:rect l="l" t="t" r="r" b="b"/>
              <a:pathLst>
                <a:path w="1664" h="423" extrusionOk="0">
                  <a:moveTo>
                    <a:pt x="857" y="0"/>
                  </a:moveTo>
                  <a:cubicBezTo>
                    <a:pt x="572" y="0"/>
                    <a:pt x="286" y="137"/>
                    <a:pt x="138" y="286"/>
                  </a:cubicBezTo>
                  <a:cubicBezTo>
                    <a:pt x="1" y="423"/>
                    <a:pt x="138" y="423"/>
                    <a:pt x="286" y="423"/>
                  </a:cubicBezTo>
                  <a:cubicBezTo>
                    <a:pt x="423" y="286"/>
                    <a:pt x="572" y="137"/>
                    <a:pt x="857" y="137"/>
                  </a:cubicBezTo>
                  <a:lnTo>
                    <a:pt x="1427" y="137"/>
                  </a:lnTo>
                  <a:cubicBezTo>
                    <a:pt x="1473" y="187"/>
                    <a:pt x="1520" y="203"/>
                    <a:pt x="1557" y="203"/>
                  </a:cubicBezTo>
                  <a:cubicBezTo>
                    <a:pt x="1630" y="203"/>
                    <a:pt x="1663" y="137"/>
                    <a:pt x="1564" y="137"/>
                  </a:cubicBezTo>
                  <a:cubicBezTo>
                    <a:pt x="1427" y="0"/>
                    <a:pt x="994" y="0"/>
                    <a:pt x="857"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8" name="Google Shape;1458;p38"/>
            <p:cNvSpPr/>
            <p:nvPr/>
          </p:nvSpPr>
          <p:spPr>
            <a:xfrm>
              <a:off x="7840048" y="4447658"/>
              <a:ext cx="72017" cy="18683"/>
            </a:xfrm>
            <a:custGeom>
              <a:avLst/>
              <a:gdLst/>
              <a:ahLst/>
              <a:cxnLst/>
              <a:rect l="l" t="t" r="r" b="b"/>
              <a:pathLst>
                <a:path w="1565" h="406" extrusionOk="0">
                  <a:moveTo>
                    <a:pt x="1057" y="0"/>
                  </a:moveTo>
                  <a:cubicBezTo>
                    <a:pt x="700" y="0"/>
                    <a:pt x="311" y="130"/>
                    <a:pt x="1" y="339"/>
                  </a:cubicBezTo>
                  <a:cubicBezTo>
                    <a:pt x="1" y="339"/>
                    <a:pt x="1" y="405"/>
                    <a:pt x="41" y="405"/>
                  </a:cubicBezTo>
                  <a:cubicBezTo>
                    <a:pt x="62" y="405"/>
                    <a:pt x="92" y="389"/>
                    <a:pt x="138" y="339"/>
                  </a:cubicBezTo>
                  <a:cubicBezTo>
                    <a:pt x="443" y="243"/>
                    <a:pt x="743" y="141"/>
                    <a:pt x="1046" y="141"/>
                  </a:cubicBezTo>
                  <a:cubicBezTo>
                    <a:pt x="1172" y="141"/>
                    <a:pt x="1299" y="158"/>
                    <a:pt x="1427" y="202"/>
                  </a:cubicBezTo>
                  <a:cubicBezTo>
                    <a:pt x="1564" y="202"/>
                    <a:pt x="1564" y="54"/>
                    <a:pt x="1427" y="54"/>
                  </a:cubicBezTo>
                  <a:cubicBezTo>
                    <a:pt x="1312" y="17"/>
                    <a:pt x="1187" y="0"/>
                    <a:pt x="1057"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59" name="Google Shape;1459;p38"/>
            <p:cNvSpPr/>
            <p:nvPr/>
          </p:nvSpPr>
          <p:spPr>
            <a:xfrm>
              <a:off x="7833237" y="4434542"/>
              <a:ext cx="65713" cy="22457"/>
            </a:xfrm>
            <a:custGeom>
              <a:avLst/>
              <a:gdLst/>
              <a:ahLst/>
              <a:cxnLst/>
              <a:rect l="l" t="t" r="r" b="b"/>
              <a:pathLst>
                <a:path w="1428" h="488" extrusionOk="0">
                  <a:moveTo>
                    <a:pt x="1064" y="0"/>
                  </a:moveTo>
                  <a:cubicBezTo>
                    <a:pt x="711" y="0"/>
                    <a:pt x="319" y="130"/>
                    <a:pt x="1" y="339"/>
                  </a:cubicBezTo>
                  <a:cubicBezTo>
                    <a:pt x="1" y="339"/>
                    <a:pt x="1" y="487"/>
                    <a:pt x="149" y="487"/>
                  </a:cubicBezTo>
                  <a:cubicBezTo>
                    <a:pt x="457" y="279"/>
                    <a:pt x="772" y="144"/>
                    <a:pt x="1084" y="144"/>
                  </a:cubicBezTo>
                  <a:cubicBezTo>
                    <a:pt x="1199" y="144"/>
                    <a:pt x="1313" y="162"/>
                    <a:pt x="1427" y="202"/>
                  </a:cubicBezTo>
                  <a:lnTo>
                    <a:pt x="1427" y="54"/>
                  </a:lnTo>
                  <a:cubicBezTo>
                    <a:pt x="1315" y="17"/>
                    <a:pt x="1192" y="0"/>
                    <a:pt x="1064"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0" name="Google Shape;1460;p38"/>
            <p:cNvSpPr/>
            <p:nvPr/>
          </p:nvSpPr>
          <p:spPr>
            <a:xfrm>
              <a:off x="7806960" y="4429526"/>
              <a:ext cx="131334" cy="41830"/>
            </a:xfrm>
            <a:custGeom>
              <a:avLst/>
              <a:gdLst/>
              <a:ahLst/>
              <a:cxnLst/>
              <a:rect l="l" t="t" r="r" b="b"/>
              <a:pathLst>
                <a:path w="2854" h="909" extrusionOk="0">
                  <a:moveTo>
                    <a:pt x="2432" y="311"/>
                  </a:moveTo>
                  <a:cubicBezTo>
                    <a:pt x="2854" y="448"/>
                    <a:pt x="2717" y="448"/>
                    <a:pt x="2283" y="448"/>
                  </a:cubicBezTo>
                  <a:cubicBezTo>
                    <a:pt x="2153" y="448"/>
                    <a:pt x="2023" y="389"/>
                    <a:pt x="1880" y="311"/>
                  </a:cubicBezTo>
                  <a:close/>
                  <a:moveTo>
                    <a:pt x="720" y="163"/>
                  </a:moveTo>
                  <a:cubicBezTo>
                    <a:pt x="1005" y="163"/>
                    <a:pt x="1289" y="163"/>
                    <a:pt x="1427" y="310"/>
                  </a:cubicBezTo>
                  <a:lnTo>
                    <a:pt x="1427" y="310"/>
                  </a:lnTo>
                  <a:cubicBezTo>
                    <a:pt x="1225" y="503"/>
                    <a:pt x="1063" y="622"/>
                    <a:pt x="720" y="733"/>
                  </a:cubicBezTo>
                  <a:lnTo>
                    <a:pt x="435" y="733"/>
                  </a:lnTo>
                  <a:cubicBezTo>
                    <a:pt x="286" y="448"/>
                    <a:pt x="435" y="311"/>
                    <a:pt x="720" y="163"/>
                  </a:cubicBezTo>
                  <a:close/>
                  <a:moveTo>
                    <a:pt x="1664" y="1"/>
                  </a:moveTo>
                  <a:cubicBezTo>
                    <a:pt x="1639" y="1"/>
                    <a:pt x="1609" y="8"/>
                    <a:pt x="1576" y="26"/>
                  </a:cubicBezTo>
                  <a:cubicBezTo>
                    <a:pt x="1534" y="46"/>
                    <a:pt x="1504" y="72"/>
                    <a:pt x="1485" y="102"/>
                  </a:cubicBezTo>
                  <a:lnTo>
                    <a:pt x="1485" y="102"/>
                  </a:lnTo>
                  <a:cubicBezTo>
                    <a:pt x="1423" y="74"/>
                    <a:pt x="1359" y="48"/>
                    <a:pt x="1291" y="26"/>
                  </a:cubicBezTo>
                  <a:cubicBezTo>
                    <a:pt x="1005" y="26"/>
                    <a:pt x="435" y="26"/>
                    <a:pt x="149" y="311"/>
                  </a:cubicBezTo>
                  <a:cubicBezTo>
                    <a:pt x="1" y="596"/>
                    <a:pt x="149" y="882"/>
                    <a:pt x="435" y="882"/>
                  </a:cubicBezTo>
                  <a:cubicBezTo>
                    <a:pt x="511" y="900"/>
                    <a:pt x="582" y="908"/>
                    <a:pt x="649" y="908"/>
                  </a:cubicBezTo>
                  <a:cubicBezTo>
                    <a:pt x="1031" y="908"/>
                    <a:pt x="1280" y="638"/>
                    <a:pt x="1583" y="405"/>
                  </a:cubicBezTo>
                  <a:lnTo>
                    <a:pt x="1583" y="405"/>
                  </a:lnTo>
                  <a:cubicBezTo>
                    <a:pt x="1589" y="406"/>
                    <a:pt x="1594" y="406"/>
                    <a:pt x="1599" y="406"/>
                  </a:cubicBezTo>
                  <a:cubicBezTo>
                    <a:pt x="1632" y="406"/>
                    <a:pt x="1666" y="388"/>
                    <a:pt x="1695" y="343"/>
                  </a:cubicBezTo>
                  <a:lnTo>
                    <a:pt x="1695" y="343"/>
                  </a:lnTo>
                  <a:cubicBezTo>
                    <a:pt x="2031" y="422"/>
                    <a:pt x="2266" y="624"/>
                    <a:pt x="2543" y="624"/>
                  </a:cubicBezTo>
                  <a:cubicBezTo>
                    <a:pt x="2599" y="624"/>
                    <a:pt x="2657" y="615"/>
                    <a:pt x="2717" y="596"/>
                  </a:cubicBezTo>
                  <a:cubicBezTo>
                    <a:pt x="2854" y="596"/>
                    <a:pt x="2854" y="448"/>
                    <a:pt x="2854" y="311"/>
                  </a:cubicBezTo>
                  <a:cubicBezTo>
                    <a:pt x="2592" y="175"/>
                    <a:pt x="2091" y="164"/>
                    <a:pt x="1790" y="163"/>
                  </a:cubicBezTo>
                  <a:lnTo>
                    <a:pt x="1790" y="163"/>
                  </a:lnTo>
                  <a:cubicBezTo>
                    <a:pt x="1789" y="81"/>
                    <a:pt x="1747" y="1"/>
                    <a:pt x="1664"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1" name="Google Shape;1461;p38"/>
            <p:cNvSpPr/>
            <p:nvPr/>
          </p:nvSpPr>
          <p:spPr>
            <a:xfrm>
              <a:off x="7879440" y="4436981"/>
              <a:ext cx="37182" cy="55589"/>
            </a:xfrm>
            <a:custGeom>
              <a:avLst/>
              <a:gdLst/>
              <a:ahLst/>
              <a:cxnLst/>
              <a:rect l="l" t="t" r="r" b="b"/>
              <a:pathLst>
                <a:path w="808" h="1208" extrusionOk="0">
                  <a:moveTo>
                    <a:pt x="1" y="1"/>
                  </a:moveTo>
                  <a:cubicBezTo>
                    <a:pt x="1" y="434"/>
                    <a:pt x="286" y="1005"/>
                    <a:pt x="708" y="1142"/>
                  </a:cubicBezTo>
                  <a:cubicBezTo>
                    <a:pt x="423" y="857"/>
                    <a:pt x="138" y="434"/>
                    <a:pt x="138" y="1"/>
                  </a:cubicBezTo>
                  <a:close/>
                  <a:moveTo>
                    <a:pt x="708" y="1142"/>
                  </a:moveTo>
                  <a:cubicBezTo>
                    <a:pt x="708" y="1191"/>
                    <a:pt x="725" y="1208"/>
                    <a:pt x="741" y="1208"/>
                  </a:cubicBezTo>
                  <a:cubicBezTo>
                    <a:pt x="774" y="1208"/>
                    <a:pt x="807" y="1142"/>
                    <a:pt x="708" y="1142"/>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2" name="Google Shape;1462;p38"/>
            <p:cNvSpPr/>
            <p:nvPr/>
          </p:nvSpPr>
          <p:spPr>
            <a:xfrm>
              <a:off x="7840048" y="4436981"/>
              <a:ext cx="45741" cy="62216"/>
            </a:xfrm>
            <a:custGeom>
              <a:avLst/>
              <a:gdLst/>
              <a:ahLst/>
              <a:cxnLst/>
              <a:rect l="l" t="t" r="r" b="b"/>
              <a:pathLst>
                <a:path w="994" h="1352" extrusionOk="0">
                  <a:moveTo>
                    <a:pt x="857" y="1"/>
                  </a:moveTo>
                  <a:cubicBezTo>
                    <a:pt x="708" y="571"/>
                    <a:pt x="572" y="1005"/>
                    <a:pt x="1" y="1290"/>
                  </a:cubicBezTo>
                  <a:cubicBezTo>
                    <a:pt x="1" y="1290"/>
                    <a:pt x="1" y="1351"/>
                    <a:pt x="41" y="1351"/>
                  </a:cubicBezTo>
                  <a:cubicBezTo>
                    <a:pt x="62" y="1351"/>
                    <a:pt x="92" y="1336"/>
                    <a:pt x="138" y="1290"/>
                  </a:cubicBezTo>
                  <a:cubicBezTo>
                    <a:pt x="572" y="1142"/>
                    <a:pt x="708" y="571"/>
                    <a:pt x="857" y="149"/>
                  </a:cubicBezTo>
                  <a:cubicBezTo>
                    <a:pt x="994" y="1"/>
                    <a:pt x="857" y="1"/>
                    <a:pt x="857"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3" name="Google Shape;1463;p38"/>
            <p:cNvSpPr/>
            <p:nvPr/>
          </p:nvSpPr>
          <p:spPr>
            <a:xfrm>
              <a:off x="7780729" y="4443792"/>
              <a:ext cx="26276" cy="39437"/>
            </a:xfrm>
            <a:custGeom>
              <a:avLst/>
              <a:gdLst/>
              <a:ahLst/>
              <a:cxnLst/>
              <a:rect l="l" t="t" r="r" b="b"/>
              <a:pathLst>
                <a:path w="571" h="857" extrusionOk="0">
                  <a:moveTo>
                    <a:pt x="286" y="1"/>
                  </a:moveTo>
                  <a:cubicBezTo>
                    <a:pt x="149" y="1"/>
                    <a:pt x="149" y="286"/>
                    <a:pt x="149" y="423"/>
                  </a:cubicBezTo>
                  <a:cubicBezTo>
                    <a:pt x="149" y="572"/>
                    <a:pt x="0" y="572"/>
                    <a:pt x="0" y="709"/>
                  </a:cubicBezTo>
                  <a:cubicBezTo>
                    <a:pt x="0" y="709"/>
                    <a:pt x="149" y="709"/>
                    <a:pt x="149" y="857"/>
                  </a:cubicBezTo>
                  <a:cubicBezTo>
                    <a:pt x="286" y="857"/>
                    <a:pt x="286" y="857"/>
                    <a:pt x="434" y="709"/>
                  </a:cubicBezTo>
                  <a:lnTo>
                    <a:pt x="571" y="709"/>
                  </a:lnTo>
                  <a:lnTo>
                    <a:pt x="571" y="423"/>
                  </a:lnTo>
                  <a:cubicBezTo>
                    <a:pt x="434" y="286"/>
                    <a:pt x="286" y="138"/>
                    <a:pt x="28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4" name="Google Shape;1464;p38"/>
            <p:cNvSpPr/>
            <p:nvPr/>
          </p:nvSpPr>
          <p:spPr>
            <a:xfrm>
              <a:off x="7140333" y="3561199"/>
              <a:ext cx="292763" cy="755929"/>
            </a:xfrm>
            <a:custGeom>
              <a:avLst/>
              <a:gdLst/>
              <a:ahLst/>
              <a:cxnLst/>
              <a:rect l="l" t="t" r="r" b="b"/>
              <a:pathLst>
                <a:path w="6362" h="16427" extrusionOk="0">
                  <a:moveTo>
                    <a:pt x="3160" y="0"/>
                  </a:moveTo>
                  <a:cubicBezTo>
                    <a:pt x="2943" y="0"/>
                    <a:pt x="2723" y="21"/>
                    <a:pt x="2504" y="65"/>
                  </a:cubicBezTo>
                  <a:cubicBezTo>
                    <a:pt x="2504" y="65"/>
                    <a:pt x="2082" y="4196"/>
                    <a:pt x="1797" y="4766"/>
                  </a:cubicBezTo>
                  <a:cubicBezTo>
                    <a:pt x="1363" y="5908"/>
                    <a:pt x="85" y="8909"/>
                    <a:pt x="85" y="15608"/>
                  </a:cubicBezTo>
                  <a:cubicBezTo>
                    <a:pt x="0" y="16181"/>
                    <a:pt x="335" y="16427"/>
                    <a:pt x="666" y="16427"/>
                  </a:cubicBezTo>
                  <a:cubicBezTo>
                    <a:pt x="915" y="16427"/>
                    <a:pt x="1162" y="16287"/>
                    <a:pt x="1226" y="16042"/>
                  </a:cubicBezTo>
                  <a:cubicBezTo>
                    <a:pt x="1511" y="15471"/>
                    <a:pt x="3645" y="11043"/>
                    <a:pt x="3931" y="9765"/>
                  </a:cubicBezTo>
                  <a:cubicBezTo>
                    <a:pt x="4079" y="8909"/>
                    <a:pt x="4216" y="7905"/>
                    <a:pt x="4364" y="7197"/>
                  </a:cubicBezTo>
                  <a:cubicBezTo>
                    <a:pt x="4364" y="6478"/>
                    <a:pt x="4501" y="5771"/>
                    <a:pt x="4787" y="5052"/>
                  </a:cubicBezTo>
                  <a:cubicBezTo>
                    <a:pt x="5357" y="3774"/>
                    <a:pt x="6213" y="2062"/>
                    <a:pt x="6361" y="1343"/>
                  </a:cubicBezTo>
                  <a:cubicBezTo>
                    <a:pt x="5512" y="618"/>
                    <a:pt x="4359" y="0"/>
                    <a:pt x="3160" y="0"/>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5" name="Google Shape;1465;p38"/>
            <p:cNvSpPr/>
            <p:nvPr/>
          </p:nvSpPr>
          <p:spPr>
            <a:xfrm>
              <a:off x="7097489" y="4226906"/>
              <a:ext cx="118725" cy="206388"/>
            </a:xfrm>
            <a:custGeom>
              <a:avLst/>
              <a:gdLst/>
              <a:ahLst/>
              <a:cxnLst/>
              <a:rect l="l" t="t" r="r" b="b"/>
              <a:pathLst>
                <a:path w="2580" h="4485" extrusionOk="0">
                  <a:moveTo>
                    <a:pt x="1016" y="1"/>
                  </a:moveTo>
                  <a:cubicBezTo>
                    <a:pt x="1016" y="149"/>
                    <a:pt x="445" y="3139"/>
                    <a:pt x="160" y="3995"/>
                  </a:cubicBezTo>
                  <a:cubicBezTo>
                    <a:pt x="1" y="4396"/>
                    <a:pt x="594" y="4485"/>
                    <a:pt x="1150" y="4485"/>
                  </a:cubicBezTo>
                  <a:cubicBezTo>
                    <a:pt x="1591" y="4485"/>
                    <a:pt x="2009" y="4429"/>
                    <a:pt x="2009" y="4429"/>
                  </a:cubicBezTo>
                  <a:cubicBezTo>
                    <a:pt x="2009" y="4429"/>
                    <a:pt x="1872" y="3573"/>
                    <a:pt x="2294" y="1713"/>
                  </a:cubicBezTo>
                  <a:cubicBezTo>
                    <a:pt x="2294" y="1427"/>
                    <a:pt x="2579" y="571"/>
                    <a:pt x="2579" y="571"/>
                  </a:cubicBezTo>
                  <a:cubicBezTo>
                    <a:pt x="2579" y="571"/>
                    <a:pt x="2009" y="434"/>
                    <a:pt x="1723" y="434"/>
                  </a:cubicBezTo>
                  <a:cubicBezTo>
                    <a:pt x="1301" y="286"/>
                    <a:pt x="1016" y="1"/>
                    <a:pt x="10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6" name="Google Shape;1466;p38"/>
            <p:cNvSpPr/>
            <p:nvPr/>
          </p:nvSpPr>
          <p:spPr>
            <a:xfrm>
              <a:off x="7019211" y="4351248"/>
              <a:ext cx="216926" cy="204410"/>
            </a:xfrm>
            <a:custGeom>
              <a:avLst/>
              <a:gdLst/>
              <a:ahLst/>
              <a:cxnLst/>
              <a:rect l="l" t="t" r="r" b="b"/>
              <a:pathLst>
                <a:path w="4714" h="4442" extrusionOk="0">
                  <a:moveTo>
                    <a:pt x="1918" y="0"/>
                  </a:moveTo>
                  <a:cubicBezTo>
                    <a:pt x="1576" y="0"/>
                    <a:pt x="1576" y="909"/>
                    <a:pt x="1576" y="1441"/>
                  </a:cubicBezTo>
                  <a:cubicBezTo>
                    <a:pt x="1427" y="2149"/>
                    <a:pt x="1427" y="2297"/>
                    <a:pt x="720" y="2868"/>
                  </a:cubicBezTo>
                  <a:cubicBezTo>
                    <a:pt x="434" y="3005"/>
                    <a:pt x="1" y="3575"/>
                    <a:pt x="286" y="4009"/>
                  </a:cubicBezTo>
                  <a:cubicBezTo>
                    <a:pt x="471" y="4283"/>
                    <a:pt x="1677" y="4441"/>
                    <a:pt x="2696" y="4441"/>
                  </a:cubicBezTo>
                  <a:cubicBezTo>
                    <a:pt x="3249" y="4441"/>
                    <a:pt x="3746" y="4395"/>
                    <a:pt x="3995" y="4294"/>
                  </a:cubicBezTo>
                  <a:cubicBezTo>
                    <a:pt x="4714" y="3861"/>
                    <a:pt x="4280" y="3438"/>
                    <a:pt x="4280" y="2720"/>
                  </a:cubicBezTo>
                  <a:cubicBezTo>
                    <a:pt x="4143" y="2012"/>
                    <a:pt x="3858" y="871"/>
                    <a:pt x="3710" y="871"/>
                  </a:cubicBezTo>
                  <a:cubicBezTo>
                    <a:pt x="3664" y="821"/>
                    <a:pt x="3634" y="805"/>
                    <a:pt x="3613" y="805"/>
                  </a:cubicBezTo>
                  <a:cubicBezTo>
                    <a:pt x="3573" y="805"/>
                    <a:pt x="3573" y="871"/>
                    <a:pt x="3573" y="871"/>
                  </a:cubicBezTo>
                  <a:cubicBezTo>
                    <a:pt x="3573" y="871"/>
                    <a:pt x="3446" y="1312"/>
                    <a:pt x="3317" y="1312"/>
                  </a:cubicBezTo>
                  <a:cubicBezTo>
                    <a:pt x="3253" y="1312"/>
                    <a:pt x="3188" y="1202"/>
                    <a:pt x="3139" y="871"/>
                  </a:cubicBezTo>
                  <a:cubicBezTo>
                    <a:pt x="3002" y="300"/>
                    <a:pt x="2717" y="152"/>
                    <a:pt x="1998" y="15"/>
                  </a:cubicBezTo>
                  <a:cubicBezTo>
                    <a:pt x="1969" y="5"/>
                    <a:pt x="1943" y="0"/>
                    <a:pt x="19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7" name="Google Shape;1467;p38"/>
            <p:cNvSpPr/>
            <p:nvPr/>
          </p:nvSpPr>
          <p:spPr>
            <a:xfrm>
              <a:off x="7026022" y="4502650"/>
              <a:ext cx="203305" cy="53012"/>
            </a:xfrm>
            <a:custGeom>
              <a:avLst/>
              <a:gdLst/>
              <a:ahLst/>
              <a:cxnLst/>
              <a:rect l="l" t="t" r="r" b="b"/>
              <a:pathLst>
                <a:path w="4418" h="1152" extrusionOk="0">
                  <a:moveTo>
                    <a:pt x="4281" y="0"/>
                  </a:moveTo>
                  <a:lnTo>
                    <a:pt x="4281" y="0"/>
                  </a:lnTo>
                  <a:cubicBezTo>
                    <a:pt x="3363" y="488"/>
                    <a:pt x="2524" y="638"/>
                    <a:pt x="1832" y="638"/>
                  </a:cubicBezTo>
                  <a:cubicBezTo>
                    <a:pt x="906" y="638"/>
                    <a:pt x="243" y="370"/>
                    <a:pt x="1" y="285"/>
                  </a:cubicBezTo>
                  <a:lnTo>
                    <a:pt x="1" y="285"/>
                  </a:lnTo>
                  <a:cubicBezTo>
                    <a:pt x="1" y="434"/>
                    <a:pt x="1" y="571"/>
                    <a:pt x="138" y="719"/>
                  </a:cubicBezTo>
                  <a:cubicBezTo>
                    <a:pt x="323" y="993"/>
                    <a:pt x="1529" y="1151"/>
                    <a:pt x="2548" y="1151"/>
                  </a:cubicBezTo>
                  <a:cubicBezTo>
                    <a:pt x="3101" y="1151"/>
                    <a:pt x="3598" y="1105"/>
                    <a:pt x="3847" y="1004"/>
                  </a:cubicBezTo>
                  <a:cubicBezTo>
                    <a:pt x="4418" y="719"/>
                    <a:pt x="4281" y="434"/>
                    <a:pt x="428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8" name="Google Shape;1468;p38"/>
            <p:cNvSpPr/>
            <p:nvPr/>
          </p:nvSpPr>
          <p:spPr>
            <a:xfrm>
              <a:off x="7071719" y="4467262"/>
              <a:ext cx="78828" cy="18775"/>
            </a:xfrm>
            <a:custGeom>
              <a:avLst/>
              <a:gdLst/>
              <a:ahLst/>
              <a:cxnLst/>
              <a:rect l="l" t="t" r="r" b="b"/>
              <a:pathLst>
                <a:path w="1713" h="408" extrusionOk="0">
                  <a:moveTo>
                    <a:pt x="768" y="0"/>
                  </a:moveTo>
                  <a:cubicBezTo>
                    <a:pt x="512" y="0"/>
                    <a:pt x="256" y="71"/>
                    <a:pt x="1" y="199"/>
                  </a:cubicBezTo>
                  <a:cubicBezTo>
                    <a:pt x="234" y="142"/>
                    <a:pt x="468" y="109"/>
                    <a:pt x="692" y="109"/>
                  </a:cubicBezTo>
                  <a:cubicBezTo>
                    <a:pt x="1016" y="109"/>
                    <a:pt x="1320" y="178"/>
                    <a:pt x="1576" y="347"/>
                  </a:cubicBezTo>
                  <a:cubicBezTo>
                    <a:pt x="1621" y="393"/>
                    <a:pt x="1652" y="408"/>
                    <a:pt x="1672" y="408"/>
                  </a:cubicBezTo>
                  <a:cubicBezTo>
                    <a:pt x="1713" y="408"/>
                    <a:pt x="1713" y="347"/>
                    <a:pt x="1713" y="347"/>
                  </a:cubicBezTo>
                  <a:cubicBezTo>
                    <a:pt x="1398" y="107"/>
                    <a:pt x="1083" y="0"/>
                    <a:pt x="768"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69" name="Google Shape;1469;p38"/>
            <p:cNvSpPr/>
            <p:nvPr/>
          </p:nvSpPr>
          <p:spPr>
            <a:xfrm>
              <a:off x="7078576" y="4456953"/>
              <a:ext cx="71971" cy="19465"/>
            </a:xfrm>
            <a:custGeom>
              <a:avLst/>
              <a:gdLst/>
              <a:ahLst/>
              <a:cxnLst/>
              <a:rect l="l" t="t" r="r" b="b"/>
              <a:pathLst>
                <a:path w="1564" h="423" extrusionOk="0">
                  <a:moveTo>
                    <a:pt x="708" y="0"/>
                  </a:moveTo>
                  <a:cubicBezTo>
                    <a:pt x="571" y="0"/>
                    <a:pt x="137" y="0"/>
                    <a:pt x="0" y="137"/>
                  </a:cubicBezTo>
                  <a:cubicBezTo>
                    <a:pt x="0" y="137"/>
                    <a:pt x="0" y="203"/>
                    <a:pt x="41" y="203"/>
                  </a:cubicBezTo>
                  <a:cubicBezTo>
                    <a:pt x="61" y="203"/>
                    <a:pt x="92" y="187"/>
                    <a:pt x="137" y="137"/>
                  </a:cubicBezTo>
                  <a:lnTo>
                    <a:pt x="708" y="137"/>
                  </a:lnTo>
                  <a:cubicBezTo>
                    <a:pt x="993" y="137"/>
                    <a:pt x="1141" y="286"/>
                    <a:pt x="1427" y="423"/>
                  </a:cubicBezTo>
                  <a:cubicBezTo>
                    <a:pt x="1427" y="423"/>
                    <a:pt x="1564" y="423"/>
                    <a:pt x="1427" y="286"/>
                  </a:cubicBezTo>
                  <a:cubicBezTo>
                    <a:pt x="1278" y="137"/>
                    <a:pt x="993" y="0"/>
                    <a:pt x="708"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0" name="Google Shape;1470;p38"/>
            <p:cNvSpPr/>
            <p:nvPr/>
          </p:nvSpPr>
          <p:spPr>
            <a:xfrm>
              <a:off x="7078576" y="4447658"/>
              <a:ext cx="71971" cy="18683"/>
            </a:xfrm>
            <a:custGeom>
              <a:avLst/>
              <a:gdLst/>
              <a:ahLst/>
              <a:cxnLst/>
              <a:rect l="l" t="t" r="r" b="b"/>
              <a:pathLst>
                <a:path w="1564" h="406" extrusionOk="0">
                  <a:moveTo>
                    <a:pt x="507" y="0"/>
                  </a:moveTo>
                  <a:cubicBezTo>
                    <a:pt x="378" y="0"/>
                    <a:pt x="253" y="17"/>
                    <a:pt x="137" y="54"/>
                  </a:cubicBezTo>
                  <a:cubicBezTo>
                    <a:pt x="0" y="54"/>
                    <a:pt x="137" y="202"/>
                    <a:pt x="137" y="202"/>
                  </a:cubicBezTo>
                  <a:cubicBezTo>
                    <a:pt x="265" y="158"/>
                    <a:pt x="405" y="141"/>
                    <a:pt x="546" y="141"/>
                  </a:cubicBezTo>
                  <a:cubicBezTo>
                    <a:pt x="883" y="141"/>
                    <a:pt x="1226" y="243"/>
                    <a:pt x="1427" y="339"/>
                  </a:cubicBezTo>
                  <a:cubicBezTo>
                    <a:pt x="1472" y="389"/>
                    <a:pt x="1503" y="405"/>
                    <a:pt x="1523" y="405"/>
                  </a:cubicBezTo>
                  <a:cubicBezTo>
                    <a:pt x="1564" y="405"/>
                    <a:pt x="1564" y="339"/>
                    <a:pt x="1564" y="339"/>
                  </a:cubicBezTo>
                  <a:cubicBezTo>
                    <a:pt x="1254" y="130"/>
                    <a:pt x="864" y="0"/>
                    <a:pt x="507"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1" name="Google Shape;1471;p38"/>
            <p:cNvSpPr/>
            <p:nvPr/>
          </p:nvSpPr>
          <p:spPr>
            <a:xfrm>
              <a:off x="7091691" y="4434542"/>
              <a:ext cx="65713" cy="22457"/>
            </a:xfrm>
            <a:custGeom>
              <a:avLst/>
              <a:gdLst/>
              <a:ahLst/>
              <a:cxnLst/>
              <a:rect l="l" t="t" r="r" b="b"/>
              <a:pathLst>
                <a:path w="1428" h="488" extrusionOk="0">
                  <a:moveTo>
                    <a:pt x="428" y="0"/>
                  </a:moveTo>
                  <a:cubicBezTo>
                    <a:pt x="294" y="0"/>
                    <a:pt x="152" y="17"/>
                    <a:pt x="1" y="54"/>
                  </a:cubicBezTo>
                  <a:cubicBezTo>
                    <a:pt x="1" y="54"/>
                    <a:pt x="1" y="202"/>
                    <a:pt x="137" y="202"/>
                  </a:cubicBezTo>
                  <a:cubicBezTo>
                    <a:pt x="254" y="162"/>
                    <a:pt x="370" y="144"/>
                    <a:pt x="483" y="144"/>
                  </a:cubicBezTo>
                  <a:cubicBezTo>
                    <a:pt x="789" y="144"/>
                    <a:pt x="1070" y="279"/>
                    <a:pt x="1279" y="487"/>
                  </a:cubicBezTo>
                  <a:cubicBezTo>
                    <a:pt x="1427" y="487"/>
                    <a:pt x="1427" y="339"/>
                    <a:pt x="1427" y="339"/>
                  </a:cubicBezTo>
                  <a:cubicBezTo>
                    <a:pt x="1109" y="130"/>
                    <a:pt x="797" y="0"/>
                    <a:pt x="428" y="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2" name="Google Shape;1472;p38"/>
            <p:cNvSpPr/>
            <p:nvPr/>
          </p:nvSpPr>
          <p:spPr>
            <a:xfrm>
              <a:off x="7052299" y="4429526"/>
              <a:ext cx="131334" cy="41830"/>
            </a:xfrm>
            <a:custGeom>
              <a:avLst/>
              <a:gdLst/>
              <a:ahLst/>
              <a:cxnLst/>
              <a:rect l="l" t="t" r="r" b="b"/>
              <a:pathLst>
                <a:path w="2854" h="909" extrusionOk="0">
                  <a:moveTo>
                    <a:pt x="1033" y="311"/>
                  </a:moveTo>
                  <a:lnTo>
                    <a:pt x="1033" y="311"/>
                  </a:lnTo>
                  <a:cubicBezTo>
                    <a:pt x="962" y="357"/>
                    <a:pt x="901" y="403"/>
                    <a:pt x="857" y="448"/>
                  </a:cubicBezTo>
                  <a:cubicBezTo>
                    <a:pt x="781" y="448"/>
                    <a:pt x="521" y="486"/>
                    <a:pt x="361" y="486"/>
                  </a:cubicBezTo>
                  <a:cubicBezTo>
                    <a:pt x="206" y="486"/>
                    <a:pt x="143" y="451"/>
                    <a:pt x="423" y="311"/>
                  </a:cubicBezTo>
                  <a:close/>
                  <a:moveTo>
                    <a:pt x="2135" y="163"/>
                  </a:moveTo>
                  <a:cubicBezTo>
                    <a:pt x="2420" y="311"/>
                    <a:pt x="2568" y="448"/>
                    <a:pt x="2420" y="733"/>
                  </a:cubicBezTo>
                  <a:cubicBezTo>
                    <a:pt x="2361" y="754"/>
                    <a:pt x="2302" y="763"/>
                    <a:pt x="2243" y="763"/>
                  </a:cubicBezTo>
                  <a:cubicBezTo>
                    <a:pt x="1948" y="763"/>
                    <a:pt x="1658" y="529"/>
                    <a:pt x="1428" y="310"/>
                  </a:cubicBezTo>
                  <a:lnTo>
                    <a:pt x="1428" y="310"/>
                  </a:lnTo>
                  <a:cubicBezTo>
                    <a:pt x="1565" y="163"/>
                    <a:pt x="1713" y="163"/>
                    <a:pt x="1849" y="163"/>
                  </a:cubicBezTo>
                  <a:close/>
                  <a:moveTo>
                    <a:pt x="1191" y="1"/>
                  </a:moveTo>
                  <a:cubicBezTo>
                    <a:pt x="1107" y="1"/>
                    <a:pt x="1065" y="82"/>
                    <a:pt x="1065" y="163"/>
                  </a:cubicBezTo>
                  <a:lnTo>
                    <a:pt x="1065" y="163"/>
                  </a:lnTo>
                  <a:cubicBezTo>
                    <a:pt x="683" y="166"/>
                    <a:pt x="262" y="187"/>
                    <a:pt x="138" y="311"/>
                  </a:cubicBezTo>
                  <a:cubicBezTo>
                    <a:pt x="1" y="448"/>
                    <a:pt x="1" y="596"/>
                    <a:pt x="138" y="596"/>
                  </a:cubicBezTo>
                  <a:cubicBezTo>
                    <a:pt x="218" y="622"/>
                    <a:pt x="298" y="633"/>
                    <a:pt x="378" y="633"/>
                  </a:cubicBezTo>
                  <a:cubicBezTo>
                    <a:pt x="655" y="633"/>
                    <a:pt x="929" y="501"/>
                    <a:pt x="1206" y="391"/>
                  </a:cubicBezTo>
                  <a:lnTo>
                    <a:pt x="1206" y="391"/>
                  </a:lnTo>
                  <a:cubicBezTo>
                    <a:pt x="1222" y="402"/>
                    <a:pt x="1239" y="406"/>
                    <a:pt x="1255" y="406"/>
                  </a:cubicBezTo>
                  <a:cubicBezTo>
                    <a:pt x="1284" y="406"/>
                    <a:pt x="1312" y="392"/>
                    <a:pt x="1336" y="369"/>
                  </a:cubicBezTo>
                  <a:lnTo>
                    <a:pt x="1336" y="369"/>
                  </a:lnTo>
                  <a:cubicBezTo>
                    <a:pt x="1565" y="610"/>
                    <a:pt x="1806" y="908"/>
                    <a:pt x="2206" y="908"/>
                  </a:cubicBezTo>
                  <a:cubicBezTo>
                    <a:pt x="2273" y="908"/>
                    <a:pt x="2344" y="900"/>
                    <a:pt x="2420" y="882"/>
                  </a:cubicBezTo>
                  <a:cubicBezTo>
                    <a:pt x="2705" y="882"/>
                    <a:pt x="2854" y="596"/>
                    <a:pt x="2705" y="311"/>
                  </a:cubicBezTo>
                  <a:cubicBezTo>
                    <a:pt x="2420" y="26"/>
                    <a:pt x="1849" y="26"/>
                    <a:pt x="1564" y="26"/>
                  </a:cubicBezTo>
                  <a:cubicBezTo>
                    <a:pt x="1502" y="56"/>
                    <a:pt x="1439" y="86"/>
                    <a:pt x="1379" y="117"/>
                  </a:cubicBezTo>
                  <a:lnTo>
                    <a:pt x="1379" y="117"/>
                  </a:lnTo>
                  <a:cubicBezTo>
                    <a:pt x="1360" y="81"/>
                    <a:pt x="1328" y="49"/>
                    <a:pt x="1279" y="26"/>
                  </a:cubicBezTo>
                  <a:cubicBezTo>
                    <a:pt x="1245" y="8"/>
                    <a:pt x="1216" y="1"/>
                    <a:pt x="1191"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3" name="Google Shape;1473;p38"/>
            <p:cNvSpPr/>
            <p:nvPr/>
          </p:nvSpPr>
          <p:spPr>
            <a:xfrm>
              <a:off x="7078576" y="4436981"/>
              <a:ext cx="32580" cy="55589"/>
            </a:xfrm>
            <a:custGeom>
              <a:avLst/>
              <a:gdLst/>
              <a:ahLst/>
              <a:cxnLst/>
              <a:rect l="l" t="t" r="r" b="b"/>
              <a:pathLst>
                <a:path w="708" h="1208" extrusionOk="0">
                  <a:moveTo>
                    <a:pt x="571" y="1"/>
                  </a:moveTo>
                  <a:cubicBezTo>
                    <a:pt x="571" y="434"/>
                    <a:pt x="422" y="857"/>
                    <a:pt x="0" y="1142"/>
                  </a:cubicBezTo>
                  <a:cubicBezTo>
                    <a:pt x="0" y="1142"/>
                    <a:pt x="0" y="1208"/>
                    <a:pt x="41" y="1208"/>
                  </a:cubicBezTo>
                  <a:cubicBezTo>
                    <a:pt x="61" y="1208"/>
                    <a:pt x="92" y="1191"/>
                    <a:pt x="137" y="1142"/>
                  </a:cubicBezTo>
                  <a:cubicBezTo>
                    <a:pt x="422" y="1005"/>
                    <a:pt x="708" y="434"/>
                    <a:pt x="708" y="1"/>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4" name="Google Shape;1474;p38"/>
            <p:cNvSpPr/>
            <p:nvPr/>
          </p:nvSpPr>
          <p:spPr>
            <a:xfrm>
              <a:off x="7111111" y="4436981"/>
              <a:ext cx="43993" cy="62216"/>
            </a:xfrm>
            <a:custGeom>
              <a:avLst/>
              <a:gdLst/>
              <a:ahLst/>
              <a:cxnLst/>
              <a:rect l="l" t="t" r="r" b="b"/>
              <a:pathLst>
                <a:path w="956" h="1352" extrusionOk="0">
                  <a:moveTo>
                    <a:pt x="149" y="1"/>
                  </a:moveTo>
                  <a:cubicBezTo>
                    <a:pt x="149" y="1"/>
                    <a:pt x="1" y="1"/>
                    <a:pt x="1" y="149"/>
                  </a:cubicBezTo>
                  <a:cubicBezTo>
                    <a:pt x="149" y="571"/>
                    <a:pt x="286" y="1142"/>
                    <a:pt x="857" y="1290"/>
                  </a:cubicBezTo>
                  <a:cubicBezTo>
                    <a:pt x="434" y="1005"/>
                    <a:pt x="286" y="571"/>
                    <a:pt x="149" y="1"/>
                  </a:cubicBezTo>
                  <a:close/>
                  <a:moveTo>
                    <a:pt x="857" y="1290"/>
                  </a:moveTo>
                  <a:cubicBezTo>
                    <a:pt x="857" y="1336"/>
                    <a:pt x="873" y="1351"/>
                    <a:pt x="890" y="1351"/>
                  </a:cubicBezTo>
                  <a:cubicBezTo>
                    <a:pt x="923" y="1351"/>
                    <a:pt x="956" y="1290"/>
                    <a:pt x="857" y="1290"/>
                  </a:cubicBezTo>
                  <a:close/>
                </a:path>
              </a:pathLst>
            </a:custGeom>
            <a:solidFill>
              <a:srgbClr val="0909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5" name="Google Shape;1475;p38"/>
            <p:cNvSpPr/>
            <p:nvPr/>
          </p:nvSpPr>
          <p:spPr>
            <a:xfrm>
              <a:off x="7183590" y="4443792"/>
              <a:ext cx="26322" cy="39437"/>
            </a:xfrm>
            <a:custGeom>
              <a:avLst/>
              <a:gdLst/>
              <a:ahLst/>
              <a:cxnLst/>
              <a:rect l="l" t="t" r="r" b="b"/>
              <a:pathLst>
                <a:path w="572" h="857" extrusionOk="0">
                  <a:moveTo>
                    <a:pt x="423" y="1"/>
                  </a:moveTo>
                  <a:cubicBezTo>
                    <a:pt x="286" y="138"/>
                    <a:pt x="138" y="286"/>
                    <a:pt x="138" y="423"/>
                  </a:cubicBezTo>
                  <a:cubicBezTo>
                    <a:pt x="1" y="572"/>
                    <a:pt x="1" y="572"/>
                    <a:pt x="1" y="709"/>
                  </a:cubicBezTo>
                  <a:lnTo>
                    <a:pt x="138" y="709"/>
                  </a:lnTo>
                  <a:cubicBezTo>
                    <a:pt x="286" y="857"/>
                    <a:pt x="423" y="857"/>
                    <a:pt x="423" y="857"/>
                  </a:cubicBezTo>
                  <a:lnTo>
                    <a:pt x="571" y="857"/>
                  </a:lnTo>
                  <a:lnTo>
                    <a:pt x="571" y="709"/>
                  </a:lnTo>
                  <a:cubicBezTo>
                    <a:pt x="571" y="572"/>
                    <a:pt x="571" y="572"/>
                    <a:pt x="423" y="423"/>
                  </a:cubicBezTo>
                  <a:lnTo>
                    <a:pt x="42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6" name="Google Shape;1476;p38"/>
            <p:cNvSpPr/>
            <p:nvPr/>
          </p:nvSpPr>
          <p:spPr>
            <a:xfrm>
              <a:off x="7229287" y="3150298"/>
              <a:ext cx="532054" cy="551474"/>
            </a:xfrm>
            <a:custGeom>
              <a:avLst/>
              <a:gdLst/>
              <a:ahLst/>
              <a:cxnLst/>
              <a:rect l="l" t="t" r="r" b="b"/>
              <a:pathLst>
                <a:path w="11562" h="11984" extrusionOk="0">
                  <a:moveTo>
                    <a:pt x="9564" y="1"/>
                  </a:moveTo>
                  <a:cubicBezTo>
                    <a:pt x="9564" y="1"/>
                    <a:pt x="7724" y="681"/>
                    <a:pt x="5319" y="681"/>
                  </a:cubicBezTo>
                  <a:cubicBezTo>
                    <a:pt x="4242" y="681"/>
                    <a:pt x="3051" y="545"/>
                    <a:pt x="1861" y="149"/>
                  </a:cubicBezTo>
                  <a:cubicBezTo>
                    <a:pt x="1427" y="1290"/>
                    <a:pt x="286" y="5855"/>
                    <a:pt x="1" y="10842"/>
                  </a:cubicBezTo>
                  <a:cubicBezTo>
                    <a:pt x="1427" y="11984"/>
                    <a:pt x="1998" y="11698"/>
                    <a:pt x="4143" y="11847"/>
                  </a:cubicBezTo>
                  <a:cubicBezTo>
                    <a:pt x="4565" y="10557"/>
                    <a:pt x="5570" y="7282"/>
                    <a:pt x="5570" y="6997"/>
                  </a:cubicBezTo>
                  <a:cubicBezTo>
                    <a:pt x="5665" y="7042"/>
                    <a:pt x="5760" y="7057"/>
                    <a:pt x="5844" y="7057"/>
                  </a:cubicBezTo>
                  <a:cubicBezTo>
                    <a:pt x="6013" y="7057"/>
                    <a:pt x="6140" y="6997"/>
                    <a:pt x="6140" y="6997"/>
                  </a:cubicBezTo>
                  <a:cubicBezTo>
                    <a:pt x="6140" y="6997"/>
                    <a:pt x="7281" y="11128"/>
                    <a:pt x="7567" y="11698"/>
                  </a:cubicBezTo>
                  <a:cubicBezTo>
                    <a:pt x="7989" y="11698"/>
                    <a:pt x="10990" y="11128"/>
                    <a:pt x="11561" y="10557"/>
                  </a:cubicBezTo>
                  <a:cubicBezTo>
                    <a:pt x="11561" y="9986"/>
                    <a:pt x="10557" y="3573"/>
                    <a:pt x="95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7" name="Google Shape;1477;p38"/>
            <p:cNvSpPr/>
            <p:nvPr/>
          </p:nvSpPr>
          <p:spPr>
            <a:xfrm>
              <a:off x="7656249" y="3163459"/>
              <a:ext cx="98247" cy="466387"/>
            </a:xfrm>
            <a:custGeom>
              <a:avLst/>
              <a:gdLst/>
              <a:ahLst/>
              <a:cxnLst/>
              <a:rect l="l" t="t" r="r" b="b"/>
              <a:pathLst>
                <a:path w="2135" h="10135" extrusionOk="0">
                  <a:moveTo>
                    <a:pt x="1" y="0"/>
                  </a:moveTo>
                  <a:cubicBezTo>
                    <a:pt x="301" y="901"/>
                    <a:pt x="522" y="1802"/>
                    <a:pt x="706" y="2703"/>
                  </a:cubicBezTo>
                  <a:lnTo>
                    <a:pt x="706" y="2703"/>
                  </a:lnTo>
                  <a:cubicBezTo>
                    <a:pt x="570" y="1850"/>
                    <a:pt x="421" y="852"/>
                    <a:pt x="138" y="0"/>
                  </a:cubicBezTo>
                  <a:close/>
                  <a:moveTo>
                    <a:pt x="706" y="2703"/>
                  </a:moveTo>
                  <a:cubicBezTo>
                    <a:pt x="707" y="2707"/>
                    <a:pt x="707" y="2712"/>
                    <a:pt x="708" y="2716"/>
                  </a:cubicBezTo>
                  <a:cubicBezTo>
                    <a:pt x="709" y="2718"/>
                    <a:pt x="709" y="2719"/>
                    <a:pt x="710" y="2721"/>
                  </a:cubicBezTo>
                  <a:lnTo>
                    <a:pt x="710" y="2721"/>
                  </a:lnTo>
                  <a:cubicBezTo>
                    <a:pt x="708" y="2715"/>
                    <a:pt x="707" y="2709"/>
                    <a:pt x="706" y="2703"/>
                  </a:cubicBezTo>
                  <a:close/>
                  <a:moveTo>
                    <a:pt x="710" y="2721"/>
                  </a:moveTo>
                  <a:cubicBezTo>
                    <a:pt x="874" y="3526"/>
                    <a:pt x="1008" y="4331"/>
                    <a:pt x="1142" y="5136"/>
                  </a:cubicBezTo>
                  <a:cubicBezTo>
                    <a:pt x="1427" y="6847"/>
                    <a:pt x="1712" y="8559"/>
                    <a:pt x="2135" y="10134"/>
                  </a:cubicBezTo>
                  <a:cubicBezTo>
                    <a:pt x="1849" y="8422"/>
                    <a:pt x="1564" y="6847"/>
                    <a:pt x="1279" y="5136"/>
                  </a:cubicBezTo>
                  <a:cubicBezTo>
                    <a:pt x="1142" y="4281"/>
                    <a:pt x="994" y="3575"/>
                    <a:pt x="710" y="272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8" name="Google Shape;1478;p38"/>
            <p:cNvSpPr/>
            <p:nvPr/>
          </p:nvSpPr>
          <p:spPr>
            <a:xfrm>
              <a:off x="7242402" y="3171834"/>
              <a:ext cx="91943" cy="477432"/>
            </a:xfrm>
            <a:custGeom>
              <a:avLst/>
              <a:gdLst/>
              <a:ahLst/>
              <a:cxnLst/>
              <a:rect l="l" t="t" r="r" b="b"/>
              <a:pathLst>
                <a:path w="1998" h="10375" extrusionOk="0">
                  <a:moveTo>
                    <a:pt x="1929" y="1"/>
                  </a:moveTo>
                  <a:cubicBezTo>
                    <a:pt x="1895" y="1"/>
                    <a:pt x="1861" y="35"/>
                    <a:pt x="1861" y="103"/>
                  </a:cubicBezTo>
                  <a:cubicBezTo>
                    <a:pt x="1576" y="822"/>
                    <a:pt x="1576" y="1815"/>
                    <a:pt x="1290" y="2671"/>
                  </a:cubicBezTo>
                  <a:lnTo>
                    <a:pt x="857" y="5239"/>
                  </a:lnTo>
                  <a:cubicBezTo>
                    <a:pt x="434" y="6951"/>
                    <a:pt x="1" y="8663"/>
                    <a:pt x="149" y="10374"/>
                  </a:cubicBezTo>
                  <a:cubicBezTo>
                    <a:pt x="434" y="6951"/>
                    <a:pt x="1142" y="3527"/>
                    <a:pt x="1998" y="103"/>
                  </a:cubicBezTo>
                  <a:cubicBezTo>
                    <a:pt x="1998" y="35"/>
                    <a:pt x="1964" y="1"/>
                    <a:pt x="192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79" name="Google Shape;1479;p38"/>
            <p:cNvSpPr/>
            <p:nvPr/>
          </p:nvSpPr>
          <p:spPr>
            <a:xfrm>
              <a:off x="7446219" y="2572625"/>
              <a:ext cx="137592" cy="45051"/>
            </a:xfrm>
            <a:custGeom>
              <a:avLst/>
              <a:gdLst/>
              <a:ahLst/>
              <a:cxnLst/>
              <a:rect l="l" t="t" r="r" b="b"/>
              <a:pathLst>
                <a:path w="2990" h="979" extrusionOk="0">
                  <a:moveTo>
                    <a:pt x="2990" y="0"/>
                  </a:moveTo>
                  <a:cubicBezTo>
                    <a:pt x="2638" y="704"/>
                    <a:pt x="1962" y="974"/>
                    <a:pt x="1262" y="978"/>
                  </a:cubicBezTo>
                  <a:lnTo>
                    <a:pt x="1262" y="978"/>
                  </a:lnTo>
                  <a:cubicBezTo>
                    <a:pt x="821" y="975"/>
                    <a:pt x="370" y="877"/>
                    <a:pt x="0" y="720"/>
                  </a:cubicBezTo>
                  <a:lnTo>
                    <a:pt x="0" y="720"/>
                  </a:lnTo>
                  <a:cubicBezTo>
                    <a:pt x="376" y="879"/>
                    <a:pt x="813" y="978"/>
                    <a:pt x="1243" y="978"/>
                  </a:cubicBezTo>
                  <a:cubicBezTo>
                    <a:pt x="1249" y="978"/>
                    <a:pt x="1256" y="978"/>
                    <a:pt x="1262" y="978"/>
                  </a:cubicBezTo>
                  <a:lnTo>
                    <a:pt x="1262" y="978"/>
                  </a:lnTo>
                  <a:cubicBezTo>
                    <a:pt x="1269" y="978"/>
                    <a:pt x="1275" y="978"/>
                    <a:pt x="1282" y="978"/>
                  </a:cubicBezTo>
                  <a:cubicBezTo>
                    <a:pt x="2019" y="978"/>
                    <a:pt x="2727" y="710"/>
                    <a:pt x="299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0" name="Google Shape;1480;p38"/>
            <p:cNvSpPr/>
            <p:nvPr/>
          </p:nvSpPr>
          <p:spPr>
            <a:xfrm>
              <a:off x="7413086" y="2579435"/>
              <a:ext cx="20018" cy="19511"/>
            </a:xfrm>
            <a:custGeom>
              <a:avLst/>
              <a:gdLst/>
              <a:ahLst/>
              <a:cxnLst/>
              <a:rect l="l" t="t" r="r" b="b"/>
              <a:pathLst>
                <a:path w="435" h="424" extrusionOk="0">
                  <a:moveTo>
                    <a:pt x="1" y="1"/>
                  </a:moveTo>
                  <a:cubicBezTo>
                    <a:pt x="149" y="286"/>
                    <a:pt x="286" y="423"/>
                    <a:pt x="434" y="423"/>
                  </a:cubicBezTo>
                  <a:cubicBezTo>
                    <a:pt x="286" y="286"/>
                    <a:pt x="149" y="138"/>
                    <a:pt x="14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1" name="Google Shape;1481;p38"/>
            <p:cNvSpPr/>
            <p:nvPr/>
          </p:nvSpPr>
          <p:spPr>
            <a:xfrm>
              <a:off x="7406781" y="2421913"/>
              <a:ext cx="177029" cy="190927"/>
            </a:xfrm>
            <a:custGeom>
              <a:avLst/>
              <a:gdLst/>
              <a:ahLst/>
              <a:cxnLst/>
              <a:rect l="l" t="t" r="r" b="b"/>
              <a:pathLst>
                <a:path w="3847" h="4149" extrusionOk="0">
                  <a:moveTo>
                    <a:pt x="571" y="0"/>
                  </a:moveTo>
                  <a:cubicBezTo>
                    <a:pt x="571" y="286"/>
                    <a:pt x="708" y="708"/>
                    <a:pt x="708" y="1141"/>
                  </a:cubicBezTo>
                  <a:cubicBezTo>
                    <a:pt x="708" y="1427"/>
                    <a:pt x="708" y="1712"/>
                    <a:pt x="571" y="1997"/>
                  </a:cubicBezTo>
                  <a:cubicBezTo>
                    <a:pt x="571" y="2420"/>
                    <a:pt x="423" y="2853"/>
                    <a:pt x="138" y="2990"/>
                  </a:cubicBezTo>
                  <a:lnTo>
                    <a:pt x="1" y="2990"/>
                  </a:lnTo>
                  <a:cubicBezTo>
                    <a:pt x="264" y="3390"/>
                    <a:pt x="769" y="4148"/>
                    <a:pt x="2187" y="4148"/>
                  </a:cubicBezTo>
                  <a:cubicBezTo>
                    <a:pt x="2308" y="4148"/>
                    <a:pt x="2435" y="4143"/>
                    <a:pt x="2569" y="4131"/>
                  </a:cubicBezTo>
                  <a:cubicBezTo>
                    <a:pt x="3139" y="3994"/>
                    <a:pt x="3710" y="3561"/>
                    <a:pt x="3847" y="2990"/>
                  </a:cubicBezTo>
                  <a:lnTo>
                    <a:pt x="3710" y="2990"/>
                  </a:lnTo>
                  <a:cubicBezTo>
                    <a:pt x="3561" y="2990"/>
                    <a:pt x="3424" y="2990"/>
                    <a:pt x="3276" y="2853"/>
                  </a:cubicBezTo>
                  <a:cubicBezTo>
                    <a:pt x="3139" y="2853"/>
                    <a:pt x="3139" y="2705"/>
                    <a:pt x="3139" y="2568"/>
                  </a:cubicBezTo>
                  <a:cubicBezTo>
                    <a:pt x="2991" y="2420"/>
                    <a:pt x="2991" y="2134"/>
                    <a:pt x="2991" y="1997"/>
                  </a:cubicBezTo>
                  <a:lnTo>
                    <a:pt x="2991" y="1712"/>
                  </a:lnTo>
                  <a:lnTo>
                    <a:pt x="2991" y="1427"/>
                  </a:lnTo>
                  <a:lnTo>
                    <a:pt x="2991" y="1278"/>
                  </a:lnTo>
                  <a:cubicBezTo>
                    <a:pt x="2991" y="1141"/>
                    <a:pt x="2991" y="993"/>
                    <a:pt x="2854" y="856"/>
                  </a:cubicBezTo>
                  <a:lnTo>
                    <a:pt x="571" y="0"/>
                  </a:ln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2" name="Google Shape;1482;p38"/>
            <p:cNvSpPr/>
            <p:nvPr/>
          </p:nvSpPr>
          <p:spPr>
            <a:xfrm>
              <a:off x="6671540" y="3340953"/>
              <a:ext cx="1641168" cy="39437"/>
            </a:xfrm>
            <a:custGeom>
              <a:avLst/>
              <a:gdLst/>
              <a:ahLst/>
              <a:cxnLst/>
              <a:rect l="l" t="t" r="r" b="b"/>
              <a:pathLst>
                <a:path w="35664" h="857" extrusionOk="0">
                  <a:moveTo>
                    <a:pt x="423" y="0"/>
                  </a:moveTo>
                  <a:cubicBezTo>
                    <a:pt x="138" y="0"/>
                    <a:pt x="1" y="137"/>
                    <a:pt x="1" y="423"/>
                  </a:cubicBezTo>
                  <a:cubicBezTo>
                    <a:pt x="1" y="708"/>
                    <a:pt x="138" y="856"/>
                    <a:pt x="423" y="856"/>
                  </a:cubicBezTo>
                  <a:lnTo>
                    <a:pt x="35230" y="856"/>
                  </a:lnTo>
                  <a:cubicBezTo>
                    <a:pt x="35379" y="856"/>
                    <a:pt x="35664" y="708"/>
                    <a:pt x="35664" y="423"/>
                  </a:cubicBezTo>
                  <a:cubicBezTo>
                    <a:pt x="35664" y="137"/>
                    <a:pt x="35379" y="0"/>
                    <a:pt x="352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3" name="Google Shape;1483;p38"/>
            <p:cNvSpPr/>
            <p:nvPr/>
          </p:nvSpPr>
          <p:spPr>
            <a:xfrm>
              <a:off x="6999792" y="3345555"/>
              <a:ext cx="32580" cy="67370"/>
            </a:xfrm>
            <a:custGeom>
              <a:avLst/>
              <a:gdLst/>
              <a:ahLst/>
              <a:cxnLst/>
              <a:rect l="l" t="t" r="r" b="b"/>
              <a:pathLst>
                <a:path w="708" h="1464" extrusionOk="0">
                  <a:moveTo>
                    <a:pt x="93" y="0"/>
                  </a:moveTo>
                  <a:cubicBezTo>
                    <a:pt x="59" y="0"/>
                    <a:pt x="27" y="11"/>
                    <a:pt x="0" y="37"/>
                  </a:cubicBezTo>
                  <a:lnTo>
                    <a:pt x="0" y="756"/>
                  </a:lnTo>
                  <a:lnTo>
                    <a:pt x="0" y="1042"/>
                  </a:lnTo>
                  <a:lnTo>
                    <a:pt x="0" y="1327"/>
                  </a:lnTo>
                  <a:cubicBezTo>
                    <a:pt x="137" y="1327"/>
                    <a:pt x="137" y="1464"/>
                    <a:pt x="286" y="1464"/>
                  </a:cubicBezTo>
                  <a:lnTo>
                    <a:pt x="423" y="1464"/>
                  </a:lnTo>
                  <a:cubicBezTo>
                    <a:pt x="571" y="1464"/>
                    <a:pt x="571" y="1464"/>
                    <a:pt x="708" y="1327"/>
                  </a:cubicBezTo>
                  <a:lnTo>
                    <a:pt x="708" y="1179"/>
                  </a:lnTo>
                  <a:lnTo>
                    <a:pt x="708" y="756"/>
                  </a:lnTo>
                  <a:cubicBezTo>
                    <a:pt x="708" y="608"/>
                    <a:pt x="571" y="471"/>
                    <a:pt x="423" y="186"/>
                  </a:cubicBezTo>
                  <a:cubicBezTo>
                    <a:pt x="423" y="186"/>
                    <a:pt x="237" y="0"/>
                    <a:pt x="93" y="0"/>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4" name="Google Shape;1484;p38"/>
            <p:cNvSpPr/>
            <p:nvPr/>
          </p:nvSpPr>
          <p:spPr>
            <a:xfrm>
              <a:off x="7026022" y="3347258"/>
              <a:ext cx="78828" cy="72524"/>
            </a:xfrm>
            <a:custGeom>
              <a:avLst/>
              <a:gdLst/>
              <a:ahLst/>
              <a:cxnLst/>
              <a:rect l="l" t="t" r="r" b="b"/>
              <a:pathLst>
                <a:path w="1713" h="1576" extrusionOk="0">
                  <a:moveTo>
                    <a:pt x="423" y="0"/>
                  </a:moveTo>
                  <a:cubicBezTo>
                    <a:pt x="286" y="0"/>
                    <a:pt x="286" y="149"/>
                    <a:pt x="286" y="149"/>
                  </a:cubicBezTo>
                  <a:cubicBezTo>
                    <a:pt x="138" y="149"/>
                    <a:pt x="138" y="286"/>
                    <a:pt x="138" y="286"/>
                  </a:cubicBezTo>
                  <a:lnTo>
                    <a:pt x="138" y="571"/>
                  </a:lnTo>
                  <a:lnTo>
                    <a:pt x="1" y="1005"/>
                  </a:lnTo>
                  <a:cubicBezTo>
                    <a:pt x="1" y="1142"/>
                    <a:pt x="138" y="1142"/>
                    <a:pt x="138" y="1142"/>
                  </a:cubicBezTo>
                  <a:lnTo>
                    <a:pt x="138" y="1290"/>
                  </a:lnTo>
                  <a:lnTo>
                    <a:pt x="286" y="1427"/>
                  </a:lnTo>
                  <a:cubicBezTo>
                    <a:pt x="286" y="1427"/>
                    <a:pt x="423" y="1427"/>
                    <a:pt x="423" y="1575"/>
                  </a:cubicBezTo>
                  <a:cubicBezTo>
                    <a:pt x="572" y="1575"/>
                    <a:pt x="572" y="1575"/>
                    <a:pt x="572" y="1427"/>
                  </a:cubicBezTo>
                  <a:lnTo>
                    <a:pt x="1142" y="1427"/>
                  </a:lnTo>
                  <a:cubicBezTo>
                    <a:pt x="1279" y="1427"/>
                    <a:pt x="1428" y="1427"/>
                    <a:pt x="1428" y="1290"/>
                  </a:cubicBezTo>
                  <a:lnTo>
                    <a:pt x="1564" y="1290"/>
                  </a:lnTo>
                  <a:cubicBezTo>
                    <a:pt x="1564" y="1290"/>
                    <a:pt x="1564" y="1142"/>
                    <a:pt x="1713" y="1142"/>
                  </a:cubicBezTo>
                  <a:lnTo>
                    <a:pt x="1713" y="719"/>
                  </a:lnTo>
                  <a:cubicBezTo>
                    <a:pt x="1713" y="434"/>
                    <a:pt x="1713" y="286"/>
                    <a:pt x="1564" y="149"/>
                  </a:cubicBezTo>
                  <a:cubicBezTo>
                    <a:pt x="1564" y="99"/>
                    <a:pt x="1533" y="83"/>
                    <a:pt x="1491" y="83"/>
                  </a:cubicBezTo>
                  <a:cubicBezTo>
                    <a:pt x="1406" y="83"/>
                    <a:pt x="1279" y="149"/>
                    <a:pt x="1279" y="149"/>
                  </a:cubicBezTo>
                  <a:lnTo>
                    <a:pt x="994" y="286"/>
                  </a:lnTo>
                  <a:lnTo>
                    <a:pt x="994" y="149"/>
                  </a:lnTo>
                  <a:lnTo>
                    <a:pt x="994" y="0"/>
                  </a:lnTo>
                  <a:lnTo>
                    <a:pt x="857" y="0"/>
                  </a:lnTo>
                  <a:cubicBezTo>
                    <a:pt x="709" y="0"/>
                    <a:pt x="572" y="149"/>
                    <a:pt x="572" y="149"/>
                  </a:cubicBezTo>
                  <a:lnTo>
                    <a:pt x="423" y="0"/>
                  </a:ln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5" name="Google Shape;1485;p38"/>
            <p:cNvSpPr/>
            <p:nvPr/>
          </p:nvSpPr>
          <p:spPr>
            <a:xfrm>
              <a:off x="7026022" y="3346015"/>
              <a:ext cx="31752" cy="66909"/>
            </a:xfrm>
            <a:custGeom>
              <a:avLst/>
              <a:gdLst/>
              <a:ahLst/>
              <a:cxnLst/>
              <a:rect l="l" t="t" r="r" b="b"/>
              <a:pathLst>
                <a:path w="690" h="1454" extrusionOk="0">
                  <a:moveTo>
                    <a:pt x="394" y="0"/>
                  </a:moveTo>
                  <a:cubicBezTo>
                    <a:pt x="361" y="0"/>
                    <a:pt x="325" y="9"/>
                    <a:pt x="286" y="27"/>
                  </a:cubicBezTo>
                  <a:cubicBezTo>
                    <a:pt x="138" y="176"/>
                    <a:pt x="138" y="313"/>
                    <a:pt x="1" y="598"/>
                  </a:cubicBezTo>
                  <a:cubicBezTo>
                    <a:pt x="1" y="883"/>
                    <a:pt x="1" y="1169"/>
                    <a:pt x="138" y="1454"/>
                  </a:cubicBezTo>
                  <a:lnTo>
                    <a:pt x="138" y="1317"/>
                  </a:lnTo>
                  <a:lnTo>
                    <a:pt x="138" y="598"/>
                  </a:lnTo>
                  <a:lnTo>
                    <a:pt x="138" y="313"/>
                  </a:lnTo>
                  <a:cubicBezTo>
                    <a:pt x="286" y="176"/>
                    <a:pt x="286" y="27"/>
                    <a:pt x="423" y="27"/>
                  </a:cubicBezTo>
                  <a:cubicBezTo>
                    <a:pt x="572" y="176"/>
                    <a:pt x="572" y="313"/>
                    <a:pt x="572" y="461"/>
                  </a:cubicBezTo>
                  <a:cubicBezTo>
                    <a:pt x="690" y="333"/>
                    <a:pt x="604" y="0"/>
                    <a:pt x="394" y="0"/>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6" name="Google Shape;1486;p38"/>
            <p:cNvSpPr/>
            <p:nvPr/>
          </p:nvSpPr>
          <p:spPr>
            <a:xfrm>
              <a:off x="7052299" y="3367230"/>
              <a:ext cx="6350" cy="39391"/>
            </a:xfrm>
            <a:custGeom>
              <a:avLst/>
              <a:gdLst/>
              <a:ahLst/>
              <a:cxnLst/>
              <a:rect l="l" t="t" r="r" b="b"/>
              <a:pathLst>
                <a:path w="138" h="856" extrusionOk="0">
                  <a:moveTo>
                    <a:pt x="1" y="0"/>
                  </a:moveTo>
                  <a:cubicBezTo>
                    <a:pt x="1" y="286"/>
                    <a:pt x="1" y="571"/>
                    <a:pt x="138" y="856"/>
                  </a:cubicBezTo>
                  <a:cubicBezTo>
                    <a:pt x="138" y="571"/>
                    <a:pt x="1" y="286"/>
                    <a:pt x="1" y="0"/>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7" name="Google Shape;1487;p38"/>
            <p:cNvSpPr/>
            <p:nvPr/>
          </p:nvSpPr>
          <p:spPr>
            <a:xfrm>
              <a:off x="7052299" y="3342518"/>
              <a:ext cx="45741" cy="64102"/>
            </a:xfrm>
            <a:custGeom>
              <a:avLst/>
              <a:gdLst/>
              <a:ahLst/>
              <a:cxnLst/>
              <a:rect l="l" t="t" r="r" b="b"/>
              <a:pathLst>
                <a:path w="994" h="1393" extrusionOk="0">
                  <a:moveTo>
                    <a:pt x="336" y="1"/>
                  </a:moveTo>
                  <a:cubicBezTo>
                    <a:pt x="320" y="1"/>
                    <a:pt x="303" y="4"/>
                    <a:pt x="285" y="10"/>
                  </a:cubicBezTo>
                  <a:lnTo>
                    <a:pt x="285" y="10"/>
                  </a:lnTo>
                  <a:cubicBezTo>
                    <a:pt x="276" y="7"/>
                    <a:pt x="267" y="6"/>
                    <a:pt x="259" y="6"/>
                  </a:cubicBezTo>
                  <a:cubicBezTo>
                    <a:pt x="217" y="6"/>
                    <a:pt x="189" y="36"/>
                    <a:pt x="171" y="74"/>
                  </a:cubicBezTo>
                  <a:lnTo>
                    <a:pt x="171" y="74"/>
                  </a:lnTo>
                  <a:cubicBezTo>
                    <a:pt x="212" y="42"/>
                    <a:pt x="250" y="21"/>
                    <a:pt x="285" y="10"/>
                  </a:cubicBezTo>
                  <a:lnTo>
                    <a:pt x="285" y="10"/>
                  </a:lnTo>
                  <a:cubicBezTo>
                    <a:pt x="321" y="19"/>
                    <a:pt x="366" y="47"/>
                    <a:pt x="423" y="103"/>
                  </a:cubicBezTo>
                  <a:cubicBezTo>
                    <a:pt x="423" y="35"/>
                    <a:pt x="389" y="1"/>
                    <a:pt x="336" y="1"/>
                  </a:cubicBezTo>
                  <a:close/>
                  <a:moveTo>
                    <a:pt x="171" y="74"/>
                  </a:moveTo>
                  <a:lnTo>
                    <a:pt x="171" y="74"/>
                  </a:lnTo>
                  <a:cubicBezTo>
                    <a:pt x="160" y="83"/>
                    <a:pt x="149" y="93"/>
                    <a:pt x="138" y="103"/>
                  </a:cubicBezTo>
                  <a:cubicBezTo>
                    <a:pt x="1" y="103"/>
                    <a:pt x="1" y="252"/>
                    <a:pt x="1" y="252"/>
                  </a:cubicBezTo>
                  <a:cubicBezTo>
                    <a:pt x="1" y="320"/>
                    <a:pt x="1" y="354"/>
                    <a:pt x="18" y="354"/>
                  </a:cubicBezTo>
                  <a:cubicBezTo>
                    <a:pt x="35" y="354"/>
                    <a:pt x="69" y="320"/>
                    <a:pt x="138" y="252"/>
                  </a:cubicBezTo>
                  <a:cubicBezTo>
                    <a:pt x="138" y="252"/>
                    <a:pt x="138" y="147"/>
                    <a:pt x="171" y="74"/>
                  </a:cubicBezTo>
                  <a:close/>
                  <a:moveTo>
                    <a:pt x="423" y="103"/>
                  </a:moveTo>
                  <a:lnTo>
                    <a:pt x="423" y="537"/>
                  </a:lnTo>
                  <a:cubicBezTo>
                    <a:pt x="423" y="674"/>
                    <a:pt x="571" y="959"/>
                    <a:pt x="571" y="1108"/>
                  </a:cubicBezTo>
                  <a:cubicBezTo>
                    <a:pt x="571" y="1245"/>
                    <a:pt x="708" y="1393"/>
                    <a:pt x="993" y="1393"/>
                  </a:cubicBezTo>
                  <a:cubicBezTo>
                    <a:pt x="993" y="1393"/>
                    <a:pt x="993" y="1245"/>
                    <a:pt x="857" y="1245"/>
                  </a:cubicBezTo>
                  <a:cubicBezTo>
                    <a:pt x="830" y="1258"/>
                    <a:pt x="806" y="1265"/>
                    <a:pt x="784" y="1265"/>
                  </a:cubicBezTo>
                  <a:cubicBezTo>
                    <a:pt x="571" y="1265"/>
                    <a:pt x="571" y="661"/>
                    <a:pt x="571" y="537"/>
                  </a:cubicBezTo>
                  <a:cubicBezTo>
                    <a:pt x="571" y="389"/>
                    <a:pt x="571" y="252"/>
                    <a:pt x="423" y="103"/>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8" name="Google Shape;1488;p38"/>
            <p:cNvSpPr/>
            <p:nvPr/>
          </p:nvSpPr>
          <p:spPr>
            <a:xfrm>
              <a:off x="7078576" y="3347258"/>
              <a:ext cx="26276" cy="20018"/>
            </a:xfrm>
            <a:custGeom>
              <a:avLst/>
              <a:gdLst/>
              <a:ahLst/>
              <a:cxnLst/>
              <a:rect l="l" t="t" r="r" b="b"/>
              <a:pathLst>
                <a:path w="571" h="435" extrusionOk="0">
                  <a:moveTo>
                    <a:pt x="286" y="0"/>
                  </a:moveTo>
                  <a:cubicBezTo>
                    <a:pt x="0" y="0"/>
                    <a:pt x="0" y="149"/>
                    <a:pt x="0" y="286"/>
                  </a:cubicBezTo>
                  <a:cubicBezTo>
                    <a:pt x="0" y="286"/>
                    <a:pt x="0" y="149"/>
                    <a:pt x="137" y="149"/>
                  </a:cubicBezTo>
                  <a:lnTo>
                    <a:pt x="286" y="149"/>
                  </a:lnTo>
                  <a:cubicBezTo>
                    <a:pt x="422" y="149"/>
                    <a:pt x="422" y="286"/>
                    <a:pt x="571" y="434"/>
                  </a:cubicBezTo>
                  <a:cubicBezTo>
                    <a:pt x="571" y="286"/>
                    <a:pt x="422" y="149"/>
                    <a:pt x="286" y="0"/>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9" name="Google Shape;1489;p38"/>
            <p:cNvSpPr/>
            <p:nvPr/>
          </p:nvSpPr>
          <p:spPr>
            <a:xfrm>
              <a:off x="6999792" y="3346015"/>
              <a:ext cx="32580" cy="27564"/>
            </a:xfrm>
            <a:custGeom>
              <a:avLst/>
              <a:gdLst/>
              <a:ahLst/>
              <a:cxnLst/>
              <a:rect l="l" t="t" r="r" b="b"/>
              <a:pathLst>
                <a:path w="708" h="599" extrusionOk="0">
                  <a:moveTo>
                    <a:pt x="184" y="0"/>
                  </a:moveTo>
                  <a:cubicBezTo>
                    <a:pt x="0" y="0"/>
                    <a:pt x="0" y="333"/>
                    <a:pt x="0" y="461"/>
                  </a:cubicBezTo>
                  <a:cubicBezTo>
                    <a:pt x="0" y="530"/>
                    <a:pt x="35" y="564"/>
                    <a:pt x="69" y="564"/>
                  </a:cubicBezTo>
                  <a:cubicBezTo>
                    <a:pt x="103" y="564"/>
                    <a:pt x="137" y="530"/>
                    <a:pt x="137" y="461"/>
                  </a:cubicBezTo>
                  <a:lnTo>
                    <a:pt x="137" y="176"/>
                  </a:lnTo>
                  <a:cubicBezTo>
                    <a:pt x="137" y="176"/>
                    <a:pt x="137" y="27"/>
                    <a:pt x="286" y="27"/>
                  </a:cubicBezTo>
                  <a:cubicBezTo>
                    <a:pt x="247" y="9"/>
                    <a:pt x="213" y="0"/>
                    <a:pt x="184" y="0"/>
                  </a:cubicBezTo>
                  <a:close/>
                  <a:moveTo>
                    <a:pt x="286" y="27"/>
                  </a:moveTo>
                  <a:lnTo>
                    <a:pt x="286" y="176"/>
                  </a:lnTo>
                  <a:cubicBezTo>
                    <a:pt x="571" y="313"/>
                    <a:pt x="571" y="461"/>
                    <a:pt x="571" y="598"/>
                  </a:cubicBezTo>
                  <a:lnTo>
                    <a:pt x="708" y="598"/>
                  </a:lnTo>
                  <a:cubicBezTo>
                    <a:pt x="571" y="313"/>
                    <a:pt x="571" y="27"/>
                    <a:pt x="286" y="27"/>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0" name="Google Shape;1490;p38"/>
            <p:cNvSpPr/>
            <p:nvPr/>
          </p:nvSpPr>
          <p:spPr>
            <a:xfrm>
              <a:off x="8037008" y="3137182"/>
              <a:ext cx="52552" cy="446416"/>
            </a:xfrm>
            <a:custGeom>
              <a:avLst/>
              <a:gdLst/>
              <a:ahLst/>
              <a:cxnLst/>
              <a:rect l="l" t="t" r="r" b="b"/>
              <a:pathLst>
                <a:path w="1142" h="9701" extrusionOk="0">
                  <a:moveTo>
                    <a:pt x="571" y="1"/>
                  </a:moveTo>
                  <a:cubicBezTo>
                    <a:pt x="286" y="1"/>
                    <a:pt x="0" y="286"/>
                    <a:pt x="0" y="571"/>
                  </a:cubicBezTo>
                  <a:lnTo>
                    <a:pt x="0" y="9130"/>
                  </a:lnTo>
                  <a:cubicBezTo>
                    <a:pt x="0" y="9416"/>
                    <a:pt x="286" y="9701"/>
                    <a:pt x="571" y="9701"/>
                  </a:cubicBezTo>
                  <a:cubicBezTo>
                    <a:pt x="856" y="9701"/>
                    <a:pt x="1142" y="9416"/>
                    <a:pt x="1142" y="9130"/>
                  </a:cubicBezTo>
                  <a:lnTo>
                    <a:pt x="1142" y="571"/>
                  </a:lnTo>
                  <a:cubicBezTo>
                    <a:pt x="1142" y="286"/>
                    <a:pt x="856" y="1"/>
                    <a:pt x="5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1" name="Google Shape;1491;p38"/>
            <p:cNvSpPr/>
            <p:nvPr/>
          </p:nvSpPr>
          <p:spPr>
            <a:xfrm>
              <a:off x="8089515" y="3183385"/>
              <a:ext cx="58856" cy="354565"/>
            </a:xfrm>
            <a:custGeom>
              <a:avLst/>
              <a:gdLst/>
              <a:ahLst/>
              <a:cxnLst/>
              <a:rect l="l" t="t" r="r" b="b"/>
              <a:pathLst>
                <a:path w="1279" h="7705" extrusionOk="0">
                  <a:moveTo>
                    <a:pt x="708" y="1"/>
                  </a:moveTo>
                  <a:cubicBezTo>
                    <a:pt x="286" y="1"/>
                    <a:pt x="1" y="138"/>
                    <a:pt x="1" y="571"/>
                  </a:cubicBezTo>
                  <a:lnTo>
                    <a:pt x="1" y="7133"/>
                  </a:lnTo>
                  <a:cubicBezTo>
                    <a:pt x="1" y="7419"/>
                    <a:pt x="286" y="7704"/>
                    <a:pt x="708" y="7704"/>
                  </a:cubicBezTo>
                  <a:cubicBezTo>
                    <a:pt x="994" y="7704"/>
                    <a:pt x="1279" y="7419"/>
                    <a:pt x="1279" y="7133"/>
                  </a:cubicBezTo>
                  <a:lnTo>
                    <a:pt x="1279" y="571"/>
                  </a:lnTo>
                  <a:cubicBezTo>
                    <a:pt x="1279" y="138"/>
                    <a:pt x="994" y="1"/>
                    <a:pt x="7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2" name="Google Shape;1492;p38"/>
            <p:cNvSpPr/>
            <p:nvPr/>
          </p:nvSpPr>
          <p:spPr>
            <a:xfrm>
              <a:off x="8148327" y="3242197"/>
              <a:ext cx="52598" cy="230087"/>
            </a:xfrm>
            <a:custGeom>
              <a:avLst/>
              <a:gdLst/>
              <a:ahLst/>
              <a:cxnLst/>
              <a:rect l="l" t="t" r="r" b="b"/>
              <a:pathLst>
                <a:path w="1143" h="5000" extrusionOk="0">
                  <a:moveTo>
                    <a:pt x="571" y="1"/>
                  </a:moveTo>
                  <a:cubicBezTo>
                    <a:pt x="286" y="1"/>
                    <a:pt x="1" y="286"/>
                    <a:pt x="1" y="572"/>
                  </a:cubicBezTo>
                  <a:lnTo>
                    <a:pt x="1" y="4429"/>
                  </a:lnTo>
                  <a:cubicBezTo>
                    <a:pt x="1" y="4714"/>
                    <a:pt x="286" y="5000"/>
                    <a:pt x="571" y="5000"/>
                  </a:cubicBezTo>
                  <a:cubicBezTo>
                    <a:pt x="857" y="5000"/>
                    <a:pt x="1142" y="4714"/>
                    <a:pt x="1142" y="4429"/>
                  </a:cubicBezTo>
                  <a:lnTo>
                    <a:pt x="1142" y="572"/>
                  </a:lnTo>
                  <a:cubicBezTo>
                    <a:pt x="1142" y="286"/>
                    <a:pt x="857" y="1"/>
                    <a:pt x="5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3" name="Google Shape;1493;p38"/>
            <p:cNvSpPr/>
            <p:nvPr/>
          </p:nvSpPr>
          <p:spPr>
            <a:xfrm>
              <a:off x="8037008" y="3137182"/>
              <a:ext cx="32626" cy="446416"/>
            </a:xfrm>
            <a:custGeom>
              <a:avLst/>
              <a:gdLst/>
              <a:ahLst/>
              <a:cxnLst/>
              <a:rect l="l" t="t" r="r" b="b"/>
              <a:pathLst>
                <a:path w="709" h="9701" extrusionOk="0">
                  <a:moveTo>
                    <a:pt x="571" y="1"/>
                  </a:moveTo>
                  <a:cubicBezTo>
                    <a:pt x="286" y="1"/>
                    <a:pt x="0" y="286"/>
                    <a:pt x="0" y="571"/>
                  </a:cubicBezTo>
                  <a:lnTo>
                    <a:pt x="0" y="9130"/>
                  </a:lnTo>
                  <a:cubicBezTo>
                    <a:pt x="0" y="9416"/>
                    <a:pt x="286" y="9701"/>
                    <a:pt x="571" y="9701"/>
                  </a:cubicBezTo>
                  <a:lnTo>
                    <a:pt x="708" y="9701"/>
                  </a:lnTo>
                  <a:cubicBezTo>
                    <a:pt x="423" y="9564"/>
                    <a:pt x="286" y="9416"/>
                    <a:pt x="286" y="9130"/>
                  </a:cubicBezTo>
                  <a:lnTo>
                    <a:pt x="286" y="571"/>
                  </a:lnTo>
                  <a:cubicBezTo>
                    <a:pt x="286" y="286"/>
                    <a:pt x="423" y="1"/>
                    <a:pt x="708" y="1"/>
                  </a:cubicBezTo>
                  <a:close/>
                </a:path>
              </a:pathLst>
            </a:custGeom>
            <a:solidFill>
              <a:srgbClr val="4B4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4" name="Google Shape;1494;p38"/>
            <p:cNvSpPr/>
            <p:nvPr/>
          </p:nvSpPr>
          <p:spPr>
            <a:xfrm>
              <a:off x="8089515" y="3183385"/>
              <a:ext cx="32626" cy="354565"/>
            </a:xfrm>
            <a:custGeom>
              <a:avLst/>
              <a:gdLst/>
              <a:ahLst/>
              <a:cxnLst/>
              <a:rect l="l" t="t" r="r" b="b"/>
              <a:pathLst>
                <a:path w="709" h="7705" extrusionOk="0">
                  <a:moveTo>
                    <a:pt x="708" y="1"/>
                  </a:moveTo>
                  <a:cubicBezTo>
                    <a:pt x="286" y="1"/>
                    <a:pt x="1" y="138"/>
                    <a:pt x="1" y="571"/>
                  </a:cubicBezTo>
                  <a:lnTo>
                    <a:pt x="1" y="7133"/>
                  </a:lnTo>
                  <a:cubicBezTo>
                    <a:pt x="1" y="7419"/>
                    <a:pt x="286" y="7704"/>
                    <a:pt x="708" y="7704"/>
                  </a:cubicBezTo>
                  <a:cubicBezTo>
                    <a:pt x="571" y="7556"/>
                    <a:pt x="286" y="7419"/>
                    <a:pt x="286" y="7133"/>
                  </a:cubicBezTo>
                  <a:lnTo>
                    <a:pt x="286" y="571"/>
                  </a:lnTo>
                  <a:cubicBezTo>
                    <a:pt x="286" y="286"/>
                    <a:pt x="571" y="1"/>
                    <a:pt x="708" y="1"/>
                  </a:cubicBezTo>
                  <a:close/>
                </a:path>
              </a:pathLst>
            </a:custGeom>
            <a:solidFill>
              <a:srgbClr val="4B4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5" name="Google Shape;1495;p38"/>
            <p:cNvSpPr/>
            <p:nvPr/>
          </p:nvSpPr>
          <p:spPr>
            <a:xfrm>
              <a:off x="8174604" y="3242197"/>
              <a:ext cx="46" cy="230087"/>
            </a:xfrm>
            <a:custGeom>
              <a:avLst/>
              <a:gdLst/>
              <a:ahLst/>
              <a:cxnLst/>
              <a:rect l="l" t="t" r="r" b="b"/>
              <a:pathLst>
                <a:path w="1" h="5000" extrusionOk="0">
                  <a:moveTo>
                    <a:pt x="0" y="5000"/>
                  </a:moveTo>
                  <a:lnTo>
                    <a:pt x="0" y="5000"/>
                  </a:lnTo>
                  <a:lnTo>
                    <a:pt x="0" y="5000"/>
                  </a:lnTo>
                  <a:lnTo>
                    <a:pt x="0" y="5000"/>
                  </a:lnTo>
                  <a:close/>
                  <a:moveTo>
                    <a:pt x="0" y="1"/>
                  </a:moveTo>
                  <a:lnTo>
                    <a:pt x="0" y="1"/>
                  </a:lnTo>
                  <a:lnTo>
                    <a:pt x="0" y="1"/>
                  </a:lnTo>
                  <a:close/>
                </a:path>
              </a:pathLst>
            </a:custGeom>
            <a:solidFill>
              <a:srgbClr val="D7D4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6" name="Google Shape;1496;p38"/>
            <p:cNvSpPr/>
            <p:nvPr/>
          </p:nvSpPr>
          <p:spPr>
            <a:xfrm>
              <a:off x="8148327" y="3242197"/>
              <a:ext cx="33133" cy="230087"/>
            </a:xfrm>
            <a:custGeom>
              <a:avLst/>
              <a:gdLst/>
              <a:ahLst/>
              <a:cxnLst/>
              <a:rect l="l" t="t" r="r" b="b"/>
              <a:pathLst>
                <a:path w="720" h="5000" extrusionOk="0">
                  <a:moveTo>
                    <a:pt x="571" y="1"/>
                  </a:moveTo>
                  <a:cubicBezTo>
                    <a:pt x="286" y="1"/>
                    <a:pt x="1" y="286"/>
                    <a:pt x="1" y="572"/>
                  </a:cubicBezTo>
                  <a:lnTo>
                    <a:pt x="1" y="4429"/>
                  </a:lnTo>
                  <a:cubicBezTo>
                    <a:pt x="1" y="4714"/>
                    <a:pt x="286" y="5000"/>
                    <a:pt x="571" y="5000"/>
                  </a:cubicBezTo>
                  <a:lnTo>
                    <a:pt x="720" y="5000"/>
                  </a:lnTo>
                  <a:cubicBezTo>
                    <a:pt x="435" y="5000"/>
                    <a:pt x="286" y="4714"/>
                    <a:pt x="286" y="4429"/>
                  </a:cubicBezTo>
                  <a:lnTo>
                    <a:pt x="286" y="572"/>
                  </a:lnTo>
                  <a:cubicBezTo>
                    <a:pt x="286" y="435"/>
                    <a:pt x="435" y="149"/>
                    <a:pt x="720" y="1"/>
                  </a:cubicBezTo>
                  <a:close/>
                </a:path>
              </a:pathLst>
            </a:custGeom>
            <a:solidFill>
              <a:srgbClr val="4B4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7" name="Google Shape;1497;p38"/>
            <p:cNvSpPr/>
            <p:nvPr/>
          </p:nvSpPr>
          <p:spPr>
            <a:xfrm>
              <a:off x="6887920" y="3137182"/>
              <a:ext cx="52552" cy="446416"/>
            </a:xfrm>
            <a:custGeom>
              <a:avLst/>
              <a:gdLst/>
              <a:ahLst/>
              <a:cxnLst/>
              <a:rect l="l" t="t" r="r" b="b"/>
              <a:pathLst>
                <a:path w="1142" h="9701" extrusionOk="0">
                  <a:moveTo>
                    <a:pt x="571" y="1"/>
                  </a:moveTo>
                  <a:cubicBezTo>
                    <a:pt x="286" y="1"/>
                    <a:pt x="1" y="286"/>
                    <a:pt x="1" y="571"/>
                  </a:cubicBezTo>
                  <a:lnTo>
                    <a:pt x="1" y="9130"/>
                  </a:lnTo>
                  <a:cubicBezTo>
                    <a:pt x="1" y="9416"/>
                    <a:pt x="286" y="9701"/>
                    <a:pt x="571" y="9701"/>
                  </a:cubicBezTo>
                  <a:cubicBezTo>
                    <a:pt x="857" y="9701"/>
                    <a:pt x="1142" y="9416"/>
                    <a:pt x="1142" y="9130"/>
                  </a:cubicBezTo>
                  <a:lnTo>
                    <a:pt x="1142" y="571"/>
                  </a:lnTo>
                  <a:cubicBezTo>
                    <a:pt x="1142" y="286"/>
                    <a:pt x="857" y="1"/>
                    <a:pt x="5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8" name="Google Shape;1498;p38"/>
            <p:cNvSpPr/>
            <p:nvPr/>
          </p:nvSpPr>
          <p:spPr>
            <a:xfrm>
              <a:off x="6829108" y="3183385"/>
              <a:ext cx="58856" cy="354565"/>
            </a:xfrm>
            <a:custGeom>
              <a:avLst/>
              <a:gdLst/>
              <a:ahLst/>
              <a:cxnLst/>
              <a:rect l="l" t="t" r="r" b="b"/>
              <a:pathLst>
                <a:path w="1279" h="7705" extrusionOk="0">
                  <a:moveTo>
                    <a:pt x="708" y="1"/>
                  </a:moveTo>
                  <a:cubicBezTo>
                    <a:pt x="286" y="1"/>
                    <a:pt x="0" y="138"/>
                    <a:pt x="0" y="571"/>
                  </a:cubicBezTo>
                  <a:lnTo>
                    <a:pt x="0" y="7133"/>
                  </a:lnTo>
                  <a:cubicBezTo>
                    <a:pt x="0" y="7419"/>
                    <a:pt x="286" y="7704"/>
                    <a:pt x="708" y="7704"/>
                  </a:cubicBezTo>
                  <a:cubicBezTo>
                    <a:pt x="993" y="7704"/>
                    <a:pt x="1279" y="7419"/>
                    <a:pt x="1279" y="7133"/>
                  </a:cubicBezTo>
                  <a:lnTo>
                    <a:pt x="1279" y="571"/>
                  </a:lnTo>
                  <a:cubicBezTo>
                    <a:pt x="1279" y="138"/>
                    <a:pt x="993" y="1"/>
                    <a:pt x="7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99" name="Google Shape;1499;p38"/>
            <p:cNvSpPr/>
            <p:nvPr/>
          </p:nvSpPr>
          <p:spPr>
            <a:xfrm>
              <a:off x="6776601" y="3242197"/>
              <a:ext cx="52552" cy="230087"/>
            </a:xfrm>
            <a:custGeom>
              <a:avLst/>
              <a:gdLst/>
              <a:ahLst/>
              <a:cxnLst/>
              <a:rect l="l" t="t" r="r" b="b"/>
              <a:pathLst>
                <a:path w="1142" h="5000" extrusionOk="0">
                  <a:moveTo>
                    <a:pt x="571" y="1"/>
                  </a:moveTo>
                  <a:cubicBezTo>
                    <a:pt x="286" y="1"/>
                    <a:pt x="0" y="286"/>
                    <a:pt x="0" y="572"/>
                  </a:cubicBezTo>
                  <a:lnTo>
                    <a:pt x="0" y="4429"/>
                  </a:lnTo>
                  <a:cubicBezTo>
                    <a:pt x="0" y="4714"/>
                    <a:pt x="286" y="5000"/>
                    <a:pt x="571" y="5000"/>
                  </a:cubicBezTo>
                  <a:cubicBezTo>
                    <a:pt x="856" y="5000"/>
                    <a:pt x="1141" y="4714"/>
                    <a:pt x="1141" y="4429"/>
                  </a:cubicBezTo>
                  <a:lnTo>
                    <a:pt x="1141" y="572"/>
                  </a:lnTo>
                  <a:cubicBezTo>
                    <a:pt x="1141" y="286"/>
                    <a:pt x="856" y="1"/>
                    <a:pt x="5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0" name="Google Shape;1500;p38"/>
            <p:cNvSpPr/>
            <p:nvPr/>
          </p:nvSpPr>
          <p:spPr>
            <a:xfrm>
              <a:off x="6907892" y="3137182"/>
              <a:ext cx="32580" cy="446416"/>
            </a:xfrm>
            <a:custGeom>
              <a:avLst/>
              <a:gdLst/>
              <a:ahLst/>
              <a:cxnLst/>
              <a:rect l="l" t="t" r="r" b="b"/>
              <a:pathLst>
                <a:path w="708" h="9701" extrusionOk="0">
                  <a:moveTo>
                    <a:pt x="0" y="1"/>
                  </a:moveTo>
                  <a:cubicBezTo>
                    <a:pt x="286" y="1"/>
                    <a:pt x="571" y="286"/>
                    <a:pt x="571" y="571"/>
                  </a:cubicBezTo>
                  <a:lnTo>
                    <a:pt x="571" y="9130"/>
                  </a:lnTo>
                  <a:cubicBezTo>
                    <a:pt x="571" y="9416"/>
                    <a:pt x="286" y="9564"/>
                    <a:pt x="0" y="9701"/>
                  </a:cubicBezTo>
                  <a:lnTo>
                    <a:pt x="137" y="9701"/>
                  </a:lnTo>
                  <a:cubicBezTo>
                    <a:pt x="423" y="9701"/>
                    <a:pt x="708" y="9416"/>
                    <a:pt x="708" y="9130"/>
                  </a:cubicBezTo>
                  <a:lnTo>
                    <a:pt x="708" y="5284"/>
                  </a:lnTo>
                  <a:lnTo>
                    <a:pt x="708" y="4428"/>
                  </a:lnTo>
                  <a:lnTo>
                    <a:pt x="708" y="571"/>
                  </a:lnTo>
                  <a:cubicBezTo>
                    <a:pt x="708" y="286"/>
                    <a:pt x="423" y="1"/>
                    <a:pt x="137" y="1"/>
                  </a:cubicBezTo>
                  <a:close/>
                </a:path>
              </a:pathLst>
            </a:custGeom>
            <a:solidFill>
              <a:srgbClr val="4B4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1" name="Google Shape;1501;p38"/>
            <p:cNvSpPr/>
            <p:nvPr/>
          </p:nvSpPr>
          <p:spPr>
            <a:xfrm>
              <a:off x="6855385" y="3183385"/>
              <a:ext cx="32580" cy="354565"/>
            </a:xfrm>
            <a:custGeom>
              <a:avLst/>
              <a:gdLst/>
              <a:ahLst/>
              <a:cxnLst/>
              <a:rect l="l" t="t" r="r" b="b"/>
              <a:pathLst>
                <a:path w="708" h="7705" extrusionOk="0">
                  <a:moveTo>
                    <a:pt x="0" y="1"/>
                  </a:moveTo>
                  <a:cubicBezTo>
                    <a:pt x="285" y="1"/>
                    <a:pt x="422" y="286"/>
                    <a:pt x="422" y="571"/>
                  </a:cubicBezTo>
                  <a:lnTo>
                    <a:pt x="422" y="7133"/>
                  </a:lnTo>
                  <a:cubicBezTo>
                    <a:pt x="422" y="7419"/>
                    <a:pt x="285" y="7556"/>
                    <a:pt x="0" y="7704"/>
                  </a:cubicBezTo>
                  <a:lnTo>
                    <a:pt x="137" y="7704"/>
                  </a:lnTo>
                  <a:cubicBezTo>
                    <a:pt x="422" y="7704"/>
                    <a:pt x="708" y="7419"/>
                    <a:pt x="708" y="7133"/>
                  </a:cubicBezTo>
                  <a:lnTo>
                    <a:pt x="708" y="4280"/>
                  </a:lnTo>
                  <a:lnTo>
                    <a:pt x="708" y="3424"/>
                  </a:lnTo>
                  <a:lnTo>
                    <a:pt x="708" y="571"/>
                  </a:lnTo>
                  <a:cubicBezTo>
                    <a:pt x="708" y="138"/>
                    <a:pt x="422" y="1"/>
                    <a:pt x="137" y="1"/>
                  </a:cubicBezTo>
                  <a:close/>
                </a:path>
              </a:pathLst>
            </a:custGeom>
            <a:solidFill>
              <a:srgbClr val="4B4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2" name="Google Shape;1502;p38"/>
            <p:cNvSpPr/>
            <p:nvPr/>
          </p:nvSpPr>
          <p:spPr>
            <a:xfrm>
              <a:off x="6796021" y="3242197"/>
              <a:ext cx="33133" cy="230087"/>
            </a:xfrm>
            <a:custGeom>
              <a:avLst/>
              <a:gdLst/>
              <a:ahLst/>
              <a:cxnLst/>
              <a:rect l="l" t="t" r="r" b="b"/>
              <a:pathLst>
                <a:path w="720" h="5000" extrusionOk="0">
                  <a:moveTo>
                    <a:pt x="0" y="1"/>
                  </a:moveTo>
                  <a:cubicBezTo>
                    <a:pt x="286" y="149"/>
                    <a:pt x="434" y="435"/>
                    <a:pt x="434" y="572"/>
                  </a:cubicBezTo>
                  <a:lnTo>
                    <a:pt x="434" y="4429"/>
                  </a:lnTo>
                  <a:cubicBezTo>
                    <a:pt x="434" y="4714"/>
                    <a:pt x="286" y="5000"/>
                    <a:pt x="0" y="5000"/>
                  </a:cubicBezTo>
                  <a:lnTo>
                    <a:pt x="149" y="5000"/>
                  </a:lnTo>
                  <a:cubicBezTo>
                    <a:pt x="434" y="5000"/>
                    <a:pt x="719" y="4714"/>
                    <a:pt x="719" y="4429"/>
                  </a:cubicBezTo>
                  <a:lnTo>
                    <a:pt x="719" y="3002"/>
                  </a:lnTo>
                  <a:lnTo>
                    <a:pt x="719" y="2146"/>
                  </a:lnTo>
                  <a:lnTo>
                    <a:pt x="719" y="572"/>
                  </a:lnTo>
                  <a:cubicBezTo>
                    <a:pt x="719" y="286"/>
                    <a:pt x="434" y="1"/>
                    <a:pt x="149" y="1"/>
                  </a:cubicBezTo>
                  <a:close/>
                </a:path>
              </a:pathLst>
            </a:custGeom>
            <a:solidFill>
              <a:srgbClr val="4B48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3" name="Google Shape;1503;p38"/>
            <p:cNvSpPr/>
            <p:nvPr/>
          </p:nvSpPr>
          <p:spPr>
            <a:xfrm>
              <a:off x="7945108" y="3345555"/>
              <a:ext cx="39437" cy="67370"/>
            </a:xfrm>
            <a:custGeom>
              <a:avLst/>
              <a:gdLst/>
              <a:ahLst/>
              <a:cxnLst/>
              <a:rect l="l" t="t" r="r" b="b"/>
              <a:pathLst>
                <a:path w="857" h="1464" extrusionOk="0">
                  <a:moveTo>
                    <a:pt x="679" y="0"/>
                  </a:moveTo>
                  <a:cubicBezTo>
                    <a:pt x="603" y="0"/>
                    <a:pt x="396" y="186"/>
                    <a:pt x="286" y="186"/>
                  </a:cubicBezTo>
                  <a:cubicBezTo>
                    <a:pt x="137" y="471"/>
                    <a:pt x="137" y="608"/>
                    <a:pt x="137" y="756"/>
                  </a:cubicBezTo>
                  <a:cubicBezTo>
                    <a:pt x="137" y="893"/>
                    <a:pt x="0" y="1042"/>
                    <a:pt x="0" y="1179"/>
                  </a:cubicBezTo>
                  <a:lnTo>
                    <a:pt x="0" y="1327"/>
                  </a:lnTo>
                  <a:lnTo>
                    <a:pt x="137" y="1327"/>
                  </a:lnTo>
                  <a:cubicBezTo>
                    <a:pt x="137" y="1464"/>
                    <a:pt x="286" y="1464"/>
                    <a:pt x="286" y="1464"/>
                  </a:cubicBezTo>
                  <a:lnTo>
                    <a:pt x="423" y="1464"/>
                  </a:lnTo>
                  <a:cubicBezTo>
                    <a:pt x="571" y="1464"/>
                    <a:pt x="708" y="1327"/>
                    <a:pt x="708" y="1327"/>
                  </a:cubicBezTo>
                  <a:lnTo>
                    <a:pt x="708" y="1042"/>
                  </a:lnTo>
                  <a:lnTo>
                    <a:pt x="708" y="756"/>
                  </a:lnTo>
                  <a:cubicBezTo>
                    <a:pt x="856" y="471"/>
                    <a:pt x="856" y="323"/>
                    <a:pt x="708" y="37"/>
                  </a:cubicBezTo>
                  <a:cubicBezTo>
                    <a:pt x="708" y="11"/>
                    <a:pt x="697" y="0"/>
                    <a:pt x="679" y="0"/>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4" name="Google Shape;1504;p38"/>
            <p:cNvSpPr/>
            <p:nvPr/>
          </p:nvSpPr>
          <p:spPr>
            <a:xfrm>
              <a:off x="7872629" y="3347258"/>
              <a:ext cx="78828" cy="72524"/>
            </a:xfrm>
            <a:custGeom>
              <a:avLst/>
              <a:gdLst/>
              <a:ahLst/>
              <a:cxnLst/>
              <a:rect l="l" t="t" r="r" b="b"/>
              <a:pathLst>
                <a:path w="1713" h="1576" extrusionOk="0">
                  <a:moveTo>
                    <a:pt x="856" y="0"/>
                  </a:moveTo>
                  <a:lnTo>
                    <a:pt x="719" y="149"/>
                  </a:lnTo>
                  <a:lnTo>
                    <a:pt x="719" y="286"/>
                  </a:lnTo>
                  <a:lnTo>
                    <a:pt x="571" y="149"/>
                  </a:lnTo>
                  <a:cubicBezTo>
                    <a:pt x="571" y="149"/>
                    <a:pt x="444" y="83"/>
                    <a:pt x="360" y="83"/>
                  </a:cubicBezTo>
                  <a:cubicBezTo>
                    <a:pt x="317" y="83"/>
                    <a:pt x="286" y="99"/>
                    <a:pt x="286" y="149"/>
                  </a:cubicBezTo>
                  <a:cubicBezTo>
                    <a:pt x="149" y="286"/>
                    <a:pt x="0" y="434"/>
                    <a:pt x="0" y="719"/>
                  </a:cubicBezTo>
                  <a:cubicBezTo>
                    <a:pt x="0" y="856"/>
                    <a:pt x="0" y="1005"/>
                    <a:pt x="149" y="1142"/>
                  </a:cubicBezTo>
                  <a:cubicBezTo>
                    <a:pt x="149" y="1142"/>
                    <a:pt x="149" y="1290"/>
                    <a:pt x="286" y="1290"/>
                  </a:cubicBezTo>
                  <a:lnTo>
                    <a:pt x="434" y="1290"/>
                  </a:lnTo>
                  <a:cubicBezTo>
                    <a:pt x="434" y="1427"/>
                    <a:pt x="571" y="1427"/>
                    <a:pt x="571" y="1427"/>
                  </a:cubicBezTo>
                  <a:lnTo>
                    <a:pt x="1142" y="1427"/>
                  </a:lnTo>
                  <a:cubicBezTo>
                    <a:pt x="1142" y="1575"/>
                    <a:pt x="1290" y="1575"/>
                    <a:pt x="1290" y="1575"/>
                  </a:cubicBezTo>
                  <a:cubicBezTo>
                    <a:pt x="1427" y="1427"/>
                    <a:pt x="1427" y="1427"/>
                    <a:pt x="1575" y="1427"/>
                  </a:cubicBezTo>
                  <a:cubicBezTo>
                    <a:pt x="1575" y="1427"/>
                    <a:pt x="1575" y="1290"/>
                    <a:pt x="1712" y="1290"/>
                  </a:cubicBezTo>
                  <a:lnTo>
                    <a:pt x="1712" y="1142"/>
                  </a:lnTo>
                  <a:lnTo>
                    <a:pt x="1712" y="1005"/>
                  </a:lnTo>
                  <a:lnTo>
                    <a:pt x="1712" y="571"/>
                  </a:lnTo>
                  <a:lnTo>
                    <a:pt x="1712" y="286"/>
                  </a:lnTo>
                  <a:cubicBezTo>
                    <a:pt x="1575" y="286"/>
                    <a:pt x="1575" y="149"/>
                    <a:pt x="1575" y="149"/>
                  </a:cubicBezTo>
                  <a:lnTo>
                    <a:pt x="1427" y="0"/>
                  </a:lnTo>
                  <a:cubicBezTo>
                    <a:pt x="1427" y="0"/>
                    <a:pt x="1290" y="0"/>
                    <a:pt x="1290" y="149"/>
                  </a:cubicBezTo>
                  <a:cubicBezTo>
                    <a:pt x="1142" y="149"/>
                    <a:pt x="1142" y="0"/>
                    <a:pt x="1005" y="0"/>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5" name="Google Shape;1505;p38"/>
            <p:cNvSpPr/>
            <p:nvPr/>
          </p:nvSpPr>
          <p:spPr>
            <a:xfrm>
              <a:off x="7925136" y="3343622"/>
              <a:ext cx="33133" cy="69302"/>
            </a:xfrm>
            <a:custGeom>
              <a:avLst/>
              <a:gdLst/>
              <a:ahLst/>
              <a:cxnLst/>
              <a:rect l="l" t="t" r="r" b="b"/>
              <a:pathLst>
                <a:path w="720" h="1506" extrusionOk="0">
                  <a:moveTo>
                    <a:pt x="283" y="1"/>
                  </a:moveTo>
                  <a:cubicBezTo>
                    <a:pt x="97" y="1"/>
                    <a:pt x="1" y="394"/>
                    <a:pt x="1" y="513"/>
                  </a:cubicBezTo>
                  <a:lnTo>
                    <a:pt x="149" y="513"/>
                  </a:lnTo>
                  <a:cubicBezTo>
                    <a:pt x="37" y="401"/>
                    <a:pt x="95" y="131"/>
                    <a:pt x="253" y="131"/>
                  </a:cubicBezTo>
                  <a:cubicBezTo>
                    <a:pt x="304" y="131"/>
                    <a:pt x="365" y="159"/>
                    <a:pt x="434" y="228"/>
                  </a:cubicBezTo>
                  <a:cubicBezTo>
                    <a:pt x="434" y="365"/>
                    <a:pt x="434" y="365"/>
                    <a:pt x="571" y="513"/>
                  </a:cubicBezTo>
                  <a:lnTo>
                    <a:pt x="571" y="1369"/>
                  </a:lnTo>
                  <a:cubicBezTo>
                    <a:pt x="434" y="1506"/>
                    <a:pt x="571" y="1506"/>
                    <a:pt x="571" y="1506"/>
                  </a:cubicBezTo>
                  <a:cubicBezTo>
                    <a:pt x="720" y="1084"/>
                    <a:pt x="720" y="365"/>
                    <a:pt x="434" y="79"/>
                  </a:cubicBezTo>
                  <a:cubicBezTo>
                    <a:pt x="379" y="24"/>
                    <a:pt x="328" y="1"/>
                    <a:pt x="283" y="1"/>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6" name="Google Shape;1506;p38"/>
            <p:cNvSpPr/>
            <p:nvPr/>
          </p:nvSpPr>
          <p:spPr>
            <a:xfrm>
              <a:off x="7918832" y="3362076"/>
              <a:ext cx="13207" cy="44545"/>
            </a:xfrm>
            <a:custGeom>
              <a:avLst/>
              <a:gdLst/>
              <a:ahLst/>
              <a:cxnLst/>
              <a:rect l="l" t="t" r="r" b="b"/>
              <a:pathLst>
                <a:path w="287" h="968" extrusionOk="0">
                  <a:moveTo>
                    <a:pt x="212" y="1"/>
                  </a:moveTo>
                  <a:cubicBezTo>
                    <a:pt x="175" y="1"/>
                    <a:pt x="138" y="38"/>
                    <a:pt x="138" y="112"/>
                  </a:cubicBezTo>
                  <a:cubicBezTo>
                    <a:pt x="138" y="397"/>
                    <a:pt x="138" y="683"/>
                    <a:pt x="1" y="968"/>
                  </a:cubicBezTo>
                  <a:lnTo>
                    <a:pt x="138" y="968"/>
                  </a:lnTo>
                  <a:cubicBezTo>
                    <a:pt x="138" y="683"/>
                    <a:pt x="286" y="397"/>
                    <a:pt x="286" y="112"/>
                  </a:cubicBezTo>
                  <a:cubicBezTo>
                    <a:pt x="286" y="38"/>
                    <a:pt x="249" y="1"/>
                    <a:pt x="212" y="1"/>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7" name="Google Shape;1507;p38"/>
            <p:cNvSpPr/>
            <p:nvPr/>
          </p:nvSpPr>
          <p:spPr>
            <a:xfrm>
              <a:off x="7885744" y="3342518"/>
              <a:ext cx="42842" cy="64102"/>
            </a:xfrm>
            <a:custGeom>
              <a:avLst/>
              <a:gdLst/>
              <a:ahLst/>
              <a:cxnLst/>
              <a:rect l="l" t="t" r="r" b="b"/>
              <a:pathLst>
                <a:path w="931" h="1393" extrusionOk="0">
                  <a:moveTo>
                    <a:pt x="663" y="1"/>
                  </a:moveTo>
                  <a:cubicBezTo>
                    <a:pt x="608" y="1"/>
                    <a:pt x="571" y="35"/>
                    <a:pt x="571" y="103"/>
                  </a:cubicBezTo>
                  <a:cubicBezTo>
                    <a:pt x="486" y="103"/>
                    <a:pt x="454" y="161"/>
                    <a:pt x="442" y="237"/>
                  </a:cubicBezTo>
                  <a:lnTo>
                    <a:pt x="442" y="237"/>
                  </a:lnTo>
                  <a:cubicBezTo>
                    <a:pt x="500" y="127"/>
                    <a:pt x="581" y="85"/>
                    <a:pt x="657" y="85"/>
                  </a:cubicBezTo>
                  <a:cubicBezTo>
                    <a:pt x="763" y="85"/>
                    <a:pt x="857" y="167"/>
                    <a:pt x="857" y="252"/>
                  </a:cubicBezTo>
                  <a:lnTo>
                    <a:pt x="857" y="103"/>
                  </a:lnTo>
                  <a:cubicBezTo>
                    <a:pt x="788" y="35"/>
                    <a:pt x="717" y="1"/>
                    <a:pt x="663" y="1"/>
                  </a:cubicBezTo>
                  <a:close/>
                  <a:moveTo>
                    <a:pt x="857" y="252"/>
                  </a:moveTo>
                  <a:cubicBezTo>
                    <a:pt x="857" y="320"/>
                    <a:pt x="894" y="354"/>
                    <a:pt x="912" y="354"/>
                  </a:cubicBezTo>
                  <a:cubicBezTo>
                    <a:pt x="931" y="354"/>
                    <a:pt x="931" y="320"/>
                    <a:pt x="857" y="252"/>
                  </a:cubicBezTo>
                  <a:close/>
                  <a:moveTo>
                    <a:pt x="442" y="237"/>
                  </a:moveTo>
                  <a:cubicBezTo>
                    <a:pt x="439" y="242"/>
                    <a:pt x="437" y="247"/>
                    <a:pt x="434" y="252"/>
                  </a:cubicBezTo>
                  <a:lnTo>
                    <a:pt x="434" y="389"/>
                  </a:lnTo>
                  <a:cubicBezTo>
                    <a:pt x="434" y="337"/>
                    <a:pt x="434" y="283"/>
                    <a:pt x="442" y="237"/>
                  </a:cubicBezTo>
                  <a:close/>
                  <a:moveTo>
                    <a:pt x="434" y="389"/>
                  </a:moveTo>
                  <a:cubicBezTo>
                    <a:pt x="434" y="525"/>
                    <a:pt x="309" y="1262"/>
                    <a:pt x="66" y="1262"/>
                  </a:cubicBezTo>
                  <a:cubicBezTo>
                    <a:pt x="45" y="1262"/>
                    <a:pt x="23" y="1256"/>
                    <a:pt x="1" y="1245"/>
                  </a:cubicBezTo>
                  <a:lnTo>
                    <a:pt x="1" y="1393"/>
                  </a:lnTo>
                  <a:cubicBezTo>
                    <a:pt x="149" y="1393"/>
                    <a:pt x="286" y="1245"/>
                    <a:pt x="286" y="1108"/>
                  </a:cubicBezTo>
                  <a:cubicBezTo>
                    <a:pt x="434" y="959"/>
                    <a:pt x="434" y="822"/>
                    <a:pt x="434" y="674"/>
                  </a:cubicBezTo>
                  <a:lnTo>
                    <a:pt x="434" y="389"/>
                  </a:ln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8" name="Google Shape;1508;p38"/>
            <p:cNvSpPr/>
            <p:nvPr/>
          </p:nvSpPr>
          <p:spPr>
            <a:xfrm>
              <a:off x="7879440" y="3347258"/>
              <a:ext cx="26322" cy="19972"/>
            </a:xfrm>
            <a:custGeom>
              <a:avLst/>
              <a:gdLst/>
              <a:ahLst/>
              <a:cxnLst/>
              <a:rect l="l" t="t" r="r" b="b"/>
              <a:pathLst>
                <a:path w="572" h="434" extrusionOk="0">
                  <a:moveTo>
                    <a:pt x="286" y="0"/>
                  </a:moveTo>
                  <a:cubicBezTo>
                    <a:pt x="138" y="0"/>
                    <a:pt x="1" y="285"/>
                    <a:pt x="1" y="433"/>
                  </a:cubicBezTo>
                  <a:lnTo>
                    <a:pt x="1" y="433"/>
                  </a:lnTo>
                  <a:cubicBezTo>
                    <a:pt x="1" y="285"/>
                    <a:pt x="138" y="149"/>
                    <a:pt x="286" y="149"/>
                  </a:cubicBezTo>
                  <a:lnTo>
                    <a:pt x="423" y="149"/>
                  </a:lnTo>
                  <a:lnTo>
                    <a:pt x="423" y="286"/>
                  </a:lnTo>
                  <a:cubicBezTo>
                    <a:pt x="423" y="360"/>
                    <a:pt x="460" y="397"/>
                    <a:pt x="497" y="397"/>
                  </a:cubicBezTo>
                  <a:cubicBezTo>
                    <a:pt x="534" y="397"/>
                    <a:pt x="571" y="360"/>
                    <a:pt x="571" y="286"/>
                  </a:cubicBezTo>
                  <a:cubicBezTo>
                    <a:pt x="571" y="149"/>
                    <a:pt x="423" y="0"/>
                    <a:pt x="286" y="0"/>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9" name="Google Shape;1509;p38"/>
            <p:cNvSpPr/>
            <p:nvPr/>
          </p:nvSpPr>
          <p:spPr>
            <a:xfrm>
              <a:off x="7951413" y="3346015"/>
              <a:ext cx="33133" cy="27564"/>
            </a:xfrm>
            <a:custGeom>
              <a:avLst/>
              <a:gdLst/>
              <a:ahLst/>
              <a:cxnLst/>
              <a:rect l="l" t="t" r="r" b="b"/>
              <a:pathLst>
                <a:path w="720" h="599" extrusionOk="0">
                  <a:moveTo>
                    <a:pt x="528" y="0"/>
                  </a:moveTo>
                  <a:cubicBezTo>
                    <a:pt x="504" y="0"/>
                    <a:pt x="473" y="9"/>
                    <a:pt x="434" y="27"/>
                  </a:cubicBezTo>
                  <a:cubicBezTo>
                    <a:pt x="149" y="27"/>
                    <a:pt x="0" y="313"/>
                    <a:pt x="0" y="598"/>
                  </a:cubicBezTo>
                  <a:cubicBezTo>
                    <a:pt x="149" y="461"/>
                    <a:pt x="149" y="313"/>
                    <a:pt x="286" y="176"/>
                  </a:cubicBezTo>
                  <a:cubicBezTo>
                    <a:pt x="286" y="102"/>
                    <a:pt x="357" y="64"/>
                    <a:pt x="428" y="64"/>
                  </a:cubicBezTo>
                  <a:cubicBezTo>
                    <a:pt x="500" y="64"/>
                    <a:pt x="571" y="102"/>
                    <a:pt x="571" y="176"/>
                  </a:cubicBezTo>
                  <a:lnTo>
                    <a:pt x="571" y="461"/>
                  </a:lnTo>
                  <a:cubicBezTo>
                    <a:pt x="571" y="530"/>
                    <a:pt x="608" y="564"/>
                    <a:pt x="645" y="564"/>
                  </a:cubicBezTo>
                  <a:cubicBezTo>
                    <a:pt x="682" y="564"/>
                    <a:pt x="719" y="530"/>
                    <a:pt x="719" y="461"/>
                  </a:cubicBezTo>
                  <a:cubicBezTo>
                    <a:pt x="591" y="333"/>
                    <a:pt x="684" y="0"/>
                    <a:pt x="528" y="0"/>
                  </a:cubicBezTo>
                  <a:close/>
                </a:path>
              </a:pathLst>
            </a:custGeom>
            <a:solidFill>
              <a:srgbClr val="9347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0" name="Google Shape;1510;p38"/>
            <p:cNvSpPr/>
            <p:nvPr/>
          </p:nvSpPr>
          <p:spPr>
            <a:xfrm>
              <a:off x="7367389" y="2257534"/>
              <a:ext cx="262668" cy="236346"/>
            </a:xfrm>
            <a:custGeom>
              <a:avLst/>
              <a:gdLst/>
              <a:ahLst/>
              <a:cxnLst/>
              <a:rect l="l" t="t" r="r" b="b"/>
              <a:pathLst>
                <a:path w="5708" h="5136" extrusionOk="0">
                  <a:moveTo>
                    <a:pt x="3847" y="0"/>
                  </a:moveTo>
                  <a:lnTo>
                    <a:pt x="1427" y="149"/>
                  </a:lnTo>
                  <a:cubicBezTo>
                    <a:pt x="994" y="149"/>
                    <a:pt x="708" y="434"/>
                    <a:pt x="857" y="856"/>
                  </a:cubicBezTo>
                  <a:lnTo>
                    <a:pt x="857" y="2146"/>
                  </a:lnTo>
                  <a:cubicBezTo>
                    <a:pt x="857" y="2146"/>
                    <a:pt x="603" y="1892"/>
                    <a:pt x="390" y="1892"/>
                  </a:cubicBezTo>
                  <a:cubicBezTo>
                    <a:pt x="284" y="1892"/>
                    <a:pt x="187" y="1955"/>
                    <a:pt x="138" y="2146"/>
                  </a:cubicBezTo>
                  <a:cubicBezTo>
                    <a:pt x="1" y="2716"/>
                    <a:pt x="423" y="3287"/>
                    <a:pt x="857" y="3287"/>
                  </a:cubicBezTo>
                  <a:cubicBezTo>
                    <a:pt x="857" y="3287"/>
                    <a:pt x="1427" y="4999"/>
                    <a:pt x="2569" y="5136"/>
                  </a:cubicBezTo>
                  <a:cubicBezTo>
                    <a:pt x="3276" y="5136"/>
                    <a:pt x="3995" y="5136"/>
                    <a:pt x="4703" y="3424"/>
                  </a:cubicBezTo>
                  <a:cubicBezTo>
                    <a:pt x="4988" y="3287"/>
                    <a:pt x="5707" y="2716"/>
                    <a:pt x="5273" y="2146"/>
                  </a:cubicBezTo>
                  <a:cubicBezTo>
                    <a:pt x="5273" y="1997"/>
                    <a:pt x="5136" y="1997"/>
                    <a:pt x="4988" y="1997"/>
                  </a:cubicBezTo>
                  <a:cubicBezTo>
                    <a:pt x="4851" y="1997"/>
                    <a:pt x="4851" y="1997"/>
                    <a:pt x="4703" y="2146"/>
                  </a:cubicBezTo>
                  <a:cubicBezTo>
                    <a:pt x="4703" y="1860"/>
                    <a:pt x="4703" y="1427"/>
                    <a:pt x="4851" y="1141"/>
                  </a:cubicBezTo>
                  <a:cubicBezTo>
                    <a:pt x="4851" y="434"/>
                    <a:pt x="4417" y="0"/>
                    <a:pt x="3847" y="0"/>
                  </a:cubicBezTo>
                  <a:close/>
                </a:path>
              </a:pathLst>
            </a:custGeom>
            <a:solidFill>
              <a:srgbClr val="E178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1" name="Google Shape;1511;p38"/>
            <p:cNvSpPr/>
            <p:nvPr/>
          </p:nvSpPr>
          <p:spPr>
            <a:xfrm>
              <a:off x="7386855" y="2257534"/>
              <a:ext cx="39437" cy="98754"/>
            </a:xfrm>
            <a:custGeom>
              <a:avLst/>
              <a:gdLst/>
              <a:ahLst/>
              <a:cxnLst/>
              <a:rect l="l" t="t" r="r" b="b"/>
              <a:pathLst>
                <a:path w="857" h="2146" extrusionOk="0">
                  <a:moveTo>
                    <a:pt x="856" y="0"/>
                  </a:moveTo>
                  <a:lnTo>
                    <a:pt x="0" y="1860"/>
                  </a:lnTo>
                  <a:cubicBezTo>
                    <a:pt x="0" y="1860"/>
                    <a:pt x="149" y="1860"/>
                    <a:pt x="285" y="1997"/>
                  </a:cubicBezTo>
                  <a:lnTo>
                    <a:pt x="434" y="2146"/>
                  </a:lnTo>
                  <a:lnTo>
                    <a:pt x="434" y="1997"/>
                  </a:lnTo>
                  <a:cubicBezTo>
                    <a:pt x="434" y="1712"/>
                    <a:pt x="434" y="1290"/>
                    <a:pt x="571" y="1004"/>
                  </a:cubicBezTo>
                  <a:cubicBezTo>
                    <a:pt x="719" y="856"/>
                    <a:pt x="719" y="719"/>
                    <a:pt x="856" y="434"/>
                  </a:cubicBezTo>
                  <a:lnTo>
                    <a:pt x="856" y="285"/>
                  </a:lnTo>
                  <a:lnTo>
                    <a:pt x="856" y="149"/>
                  </a:lnTo>
                  <a:lnTo>
                    <a:pt x="856" y="0"/>
                  </a:lnTo>
                  <a:close/>
                </a:path>
              </a:pathLst>
            </a:custGeom>
            <a:solidFill>
              <a:srgbClr val="2427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2" name="Google Shape;1512;p38"/>
            <p:cNvSpPr/>
            <p:nvPr/>
          </p:nvSpPr>
          <p:spPr>
            <a:xfrm>
              <a:off x="7380551" y="2159330"/>
              <a:ext cx="229535" cy="203259"/>
            </a:xfrm>
            <a:custGeom>
              <a:avLst/>
              <a:gdLst/>
              <a:ahLst/>
              <a:cxnLst/>
              <a:rect l="l" t="t" r="r" b="b"/>
              <a:pathLst>
                <a:path w="4988" h="4417" extrusionOk="0">
                  <a:moveTo>
                    <a:pt x="3929" y="3358"/>
                  </a:moveTo>
                  <a:cubicBezTo>
                    <a:pt x="3932" y="3398"/>
                    <a:pt x="3950" y="3424"/>
                    <a:pt x="3994" y="3424"/>
                  </a:cubicBezTo>
                  <a:cubicBezTo>
                    <a:pt x="3973" y="3402"/>
                    <a:pt x="3951" y="3380"/>
                    <a:pt x="3929" y="3358"/>
                  </a:cubicBezTo>
                  <a:close/>
                  <a:moveTo>
                    <a:pt x="3846" y="0"/>
                  </a:moveTo>
                  <a:cubicBezTo>
                    <a:pt x="3139" y="422"/>
                    <a:pt x="2134" y="137"/>
                    <a:pt x="1427" y="422"/>
                  </a:cubicBezTo>
                  <a:cubicBezTo>
                    <a:pt x="1141" y="571"/>
                    <a:pt x="993" y="708"/>
                    <a:pt x="856" y="856"/>
                  </a:cubicBezTo>
                  <a:cubicBezTo>
                    <a:pt x="856" y="856"/>
                    <a:pt x="708" y="856"/>
                    <a:pt x="571" y="993"/>
                  </a:cubicBezTo>
                  <a:cubicBezTo>
                    <a:pt x="286" y="1141"/>
                    <a:pt x="137" y="1564"/>
                    <a:pt x="0" y="1849"/>
                  </a:cubicBezTo>
                  <a:lnTo>
                    <a:pt x="0" y="2853"/>
                  </a:lnTo>
                  <a:lnTo>
                    <a:pt x="0" y="3709"/>
                  </a:lnTo>
                  <a:cubicBezTo>
                    <a:pt x="0" y="3709"/>
                    <a:pt x="0" y="3994"/>
                    <a:pt x="137" y="3994"/>
                  </a:cubicBezTo>
                  <a:cubicBezTo>
                    <a:pt x="137" y="3994"/>
                    <a:pt x="286" y="3994"/>
                    <a:pt x="422" y="4131"/>
                  </a:cubicBezTo>
                  <a:lnTo>
                    <a:pt x="571" y="4280"/>
                  </a:lnTo>
                  <a:lnTo>
                    <a:pt x="708" y="4131"/>
                  </a:lnTo>
                  <a:cubicBezTo>
                    <a:pt x="571" y="3846"/>
                    <a:pt x="571" y="3424"/>
                    <a:pt x="708" y="3138"/>
                  </a:cubicBezTo>
                  <a:cubicBezTo>
                    <a:pt x="856" y="2990"/>
                    <a:pt x="856" y="2853"/>
                    <a:pt x="993" y="2568"/>
                  </a:cubicBezTo>
                  <a:lnTo>
                    <a:pt x="993" y="2419"/>
                  </a:lnTo>
                  <a:lnTo>
                    <a:pt x="993" y="2283"/>
                  </a:lnTo>
                  <a:lnTo>
                    <a:pt x="993" y="2134"/>
                  </a:lnTo>
                  <a:cubicBezTo>
                    <a:pt x="1141" y="2568"/>
                    <a:pt x="1564" y="2853"/>
                    <a:pt x="1849" y="2990"/>
                  </a:cubicBezTo>
                  <a:cubicBezTo>
                    <a:pt x="2134" y="3138"/>
                    <a:pt x="2283" y="3275"/>
                    <a:pt x="2568" y="3424"/>
                  </a:cubicBezTo>
                  <a:cubicBezTo>
                    <a:pt x="2568" y="3138"/>
                    <a:pt x="2420" y="2853"/>
                    <a:pt x="2420" y="2568"/>
                  </a:cubicBezTo>
                  <a:lnTo>
                    <a:pt x="2420" y="2568"/>
                  </a:lnTo>
                  <a:cubicBezTo>
                    <a:pt x="2705" y="2853"/>
                    <a:pt x="2990" y="2990"/>
                    <a:pt x="3424" y="3275"/>
                  </a:cubicBezTo>
                  <a:cubicBezTo>
                    <a:pt x="3276" y="2990"/>
                    <a:pt x="3276" y="2853"/>
                    <a:pt x="3139" y="2705"/>
                  </a:cubicBezTo>
                  <a:lnTo>
                    <a:pt x="3139" y="2705"/>
                  </a:lnTo>
                  <a:cubicBezTo>
                    <a:pt x="3402" y="2842"/>
                    <a:pt x="3666" y="3096"/>
                    <a:pt x="3929" y="3358"/>
                  </a:cubicBezTo>
                  <a:lnTo>
                    <a:pt x="3929" y="3358"/>
                  </a:lnTo>
                  <a:cubicBezTo>
                    <a:pt x="3922" y="3265"/>
                    <a:pt x="3994" y="3094"/>
                    <a:pt x="3994" y="2990"/>
                  </a:cubicBezTo>
                  <a:cubicBezTo>
                    <a:pt x="3994" y="2853"/>
                    <a:pt x="3846" y="2705"/>
                    <a:pt x="3846" y="2568"/>
                  </a:cubicBezTo>
                  <a:lnTo>
                    <a:pt x="3846" y="2568"/>
                  </a:lnTo>
                  <a:cubicBezTo>
                    <a:pt x="3846" y="2568"/>
                    <a:pt x="3994" y="2568"/>
                    <a:pt x="3994" y="2705"/>
                  </a:cubicBezTo>
                  <a:cubicBezTo>
                    <a:pt x="4131" y="2705"/>
                    <a:pt x="4280" y="2853"/>
                    <a:pt x="4417" y="3138"/>
                  </a:cubicBezTo>
                  <a:lnTo>
                    <a:pt x="4417" y="3561"/>
                  </a:lnTo>
                  <a:lnTo>
                    <a:pt x="4417" y="4417"/>
                  </a:lnTo>
                  <a:cubicBezTo>
                    <a:pt x="4417" y="4280"/>
                    <a:pt x="4565" y="4280"/>
                    <a:pt x="4565" y="4131"/>
                  </a:cubicBezTo>
                  <a:lnTo>
                    <a:pt x="4850" y="4131"/>
                  </a:lnTo>
                  <a:cubicBezTo>
                    <a:pt x="4987" y="3846"/>
                    <a:pt x="4987" y="3561"/>
                    <a:pt x="4987" y="3275"/>
                  </a:cubicBezTo>
                  <a:cubicBezTo>
                    <a:pt x="4987" y="2990"/>
                    <a:pt x="4850" y="2705"/>
                    <a:pt x="4702" y="2568"/>
                  </a:cubicBezTo>
                  <a:cubicBezTo>
                    <a:pt x="4850" y="2568"/>
                    <a:pt x="4987" y="2705"/>
                    <a:pt x="4987" y="2853"/>
                  </a:cubicBezTo>
                  <a:cubicBezTo>
                    <a:pt x="4987" y="2283"/>
                    <a:pt x="4987" y="1849"/>
                    <a:pt x="4702" y="1427"/>
                  </a:cubicBezTo>
                  <a:cubicBezTo>
                    <a:pt x="4702" y="1141"/>
                    <a:pt x="4417" y="856"/>
                    <a:pt x="4131" y="708"/>
                  </a:cubicBezTo>
                  <a:cubicBezTo>
                    <a:pt x="3994" y="571"/>
                    <a:pt x="3709" y="571"/>
                    <a:pt x="3424" y="571"/>
                  </a:cubicBezTo>
                  <a:cubicBezTo>
                    <a:pt x="3561" y="571"/>
                    <a:pt x="3709" y="137"/>
                    <a:pt x="38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3" name="Google Shape;1513;p38"/>
            <p:cNvSpPr/>
            <p:nvPr/>
          </p:nvSpPr>
          <p:spPr>
            <a:xfrm>
              <a:off x="7531262" y="2356245"/>
              <a:ext cx="13161" cy="19465"/>
            </a:xfrm>
            <a:custGeom>
              <a:avLst/>
              <a:gdLst/>
              <a:ahLst/>
              <a:cxnLst/>
              <a:rect l="l" t="t" r="r" b="b"/>
              <a:pathLst>
                <a:path w="286" h="423" extrusionOk="0">
                  <a:moveTo>
                    <a:pt x="286" y="1"/>
                  </a:moveTo>
                  <a:cubicBezTo>
                    <a:pt x="149" y="1"/>
                    <a:pt x="149" y="1"/>
                    <a:pt x="1" y="138"/>
                  </a:cubicBezTo>
                  <a:cubicBezTo>
                    <a:pt x="1" y="286"/>
                    <a:pt x="149" y="423"/>
                    <a:pt x="149" y="423"/>
                  </a:cubicBezTo>
                  <a:cubicBezTo>
                    <a:pt x="286" y="423"/>
                    <a:pt x="286" y="286"/>
                    <a:pt x="286" y="138"/>
                  </a:cubicBezTo>
                  <a:lnTo>
                    <a:pt x="28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4" name="Google Shape;1514;p38"/>
            <p:cNvSpPr/>
            <p:nvPr/>
          </p:nvSpPr>
          <p:spPr>
            <a:xfrm>
              <a:off x="7426247" y="2325458"/>
              <a:ext cx="52552" cy="17717"/>
            </a:xfrm>
            <a:custGeom>
              <a:avLst/>
              <a:gdLst/>
              <a:ahLst/>
              <a:cxnLst/>
              <a:rect l="l" t="t" r="r" b="b"/>
              <a:pathLst>
                <a:path w="1142" h="385" extrusionOk="0">
                  <a:moveTo>
                    <a:pt x="589" y="1"/>
                  </a:moveTo>
                  <a:cubicBezTo>
                    <a:pt x="382" y="1"/>
                    <a:pt x="166" y="70"/>
                    <a:pt x="0" y="236"/>
                  </a:cubicBezTo>
                  <a:cubicBezTo>
                    <a:pt x="0" y="384"/>
                    <a:pt x="148" y="384"/>
                    <a:pt x="148" y="384"/>
                  </a:cubicBezTo>
                  <a:cubicBezTo>
                    <a:pt x="229" y="216"/>
                    <a:pt x="414" y="147"/>
                    <a:pt x="579" y="147"/>
                  </a:cubicBezTo>
                  <a:cubicBezTo>
                    <a:pt x="694" y="147"/>
                    <a:pt x="800" y="180"/>
                    <a:pt x="856" y="236"/>
                  </a:cubicBezTo>
                  <a:cubicBezTo>
                    <a:pt x="1004" y="236"/>
                    <a:pt x="1141" y="236"/>
                    <a:pt x="1004" y="99"/>
                  </a:cubicBezTo>
                  <a:cubicBezTo>
                    <a:pt x="885" y="37"/>
                    <a:pt x="739" y="1"/>
                    <a:pt x="5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5" name="Google Shape;1515;p38"/>
            <p:cNvSpPr/>
            <p:nvPr/>
          </p:nvSpPr>
          <p:spPr>
            <a:xfrm>
              <a:off x="7518147" y="2325458"/>
              <a:ext cx="46248" cy="16014"/>
            </a:xfrm>
            <a:custGeom>
              <a:avLst/>
              <a:gdLst/>
              <a:ahLst/>
              <a:cxnLst/>
              <a:rect l="l" t="t" r="r" b="b"/>
              <a:pathLst>
                <a:path w="1005" h="348" extrusionOk="0">
                  <a:moveTo>
                    <a:pt x="478" y="1"/>
                  </a:moveTo>
                  <a:cubicBezTo>
                    <a:pt x="338" y="1"/>
                    <a:pt x="182" y="37"/>
                    <a:pt x="0" y="99"/>
                  </a:cubicBezTo>
                  <a:lnTo>
                    <a:pt x="149" y="236"/>
                  </a:lnTo>
                  <a:cubicBezTo>
                    <a:pt x="286" y="99"/>
                    <a:pt x="571" y="99"/>
                    <a:pt x="719" y="99"/>
                  </a:cubicBezTo>
                  <a:cubicBezTo>
                    <a:pt x="719" y="236"/>
                    <a:pt x="856" y="236"/>
                    <a:pt x="856" y="236"/>
                  </a:cubicBezTo>
                  <a:cubicBezTo>
                    <a:pt x="856" y="310"/>
                    <a:pt x="893" y="347"/>
                    <a:pt x="930" y="347"/>
                  </a:cubicBezTo>
                  <a:cubicBezTo>
                    <a:pt x="967" y="347"/>
                    <a:pt x="1004" y="310"/>
                    <a:pt x="1004" y="236"/>
                  </a:cubicBezTo>
                  <a:cubicBezTo>
                    <a:pt x="839" y="70"/>
                    <a:pt x="673" y="1"/>
                    <a:pt x="4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6" name="Google Shape;1516;p38"/>
            <p:cNvSpPr/>
            <p:nvPr/>
          </p:nvSpPr>
          <p:spPr>
            <a:xfrm>
              <a:off x="7452478" y="2356245"/>
              <a:ext cx="13161" cy="19465"/>
            </a:xfrm>
            <a:custGeom>
              <a:avLst/>
              <a:gdLst/>
              <a:ahLst/>
              <a:cxnLst/>
              <a:rect l="l" t="t" r="r" b="b"/>
              <a:pathLst>
                <a:path w="286" h="423" extrusionOk="0">
                  <a:moveTo>
                    <a:pt x="149" y="1"/>
                  </a:moveTo>
                  <a:cubicBezTo>
                    <a:pt x="1" y="1"/>
                    <a:pt x="1" y="1"/>
                    <a:pt x="1" y="138"/>
                  </a:cubicBezTo>
                  <a:cubicBezTo>
                    <a:pt x="1" y="286"/>
                    <a:pt x="149" y="423"/>
                    <a:pt x="149" y="423"/>
                  </a:cubicBezTo>
                  <a:cubicBezTo>
                    <a:pt x="286" y="423"/>
                    <a:pt x="286" y="286"/>
                    <a:pt x="286" y="138"/>
                  </a:cubicBezTo>
                  <a:cubicBezTo>
                    <a:pt x="286" y="1"/>
                    <a:pt x="286" y="1"/>
                    <a:pt x="1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7" name="Google Shape;1517;p38"/>
            <p:cNvSpPr/>
            <p:nvPr/>
          </p:nvSpPr>
          <p:spPr>
            <a:xfrm>
              <a:off x="7472450" y="2428218"/>
              <a:ext cx="45741" cy="33133"/>
            </a:xfrm>
            <a:custGeom>
              <a:avLst/>
              <a:gdLst/>
              <a:ahLst/>
              <a:cxnLst/>
              <a:rect l="l" t="t" r="r" b="b"/>
              <a:pathLst>
                <a:path w="994" h="720" extrusionOk="0">
                  <a:moveTo>
                    <a:pt x="286" y="0"/>
                  </a:moveTo>
                  <a:cubicBezTo>
                    <a:pt x="137" y="0"/>
                    <a:pt x="137" y="0"/>
                    <a:pt x="137" y="149"/>
                  </a:cubicBezTo>
                  <a:cubicBezTo>
                    <a:pt x="0" y="434"/>
                    <a:pt x="286" y="719"/>
                    <a:pt x="571" y="719"/>
                  </a:cubicBezTo>
                  <a:cubicBezTo>
                    <a:pt x="856" y="719"/>
                    <a:pt x="993" y="285"/>
                    <a:pt x="993" y="149"/>
                  </a:cubicBezTo>
                  <a:cubicBezTo>
                    <a:pt x="993" y="99"/>
                    <a:pt x="978" y="83"/>
                    <a:pt x="947" y="83"/>
                  </a:cubicBezTo>
                  <a:cubicBezTo>
                    <a:pt x="885" y="83"/>
                    <a:pt x="761" y="149"/>
                    <a:pt x="571" y="149"/>
                  </a:cubicBezTo>
                  <a:cubicBezTo>
                    <a:pt x="423" y="149"/>
                    <a:pt x="286" y="149"/>
                    <a:pt x="286" y="0"/>
                  </a:cubicBezTo>
                  <a:close/>
                </a:path>
              </a:pathLst>
            </a:custGeom>
            <a:solidFill>
              <a:srgbClr val="F8F5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8" name="Google Shape;1518;p38"/>
            <p:cNvSpPr/>
            <p:nvPr/>
          </p:nvSpPr>
          <p:spPr>
            <a:xfrm>
              <a:off x="7419943" y="2395637"/>
              <a:ext cx="45695" cy="19465"/>
            </a:xfrm>
            <a:custGeom>
              <a:avLst/>
              <a:gdLst/>
              <a:ahLst/>
              <a:cxnLst/>
              <a:rect l="l" t="t" r="r" b="b"/>
              <a:pathLst>
                <a:path w="993" h="423" extrusionOk="0">
                  <a:moveTo>
                    <a:pt x="422" y="1"/>
                  </a:moveTo>
                  <a:cubicBezTo>
                    <a:pt x="285" y="1"/>
                    <a:pt x="0" y="1"/>
                    <a:pt x="0" y="138"/>
                  </a:cubicBezTo>
                  <a:cubicBezTo>
                    <a:pt x="0" y="286"/>
                    <a:pt x="285" y="423"/>
                    <a:pt x="422" y="423"/>
                  </a:cubicBezTo>
                  <a:cubicBezTo>
                    <a:pt x="708" y="423"/>
                    <a:pt x="856" y="286"/>
                    <a:pt x="856" y="138"/>
                  </a:cubicBezTo>
                  <a:cubicBezTo>
                    <a:pt x="993" y="138"/>
                    <a:pt x="708" y="1"/>
                    <a:pt x="422" y="1"/>
                  </a:cubicBezTo>
                  <a:close/>
                </a:path>
              </a:pathLst>
            </a:custGeom>
            <a:solidFill>
              <a:srgbClr val="D868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9" name="Google Shape;1519;p38"/>
            <p:cNvSpPr/>
            <p:nvPr/>
          </p:nvSpPr>
          <p:spPr>
            <a:xfrm>
              <a:off x="7531262" y="2395637"/>
              <a:ext cx="39437" cy="22318"/>
            </a:xfrm>
            <a:custGeom>
              <a:avLst/>
              <a:gdLst/>
              <a:ahLst/>
              <a:cxnLst/>
              <a:rect l="l" t="t" r="r" b="b"/>
              <a:pathLst>
                <a:path w="857" h="485" extrusionOk="0">
                  <a:moveTo>
                    <a:pt x="434" y="1"/>
                  </a:moveTo>
                  <a:cubicBezTo>
                    <a:pt x="286" y="1"/>
                    <a:pt x="1" y="138"/>
                    <a:pt x="1" y="286"/>
                  </a:cubicBezTo>
                  <a:cubicBezTo>
                    <a:pt x="1" y="423"/>
                    <a:pt x="149" y="423"/>
                    <a:pt x="434" y="423"/>
                  </a:cubicBezTo>
                  <a:cubicBezTo>
                    <a:pt x="518" y="467"/>
                    <a:pt x="590" y="485"/>
                    <a:pt x="648" y="485"/>
                  </a:cubicBezTo>
                  <a:cubicBezTo>
                    <a:pt x="788" y="485"/>
                    <a:pt x="856" y="382"/>
                    <a:pt x="856" y="286"/>
                  </a:cubicBezTo>
                  <a:cubicBezTo>
                    <a:pt x="856" y="138"/>
                    <a:pt x="719" y="1"/>
                    <a:pt x="434" y="1"/>
                  </a:cubicBezTo>
                  <a:close/>
                </a:path>
              </a:pathLst>
            </a:custGeom>
            <a:solidFill>
              <a:srgbClr val="D868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0" name="Google Shape;1520;p38"/>
            <p:cNvSpPr/>
            <p:nvPr/>
          </p:nvSpPr>
          <p:spPr>
            <a:xfrm>
              <a:off x="7498681" y="2369360"/>
              <a:ext cx="19511" cy="39437"/>
            </a:xfrm>
            <a:custGeom>
              <a:avLst/>
              <a:gdLst/>
              <a:ahLst/>
              <a:cxnLst/>
              <a:rect l="l" t="t" r="r" b="b"/>
              <a:pathLst>
                <a:path w="424" h="857" extrusionOk="0">
                  <a:moveTo>
                    <a:pt x="1" y="1"/>
                  </a:moveTo>
                  <a:lnTo>
                    <a:pt x="1" y="138"/>
                  </a:lnTo>
                  <a:lnTo>
                    <a:pt x="1" y="286"/>
                  </a:lnTo>
                  <a:lnTo>
                    <a:pt x="1" y="423"/>
                  </a:lnTo>
                  <a:lnTo>
                    <a:pt x="138" y="423"/>
                  </a:lnTo>
                  <a:lnTo>
                    <a:pt x="138" y="286"/>
                  </a:lnTo>
                  <a:lnTo>
                    <a:pt x="138" y="138"/>
                  </a:lnTo>
                  <a:cubicBezTo>
                    <a:pt x="138" y="138"/>
                    <a:pt x="1" y="138"/>
                    <a:pt x="1" y="1"/>
                  </a:cubicBezTo>
                  <a:close/>
                  <a:moveTo>
                    <a:pt x="138" y="423"/>
                  </a:moveTo>
                  <a:lnTo>
                    <a:pt x="138" y="572"/>
                  </a:lnTo>
                  <a:lnTo>
                    <a:pt x="245" y="670"/>
                  </a:lnTo>
                  <a:lnTo>
                    <a:pt x="245" y="670"/>
                  </a:lnTo>
                  <a:cubicBezTo>
                    <a:pt x="201" y="709"/>
                    <a:pt x="138" y="709"/>
                    <a:pt x="138" y="709"/>
                  </a:cubicBezTo>
                  <a:cubicBezTo>
                    <a:pt x="138" y="709"/>
                    <a:pt x="138" y="857"/>
                    <a:pt x="1" y="857"/>
                  </a:cubicBezTo>
                  <a:lnTo>
                    <a:pt x="138" y="857"/>
                  </a:lnTo>
                  <a:cubicBezTo>
                    <a:pt x="286" y="857"/>
                    <a:pt x="286" y="709"/>
                    <a:pt x="286" y="709"/>
                  </a:cubicBezTo>
                  <a:lnTo>
                    <a:pt x="423" y="709"/>
                  </a:lnTo>
                  <a:cubicBezTo>
                    <a:pt x="286" y="572"/>
                    <a:pt x="286" y="572"/>
                    <a:pt x="286" y="423"/>
                  </a:cubicBezTo>
                  <a:close/>
                </a:path>
              </a:pathLst>
            </a:custGeom>
            <a:solidFill>
              <a:srgbClr val="BC3C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1" name="Google Shape;1521;p38"/>
            <p:cNvSpPr/>
            <p:nvPr/>
          </p:nvSpPr>
          <p:spPr>
            <a:xfrm>
              <a:off x="7459335" y="2480725"/>
              <a:ext cx="78782" cy="19189"/>
            </a:xfrm>
            <a:custGeom>
              <a:avLst/>
              <a:gdLst/>
              <a:ahLst/>
              <a:cxnLst/>
              <a:rect l="l" t="t" r="r" b="b"/>
              <a:pathLst>
                <a:path w="1712" h="417" extrusionOk="0">
                  <a:moveTo>
                    <a:pt x="0" y="0"/>
                  </a:moveTo>
                  <a:lnTo>
                    <a:pt x="0" y="149"/>
                  </a:lnTo>
                  <a:cubicBezTo>
                    <a:pt x="191" y="340"/>
                    <a:pt x="471" y="416"/>
                    <a:pt x="761" y="416"/>
                  </a:cubicBezTo>
                  <a:cubicBezTo>
                    <a:pt x="1111" y="416"/>
                    <a:pt x="1475" y="305"/>
                    <a:pt x="1712" y="149"/>
                  </a:cubicBezTo>
                  <a:lnTo>
                    <a:pt x="1712" y="0"/>
                  </a:lnTo>
                  <a:cubicBezTo>
                    <a:pt x="1398" y="157"/>
                    <a:pt x="1084" y="273"/>
                    <a:pt x="770" y="273"/>
                  </a:cubicBezTo>
                  <a:cubicBezTo>
                    <a:pt x="514" y="273"/>
                    <a:pt x="257" y="195"/>
                    <a:pt x="0" y="0"/>
                  </a:cubicBezTo>
                  <a:close/>
                </a:path>
              </a:pathLst>
            </a:custGeom>
            <a:solidFill>
              <a:srgbClr val="D868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2" name="Google Shape;1522;p38"/>
            <p:cNvSpPr/>
            <p:nvPr/>
          </p:nvSpPr>
          <p:spPr>
            <a:xfrm>
              <a:off x="7137388" y="3005891"/>
              <a:ext cx="13161" cy="20018"/>
            </a:xfrm>
            <a:custGeom>
              <a:avLst/>
              <a:gdLst/>
              <a:ahLst/>
              <a:cxnLst/>
              <a:rect l="l" t="t" r="r" b="b"/>
              <a:pathLst>
                <a:path w="286" h="435" extrusionOk="0">
                  <a:moveTo>
                    <a:pt x="0" y="1"/>
                  </a:moveTo>
                  <a:cubicBezTo>
                    <a:pt x="0" y="149"/>
                    <a:pt x="149" y="434"/>
                    <a:pt x="286" y="434"/>
                  </a:cubicBezTo>
                  <a:cubicBezTo>
                    <a:pt x="149" y="286"/>
                    <a:pt x="149" y="149"/>
                    <a:pt x="0" y="1"/>
                  </a:cubicBezTo>
                  <a:close/>
                </a:path>
              </a:pathLst>
            </a:custGeom>
            <a:solidFill>
              <a:srgbClr val="D868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3" name="Google Shape;1523;p38"/>
            <p:cNvSpPr/>
            <p:nvPr/>
          </p:nvSpPr>
          <p:spPr>
            <a:xfrm>
              <a:off x="7183590" y="2763280"/>
              <a:ext cx="13161" cy="26276"/>
            </a:xfrm>
            <a:custGeom>
              <a:avLst/>
              <a:gdLst/>
              <a:ahLst/>
              <a:cxnLst/>
              <a:rect l="l" t="t" r="r" b="b"/>
              <a:pathLst>
                <a:path w="286" h="571" extrusionOk="0">
                  <a:moveTo>
                    <a:pt x="138" y="0"/>
                  </a:moveTo>
                  <a:lnTo>
                    <a:pt x="138" y="0"/>
                  </a:lnTo>
                  <a:cubicBezTo>
                    <a:pt x="1" y="137"/>
                    <a:pt x="138" y="422"/>
                    <a:pt x="286" y="571"/>
                  </a:cubicBezTo>
                  <a:lnTo>
                    <a:pt x="286" y="285"/>
                  </a:lnTo>
                  <a:cubicBezTo>
                    <a:pt x="138" y="137"/>
                    <a:pt x="138" y="137"/>
                    <a:pt x="138" y="0"/>
                  </a:cubicBezTo>
                  <a:close/>
                </a:path>
              </a:pathLst>
            </a:custGeom>
            <a:solidFill>
              <a:srgbClr val="D868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4" name="Google Shape;1524;p38"/>
            <p:cNvSpPr/>
            <p:nvPr/>
          </p:nvSpPr>
          <p:spPr>
            <a:xfrm>
              <a:off x="7761309" y="2756423"/>
              <a:ext cx="32580" cy="33133"/>
            </a:xfrm>
            <a:custGeom>
              <a:avLst/>
              <a:gdLst/>
              <a:ahLst/>
              <a:cxnLst/>
              <a:rect l="l" t="t" r="r" b="b"/>
              <a:pathLst>
                <a:path w="708" h="720" extrusionOk="0">
                  <a:moveTo>
                    <a:pt x="571" y="1"/>
                  </a:moveTo>
                  <a:cubicBezTo>
                    <a:pt x="422" y="286"/>
                    <a:pt x="285" y="571"/>
                    <a:pt x="0" y="720"/>
                  </a:cubicBezTo>
                  <a:cubicBezTo>
                    <a:pt x="285" y="571"/>
                    <a:pt x="571" y="434"/>
                    <a:pt x="708" y="149"/>
                  </a:cubicBezTo>
                  <a:cubicBezTo>
                    <a:pt x="708" y="1"/>
                    <a:pt x="571" y="1"/>
                    <a:pt x="571" y="1"/>
                  </a:cubicBezTo>
                  <a:close/>
                </a:path>
              </a:pathLst>
            </a:custGeom>
            <a:solidFill>
              <a:srgbClr val="D868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5" name="Google Shape;1525;p38"/>
            <p:cNvSpPr/>
            <p:nvPr/>
          </p:nvSpPr>
          <p:spPr>
            <a:xfrm>
              <a:off x="7769869" y="3055591"/>
              <a:ext cx="17717" cy="16014"/>
            </a:xfrm>
            <a:custGeom>
              <a:avLst/>
              <a:gdLst/>
              <a:ahLst/>
              <a:cxnLst/>
              <a:rect l="l" t="t" r="r" b="b"/>
              <a:pathLst>
                <a:path w="385" h="348" extrusionOk="0">
                  <a:moveTo>
                    <a:pt x="66" y="1"/>
                  </a:moveTo>
                  <a:cubicBezTo>
                    <a:pt x="33" y="1"/>
                    <a:pt x="0" y="62"/>
                    <a:pt x="99" y="62"/>
                  </a:cubicBezTo>
                  <a:cubicBezTo>
                    <a:pt x="99" y="16"/>
                    <a:pt x="83" y="1"/>
                    <a:pt x="66" y="1"/>
                  </a:cubicBezTo>
                  <a:close/>
                  <a:moveTo>
                    <a:pt x="99" y="62"/>
                  </a:moveTo>
                  <a:cubicBezTo>
                    <a:pt x="99" y="210"/>
                    <a:pt x="236" y="210"/>
                    <a:pt x="385" y="347"/>
                  </a:cubicBezTo>
                  <a:lnTo>
                    <a:pt x="385" y="210"/>
                  </a:lnTo>
                  <a:cubicBezTo>
                    <a:pt x="385" y="210"/>
                    <a:pt x="236" y="62"/>
                    <a:pt x="99" y="62"/>
                  </a:cubicBezTo>
                  <a:close/>
                </a:path>
              </a:pathLst>
            </a:custGeom>
            <a:solidFill>
              <a:srgbClr val="D868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6" name="Google Shape;1526;p38"/>
            <p:cNvSpPr/>
            <p:nvPr/>
          </p:nvSpPr>
          <p:spPr>
            <a:xfrm>
              <a:off x="7084880" y="3307866"/>
              <a:ext cx="19972" cy="13161"/>
            </a:xfrm>
            <a:custGeom>
              <a:avLst/>
              <a:gdLst/>
              <a:ahLst/>
              <a:cxnLst/>
              <a:rect l="l" t="t" r="r" b="b"/>
              <a:pathLst>
                <a:path w="434" h="286" extrusionOk="0">
                  <a:moveTo>
                    <a:pt x="0" y="0"/>
                  </a:moveTo>
                  <a:cubicBezTo>
                    <a:pt x="0" y="149"/>
                    <a:pt x="149" y="286"/>
                    <a:pt x="285" y="286"/>
                  </a:cubicBezTo>
                  <a:cubicBezTo>
                    <a:pt x="434" y="149"/>
                    <a:pt x="285" y="149"/>
                    <a:pt x="285" y="149"/>
                  </a:cubicBezTo>
                  <a:cubicBezTo>
                    <a:pt x="149" y="149"/>
                    <a:pt x="149" y="149"/>
                    <a:pt x="0" y="0"/>
                  </a:cubicBezTo>
                  <a:close/>
                </a:path>
              </a:pathLst>
            </a:custGeom>
            <a:solidFill>
              <a:srgbClr val="D868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7" name="Google Shape;1527;p38"/>
            <p:cNvSpPr/>
            <p:nvPr/>
          </p:nvSpPr>
          <p:spPr>
            <a:xfrm>
              <a:off x="7879440" y="3307866"/>
              <a:ext cx="19511" cy="13161"/>
            </a:xfrm>
            <a:custGeom>
              <a:avLst/>
              <a:gdLst/>
              <a:ahLst/>
              <a:cxnLst/>
              <a:rect l="l" t="t" r="r" b="b"/>
              <a:pathLst>
                <a:path w="424" h="286" extrusionOk="0">
                  <a:moveTo>
                    <a:pt x="286" y="0"/>
                  </a:moveTo>
                  <a:cubicBezTo>
                    <a:pt x="286" y="0"/>
                    <a:pt x="138" y="149"/>
                    <a:pt x="1" y="149"/>
                  </a:cubicBezTo>
                  <a:cubicBezTo>
                    <a:pt x="1" y="286"/>
                    <a:pt x="1" y="286"/>
                    <a:pt x="138" y="286"/>
                  </a:cubicBezTo>
                  <a:cubicBezTo>
                    <a:pt x="138" y="149"/>
                    <a:pt x="286" y="149"/>
                    <a:pt x="423" y="0"/>
                  </a:cubicBezTo>
                  <a:close/>
                </a:path>
              </a:pathLst>
            </a:custGeom>
            <a:solidFill>
              <a:srgbClr val="D868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8" name="Google Shape;1528;p38"/>
            <p:cNvSpPr/>
            <p:nvPr/>
          </p:nvSpPr>
          <p:spPr>
            <a:xfrm>
              <a:off x="7328319" y="3032674"/>
              <a:ext cx="163592" cy="67876"/>
            </a:xfrm>
            <a:custGeom>
              <a:avLst/>
              <a:gdLst/>
              <a:ahLst/>
              <a:cxnLst/>
              <a:rect l="l" t="t" r="r" b="b"/>
              <a:pathLst>
                <a:path w="3555" h="1475" extrusionOk="0">
                  <a:moveTo>
                    <a:pt x="199" y="0"/>
                  </a:moveTo>
                  <a:cubicBezTo>
                    <a:pt x="1" y="0"/>
                    <a:pt x="450" y="454"/>
                    <a:pt x="565" y="560"/>
                  </a:cubicBezTo>
                  <a:cubicBezTo>
                    <a:pt x="850" y="845"/>
                    <a:pt x="987" y="993"/>
                    <a:pt x="1421" y="1130"/>
                  </a:cubicBezTo>
                  <a:cubicBezTo>
                    <a:pt x="1729" y="1339"/>
                    <a:pt x="2196" y="1474"/>
                    <a:pt x="2647" y="1474"/>
                  </a:cubicBezTo>
                  <a:cubicBezTo>
                    <a:pt x="2814" y="1474"/>
                    <a:pt x="2979" y="1456"/>
                    <a:pt x="3132" y="1416"/>
                  </a:cubicBezTo>
                  <a:lnTo>
                    <a:pt x="3418" y="1416"/>
                  </a:lnTo>
                  <a:cubicBezTo>
                    <a:pt x="3555" y="1279"/>
                    <a:pt x="3418" y="993"/>
                    <a:pt x="3269" y="845"/>
                  </a:cubicBezTo>
                  <a:cubicBezTo>
                    <a:pt x="3132" y="708"/>
                    <a:pt x="2847" y="708"/>
                    <a:pt x="2562" y="708"/>
                  </a:cubicBezTo>
                  <a:cubicBezTo>
                    <a:pt x="2276" y="708"/>
                    <a:pt x="1843" y="560"/>
                    <a:pt x="1557" y="560"/>
                  </a:cubicBezTo>
                  <a:cubicBezTo>
                    <a:pt x="1135" y="423"/>
                    <a:pt x="850" y="274"/>
                    <a:pt x="565" y="137"/>
                  </a:cubicBezTo>
                  <a:cubicBezTo>
                    <a:pt x="370" y="39"/>
                    <a:pt x="257" y="0"/>
                    <a:pt x="1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29" name="Google Shape;1529;p38"/>
            <p:cNvSpPr/>
            <p:nvPr/>
          </p:nvSpPr>
          <p:spPr>
            <a:xfrm>
              <a:off x="7577465" y="2986471"/>
              <a:ext cx="78828" cy="45741"/>
            </a:xfrm>
            <a:custGeom>
              <a:avLst/>
              <a:gdLst/>
              <a:ahLst/>
              <a:cxnLst/>
              <a:rect l="l" t="t" r="r" b="b"/>
              <a:pathLst>
                <a:path w="1713" h="994" extrusionOk="0">
                  <a:moveTo>
                    <a:pt x="1713" y="0"/>
                  </a:moveTo>
                  <a:cubicBezTo>
                    <a:pt x="1564" y="0"/>
                    <a:pt x="1427" y="137"/>
                    <a:pt x="1279" y="286"/>
                  </a:cubicBezTo>
                  <a:cubicBezTo>
                    <a:pt x="1142" y="286"/>
                    <a:pt x="994" y="423"/>
                    <a:pt x="857" y="423"/>
                  </a:cubicBezTo>
                  <a:lnTo>
                    <a:pt x="571" y="708"/>
                  </a:lnTo>
                  <a:lnTo>
                    <a:pt x="1" y="708"/>
                  </a:lnTo>
                  <a:cubicBezTo>
                    <a:pt x="1" y="856"/>
                    <a:pt x="1" y="856"/>
                    <a:pt x="138" y="856"/>
                  </a:cubicBezTo>
                  <a:cubicBezTo>
                    <a:pt x="138" y="993"/>
                    <a:pt x="138" y="993"/>
                    <a:pt x="286" y="993"/>
                  </a:cubicBezTo>
                  <a:cubicBezTo>
                    <a:pt x="286" y="993"/>
                    <a:pt x="423" y="856"/>
                    <a:pt x="571" y="856"/>
                  </a:cubicBezTo>
                  <a:cubicBezTo>
                    <a:pt x="857" y="708"/>
                    <a:pt x="1279" y="571"/>
                    <a:pt x="1564" y="286"/>
                  </a:cubicBezTo>
                  <a:cubicBezTo>
                    <a:pt x="1564" y="137"/>
                    <a:pt x="1713" y="137"/>
                    <a:pt x="17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30" name="Google Shape;1530;p38"/>
            <p:cNvSpPr/>
            <p:nvPr/>
          </p:nvSpPr>
          <p:spPr>
            <a:xfrm>
              <a:off x="7452478" y="3445968"/>
              <a:ext cx="65713" cy="27933"/>
            </a:xfrm>
            <a:custGeom>
              <a:avLst/>
              <a:gdLst/>
              <a:ahLst/>
              <a:cxnLst/>
              <a:rect l="l" t="t" r="r" b="b"/>
              <a:pathLst>
                <a:path w="1428" h="607" extrusionOk="0">
                  <a:moveTo>
                    <a:pt x="1" y="1"/>
                  </a:moveTo>
                  <a:cubicBezTo>
                    <a:pt x="237" y="350"/>
                    <a:pt x="770" y="606"/>
                    <a:pt x="1186" y="606"/>
                  </a:cubicBezTo>
                  <a:cubicBezTo>
                    <a:pt x="1273" y="606"/>
                    <a:pt x="1355" y="595"/>
                    <a:pt x="1427" y="572"/>
                  </a:cubicBezTo>
                  <a:cubicBezTo>
                    <a:pt x="1142" y="572"/>
                    <a:pt x="1005" y="423"/>
                    <a:pt x="720" y="423"/>
                  </a:cubicBezTo>
                  <a:cubicBezTo>
                    <a:pt x="434" y="423"/>
                    <a:pt x="286" y="286"/>
                    <a:pt x="14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531" name="Google Shape;1531;p38"/>
          <p:cNvSpPr txBox="1">
            <a:spLocks noGrp="1"/>
          </p:cNvSpPr>
          <p:nvPr>
            <p:ph type="subTitle" idx="1"/>
          </p:nvPr>
        </p:nvSpPr>
        <p:spPr>
          <a:xfrm>
            <a:off x="3749775" y="1495675"/>
            <a:ext cx="4669500" cy="1917000"/>
          </a:xfrm>
          <a:prstGeom prst="rect">
            <a:avLst/>
          </a:prstGeom>
        </p:spPr>
        <p:txBody>
          <a:bodyPr spcFirstLastPara="1" wrap="square" lIns="91425" tIns="91425" rIns="91425" bIns="91425" anchor="t" anchorCtr="0">
            <a:noAutofit/>
          </a:bodyPr>
          <a:lstStyle/>
          <a:p>
            <a:pPr marL="0" indent="0" algn="l"/>
            <a:r>
              <a:rPr lang="en" dirty="0"/>
              <a:t>The idea of the app came from two main motives</a:t>
            </a:r>
            <a:r>
              <a:rPr lang="en" dirty="0" smtClean="0"/>
              <a:t>:</a:t>
            </a:r>
          </a:p>
          <a:p>
            <a:pPr marL="0" indent="0" algn="l"/>
            <a:r>
              <a:rPr lang="en" dirty="0" smtClean="0"/>
              <a:t>The </a:t>
            </a:r>
            <a:r>
              <a:rPr lang="en" dirty="0"/>
              <a:t>trend of adopting a healthy </a:t>
            </a:r>
            <a:r>
              <a:rPr lang="en" dirty="0" smtClean="0"/>
              <a:t>lifestyle.</a:t>
            </a:r>
          </a:p>
          <a:p>
            <a:pPr marL="0" indent="0" algn="l"/>
            <a:r>
              <a:rPr lang="en" dirty="0" smtClean="0"/>
              <a:t>Including </a:t>
            </a:r>
            <a:r>
              <a:rPr lang="en" dirty="0"/>
              <a:t>healthy diet and exercising.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248"/>
        <p:cNvGrpSpPr/>
        <p:nvPr/>
      </p:nvGrpSpPr>
      <p:grpSpPr>
        <a:xfrm>
          <a:off x="0" y="0"/>
          <a:ext cx="0" cy="0"/>
          <a:chOff x="0" y="0"/>
          <a:chExt cx="0" cy="0"/>
        </a:xfrm>
      </p:grpSpPr>
      <p:sp>
        <p:nvSpPr>
          <p:cNvPr id="1249" name="Google Shape;1249;p36"/>
          <p:cNvSpPr txBox="1">
            <a:spLocks noGrp="1"/>
          </p:cNvSpPr>
          <p:nvPr>
            <p:ph type="subTitle" idx="1"/>
          </p:nvPr>
        </p:nvSpPr>
        <p:spPr>
          <a:xfrm>
            <a:off x="3210275" y="1225888"/>
            <a:ext cx="5440037" cy="3583424"/>
          </a:xfrm>
          <a:prstGeom prst="rect">
            <a:avLst/>
          </a:prstGeom>
        </p:spPr>
        <p:txBody>
          <a:bodyPr spcFirstLastPara="1" wrap="square" lIns="91425" tIns="91425" rIns="91425" bIns="91425" anchor="ctr" anchorCtr="0">
            <a:noAutofit/>
          </a:bodyPr>
          <a:lstStyle/>
          <a:p>
            <a:pPr indent="0" algn="just"/>
            <a:r>
              <a:rPr lang="en" dirty="0"/>
              <a:t>The idea of the project is to create a cross-platform application for health support. The application included mainly two main concepts: Healthy diet and </a:t>
            </a:r>
            <a:r>
              <a:rPr lang="en" b="1" dirty="0"/>
              <a:t>exercising</a:t>
            </a:r>
            <a:r>
              <a:rPr lang="en" dirty="0"/>
              <a:t>. We merged between the two concepts to create a comprehensive app that combines the two main elements for a healthy lifestyle. Moreover, we added two more ideas: Water tracking, and vital signs. </a:t>
            </a:r>
            <a:endParaRPr lang="en-US" dirty="0"/>
          </a:p>
        </p:txBody>
      </p:sp>
      <p:sp>
        <p:nvSpPr>
          <p:cNvPr id="1250" name="Google Shape;1250;p36"/>
          <p:cNvSpPr txBox="1">
            <a:spLocks noGrp="1"/>
          </p:cNvSpPr>
          <p:nvPr>
            <p:ph type="ctrTitle"/>
          </p:nvPr>
        </p:nvSpPr>
        <p:spPr>
          <a:xfrm>
            <a:off x="3657600" y="1124397"/>
            <a:ext cx="4231112" cy="614100"/>
          </a:xfrm>
          <a:prstGeom prst="rect">
            <a:avLst/>
          </a:prstGeom>
        </p:spPr>
        <p:txBody>
          <a:bodyPr spcFirstLastPara="1" wrap="square" lIns="91425" tIns="91425" rIns="91425" bIns="91425" anchor="ctr" anchorCtr="0">
            <a:noAutofit/>
          </a:bodyPr>
          <a:lstStyle/>
          <a:p>
            <a:pPr algn="l"/>
            <a:r>
              <a:rPr lang="en" sz="3200" dirty="0">
                <a:solidFill>
                  <a:schemeClr val="dk2"/>
                </a:solidFill>
              </a:rPr>
              <a:t>About the project</a:t>
            </a:r>
            <a:endParaRPr lang="en-US" sz="3200" dirty="0">
              <a:solidFill>
                <a:schemeClr val="dk2"/>
              </a:solidFill>
            </a:endParaRPr>
          </a:p>
        </p:txBody>
      </p:sp>
      <p:grpSp>
        <p:nvGrpSpPr>
          <p:cNvPr id="1251" name="Google Shape;1251;p36"/>
          <p:cNvGrpSpPr/>
          <p:nvPr/>
        </p:nvGrpSpPr>
        <p:grpSpPr>
          <a:xfrm>
            <a:off x="944519" y="932013"/>
            <a:ext cx="1772837" cy="1588071"/>
            <a:chOff x="1195200" y="1511999"/>
            <a:chExt cx="4068079" cy="2911990"/>
          </a:xfrm>
        </p:grpSpPr>
        <p:sp>
          <p:nvSpPr>
            <p:cNvPr id="1252" name="Google Shape;1252;p36"/>
            <p:cNvSpPr/>
            <p:nvPr/>
          </p:nvSpPr>
          <p:spPr>
            <a:xfrm>
              <a:off x="1670119" y="1511999"/>
              <a:ext cx="1415520" cy="1148489"/>
            </a:xfrm>
            <a:custGeom>
              <a:avLst/>
              <a:gdLst/>
              <a:ahLst/>
              <a:cxnLst/>
              <a:rect l="l" t="t" r="r" b="b"/>
              <a:pathLst>
                <a:path w="5052" h="4099" extrusionOk="0">
                  <a:moveTo>
                    <a:pt x="529" y="1"/>
                  </a:moveTo>
                  <a:cubicBezTo>
                    <a:pt x="213" y="1"/>
                    <a:pt x="1" y="249"/>
                    <a:pt x="1" y="532"/>
                  </a:cubicBezTo>
                  <a:lnTo>
                    <a:pt x="1" y="3570"/>
                  </a:lnTo>
                  <a:cubicBezTo>
                    <a:pt x="1" y="3887"/>
                    <a:pt x="213" y="4099"/>
                    <a:pt x="529" y="4099"/>
                  </a:cubicBezTo>
                  <a:lnTo>
                    <a:pt x="4557" y="4099"/>
                  </a:lnTo>
                  <a:cubicBezTo>
                    <a:pt x="4839" y="4099"/>
                    <a:pt x="5051" y="3887"/>
                    <a:pt x="5051" y="3570"/>
                  </a:cubicBezTo>
                  <a:lnTo>
                    <a:pt x="5051" y="532"/>
                  </a:lnTo>
                  <a:cubicBezTo>
                    <a:pt x="5051" y="249"/>
                    <a:pt x="4839" y="1"/>
                    <a:pt x="455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3" name="Google Shape;1253;p36"/>
            <p:cNvSpPr/>
            <p:nvPr/>
          </p:nvSpPr>
          <p:spPr>
            <a:xfrm>
              <a:off x="1670119" y="1511999"/>
              <a:ext cx="564303" cy="367046"/>
            </a:xfrm>
            <a:custGeom>
              <a:avLst/>
              <a:gdLst/>
              <a:ahLst/>
              <a:cxnLst/>
              <a:rect l="l" t="t" r="r" b="b"/>
              <a:pathLst>
                <a:path w="2014" h="1310" extrusionOk="0">
                  <a:moveTo>
                    <a:pt x="529" y="1"/>
                  </a:moveTo>
                  <a:cubicBezTo>
                    <a:pt x="213" y="1"/>
                    <a:pt x="1" y="249"/>
                    <a:pt x="1" y="532"/>
                  </a:cubicBezTo>
                  <a:lnTo>
                    <a:pt x="1" y="1309"/>
                  </a:lnTo>
                  <a:cubicBezTo>
                    <a:pt x="105" y="1239"/>
                    <a:pt x="247" y="1131"/>
                    <a:pt x="354" y="1060"/>
                  </a:cubicBezTo>
                  <a:cubicBezTo>
                    <a:pt x="883" y="707"/>
                    <a:pt x="1448" y="320"/>
                    <a:pt x="201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4" name="Google Shape;1254;p36"/>
            <p:cNvSpPr/>
            <p:nvPr/>
          </p:nvSpPr>
          <p:spPr>
            <a:xfrm>
              <a:off x="2798718" y="1542260"/>
              <a:ext cx="9807" cy="9526"/>
            </a:xfrm>
            <a:custGeom>
              <a:avLst/>
              <a:gdLst/>
              <a:ahLst/>
              <a:cxnLst/>
              <a:rect l="l" t="t" r="r" b="b"/>
              <a:pathLst>
                <a:path w="35" h="34" extrusionOk="0">
                  <a:moveTo>
                    <a:pt x="0" y="0"/>
                  </a:moveTo>
                  <a:lnTo>
                    <a:pt x="0" y="34"/>
                  </a:lnTo>
                  <a:cubicBezTo>
                    <a:pt x="0" y="0"/>
                    <a:pt x="34" y="0"/>
                    <a:pt x="0" y="0"/>
                  </a:cubicBezTo>
                  <a:close/>
                </a:path>
              </a:pathLst>
            </a:custGeom>
            <a:solidFill>
              <a:srgbClr val="D3E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5" name="Google Shape;1255;p36"/>
            <p:cNvSpPr/>
            <p:nvPr/>
          </p:nvSpPr>
          <p:spPr>
            <a:xfrm>
              <a:off x="2451845" y="1621272"/>
              <a:ext cx="633790" cy="1039215"/>
            </a:xfrm>
            <a:custGeom>
              <a:avLst/>
              <a:gdLst/>
              <a:ahLst/>
              <a:cxnLst/>
              <a:rect l="l" t="t" r="r" b="b"/>
              <a:pathLst>
                <a:path w="2262" h="3709" extrusionOk="0">
                  <a:moveTo>
                    <a:pt x="2261" y="1"/>
                  </a:moveTo>
                  <a:cubicBezTo>
                    <a:pt x="2191" y="176"/>
                    <a:pt x="2086" y="317"/>
                    <a:pt x="2016" y="459"/>
                  </a:cubicBezTo>
                  <a:cubicBezTo>
                    <a:pt x="1837" y="707"/>
                    <a:pt x="1696" y="919"/>
                    <a:pt x="1555" y="1165"/>
                  </a:cubicBezTo>
                  <a:cubicBezTo>
                    <a:pt x="1168" y="1838"/>
                    <a:pt x="707" y="2474"/>
                    <a:pt x="320" y="3180"/>
                  </a:cubicBezTo>
                  <a:lnTo>
                    <a:pt x="0" y="3709"/>
                  </a:lnTo>
                  <a:lnTo>
                    <a:pt x="212" y="3709"/>
                  </a:lnTo>
                  <a:cubicBezTo>
                    <a:pt x="354" y="3604"/>
                    <a:pt x="495" y="3533"/>
                    <a:pt x="636" y="3426"/>
                  </a:cubicBezTo>
                  <a:cubicBezTo>
                    <a:pt x="1168" y="3039"/>
                    <a:pt x="1733" y="2615"/>
                    <a:pt x="2261" y="2225"/>
                  </a:cubicBezTo>
                  <a:lnTo>
                    <a:pt x="2261" y="142"/>
                  </a:lnTo>
                  <a:lnTo>
                    <a:pt x="226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6" name="Google Shape;1256;p36"/>
            <p:cNvSpPr/>
            <p:nvPr/>
          </p:nvSpPr>
          <p:spPr>
            <a:xfrm>
              <a:off x="1670119" y="1542260"/>
              <a:ext cx="1138412" cy="1118228"/>
            </a:xfrm>
            <a:custGeom>
              <a:avLst/>
              <a:gdLst/>
              <a:ahLst/>
              <a:cxnLst/>
              <a:rect l="l" t="t" r="r" b="b"/>
              <a:pathLst>
                <a:path w="4063" h="3991" extrusionOk="0">
                  <a:moveTo>
                    <a:pt x="4028" y="0"/>
                  </a:moveTo>
                  <a:cubicBezTo>
                    <a:pt x="4028" y="34"/>
                    <a:pt x="3992" y="34"/>
                    <a:pt x="3958" y="34"/>
                  </a:cubicBezTo>
                  <a:lnTo>
                    <a:pt x="3921" y="71"/>
                  </a:lnTo>
                  <a:cubicBezTo>
                    <a:pt x="3850" y="71"/>
                    <a:pt x="3780" y="105"/>
                    <a:pt x="3709" y="141"/>
                  </a:cubicBezTo>
                  <a:cubicBezTo>
                    <a:pt x="3356" y="283"/>
                    <a:pt x="3039" y="458"/>
                    <a:pt x="2686" y="670"/>
                  </a:cubicBezTo>
                  <a:cubicBezTo>
                    <a:pt x="2333" y="848"/>
                    <a:pt x="1979" y="1094"/>
                    <a:pt x="1626" y="1306"/>
                  </a:cubicBezTo>
                  <a:cubicBezTo>
                    <a:pt x="1589" y="1342"/>
                    <a:pt x="1519" y="1376"/>
                    <a:pt x="1485" y="1413"/>
                  </a:cubicBezTo>
                  <a:cubicBezTo>
                    <a:pt x="1485" y="1413"/>
                    <a:pt x="1448" y="1413"/>
                    <a:pt x="1414" y="1447"/>
                  </a:cubicBezTo>
                  <a:cubicBezTo>
                    <a:pt x="1343" y="1484"/>
                    <a:pt x="1273" y="1554"/>
                    <a:pt x="1202" y="1588"/>
                  </a:cubicBezTo>
                  <a:cubicBezTo>
                    <a:pt x="1024" y="1696"/>
                    <a:pt x="883" y="1800"/>
                    <a:pt x="707" y="1908"/>
                  </a:cubicBezTo>
                  <a:cubicBezTo>
                    <a:pt x="459" y="2083"/>
                    <a:pt x="213" y="2261"/>
                    <a:pt x="1" y="2436"/>
                  </a:cubicBezTo>
                  <a:lnTo>
                    <a:pt x="1" y="3462"/>
                  </a:lnTo>
                  <a:cubicBezTo>
                    <a:pt x="1" y="3779"/>
                    <a:pt x="213" y="3991"/>
                    <a:pt x="529" y="3991"/>
                  </a:cubicBezTo>
                  <a:lnTo>
                    <a:pt x="1660" y="3991"/>
                  </a:lnTo>
                  <a:cubicBezTo>
                    <a:pt x="1697" y="3886"/>
                    <a:pt x="1767" y="3815"/>
                    <a:pt x="1801" y="3708"/>
                  </a:cubicBezTo>
                  <a:cubicBezTo>
                    <a:pt x="1979" y="3355"/>
                    <a:pt x="2191" y="3038"/>
                    <a:pt x="2366" y="2719"/>
                  </a:cubicBezTo>
                  <a:cubicBezTo>
                    <a:pt x="2756" y="2049"/>
                    <a:pt x="3214" y="1376"/>
                    <a:pt x="3604" y="707"/>
                  </a:cubicBezTo>
                  <a:cubicBezTo>
                    <a:pt x="3746" y="529"/>
                    <a:pt x="3887" y="317"/>
                    <a:pt x="3992" y="141"/>
                  </a:cubicBezTo>
                  <a:cubicBezTo>
                    <a:pt x="4028" y="105"/>
                    <a:pt x="4028" y="34"/>
                    <a:pt x="406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7" name="Google Shape;1257;p36"/>
            <p:cNvSpPr/>
            <p:nvPr/>
          </p:nvSpPr>
          <p:spPr>
            <a:xfrm>
              <a:off x="3006057" y="2620702"/>
              <a:ext cx="40067" cy="30260"/>
            </a:xfrm>
            <a:custGeom>
              <a:avLst/>
              <a:gdLst/>
              <a:ahLst/>
              <a:cxnLst/>
              <a:rect l="l" t="t" r="r" b="b"/>
              <a:pathLst>
                <a:path w="143" h="108" extrusionOk="0">
                  <a:moveTo>
                    <a:pt x="142" y="0"/>
                  </a:moveTo>
                  <a:cubicBezTo>
                    <a:pt x="108" y="37"/>
                    <a:pt x="38" y="71"/>
                    <a:pt x="1" y="108"/>
                  </a:cubicBezTo>
                  <a:cubicBezTo>
                    <a:pt x="71" y="71"/>
                    <a:pt x="108" y="37"/>
                    <a:pt x="142" y="0"/>
                  </a:cubicBezTo>
                  <a:close/>
                </a:path>
              </a:pathLst>
            </a:custGeom>
            <a:solidFill>
              <a:srgbClr val="D3E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8" name="Google Shape;1258;p36"/>
            <p:cNvSpPr/>
            <p:nvPr/>
          </p:nvSpPr>
          <p:spPr>
            <a:xfrm>
              <a:off x="3333318" y="1511999"/>
              <a:ext cx="1425607" cy="1148489"/>
            </a:xfrm>
            <a:custGeom>
              <a:avLst/>
              <a:gdLst/>
              <a:ahLst/>
              <a:cxnLst/>
              <a:rect l="l" t="t" r="r" b="b"/>
              <a:pathLst>
                <a:path w="5088" h="4099" extrusionOk="0">
                  <a:moveTo>
                    <a:pt x="529" y="1"/>
                  </a:moveTo>
                  <a:cubicBezTo>
                    <a:pt x="246" y="1"/>
                    <a:pt x="0" y="249"/>
                    <a:pt x="0" y="532"/>
                  </a:cubicBezTo>
                  <a:lnTo>
                    <a:pt x="0" y="3570"/>
                  </a:lnTo>
                  <a:cubicBezTo>
                    <a:pt x="0" y="3887"/>
                    <a:pt x="246" y="4099"/>
                    <a:pt x="529" y="4099"/>
                  </a:cubicBezTo>
                  <a:lnTo>
                    <a:pt x="4556" y="4099"/>
                  </a:lnTo>
                  <a:cubicBezTo>
                    <a:pt x="4839" y="4099"/>
                    <a:pt x="5087" y="3887"/>
                    <a:pt x="5087" y="3570"/>
                  </a:cubicBezTo>
                  <a:lnTo>
                    <a:pt x="5087" y="532"/>
                  </a:lnTo>
                  <a:cubicBezTo>
                    <a:pt x="5087" y="249"/>
                    <a:pt x="4839" y="1"/>
                    <a:pt x="455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9" name="Google Shape;1259;p36"/>
            <p:cNvSpPr/>
            <p:nvPr/>
          </p:nvSpPr>
          <p:spPr>
            <a:xfrm>
              <a:off x="3333318" y="1511999"/>
              <a:ext cx="811991" cy="554491"/>
            </a:xfrm>
            <a:custGeom>
              <a:avLst/>
              <a:gdLst/>
              <a:ahLst/>
              <a:cxnLst/>
              <a:rect l="l" t="t" r="r" b="b"/>
              <a:pathLst>
                <a:path w="2898" h="1979" extrusionOk="0">
                  <a:moveTo>
                    <a:pt x="529" y="1"/>
                  </a:moveTo>
                  <a:cubicBezTo>
                    <a:pt x="246" y="1"/>
                    <a:pt x="0" y="249"/>
                    <a:pt x="0" y="532"/>
                  </a:cubicBezTo>
                  <a:lnTo>
                    <a:pt x="0" y="1979"/>
                  </a:lnTo>
                  <a:cubicBezTo>
                    <a:pt x="670" y="1484"/>
                    <a:pt x="1343" y="1027"/>
                    <a:pt x="2012" y="566"/>
                  </a:cubicBezTo>
                  <a:cubicBezTo>
                    <a:pt x="2332" y="391"/>
                    <a:pt x="2614" y="179"/>
                    <a:pt x="289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0" name="Google Shape;1260;p36"/>
            <p:cNvSpPr/>
            <p:nvPr/>
          </p:nvSpPr>
          <p:spPr>
            <a:xfrm>
              <a:off x="3936563" y="1729705"/>
              <a:ext cx="822358" cy="930783"/>
            </a:xfrm>
            <a:custGeom>
              <a:avLst/>
              <a:gdLst/>
              <a:ahLst/>
              <a:cxnLst/>
              <a:rect l="l" t="t" r="r" b="b"/>
              <a:pathLst>
                <a:path w="2935" h="3322" extrusionOk="0">
                  <a:moveTo>
                    <a:pt x="2934" y="1"/>
                  </a:moveTo>
                  <a:cubicBezTo>
                    <a:pt x="2474" y="462"/>
                    <a:pt x="2016" y="956"/>
                    <a:pt x="1592" y="1451"/>
                  </a:cubicBezTo>
                  <a:cubicBezTo>
                    <a:pt x="1521" y="1521"/>
                    <a:pt x="1451" y="1592"/>
                    <a:pt x="1414" y="1663"/>
                  </a:cubicBezTo>
                  <a:lnTo>
                    <a:pt x="1380" y="1663"/>
                  </a:lnTo>
                  <a:cubicBezTo>
                    <a:pt x="1343" y="1697"/>
                    <a:pt x="1343" y="1733"/>
                    <a:pt x="1309" y="1733"/>
                  </a:cubicBezTo>
                  <a:cubicBezTo>
                    <a:pt x="1202" y="1875"/>
                    <a:pt x="1097" y="1979"/>
                    <a:pt x="1027" y="2087"/>
                  </a:cubicBezTo>
                  <a:cubicBezTo>
                    <a:pt x="849" y="2299"/>
                    <a:pt x="637" y="2511"/>
                    <a:pt x="461" y="2723"/>
                  </a:cubicBezTo>
                  <a:cubicBezTo>
                    <a:pt x="283" y="2935"/>
                    <a:pt x="142" y="3146"/>
                    <a:pt x="1" y="3322"/>
                  </a:cubicBezTo>
                  <a:lnTo>
                    <a:pt x="249" y="3322"/>
                  </a:lnTo>
                  <a:cubicBezTo>
                    <a:pt x="391" y="3217"/>
                    <a:pt x="566" y="3110"/>
                    <a:pt x="707" y="2968"/>
                  </a:cubicBezTo>
                  <a:cubicBezTo>
                    <a:pt x="1485" y="2440"/>
                    <a:pt x="2191" y="1838"/>
                    <a:pt x="2934" y="1239"/>
                  </a:cubicBezTo>
                  <a:lnTo>
                    <a:pt x="293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1" name="Google Shape;1261;p36"/>
            <p:cNvSpPr/>
            <p:nvPr/>
          </p:nvSpPr>
          <p:spPr>
            <a:xfrm>
              <a:off x="3333318" y="1680672"/>
              <a:ext cx="1089099" cy="979816"/>
            </a:xfrm>
            <a:custGeom>
              <a:avLst/>
              <a:gdLst/>
              <a:ahLst/>
              <a:cxnLst/>
              <a:rect l="l" t="t" r="r" b="b"/>
              <a:pathLst>
                <a:path w="3887" h="3497" extrusionOk="0">
                  <a:moveTo>
                    <a:pt x="3886" y="1"/>
                  </a:moveTo>
                  <a:lnTo>
                    <a:pt x="3886" y="1"/>
                  </a:lnTo>
                  <a:cubicBezTo>
                    <a:pt x="3638" y="142"/>
                    <a:pt x="3392" y="283"/>
                    <a:pt x="3180" y="425"/>
                  </a:cubicBezTo>
                  <a:cubicBezTo>
                    <a:pt x="3072" y="458"/>
                    <a:pt x="2968" y="529"/>
                    <a:pt x="2860" y="600"/>
                  </a:cubicBezTo>
                  <a:cubicBezTo>
                    <a:pt x="2826" y="637"/>
                    <a:pt x="2790" y="670"/>
                    <a:pt x="2756" y="670"/>
                  </a:cubicBezTo>
                  <a:cubicBezTo>
                    <a:pt x="2719" y="707"/>
                    <a:pt x="2719" y="707"/>
                    <a:pt x="2685" y="707"/>
                  </a:cubicBezTo>
                  <a:cubicBezTo>
                    <a:pt x="2719" y="707"/>
                    <a:pt x="2719" y="707"/>
                    <a:pt x="2685" y="741"/>
                  </a:cubicBezTo>
                  <a:cubicBezTo>
                    <a:pt x="2473" y="848"/>
                    <a:pt x="2295" y="990"/>
                    <a:pt x="2120" y="1094"/>
                  </a:cubicBezTo>
                  <a:cubicBezTo>
                    <a:pt x="1413" y="1589"/>
                    <a:pt x="707" y="2084"/>
                    <a:pt x="0" y="2615"/>
                  </a:cubicBezTo>
                  <a:lnTo>
                    <a:pt x="0" y="2968"/>
                  </a:lnTo>
                  <a:cubicBezTo>
                    <a:pt x="0" y="3285"/>
                    <a:pt x="246" y="3497"/>
                    <a:pt x="529" y="3497"/>
                  </a:cubicBezTo>
                  <a:lnTo>
                    <a:pt x="919" y="3497"/>
                  </a:lnTo>
                  <a:cubicBezTo>
                    <a:pt x="1201" y="3073"/>
                    <a:pt x="1518" y="2649"/>
                    <a:pt x="1871" y="2262"/>
                  </a:cubicBezTo>
                  <a:cubicBezTo>
                    <a:pt x="2295" y="1767"/>
                    <a:pt x="2685" y="1272"/>
                    <a:pt x="3143" y="778"/>
                  </a:cubicBezTo>
                  <a:cubicBezTo>
                    <a:pt x="3392" y="529"/>
                    <a:pt x="3604" y="247"/>
                    <a:pt x="388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2" name="Google Shape;1262;p36"/>
            <p:cNvSpPr/>
            <p:nvPr/>
          </p:nvSpPr>
          <p:spPr>
            <a:xfrm>
              <a:off x="4471163" y="2432977"/>
              <a:ext cx="287755" cy="227512"/>
            </a:xfrm>
            <a:custGeom>
              <a:avLst/>
              <a:gdLst/>
              <a:ahLst/>
              <a:cxnLst/>
              <a:rect l="l" t="t" r="r" b="b"/>
              <a:pathLst>
                <a:path w="1027" h="812" extrusionOk="0">
                  <a:moveTo>
                    <a:pt x="1026" y="1"/>
                  </a:moveTo>
                  <a:cubicBezTo>
                    <a:pt x="673" y="283"/>
                    <a:pt x="354" y="566"/>
                    <a:pt x="0" y="812"/>
                  </a:cubicBezTo>
                  <a:lnTo>
                    <a:pt x="495" y="812"/>
                  </a:lnTo>
                  <a:cubicBezTo>
                    <a:pt x="778" y="812"/>
                    <a:pt x="1026" y="600"/>
                    <a:pt x="1026" y="283"/>
                  </a:cubicBezTo>
                  <a:lnTo>
                    <a:pt x="1026" y="1"/>
                  </a:lnTo>
                  <a:close/>
                </a:path>
              </a:pathLst>
            </a:custGeom>
            <a:solidFill>
              <a:srgbClr val="D3E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3" name="Google Shape;1263;p36"/>
            <p:cNvSpPr/>
            <p:nvPr/>
          </p:nvSpPr>
          <p:spPr>
            <a:xfrm>
              <a:off x="1195200" y="2798902"/>
              <a:ext cx="4068079" cy="1603793"/>
            </a:xfrm>
            <a:custGeom>
              <a:avLst/>
              <a:gdLst/>
              <a:ahLst/>
              <a:cxnLst/>
              <a:rect l="l" t="t" r="r" b="b"/>
              <a:pathLst>
                <a:path w="14519" h="5724" extrusionOk="0">
                  <a:moveTo>
                    <a:pt x="2012" y="0"/>
                  </a:moveTo>
                  <a:cubicBezTo>
                    <a:pt x="882" y="0"/>
                    <a:pt x="0" y="956"/>
                    <a:pt x="105" y="2086"/>
                  </a:cubicBezTo>
                  <a:lnTo>
                    <a:pt x="246" y="3957"/>
                  </a:lnTo>
                  <a:cubicBezTo>
                    <a:pt x="353" y="4946"/>
                    <a:pt x="1165" y="5723"/>
                    <a:pt x="2190" y="5723"/>
                  </a:cubicBezTo>
                  <a:lnTo>
                    <a:pt x="12258" y="5723"/>
                  </a:lnTo>
                  <a:cubicBezTo>
                    <a:pt x="13213" y="5723"/>
                    <a:pt x="14024" y="4983"/>
                    <a:pt x="14165" y="4028"/>
                  </a:cubicBezTo>
                  <a:lnTo>
                    <a:pt x="14377" y="2157"/>
                  </a:lnTo>
                  <a:cubicBezTo>
                    <a:pt x="14519" y="1026"/>
                    <a:pt x="13637" y="0"/>
                    <a:pt x="1247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4" name="Google Shape;1264;p36"/>
            <p:cNvSpPr/>
            <p:nvPr/>
          </p:nvSpPr>
          <p:spPr>
            <a:xfrm>
              <a:off x="4372256" y="2128412"/>
              <a:ext cx="158588" cy="423643"/>
            </a:xfrm>
            <a:custGeom>
              <a:avLst/>
              <a:gdLst/>
              <a:ahLst/>
              <a:cxnLst/>
              <a:rect l="l" t="t" r="r" b="b"/>
              <a:pathLst>
                <a:path w="566" h="1512" extrusionOk="0">
                  <a:moveTo>
                    <a:pt x="544" y="0"/>
                  </a:moveTo>
                  <a:cubicBezTo>
                    <a:pt x="531" y="0"/>
                    <a:pt x="513" y="9"/>
                    <a:pt x="495" y="28"/>
                  </a:cubicBezTo>
                  <a:lnTo>
                    <a:pt x="37" y="627"/>
                  </a:lnTo>
                  <a:cubicBezTo>
                    <a:pt x="0" y="664"/>
                    <a:pt x="0" y="698"/>
                    <a:pt x="0" y="768"/>
                  </a:cubicBezTo>
                  <a:lnTo>
                    <a:pt x="0" y="1512"/>
                  </a:lnTo>
                  <a:lnTo>
                    <a:pt x="565" y="768"/>
                  </a:lnTo>
                  <a:lnTo>
                    <a:pt x="565" y="28"/>
                  </a:lnTo>
                  <a:cubicBezTo>
                    <a:pt x="565" y="9"/>
                    <a:pt x="557" y="0"/>
                    <a:pt x="54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5" name="Google Shape;1265;p36"/>
            <p:cNvSpPr/>
            <p:nvPr/>
          </p:nvSpPr>
          <p:spPr>
            <a:xfrm>
              <a:off x="3243657" y="2717367"/>
              <a:ext cx="1396467" cy="576626"/>
            </a:xfrm>
            <a:custGeom>
              <a:avLst/>
              <a:gdLst/>
              <a:ahLst/>
              <a:cxnLst/>
              <a:rect l="l" t="t" r="r" b="b"/>
              <a:pathLst>
                <a:path w="4984" h="2058" extrusionOk="0">
                  <a:moveTo>
                    <a:pt x="1270" y="0"/>
                  </a:moveTo>
                  <a:cubicBezTo>
                    <a:pt x="1154" y="0"/>
                    <a:pt x="1043" y="63"/>
                    <a:pt x="956" y="150"/>
                  </a:cubicBezTo>
                  <a:lnTo>
                    <a:pt x="1" y="1280"/>
                  </a:lnTo>
                  <a:lnTo>
                    <a:pt x="4311" y="2058"/>
                  </a:lnTo>
                  <a:lnTo>
                    <a:pt x="4983" y="715"/>
                  </a:lnTo>
                  <a:lnTo>
                    <a:pt x="1343" y="9"/>
                  </a:lnTo>
                  <a:cubicBezTo>
                    <a:pt x="1319" y="3"/>
                    <a:pt x="1295" y="0"/>
                    <a:pt x="1270" y="0"/>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6" name="Google Shape;1266;p36"/>
            <p:cNvSpPr/>
            <p:nvPr/>
          </p:nvSpPr>
          <p:spPr>
            <a:xfrm>
              <a:off x="3293531" y="2759115"/>
              <a:ext cx="1128886" cy="435972"/>
            </a:xfrm>
            <a:custGeom>
              <a:avLst/>
              <a:gdLst/>
              <a:ahLst/>
              <a:cxnLst/>
              <a:rect l="l" t="t" r="r" b="b"/>
              <a:pathLst>
                <a:path w="4029" h="1556" extrusionOk="0">
                  <a:moveTo>
                    <a:pt x="778" y="1"/>
                  </a:moveTo>
                  <a:lnTo>
                    <a:pt x="1" y="920"/>
                  </a:lnTo>
                  <a:lnTo>
                    <a:pt x="3534" y="1555"/>
                  </a:lnTo>
                  <a:lnTo>
                    <a:pt x="4028" y="637"/>
                  </a:lnTo>
                  <a:lnTo>
                    <a:pt x="77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7" name="Google Shape;1267;p36"/>
            <p:cNvSpPr/>
            <p:nvPr/>
          </p:nvSpPr>
          <p:spPr>
            <a:xfrm>
              <a:off x="4292963" y="2200981"/>
              <a:ext cx="446062" cy="1193599"/>
            </a:xfrm>
            <a:custGeom>
              <a:avLst/>
              <a:gdLst/>
              <a:ahLst/>
              <a:cxnLst/>
              <a:rect l="l" t="t" r="r" b="b"/>
              <a:pathLst>
                <a:path w="1592" h="4260" extrusionOk="0">
                  <a:moveTo>
                    <a:pt x="1129" y="1"/>
                  </a:moveTo>
                  <a:cubicBezTo>
                    <a:pt x="1093" y="1"/>
                    <a:pt x="1051" y="25"/>
                    <a:pt x="1026" y="51"/>
                  </a:cubicBezTo>
                  <a:lnTo>
                    <a:pt x="71" y="1323"/>
                  </a:lnTo>
                  <a:cubicBezTo>
                    <a:pt x="1" y="1394"/>
                    <a:pt x="37" y="1498"/>
                    <a:pt x="108" y="1535"/>
                  </a:cubicBezTo>
                  <a:lnTo>
                    <a:pt x="283" y="1606"/>
                  </a:lnTo>
                  <a:cubicBezTo>
                    <a:pt x="461" y="1676"/>
                    <a:pt x="532" y="1818"/>
                    <a:pt x="532" y="1993"/>
                  </a:cubicBezTo>
                  <a:lnTo>
                    <a:pt x="532" y="3618"/>
                  </a:lnTo>
                  <a:cubicBezTo>
                    <a:pt x="532" y="3711"/>
                    <a:pt x="479" y="3803"/>
                    <a:pt x="372" y="3803"/>
                  </a:cubicBezTo>
                  <a:cubicBezTo>
                    <a:pt x="356" y="3803"/>
                    <a:pt x="338" y="3801"/>
                    <a:pt x="320" y="3796"/>
                  </a:cubicBezTo>
                  <a:lnTo>
                    <a:pt x="320" y="4254"/>
                  </a:lnTo>
                  <a:cubicBezTo>
                    <a:pt x="350" y="4258"/>
                    <a:pt x="379" y="4260"/>
                    <a:pt x="409" y="4260"/>
                  </a:cubicBezTo>
                  <a:cubicBezTo>
                    <a:pt x="661" y="4260"/>
                    <a:pt x="900" y="4123"/>
                    <a:pt x="1026" y="3901"/>
                  </a:cubicBezTo>
                  <a:lnTo>
                    <a:pt x="1484" y="3019"/>
                  </a:lnTo>
                  <a:cubicBezTo>
                    <a:pt x="1555" y="2912"/>
                    <a:pt x="1592" y="2807"/>
                    <a:pt x="1592" y="2700"/>
                  </a:cubicBezTo>
                  <a:lnTo>
                    <a:pt x="1592" y="439"/>
                  </a:lnTo>
                  <a:cubicBezTo>
                    <a:pt x="1592" y="263"/>
                    <a:pt x="1450" y="85"/>
                    <a:pt x="1272" y="51"/>
                  </a:cubicBezTo>
                  <a:lnTo>
                    <a:pt x="1168" y="15"/>
                  </a:lnTo>
                  <a:cubicBezTo>
                    <a:pt x="1157" y="5"/>
                    <a:pt x="1144" y="1"/>
                    <a:pt x="1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8" name="Google Shape;1268;p36"/>
            <p:cNvSpPr/>
            <p:nvPr/>
          </p:nvSpPr>
          <p:spPr>
            <a:xfrm>
              <a:off x="3214518" y="3064520"/>
              <a:ext cx="1227512" cy="320815"/>
            </a:xfrm>
            <a:custGeom>
              <a:avLst/>
              <a:gdLst/>
              <a:ahLst/>
              <a:cxnLst/>
              <a:rect l="l" t="t" r="r" b="b"/>
              <a:pathLst>
                <a:path w="4381" h="1145" extrusionOk="0">
                  <a:moveTo>
                    <a:pt x="168" y="0"/>
                  </a:moveTo>
                  <a:cubicBezTo>
                    <a:pt x="78" y="0"/>
                    <a:pt x="0" y="93"/>
                    <a:pt x="0" y="183"/>
                  </a:cubicBezTo>
                  <a:cubicBezTo>
                    <a:pt x="0" y="290"/>
                    <a:pt x="34" y="361"/>
                    <a:pt x="141" y="361"/>
                  </a:cubicBezTo>
                  <a:lnTo>
                    <a:pt x="4132" y="1138"/>
                  </a:lnTo>
                  <a:cubicBezTo>
                    <a:pt x="4150" y="1142"/>
                    <a:pt x="4168" y="1145"/>
                    <a:pt x="4185" y="1145"/>
                  </a:cubicBezTo>
                  <a:cubicBezTo>
                    <a:pt x="4299" y="1145"/>
                    <a:pt x="4381" y="1049"/>
                    <a:pt x="4381" y="926"/>
                  </a:cubicBezTo>
                  <a:cubicBezTo>
                    <a:pt x="4381" y="819"/>
                    <a:pt x="4310" y="748"/>
                    <a:pt x="4203" y="714"/>
                  </a:cubicBezTo>
                  <a:lnTo>
                    <a:pt x="212" y="8"/>
                  </a:lnTo>
                  <a:cubicBezTo>
                    <a:pt x="197" y="3"/>
                    <a:pt x="183" y="0"/>
                    <a:pt x="1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9" name="Google Shape;1269;p36"/>
            <p:cNvSpPr/>
            <p:nvPr/>
          </p:nvSpPr>
          <p:spPr>
            <a:xfrm>
              <a:off x="4055363" y="3016608"/>
              <a:ext cx="129448" cy="70047"/>
            </a:xfrm>
            <a:custGeom>
              <a:avLst/>
              <a:gdLst/>
              <a:ahLst/>
              <a:cxnLst/>
              <a:rect l="l" t="t" r="r" b="b"/>
              <a:pathLst>
                <a:path w="462" h="250" extrusionOk="0">
                  <a:moveTo>
                    <a:pt x="1" y="1"/>
                  </a:moveTo>
                  <a:lnTo>
                    <a:pt x="1" y="142"/>
                  </a:lnTo>
                  <a:cubicBezTo>
                    <a:pt x="1" y="179"/>
                    <a:pt x="37" y="249"/>
                    <a:pt x="71" y="249"/>
                  </a:cubicBezTo>
                  <a:lnTo>
                    <a:pt x="425" y="249"/>
                  </a:lnTo>
                  <a:lnTo>
                    <a:pt x="461" y="212"/>
                  </a:lnTo>
                  <a:lnTo>
                    <a:pt x="425" y="179"/>
                  </a:lnTo>
                  <a:lnTo>
                    <a:pt x="391" y="179"/>
                  </a:lnTo>
                  <a:cubicBezTo>
                    <a:pt x="283" y="179"/>
                    <a:pt x="213" y="108"/>
                    <a:pt x="179" y="1"/>
                  </a:cubicBez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0" name="Google Shape;1270;p36"/>
            <p:cNvSpPr/>
            <p:nvPr/>
          </p:nvSpPr>
          <p:spPr>
            <a:xfrm>
              <a:off x="3956457" y="2512270"/>
              <a:ext cx="188848" cy="564017"/>
            </a:xfrm>
            <a:custGeom>
              <a:avLst/>
              <a:gdLst/>
              <a:ahLst/>
              <a:cxnLst/>
              <a:rect l="l" t="t" r="r" b="b"/>
              <a:pathLst>
                <a:path w="674" h="2013" extrusionOk="0">
                  <a:moveTo>
                    <a:pt x="0" y="0"/>
                  </a:moveTo>
                  <a:cubicBezTo>
                    <a:pt x="37" y="34"/>
                    <a:pt x="37" y="105"/>
                    <a:pt x="71" y="142"/>
                  </a:cubicBezTo>
                  <a:cubicBezTo>
                    <a:pt x="108" y="175"/>
                    <a:pt x="178" y="246"/>
                    <a:pt x="212" y="317"/>
                  </a:cubicBezTo>
                  <a:cubicBezTo>
                    <a:pt x="249" y="387"/>
                    <a:pt x="283" y="424"/>
                    <a:pt x="320" y="495"/>
                  </a:cubicBezTo>
                  <a:cubicBezTo>
                    <a:pt x="320" y="529"/>
                    <a:pt x="354" y="529"/>
                    <a:pt x="354" y="565"/>
                  </a:cubicBezTo>
                  <a:lnTo>
                    <a:pt x="354" y="636"/>
                  </a:lnTo>
                  <a:cubicBezTo>
                    <a:pt x="354" y="741"/>
                    <a:pt x="354" y="811"/>
                    <a:pt x="320" y="882"/>
                  </a:cubicBezTo>
                  <a:lnTo>
                    <a:pt x="320" y="1131"/>
                  </a:lnTo>
                  <a:cubicBezTo>
                    <a:pt x="283" y="1201"/>
                    <a:pt x="283" y="1272"/>
                    <a:pt x="283" y="1343"/>
                  </a:cubicBezTo>
                  <a:lnTo>
                    <a:pt x="283" y="1518"/>
                  </a:lnTo>
                  <a:cubicBezTo>
                    <a:pt x="320" y="1589"/>
                    <a:pt x="320" y="1659"/>
                    <a:pt x="320" y="1696"/>
                  </a:cubicBezTo>
                  <a:cubicBezTo>
                    <a:pt x="320" y="1767"/>
                    <a:pt x="320" y="1801"/>
                    <a:pt x="354" y="1837"/>
                  </a:cubicBezTo>
                  <a:lnTo>
                    <a:pt x="354" y="1871"/>
                  </a:lnTo>
                  <a:lnTo>
                    <a:pt x="354" y="1942"/>
                  </a:lnTo>
                  <a:lnTo>
                    <a:pt x="390" y="1942"/>
                  </a:lnTo>
                  <a:cubicBezTo>
                    <a:pt x="390" y="1979"/>
                    <a:pt x="424" y="2012"/>
                    <a:pt x="461" y="2012"/>
                  </a:cubicBezTo>
                  <a:cubicBezTo>
                    <a:pt x="495" y="2012"/>
                    <a:pt x="532" y="1979"/>
                    <a:pt x="532" y="1942"/>
                  </a:cubicBezTo>
                  <a:lnTo>
                    <a:pt x="532" y="1908"/>
                  </a:lnTo>
                  <a:lnTo>
                    <a:pt x="532" y="1837"/>
                  </a:lnTo>
                  <a:lnTo>
                    <a:pt x="532" y="1696"/>
                  </a:lnTo>
                  <a:cubicBezTo>
                    <a:pt x="532" y="1659"/>
                    <a:pt x="532" y="1589"/>
                    <a:pt x="566" y="1555"/>
                  </a:cubicBezTo>
                  <a:lnTo>
                    <a:pt x="566" y="1343"/>
                  </a:lnTo>
                  <a:cubicBezTo>
                    <a:pt x="602" y="1306"/>
                    <a:pt x="602" y="1235"/>
                    <a:pt x="602" y="1131"/>
                  </a:cubicBezTo>
                  <a:cubicBezTo>
                    <a:pt x="636" y="1060"/>
                    <a:pt x="636" y="989"/>
                    <a:pt x="636" y="919"/>
                  </a:cubicBezTo>
                  <a:cubicBezTo>
                    <a:pt x="636" y="848"/>
                    <a:pt x="636" y="777"/>
                    <a:pt x="673" y="670"/>
                  </a:cubicBezTo>
                  <a:lnTo>
                    <a:pt x="673" y="599"/>
                  </a:lnTo>
                  <a:lnTo>
                    <a:pt x="673" y="495"/>
                  </a:lnTo>
                  <a:cubicBezTo>
                    <a:pt x="673" y="458"/>
                    <a:pt x="636" y="458"/>
                    <a:pt x="636" y="424"/>
                  </a:cubicBezTo>
                  <a:lnTo>
                    <a:pt x="636" y="353"/>
                  </a:lnTo>
                  <a:cubicBezTo>
                    <a:pt x="602" y="317"/>
                    <a:pt x="602" y="283"/>
                    <a:pt x="566" y="246"/>
                  </a:cubicBezTo>
                  <a:cubicBezTo>
                    <a:pt x="566" y="212"/>
                    <a:pt x="532" y="175"/>
                    <a:pt x="532" y="142"/>
                  </a:cubicBezTo>
                  <a:cubicBezTo>
                    <a:pt x="532" y="105"/>
                    <a:pt x="495" y="71"/>
                    <a:pt x="495" y="0"/>
                  </a:cubicBez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1" name="Google Shape;1271;p36"/>
            <p:cNvSpPr/>
            <p:nvPr/>
          </p:nvSpPr>
          <p:spPr>
            <a:xfrm>
              <a:off x="4055363" y="3026975"/>
              <a:ext cx="129448" cy="59680"/>
            </a:xfrm>
            <a:custGeom>
              <a:avLst/>
              <a:gdLst/>
              <a:ahLst/>
              <a:cxnLst/>
              <a:rect l="l" t="t" r="r" b="b"/>
              <a:pathLst>
                <a:path w="462" h="213" extrusionOk="0">
                  <a:moveTo>
                    <a:pt x="213" y="0"/>
                  </a:moveTo>
                  <a:cubicBezTo>
                    <a:pt x="179" y="71"/>
                    <a:pt x="142" y="105"/>
                    <a:pt x="71" y="105"/>
                  </a:cubicBezTo>
                  <a:cubicBezTo>
                    <a:pt x="37" y="105"/>
                    <a:pt x="1" y="71"/>
                    <a:pt x="1" y="71"/>
                  </a:cubicBezTo>
                  <a:lnTo>
                    <a:pt x="1" y="105"/>
                  </a:lnTo>
                  <a:cubicBezTo>
                    <a:pt x="1" y="142"/>
                    <a:pt x="37" y="212"/>
                    <a:pt x="71" y="212"/>
                  </a:cubicBezTo>
                  <a:lnTo>
                    <a:pt x="425" y="212"/>
                  </a:lnTo>
                  <a:lnTo>
                    <a:pt x="461" y="175"/>
                  </a:lnTo>
                  <a:lnTo>
                    <a:pt x="425" y="142"/>
                  </a:lnTo>
                  <a:lnTo>
                    <a:pt x="391" y="142"/>
                  </a:lnTo>
                  <a:cubicBezTo>
                    <a:pt x="320" y="142"/>
                    <a:pt x="249" y="71"/>
                    <a:pt x="2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2" name="Google Shape;1272;p36"/>
            <p:cNvSpPr/>
            <p:nvPr/>
          </p:nvSpPr>
          <p:spPr>
            <a:xfrm>
              <a:off x="3761165" y="2274110"/>
              <a:ext cx="333986" cy="307366"/>
            </a:xfrm>
            <a:custGeom>
              <a:avLst/>
              <a:gdLst/>
              <a:ahLst/>
              <a:cxnLst/>
              <a:rect l="l" t="t" r="r" b="b"/>
              <a:pathLst>
                <a:path w="1192" h="1097" extrusionOk="0">
                  <a:moveTo>
                    <a:pt x="132" y="0"/>
                  </a:moveTo>
                  <a:cubicBezTo>
                    <a:pt x="123" y="0"/>
                    <a:pt x="0" y="500"/>
                    <a:pt x="273" y="601"/>
                  </a:cubicBezTo>
                  <a:cubicBezTo>
                    <a:pt x="451" y="709"/>
                    <a:pt x="839" y="1096"/>
                    <a:pt x="839" y="1096"/>
                  </a:cubicBezTo>
                  <a:cubicBezTo>
                    <a:pt x="839" y="1096"/>
                    <a:pt x="1121" y="1062"/>
                    <a:pt x="1192" y="884"/>
                  </a:cubicBezTo>
                  <a:lnTo>
                    <a:pt x="839" y="2"/>
                  </a:lnTo>
                  <a:cubicBezTo>
                    <a:pt x="759" y="55"/>
                    <a:pt x="670" y="73"/>
                    <a:pt x="578" y="73"/>
                  </a:cubicBezTo>
                  <a:cubicBezTo>
                    <a:pt x="425" y="73"/>
                    <a:pt x="265" y="24"/>
                    <a:pt x="132" y="2"/>
                  </a:cubicBezTo>
                  <a:cubicBezTo>
                    <a:pt x="132" y="1"/>
                    <a:pt x="132" y="0"/>
                    <a:pt x="1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3" name="Google Shape;1273;p36"/>
            <p:cNvSpPr/>
            <p:nvPr/>
          </p:nvSpPr>
          <p:spPr>
            <a:xfrm>
              <a:off x="3936563" y="1868398"/>
              <a:ext cx="287755" cy="361162"/>
            </a:xfrm>
            <a:custGeom>
              <a:avLst/>
              <a:gdLst/>
              <a:ahLst/>
              <a:cxnLst/>
              <a:rect l="l" t="t" r="r" b="b"/>
              <a:pathLst>
                <a:path w="1027" h="1289" extrusionOk="0">
                  <a:moveTo>
                    <a:pt x="179" y="0"/>
                  </a:moveTo>
                  <a:lnTo>
                    <a:pt x="1" y="354"/>
                  </a:lnTo>
                  <a:lnTo>
                    <a:pt x="1" y="707"/>
                  </a:lnTo>
                  <a:cubicBezTo>
                    <a:pt x="37" y="778"/>
                    <a:pt x="71" y="848"/>
                    <a:pt x="142" y="956"/>
                  </a:cubicBezTo>
                  <a:cubicBezTo>
                    <a:pt x="179" y="990"/>
                    <a:pt x="179" y="1026"/>
                    <a:pt x="213" y="1060"/>
                  </a:cubicBezTo>
                  <a:cubicBezTo>
                    <a:pt x="249" y="1097"/>
                    <a:pt x="283" y="1168"/>
                    <a:pt x="320" y="1202"/>
                  </a:cubicBezTo>
                  <a:cubicBezTo>
                    <a:pt x="354" y="1202"/>
                    <a:pt x="391" y="1238"/>
                    <a:pt x="391" y="1272"/>
                  </a:cubicBezTo>
                  <a:cubicBezTo>
                    <a:pt x="413" y="1272"/>
                    <a:pt x="452" y="1289"/>
                    <a:pt x="508" y="1289"/>
                  </a:cubicBezTo>
                  <a:cubicBezTo>
                    <a:pt x="535" y="1289"/>
                    <a:pt x="567" y="1285"/>
                    <a:pt x="603" y="1272"/>
                  </a:cubicBezTo>
                  <a:lnTo>
                    <a:pt x="637" y="1272"/>
                  </a:lnTo>
                  <a:cubicBezTo>
                    <a:pt x="673" y="1272"/>
                    <a:pt x="707" y="1238"/>
                    <a:pt x="707" y="1238"/>
                  </a:cubicBezTo>
                  <a:cubicBezTo>
                    <a:pt x="778" y="1202"/>
                    <a:pt x="815" y="1168"/>
                    <a:pt x="815" y="1131"/>
                  </a:cubicBezTo>
                  <a:lnTo>
                    <a:pt x="919" y="1026"/>
                  </a:lnTo>
                  <a:cubicBezTo>
                    <a:pt x="919" y="990"/>
                    <a:pt x="956" y="956"/>
                    <a:pt x="956" y="919"/>
                  </a:cubicBezTo>
                  <a:cubicBezTo>
                    <a:pt x="990" y="919"/>
                    <a:pt x="990" y="885"/>
                    <a:pt x="1027" y="885"/>
                  </a:cubicBezTo>
                  <a:lnTo>
                    <a:pt x="1027" y="814"/>
                  </a:lnTo>
                  <a:cubicBezTo>
                    <a:pt x="1027" y="778"/>
                    <a:pt x="1027" y="744"/>
                    <a:pt x="990" y="744"/>
                  </a:cubicBezTo>
                  <a:lnTo>
                    <a:pt x="919" y="744"/>
                  </a:lnTo>
                  <a:cubicBezTo>
                    <a:pt x="919" y="744"/>
                    <a:pt x="919" y="778"/>
                    <a:pt x="885" y="778"/>
                  </a:cubicBezTo>
                  <a:cubicBezTo>
                    <a:pt x="885" y="814"/>
                    <a:pt x="885" y="814"/>
                    <a:pt x="849" y="848"/>
                  </a:cubicBezTo>
                  <a:cubicBezTo>
                    <a:pt x="849" y="885"/>
                    <a:pt x="815" y="885"/>
                    <a:pt x="815" y="919"/>
                  </a:cubicBezTo>
                  <a:cubicBezTo>
                    <a:pt x="778" y="956"/>
                    <a:pt x="744" y="956"/>
                    <a:pt x="707" y="990"/>
                  </a:cubicBezTo>
                  <a:cubicBezTo>
                    <a:pt x="673" y="990"/>
                    <a:pt x="637" y="1026"/>
                    <a:pt x="603" y="1026"/>
                  </a:cubicBezTo>
                  <a:lnTo>
                    <a:pt x="566" y="1060"/>
                  </a:lnTo>
                  <a:lnTo>
                    <a:pt x="532" y="1026"/>
                  </a:lnTo>
                  <a:lnTo>
                    <a:pt x="495" y="1026"/>
                  </a:lnTo>
                  <a:cubicBezTo>
                    <a:pt x="495" y="990"/>
                    <a:pt x="461" y="956"/>
                    <a:pt x="425" y="919"/>
                  </a:cubicBezTo>
                  <a:cubicBezTo>
                    <a:pt x="249" y="566"/>
                    <a:pt x="391" y="0"/>
                    <a:pt x="179" y="0"/>
                  </a:cubicBezTo>
                  <a:close/>
                </a:path>
              </a:pathLst>
            </a:custGeom>
            <a:solidFill>
              <a:srgbClr val="DB88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4" name="Google Shape;1274;p36"/>
            <p:cNvSpPr/>
            <p:nvPr/>
          </p:nvSpPr>
          <p:spPr>
            <a:xfrm>
              <a:off x="3788624" y="2058926"/>
              <a:ext cx="217988" cy="244324"/>
            </a:xfrm>
            <a:custGeom>
              <a:avLst/>
              <a:gdLst/>
              <a:ahLst/>
              <a:cxnLst/>
              <a:rect l="l" t="t" r="r" b="b"/>
              <a:pathLst>
                <a:path w="778" h="872" extrusionOk="0">
                  <a:moveTo>
                    <a:pt x="67" y="1"/>
                  </a:moveTo>
                  <a:cubicBezTo>
                    <a:pt x="40" y="1"/>
                    <a:pt x="28" y="8"/>
                    <a:pt x="34" y="27"/>
                  </a:cubicBezTo>
                  <a:cubicBezTo>
                    <a:pt x="34" y="168"/>
                    <a:pt x="71" y="310"/>
                    <a:pt x="71" y="310"/>
                  </a:cubicBezTo>
                  <a:lnTo>
                    <a:pt x="0" y="841"/>
                  </a:lnTo>
                  <a:cubicBezTo>
                    <a:pt x="0" y="841"/>
                    <a:pt x="157" y="872"/>
                    <a:pt x="333" y="872"/>
                  </a:cubicBezTo>
                  <a:cubicBezTo>
                    <a:pt x="482" y="872"/>
                    <a:pt x="644" y="850"/>
                    <a:pt x="741" y="770"/>
                  </a:cubicBezTo>
                  <a:lnTo>
                    <a:pt x="707" y="522"/>
                  </a:lnTo>
                  <a:cubicBezTo>
                    <a:pt x="707" y="451"/>
                    <a:pt x="777" y="134"/>
                    <a:pt x="777" y="64"/>
                  </a:cubicBezTo>
                  <a:lnTo>
                    <a:pt x="777" y="64"/>
                  </a:lnTo>
                  <a:cubicBezTo>
                    <a:pt x="732" y="83"/>
                    <a:pt x="677" y="90"/>
                    <a:pt x="618" y="90"/>
                  </a:cubicBezTo>
                  <a:cubicBezTo>
                    <a:pt x="413" y="90"/>
                    <a:pt x="158" y="1"/>
                    <a:pt x="67" y="1"/>
                  </a:cubicBez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5" name="Google Shape;1275;p36"/>
            <p:cNvSpPr/>
            <p:nvPr/>
          </p:nvSpPr>
          <p:spPr>
            <a:xfrm>
              <a:off x="3788624" y="2155871"/>
              <a:ext cx="198094" cy="149340"/>
            </a:xfrm>
            <a:custGeom>
              <a:avLst/>
              <a:gdLst/>
              <a:ahLst/>
              <a:cxnLst/>
              <a:rect l="l" t="t" r="r" b="b"/>
              <a:pathLst>
                <a:path w="707" h="533" extrusionOk="0">
                  <a:moveTo>
                    <a:pt x="34" y="0"/>
                  </a:moveTo>
                  <a:lnTo>
                    <a:pt x="0" y="495"/>
                  </a:lnTo>
                  <a:cubicBezTo>
                    <a:pt x="0" y="495"/>
                    <a:pt x="163" y="532"/>
                    <a:pt x="348" y="532"/>
                  </a:cubicBezTo>
                  <a:cubicBezTo>
                    <a:pt x="472" y="532"/>
                    <a:pt x="606" y="515"/>
                    <a:pt x="707" y="458"/>
                  </a:cubicBezTo>
                  <a:cubicBezTo>
                    <a:pt x="458" y="354"/>
                    <a:pt x="212" y="212"/>
                    <a:pt x="34" y="0"/>
                  </a:cubicBezTo>
                  <a:close/>
                </a:path>
              </a:pathLst>
            </a:custGeom>
            <a:solidFill>
              <a:srgbClr val="DB88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6" name="Google Shape;1276;p36"/>
            <p:cNvSpPr/>
            <p:nvPr/>
          </p:nvSpPr>
          <p:spPr>
            <a:xfrm>
              <a:off x="3491624" y="2818515"/>
              <a:ext cx="88820" cy="138973"/>
            </a:xfrm>
            <a:custGeom>
              <a:avLst/>
              <a:gdLst/>
              <a:ahLst/>
              <a:cxnLst/>
              <a:rect l="l" t="t" r="r" b="b"/>
              <a:pathLst>
                <a:path w="317" h="496" extrusionOk="0">
                  <a:moveTo>
                    <a:pt x="176" y="1"/>
                  </a:moveTo>
                  <a:lnTo>
                    <a:pt x="71" y="108"/>
                  </a:lnTo>
                  <a:cubicBezTo>
                    <a:pt x="34" y="142"/>
                    <a:pt x="0" y="213"/>
                    <a:pt x="34" y="250"/>
                  </a:cubicBezTo>
                  <a:lnTo>
                    <a:pt x="246" y="496"/>
                  </a:lnTo>
                  <a:lnTo>
                    <a:pt x="317" y="496"/>
                  </a:lnTo>
                  <a:lnTo>
                    <a:pt x="317" y="425"/>
                  </a:lnTo>
                  <a:cubicBezTo>
                    <a:pt x="246" y="320"/>
                    <a:pt x="246" y="213"/>
                    <a:pt x="283" y="142"/>
                  </a:cubicBezTo>
                  <a:lnTo>
                    <a:pt x="176" y="1"/>
                  </a:ln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7" name="Google Shape;1277;p36"/>
            <p:cNvSpPr/>
            <p:nvPr/>
          </p:nvSpPr>
          <p:spPr>
            <a:xfrm>
              <a:off x="3511237" y="2442503"/>
              <a:ext cx="405995" cy="446058"/>
            </a:xfrm>
            <a:custGeom>
              <a:avLst/>
              <a:gdLst/>
              <a:ahLst/>
              <a:cxnLst/>
              <a:rect l="l" t="t" r="r" b="b"/>
              <a:pathLst>
                <a:path w="1449" h="1592" extrusionOk="0">
                  <a:moveTo>
                    <a:pt x="953" y="0"/>
                  </a:moveTo>
                  <a:lnTo>
                    <a:pt x="953" y="37"/>
                  </a:lnTo>
                  <a:lnTo>
                    <a:pt x="953" y="249"/>
                  </a:lnTo>
                  <a:lnTo>
                    <a:pt x="953" y="495"/>
                  </a:lnTo>
                  <a:cubicBezTo>
                    <a:pt x="953" y="532"/>
                    <a:pt x="920" y="566"/>
                    <a:pt x="920" y="602"/>
                  </a:cubicBezTo>
                  <a:lnTo>
                    <a:pt x="920" y="636"/>
                  </a:lnTo>
                  <a:lnTo>
                    <a:pt x="920" y="673"/>
                  </a:lnTo>
                  <a:cubicBezTo>
                    <a:pt x="920" y="673"/>
                    <a:pt x="883" y="673"/>
                    <a:pt x="883" y="707"/>
                  </a:cubicBezTo>
                  <a:cubicBezTo>
                    <a:pt x="849" y="707"/>
                    <a:pt x="812" y="744"/>
                    <a:pt x="778" y="778"/>
                  </a:cubicBezTo>
                  <a:cubicBezTo>
                    <a:pt x="708" y="814"/>
                    <a:pt x="637" y="848"/>
                    <a:pt x="600" y="885"/>
                  </a:cubicBezTo>
                  <a:cubicBezTo>
                    <a:pt x="566" y="919"/>
                    <a:pt x="566" y="919"/>
                    <a:pt x="530" y="919"/>
                  </a:cubicBezTo>
                  <a:cubicBezTo>
                    <a:pt x="530" y="956"/>
                    <a:pt x="530" y="956"/>
                    <a:pt x="496" y="956"/>
                  </a:cubicBezTo>
                  <a:cubicBezTo>
                    <a:pt x="459" y="990"/>
                    <a:pt x="459" y="1026"/>
                    <a:pt x="425" y="1026"/>
                  </a:cubicBezTo>
                  <a:cubicBezTo>
                    <a:pt x="388" y="1097"/>
                    <a:pt x="318" y="1131"/>
                    <a:pt x="284" y="1168"/>
                  </a:cubicBezTo>
                  <a:lnTo>
                    <a:pt x="176" y="1272"/>
                  </a:lnTo>
                  <a:lnTo>
                    <a:pt x="72" y="1380"/>
                  </a:lnTo>
                  <a:lnTo>
                    <a:pt x="1" y="1450"/>
                  </a:lnTo>
                  <a:lnTo>
                    <a:pt x="1" y="1555"/>
                  </a:lnTo>
                  <a:cubicBezTo>
                    <a:pt x="35" y="1592"/>
                    <a:pt x="72" y="1592"/>
                    <a:pt x="106" y="1592"/>
                  </a:cubicBezTo>
                  <a:cubicBezTo>
                    <a:pt x="106" y="1592"/>
                    <a:pt x="142" y="1555"/>
                    <a:pt x="213" y="1521"/>
                  </a:cubicBezTo>
                  <a:cubicBezTo>
                    <a:pt x="247" y="1521"/>
                    <a:pt x="284" y="1484"/>
                    <a:pt x="318" y="1450"/>
                  </a:cubicBezTo>
                  <a:cubicBezTo>
                    <a:pt x="354" y="1414"/>
                    <a:pt x="388" y="1414"/>
                    <a:pt x="459" y="1380"/>
                  </a:cubicBezTo>
                  <a:cubicBezTo>
                    <a:pt x="496" y="1343"/>
                    <a:pt x="566" y="1309"/>
                    <a:pt x="600" y="1272"/>
                  </a:cubicBezTo>
                  <a:lnTo>
                    <a:pt x="671" y="1202"/>
                  </a:lnTo>
                  <a:cubicBezTo>
                    <a:pt x="708" y="1168"/>
                    <a:pt x="741" y="1168"/>
                    <a:pt x="778" y="1131"/>
                  </a:cubicBezTo>
                  <a:cubicBezTo>
                    <a:pt x="812" y="1097"/>
                    <a:pt x="883" y="1060"/>
                    <a:pt x="953" y="990"/>
                  </a:cubicBezTo>
                  <a:cubicBezTo>
                    <a:pt x="990" y="990"/>
                    <a:pt x="1024" y="956"/>
                    <a:pt x="1061" y="956"/>
                  </a:cubicBezTo>
                  <a:cubicBezTo>
                    <a:pt x="1061" y="919"/>
                    <a:pt x="1095" y="919"/>
                    <a:pt x="1095" y="885"/>
                  </a:cubicBezTo>
                  <a:lnTo>
                    <a:pt x="1132" y="885"/>
                  </a:lnTo>
                  <a:lnTo>
                    <a:pt x="1165" y="848"/>
                  </a:lnTo>
                  <a:lnTo>
                    <a:pt x="1165" y="814"/>
                  </a:lnTo>
                  <a:lnTo>
                    <a:pt x="1202" y="814"/>
                  </a:lnTo>
                  <a:lnTo>
                    <a:pt x="1202" y="778"/>
                  </a:lnTo>
                  <a:cubicBezTo>
                    <a:pt x="1202" y="744"/>
                    <a:pt x="1236" y="744"/>
                    <a:pt x="1236" y="744"/>
                  </a:cubicBezTo>
                  <a:lnTo>
                    <a:pt x="1236" y="673"/>
                  </a:lnTo>
                  <a:cubicBezTo>
                    <a:pt x="1273" y="636"/>
                    <a:pt x="1273" y="602"/>
                    <a:pt x="1273" y="566"/>
                  </a:cubicBezTo>
                  <a:cubicBezTo>
                    <a:pt x="1307" y="461"/>
                    <a:pt x="1343" y="391"/>
                    <a:pt x="1343" y="320"/>
                  </a:cubicBezTo>
                  <a:lnTo>
                    <a:pt x="1448" y="0"/>
                  </a:ln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8" name="Google Shape;1278;p36"/>
            <p:cNvSpPr/>
            <p:nvPr/>
          </p:nvSpPr>
          <p:spPr>
            <a:xfrm>
              <a:off x="3491624" y="2838408"/>
              <a:ext cx="88820" cy="119080"/>
            </a:xfrm>
            <a:custGeom>
              <a:avLst/>
              <a:gdLst/>
              <a:ahLst/>
              <a:cxnLst/>
              <a:rect l="l" t="t" r="r" b="b"/>
              <a:pathLst>
                <a:path w="317" h="425" extrusionOk="0">
                  <a:moveTo>
                    <a:pt x="105" y="1"/>
                  </a:moveTo>
                  <a:lnTo>
                    <a:pt x="71" y="37"/>
                  </a:lnTo>
                  <a:cubicBezTo>
                    <a:pt x="34" y="71"/>
                    <a:pt x="0" y="142"/>
                    <a:pt x="34" y="179"/>
                  </a:cubicBezTo>
                  <a:lnTo>
                    <a:pt x="246" y="425"/>
                  </a:lnTo>
                  <a:lnTo>
                    <a:pt x="317" y="425"/>
                  </a:lnTo>
                  <a:lnTo>
                    <a:pt x="317" y="354"/>
                  </a:lnTo>
                  <a:cubicBezTo>
                    <a:pt x="246" y="283"/>
                    <a:pt x="246" y="213"/>
                    <a:pt x="283" y="108"/>
                  </a:cubicBezTo>
                  <a:lnTo>
                    <a:pt x="283" y="108"/>
                  </a:lnTo>
                  <a:cubicBezTo>
                    <a:pt x="254" y="122"/>
                    <a:pt x="231" y="130"/>
                    <a:pt x="211" y="130"/>
                  </a:cubicBezTo>
                  <a:cubicBezTo>
                    <a:pt x="183" y="130"/>
                    <a:pt x="162" y="113"/>
                    <a:pt x="142" y="71"/>
                  </a:cubicBezTo>
                  <a:cubicBezTo>
                    <a:pt x="105" y="71"/>
                    <a:pt x="105" y="37"/>
                    <a:pt x="1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79" name="Google Shape;1279;p36"/>
            <p:cNvSpPr/>
            <p:nvPr/>
          </p:nvSpPr>
          <p:spPr>
            <a:xfrm>
              <a:off x="3758363" y="2254777"/>
              <a:ext cx="198375" cy="356679"/>
            </a:xfrm>
            <a:custGeom>
              <a:avLst/>
              <a:gdLst/>
              <a:ahLst/>
              <a:cxnLst/>
              <a:rect l="l" t="t" r="r" b="b"/>
              <a:pathLst>
                <a:path w="708" h="1273" extrusionOk="0">
                  <a:moveTo>
                    <a:pt x="108" y="1"/>
                  </a:moveTo>
                  <a:cubicBezTo>
                    <a:pt x="38" y="142"/>
                    <a:pt x="1" y="317"/>
                    <a:pt x="38" y="566"/>
                  </a:cubicBezTo>
                  <a:cubicBezTo>
                    <a:pt x="71" y="812"/>
                    <a:pt x="38" y="1165"/>
                    <a:pt x="38" y="1165"/>
                  </a:cubicBezTo>
                  <a:cubicBezTo>
                    <a:pt x="38" y="1165"/>
                    <a:pt x="283" y="1272"/>
                    <a:pt x="391" y="1272"/>
                  </a:cubicBezTo>
                  <a:cubicBezTo>
                    <a:pt x="391" y="1272"/>
                    <a:pt x="707" y="566"/>
                    <a:pt x="707" y="142"/>
                  </a:cubicBezTo>
                  <a:lnTo>
                    <a:pt x="707" y="142"/>
                  </a:lnTo>
                  <a:cubicBezTo>
                    <a:pt x="637" y="152"/>
                    <a:pt x="574" y="156"/>
                    <a:pt x="518" y="156"/>
                  </a:cubicBezTo>
                  <a:cubicBezTo>
                    <a:pt x="185" y="156"/>
                    <a:pt x="108" y="1"/>
                    <a:pt x="1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0" name="Google Shape;1280;p36"/>
            <p:cNvSpPr/>
            <p:nvPr/>
          </p:nvSpPr>
          <p:spPr>
            <a:xfrm>
              <a:off x="3788624" y="1858872"/>
              <a:ext cx="237881" cy="242923"/>
            </a:xfrm>
            <a:custGeom>
              <a:avLst/>
              <a:gdLst/>
              <a:ahLst/>
              <a:cxnLst/>
              <a:rect l="l" t="t" r="r" b="b"/>
              <a:pathLst>
                <a:path w="849" h="867" extrusionOk="0">
                  <a:moveTo>
                    <a:pt x="246" y="1"/>
                  </a:moveTo>
                  <a:cubicBezTo>
                    <a:pt x="175" y="1"/>
                    <a:pt x="142" y="1"/>
                    <a:pt x="105" y="34"/>
                  </a:cubicBezTo>
                  <a:cubicBezTo>
                    <a:pt x="212" y="71"/>
                    <a:pt x="246" y="176"/>
                    <a:pt x="246" y="283"/>
                  </a:cubicBezTo>
                  <a:cubicBezTo>
                    <a:pt x="246" y="388"/>
                    <a:pt x="212" y="495"/>
                    <a:pt x="105" y="529"/>
                  </a:cubicBezTo>
                  <a:cubicBezTo>
                    <a:pt x="71" y="529"/>
                    <a:pt x="34" y="529"/>
                    <a:pt x="0" y="495"/>
                  </a:cubicBezTo>
                  <a:lnTo>
                    <a:pt x="0" y="495"/>
                  </a:lnTo>
                  <a:lnTo>
                    <a:pt x="34" y="707"/>
                  </a:lnTo>
                  <a:cubicBezTo>
                    <a:pt x="153" y="826"/>
                    <a:pt x="295" y="867"/>
                    <a:pt x="434" y="867"/>
                  </a:cubicBezTo>
                  <a:cubicBezTo>
                    <a:pt x="542" y="867"/>
                    <a:pt x="648" y="843"/>
                    <a:pt x="741" y="812"/>
                  </a:cubicBezTo>
                  <a:cubicBezTo>
                    <a:pt x="777" y="778"/>
                    <a:pt x="811" y="741"/>
                    <a:pt x="811" y="670"/>
                  </a:cubicBezTo>
                  <a:cubicBezTo>
                    <a:pt x="848" y="636"/>
                    <a:pt x="848" y="600"/>
                    <a:pt x="811" y="566"/>
                  </a:cubicBezTo>
                  <a:cubicBezTo>
                    <a:pt x="811" y="566"/>
                    <a:pt x="741" y="283"/>
                    <a:pt x="741" y="34"/>
                  </a:cubicBezTo>
                  <a:cubicBezTo>
                    <a:pt x="707" y="1"/>
                    <a:pt x="670" y="1"/>
                    <a:pt x="670" y="1"/>
                  </a:cubicBezTo>
                  <a:lnTo>
                    <a:pt x="599" y="105"/>
                  </a:lnTo>
                  <a:cubicBezTo>
                    <a:pt x="565" y="105"/>
                    <a:pt x="283" y="1"/>
                    <a:pt x="2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1" name="Google Shape;1281;p36"/>
            <p:cNvSpPr/>
            <p:nvPr/>
          </p:nvSpPr>
          <p:spPr>
            <a:xfrm>
              <a:off x="3857550" y="1581766"/>
              <a:ext cx="217988" cy="425605"/>
            </a:xfrm>
            <a:custGeom>
              <a:avLst/>
              <a:gdLst/>
              <a:ahLst/>
              <a:cxnLst/>
              <a:rect l="l" t="t" r="r" b="b"/>
              <a:pathLst>
                <a:path w="778" h="1519" extrusionOk="0">
                  <a:moveTo>
                    <a:pt x="424" y="0"/>
                  </a:moveTo>
                  <a:cubicBezTo>
                    <a:pt x="283" y="0"/>
                    <a:pt x="178" y="71"/>
                    <a:pt x="71" y="176"/>
                  </a:cubicBezTo>
                  <a:cubicBezTo>
                    <a:pt x="0" y="283"/>
                    <a:pt x="0" y="424"/>
                    <a:pt x="0" y="529"/>
                  </a:cubicBezTo>
                  <a:lnTo>
                    <a:pt x="141" y="778"/>
                  </a:lnTo>
                  <a:lnTo>
                    <a:pt x="107" y="990"/>
                  </a:lnTo>
                  <a:lnTo>
                    <a:pt x="0" y="990"/>
                  </a:lnTo>
                  <a:cubicBezTo>
                    <a:pt x="37" y="990"/>
                    <a:pt x="178" y="1518"/>
                    <a:pt x="353" y="1518"/>
                  </a:cubicBezTo>
                  <a:cubicBezTo>
                    <a:pt x="495" y="1484"/>
                    <a:pt x="424" y="990"/>
                    <a:pt x="424" y="990"/>
                  </a:cubicBezTo>
                  <a:lnTo>
                    <a:pt x="424" y="848"/>
                  </a:lnTo>
                  <a:cubicBezTo>
                    <a:pt x="424" y="848"/>
                    <a:pt x="472" y="880"/>
                    <a:pt x="535" y="880"/>
                  </a:cubicBezTo>
                  <a:cubicBezTo>
                    <a:pt x="566" y="880"/>
                    <a:pt x="601" y="872"/>
                    <a:pt x="636" y="848"/>
                  </a:cubicBezTo>
                  <a:cubicBezTo>
                    <a:pt x="673" y="848"/>
                    <a:pt x="777" y="741"/>
                    <a:pt x="777" y="317"/>
                  </a:cubicBezTo>
                  <a:cubicBezTo>
                    <a:pt x="743" y="142"/>
                    <a:pt x="636" y="34"/>
                    <a:pt x="424" y="0"/>
                  </a:cubicBez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2" name="Google Shape;1282;p36"/>
            <p:cNvSpPr/>
            <p:nvPr/>
          </p:nvSpPr>
          <p:spPr>
            <a:xfrm>
              <a:off x="4055363" y="1710092"/>
              <a:ext cx="30541" cy="30260"/>
            </a:xfrm>
            <a:custGeom>
              <a:avLst/>
              <a:gdLst/>
              <a:ahLst/>
              <a:cxnLst/>
              <a:rect l="l" t="t" r="r" b="b"/>
              <a:pathLst>
                <a:path w="109" h="108" extrusionOk="0">
                  <a:moveTo>
                    <a:pt x="37" y="0"/>
                  </a:moveTo>
                  <a:cubicBezTo>
                    <a:pt x="1" y="0"/>
                    <a:pt x="1" y="37"/>
                    <a:pt x="1" y="71"/>
                  </a:cubicBezTo>
                  <a:lnTo>
                    <a:pt x="37" y="108"/>
                  </a:lnTo>
                  <a:cubicBezTo>
                    <a:pt x="71" y="108"/>
                    <a:pt x="108" y="71"/>
                    <a:pt x="108" y="37"/>
                  </a:cubicBezTo>
                  <a:cubicBezTo>
                    <a:pt x="108" y="37"/>
                    <a:pt x="71" y="0"/>
                    <a:pt x="37" y="0"/>
                  </a:cubicBezTo>
                  <a:close/>
                </a:path>
              </a:pathLst>
            </a:custGeom>
            <a:solidFill>
              <a:srgbClr val="FFAF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3" name="Google Shape;1283;p36"/>
            <p:cNvSpPr/>
            <p:nvPr/>
          </p:nvSpPr>
          <p:spPr>
            <a:xfrm>
              <a:off x="3976350" y="1729705"/>
              <a:ext cx="30261" cy="20174"/>
            </a:xfrm>
            <a:custGeom>
              <a:avLst/>
              <a:gdLst/>
              <a:ahLst/>
              <a:cxnLst/>
              <a:rect l="l" t="t" r="r" b="b"/>
              <a:pathLst>
                <a:path w="108" h="72" extrusionOk="0">
                  <a:moveTo>
                    <a:pt x="37" y="1"/>
                  </a:moveTo>
                  <a:cubicBezTo>
                    <a:pt x="0" y="1"/>
                    <a:pt x="0" y="1"/>
                    <a:pt x="0" y="38"/>
                  </a:cubicBezTo>
                  <a:cubicBezTo>
                    <a:pt x="0" y="72"/>
                    <a:pt x="0" y="72"/>
                    <a:pt x="37" y="72"/>
                  </a:cubicBezTo>
                  <a:cubicBezTo>
                    <a:pt x="71" y="72"/>
                    <a:pt x="107" y="38"/>
                    <a:pt x="107" y="38"/>
                  </a:cubicBezTo>
                  <a:cubicBezTo>
                    <a:pt x="107" y="1"/>
                    <a:pt x="71" y="1"/>
                    <a:pt x="37" y="1"/>
                  </a:cubicBezTo>
                  <a:close/>
                </a:path>
              </a:pathLst>
            </a:custGeom>
            <a:solidFill>
              <a:srgbClr val="FFAF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4" name="Google Shape;1284;p36"/>
            <p:cNvSpPr/>
            <p:nvPr/>
          </p:nvSpPr>
          <p:spPr>
            <a:xfrm>
              <a:off x="3976350" y="1700566"/>
              <a:ext cx="19893" cy="19893"/>
            </a:xfrm>
            <a:custGeom>
              <a:avLst/>
              <a:gdLst/>
              <a:ahLst/>
              <a:cxnLst/>
              <a:rect l="l" t="t" r="r" b="b"/>
              <a:pathLst>
                <a:path w="71" h="71" extrusionOk="0">
                  <a:moveTo>
                    <a:pt x="37" y="0"/>
                  </a:moveTo>
                  <a:cubicBezTo>
                    <a:pt x="37" y="0"/>
                    <a:pt x="0" y="0"/>
                    <a:pt x="0" y="34"/>
                  </a:cubicBezTo>
                  <a:lnTo>
                    <a:pt x="37" y="71"/>
                  </a:lnTo>
                  <a:cubicBezTo>
                    <a:pt x="71" y="71"/>
                    <a:pt x="71" y="34"/>
                    <a:pt x="71" y="34"/>
                  </a:cubicBezTo>
                  <a:cubicBezTo>
                    <a:pt x="71" y="0"/>
                    <a:pt x="71" y="0"/>
                    <a:pt x="37" y="0"/>
                  </a:cubicBezTo>
                  <a:close/>
                </a:path>
              </a:pathLst>
            </a:custGeom>
            <a:solidFill>
              <a:srgbClr val="1934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5" name="Google Shape;1285;p36"/>
            <p:cNvSpPr/>
            <p:nvPr/>
          </p:nvSpPr>
          <p:spPr>
            <a:xfrm>
              <a:off x="4055363" y="1690199"/>
              <a:ext cx="10647" cy="10647"/>
            </a:xfrm>
            <a:custGeom>
              <a:avLst/>
              <a:gdLst/>
              <a:ahLst/>
              <a:cxnLst/>
              <a:rect l="l" t="t" r="r" b="b"/>
              <a:pathLst>
                <a:path w="38" h="38" extrusionOk="0">
                  <a:moveTo>
                    <a:pt x="1" y="1"/>
                  </a:moveTo>
                  <a:lnTo>
                    <a:pt x="1" y="37"/>
                  </a:lnTo>
                  <a:cubicBezTo>
                    <a:pt x="37" y="37"/>
                    <a:pt x="37" y="37"/>
                    <a:pt x="37" y="1"/>
                  </a:cubicBezTo>
                  <a:close/>
                </a:path>
              </a:pathLst>
            </a:custGeom>
            <a:solidFill>
              <a:srgbClr val="1934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6" name="Google Shape;1286;p36"/>
            <p:cNvSpPr/>
            <p:nvPr/>
          </p:nvSpPr>
          <p:spPr>
            <a:xfrm>
              <a:off x="3897057" y="1690199"/>
              <a:ext cx="70047" cy="70047"/>
            </a:xfrm>
            <a:custGeom>
              <a:avLst/>
              <a:gdLst/>
              <a:ahLst/>
              <a:cxnLst/>
              <a:rect l="l" t="t" r="r" b="b"/>
              <a:pathLst>
                <a:path w="250" h="250" extrusionOk="0">
                  <a:moveTo>
                    <a:pt x="0" y="1"/>
                  </a:moveTo>
                  <a:cubicBezTo>
                    <a:pt x="71" y="37"/>
                    <a:pt x="142" y="71"/>
                    <a:pt x="249" y="249"/>
                  </a:cubicBezTo>
                  <a:cubicBezTo>
                    <a:pt x="178" y="71"/>
                    <a:pt x="71" y="1"/>
                    <a:pt x="3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7" name="Google Shape;1287;p36"/>
            <p:cNvSpPr/>
            <p:nvPr/>
          </p:nvSpPr>
          <p:spPr>
            <a:xfrm>
              <a:off x="3877163" y="1769492"/>
              <a:ext cx="79574" cy="19893"/>
            </a:xfrm>
            <a:custGeom>
              <a:avLst/>
              <a:gdLst/>
              <a:ahLst/>
              <a:cxnLst/>
              <a:rect l="l" t="t" r="r" b="b"/>
              <a:pathLst>
                <a:path w="284" h="71" extrusionOk="0">
                  <a:moveTo>
                    <a:pt x="1" y="0"/>
                  </a:moveTo>
                  <a:cubicBezTo>
                    <a:pt x="108" y="71"/>
                    <a:pt x="179" y="71"/>
                    <a:pt x="213" y="71"/>
                  </a:cubicBezTo>
                  <a:lnTo>
                    <a:pt x="283" y="71"/>
                  </a:lnTo>
                  <a:lnTo>
                    <a:pt x="283" y="37"/>
                  </a:lnTo>
                  <a:lnTo>
                    <a:pt x="213" y="37"/>
                  </a:lnTo>
                  <a:cubicBezTo>
                    <a:pt x="179" y="37"/>
                    <a:pt x="108" y="37"/>
                    <a:pt x="3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8" name="Google Shape;1288;p36"/>
            <p:cNvSpPr/>
            <p:nvPr/>
          </p:nvSpPr>
          <p:spPr>
            <a:xfrm>
              <a:off x="3946930" y="1729705"/>
              <a:ext cx="128607" cy="103950"/>
            </a:xfrm>
            <a:custGeom>
              <a:avLst/>
              <a:gdLst/>
              <a:ahLst/>
              <a:cxnLst/>
              <a:rect l="l" t="t" r="r" b="b"/>
              <a:pathLst>
                <a:path w="459" h="371" extrusionOk="0">
                  <a:moveTo>
                    <a:pt x="317" y="1"/>
                  </a:moveTo>
                  <a:cubicBezTo>
                    <a:pt x="283" y="1"/>
                    <a:pt x="283" y="72"/>
                    <a:pt x="176" y="72"/>
                  </a:cubicBezTo>
                  <a:cubicBezTo>
                    <a:pt x="152" y="84"/>
                    <a:pt x="129" y="88"/>
                    <a:pt x="108" y="88"/>
                  </a:cubicBezTo>
                  <a:cubicBezTo>
                    <a:pt x="66" y="88"/>
                    <a:pt x="34" y="72"/>
                    <a:pt x="34" y="72"/>
                  </a:cubicBezTo>
                  <a:lnTo>
                    <a:pt x="0" y="213"/>
                  </a:lnTo>
                  <a:cubicBezTo>
                    <a:pt x="0" y="243"/>
                    <a:pt x="99" y="371"/>
                    <a:pt x="234" y="371"/>
                  </a:cubicBezTo>
                  <a:cubicBezTo>
                    <a:pt x="260" y="371"/>
                    <a:pt x="288" y="366"/>
                    <a:pt x="317" y="354"/>
                  </a:cubicBezTo>
                  <a:cubicBezTo>
                    <a:pt x="458" y="283"/>
                    <a:pt x="458" y="108"/>
                    <a:pt x="4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89" name="Google Shape;1289;p36"/>
            <p:cNvSpPr/>
            <p:nvPr/>
          </p:nvSpPr>
          <p:spPr>
            <a:xfrm>
              <a:off x="3837657" y="1547583"/>
              <a:ext cx="257495" cy="241802"/>
            </a:xfrm>
            <a:custGeom>
              <a:avLst/>
              <a:gdLst/>
              <a:ahLst/>
              <a:cxnLst/>
              <a:rect l="l" t="t" r="r" b="b"/>
              <a:pathLst>
                <a:path w="919" h="863" extrusionOk="0">
                  <a:moveTo>
                    <a:pt x="454" y="1"/>
                  </a:moveTo>
                  <a:cubicBezTo>
                    <a:pt x="419" y="1"/>
                    <a:pt x="385" y="5"/>
                    <a:pt x="354" y="15"/>
                  </a:cubicBezTo>
                  <a:lnTo>
                    <a:pt x="212" y="86"/>
                  </a:lnTo>
                  <a:cubicBezTo>
                    <a:pt x="71" y="156"/>
                    <a:pt x="37" y="264"/>
                    <a:pt x="0" y="368"/>
                  </a:cubicBezTo>
                  <a:cubicBezTo>
                    <a:pt x="0" y="439"/>
                    <a:pt x="0" y="580"/>
                    <a:pt x="37" y="651"/>
                  </a:cubicBezTo>
                  <a:cubicBezTo>
                    <a:pt x="71" y="758"/>
                    <a:pt x="178" y="863"/>
                    <a:pt x="178" y="863"/>
                  </a:cubicBezTo>
                  <a:cubicBezTo>
                    <a:pt x="212" y="792"/>
                    <a:pt x="212" y="722"/>
                    <a:pt x="178" y="688"/>
                  </a:cubicBezTo>
                  <a:cubicBezTo>
                    <a:pt x="178" y="688"/>
                    <a:pt x="142" y="651"/>
                    <a:pt x="142" y="617"/>
                  </a:cubicBezTo>
                  <a:cubicBezTo>
                    <a:pt x="142" y="580"/>
                    <a:pt x="178" y="546"/>
                    <a:pt x="178" y="546"/>
                  </a:cubicBezTo>
                  <a:cubicBezTo>
                    <a:pt x="212" y="546"/>
                    <a:pt x="249" y="580"/>
                    <a:pt x="249" y="617"/>
                  </a:cubicBezTo>
                  <a:cubicBezTo>
                    <a:pt x="249" y="641"/>
                    <a:pt x="266" y="666"/>
                    <a:pt x="276" y="666"/>
                  </a:cubicBezTo>
                  <a:cubicBezTo>
                    <a:pt x="280" y="666"/>
                    <a:pt x="283" y="662"/>
                    <a:pt x="283" y="651"/>
                  </a:cubicBezTo>
                  <a:cubicBezTo>
                    <a:pt x="320" y="651"/>
                    <a:pt x="283" y="580"/>
                    <a:pt x="354" y="510"/>
                  </a:cubicBezTo>
                  <a:cubicBezTo>
                    <a:pt x="461" y="439"/>
                    <a:pt x="461" y="298"/>
                    <a:pt x="461" y="298"/>
                  </a:cubicBezTo>
                  <a:cubicBezTo>
                    <a:pt x="602" y="439"/>
                    <a:pt x="848" y="510"/>
                    <a:pt x="848" y="510"/>
                  </a:cubicBezTo>
                  <a:cubicBezTo>
                    <a:pt x="919" y="368"/>
                    <a:pt x="885" y="156"/>
                    <a:pt x="707" y="52"/>
                  </a:cubicBezTo>
                  <a:cubicBezTo>
                    <a:pt x="633" y="26"/>
                    <a:pt x="540" y="1"/>
                    <a:pt x="4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0" name="Google Shape;1290;p36"/>
            <p:cNvSpPr/>
            <p:nvPr/>
          </p:nvSpPr>
          <p:spPr>
            <a:xfrm>
              <a:off x="3698963" y="1867558"/>
              <a:ext cx="307649" cy="446899"/>
            </a:xfrm>
            <a:custGeom>
              <a:avLst/>
              <a:gdLst/>
              <a:ahLst/>
              <a:cxnLst/>
              <a:rect l="l" t="t" r="r" b="b"/>
              <a:pathLst>
                <a:path w="1098" h="1595" extrusionOk="0">
                  <a:moveTo>
                    <a:pt x="442" y="1"/>
                  </a:moveTo>
                  <a:cubicBezTo>
                    <a:pt x="437" y="1"/>
                    <a:pt x="431" y="2"/>
                    <a:pt x="425" y="3"/>
                  </a:cubicBezTo>
                  <a:cubicBezTo>
                    <a:pt x="283" y="40"/>
                    <a:pt x="142" y="427"/>
                    <a:pt x="142" y="498"/>
                  </a:cubicBezTo>
                  <a:cubicBezTo>
                    <a:pt x="108" y="535"/>
                    <a:pt x="71" y="605"/>
                    <a:pt x="71" y="676"/>
                  </a:cubicBezTo>
                  <a:cubicBezTo>
                    <a:pt x="38" y="710"/>
                    <a:pt x="38" y="781"/>
                    <a:pt x="1" y="851"/>
                  </a:cubicBezTo>
                  <a:lnTo>
                    <a:pt x="1" y="993"/>
                  </a:lnTo>
                  <a:lnTo>
                    <a:pt x="1" y="1063"/>
                  </a:lnTo>
                  <a:lnTo>
                    <a:pt x="38" y="1100"/>
                  </a:lnTo>
                  <a:lnTo>
                    <a:pt x="38" y="1134"/>
                  </a:lnTo>
                  <a:lnTo>
                    <a:pt x="71" y="1171"/>
                  </a:lnTo>
                  <a:cubicBezTo>
                    <a:pt x="71" y="1205"/>
                    <a:pt x="108" y="1205"/>
                    <a:pt x="108" y="1205"/>
                  </a:cubicBezTo>
                  <a:lnTo>
                    <a:pt x="142" y="1241"/>
                  </a:lnTo>
                  <a:cubicBezTo>
                    <a:pt x="179" y="1275"/>
                    <a:pt x="213" y="1275"/>
                    <a:pt x="250" y="1312"/>
                  </a:cubicBezTo>
                  <a:cubicBezTo>
                    <a:pt x="283" y="1346"/>
                    <a:pt x="354" y="1346"/>
                    <a:pt x="425" y="1383"/>
                  </a:cubicBezTo>
                  <a:cubicBezTo>
                    <a:pt x="462" y="1417"/>
                    <a:pt x="532" y="1417"/>
                    <a:pt x="566" y="1453"/>
                  </a:cubicBezTo>
                  <a:cubicBezTo>
                    <a:pt x="637" y="1453"/>
                    <a:pt x="673" y="1487"/>
                    <a:pt x="707" y="1487"/>
                  </a:cubicBezTo>
                  <a:cubicBezTo>
                    <a:pt x="744" y="1524"/>
                    <a:pt x="778" y="1524"/>
                    <a:pt x="778" y="1524"/>
                  </a:cubicBezTo>
                  <a:cubicBezTo>
                    <a:pt x="815" y="1524"/>
                    <a:pt x="815" y="1524"/>
                    <a:pt x="849" y="1558"/>
                  </a:cubicBezTo>
                  <a:cubicBezTo>
                    <a:pt x="885" y="1558"/>
                    <a:pt x="919" y="1595"/>
                    <a:pt x="919" y="1595"/>
                  </a:cubicBezTo>
                  <a:lnTo>
                    <a:pt x="1027" y="1595"/>
                  </a:lnTo>
                  <a:cubicBezTo>
                    <a:pt x="1061" y="1595"/>
                    <a:pt x="1097" y="1558"/>
                    <a:pt x="1097" y="1524"/>
                  </a:cubicBezTo>
                  <a:cubicBezTo>
                    <a:pt x="1061" y="1524"/>
                    <a:pt x="1061" y="1487"/>
                    <a:pt x="1061" y="1487"/>
                  </a:cubicBezTo>
                  <a:cubicBezTo>
                    <a:pt x="1027" y="1453"/>
                    <a:pt x="1027" y="1453"/>
                    <a:pt x="990" y="1453"/>
                  </a:cubicBezTo>
                  <a:cubicBezTo>
                    <a:pt x="956" y="1417"/>
                    <a:pt x="919" y="1417"/>
                    <a:pt x="885" y="1417"/>
                  </a:cubicBezTo>
                  <a:cubicBezTo>
                    <a:pt x="885" y="1417"/>
                    <a:pt x="849" y="1417"/>
                    <a:pt x="849" y="1383"/>
                  </a:cubicBezTo>
                  <a:cubicBezTo>
                    <a:pt x="815" y="1383"/>
                    <a:pt x="815" y="1383"/>
                    <a:pt x="778" y="1346"/>
                  </a:cubicBezTo>
                  <a:cubicBezTo>
                    <a:pt x="744" y="1346"/>
                    <a:pt x="707" y="1312"/>
                    <a:pt x="637" y="1275"/>
                  </a:cubicBezTo>
                  <a:cubicBezTo>
                    <a:pt x="603" y="1275"/>
                    <a:pt x="566" y="1241"/>
                    <a:pt x="495" y="1205"/>
                  </a:cubicBezTo>
                  <a:lnTo>
                    <a:pt x="391" y="1100"/>
                  </a:lnTo>
                  <a:cubicBezTo>
                    <a:pt x="354" y="1063"/>
                    <a:pt x="320" y="1063"/>
                    <a:pt x="320" y="1029"/>
                  </a:cubicBezTo>
                  <a:lnTo>
                    <a:pt x="283" y="1029"/>
                  </a:lnTo>
                  <a:lnTo>
                    <a:pt x="283" y="993"/>
                  </a:lnTo>
                  <a:lnTo>
                    <a:pt x="283" y="922"/>
                  </a:lnTo>
                  <a:cubicBezTo>
                    <a:pt x="320" y="888"/>
                    <a:pt x="320" y="817"/>
                    <a:pt x="354" y="781"/>
                  </a:cubicBezTo>
                  <a:cubicBezTo>
                    <a:pt x="391" y="676"/>
                    <a:pt x="425" y="569"/>
                    <a:pt x="495" y="498"/>
                  </a:cubicBezTo>
                  <a:cubicBezTo>
                    <a:pt x="495" y="464"/>
                    <a:pt x="495" y="464"/>
                    <a:pt x="532" y="427"/>
                  </a:cubicBezTo>
                  <a:cubicBezTo>
                    <a:pt x="599" y="262"/>
                    <a:pt x="540" y="1"/>
                    <a:pt x="442" y="1"/>
                  </a:cubicBezTo>
                  <a:close/>
                </a:path>
              </a:pathLst>
            </a:custGeom>
            <a:solidFill>
              <a:srgbClr val="E89A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1" name="Google Shape;1291;p36"/>
            <p:cNvSpPr/>
            <p:nvPr/>
          </p:nvSpPr>
          <p:spPr>
            <a:xfrm>
              <a:off x="3590531" y="2517873"/>
              <a:ext cx="178481" cy="459508"/>
            </a:xfrm>
            <a:custGeom>
              <a:avLst/>
              <a:gdLst/>
              <a:ahLst/>
              <a:cxnLst/>
              <a:rect l="l" t="t" r="r" b="b"/>
              <a:pathLst>
                <a:path w="637" h="1640" extrusionOk="0">
                  <a:moveTo>
                    <a:pt x="595" y="0"/>
                  </a:moveTo>
                  <a:cubicBezTo>
                    <a:pt x="586" y="0"/>
                    <a:pt x="576" y="4"/>
                    <a:pt x="566" y="14"/>
                  </a:cubicBezTo>
                  <a:lnTo>
                    <a:pt x="71" y="687"/>
                  </a:lnTo>
                  <a:cubicBezTo>
                    <a:pt x="35" y="721"/>
                    <a:pt x="1" y="791"/>
                    <a:pt x="1" y="828"/>
                  </a:cubicBezTo>
                  <a:lnTo>
                    <a:pt x="1" y="1639"/>
                  </a:lnTo>
                  <a:lnTo>
                    <a:pt x="637" y="828"/>
                  </a:lnTo>
                  <a:lnTo>
                    <a:pt x="637" y="51"/>
                  </a:lnTo>
                  <a:cubicBezTo>
                    <a:pt x="637" y="25"/>
                    <a:pt x="618" y="0"/>
                    <a:pt x="5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2" name="Google Shape;1292;p36"/>
            <p:cNvSpPr/>
            <p:nvPr/>
          </p:nvSpPr>
          <p:spPr>
            <a:xfrm>
              <a:off x="2372551" y="3161745"/>
              <a:ext cx="1515268" cy="617813"/>
            </a:xfrm>
            <a:custGeom>
              <a:avLst/>
              <a:gdLst/>
              <a:ahLst/>
              <a:cxnLst/>
              <a:rect l="l" t="t" r="r" b="b"/>
              <a:pathLst>
                <a:path w="5408" h="2205" extrusionOk="0">
                  <a:moveTo>
                    <a:pt x="1350" y="1"/>
                  </a:moveTo>
                  <a:cubicBezTo>
                    <a:pt x="1244" y="1"/>
                    <a:pt x="1142" y="47"/>
                    <a:pt x="1061" y="155"/>
                  </a:cubicBezTo>
                  <a:lnTo>
                    <a:pt x="1" y="1390"/>
                  </a:lnTo>
                  <a:lnTo>
                    <a:pt x="4701" y="2204"/>
                  </a:lnTo>
                  <a:lnTo>
                    <a:pt x="5407" y="754"/>
                  </a:lnTo>
                  <a:lnTo>
                    <a:pt x="1451" y="14"/>
                  </a:lnTo>
                  <a:cubicBezTo>
                    <a:pt x="1417" y="5"/>
                    <a:pt x="1383" y="1"/>
                    <a:pt x="1350" y="1"/>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3" name="Google Shape;1293;p36"/>
            <p:cNvSpPr/>
            <p:nvPr/>
          </p:nvSpPr>
          <p:spPr>
            <a:xfrm>
              <a:off x="2431951" y="3205174"/>
              <a:ext cx="1218266" cy="475198"/>
            </a:xfrm>
            <a:custGeom>
              <a:avLst/>
              <a:gdLst/>
              <a:ahLst/>
              <a:cxnLst/>
              <a:rect l="l" t="t" r="r" b="b"/>
              <a:pathLst>
                <a:path w="4348" h="1696" extrusionOk="0">
                  <a:moveTo>
                    <a:pt x="849" y="0"/>
                  </a:moveTo>
                  <a:lnTo>
                    <a:pt x="1" y="989"/>
                  </a:lnTo>
                  <a:lnTo>
                    <a:pt x="3816" y="1696"/>
                  </a:lnTo>
                  <a:lnTo>
                    <a:pt x="4348" y="670"/>
                  </a:lnTo>
                  <a:lnTo>
                    <a:pt x="84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4" name="Google Shape;1294;p36"/>
            <p:cNvSpPr/>
            <p:nvPr/>
          </p:nvSpPr>
          <p:spPr>
            <a:xfrm>
              <a:off x="3511237" y="2600809"/>
              <a:ext cx="475482" cy="1282138"/>
            </a:xfrm>
            <a:custGeom>
              <a:avLst/>
              <a:gdLst/>
              <a:ahLst/>
              <a:cxnLst/>
              <a:rect l="l" t="t" r="r" b="b"/>
              <a:pathLst>
                <a:path w="1697" h="4576" extrusionOk="0">
                  <a:moveTo>
                    <a:pt x="1273" y="1"/>
                  </a:moveTo>
                  <a:cubicBezTo>
                    <a:pt x="1202" y="1"/>
                    <a:pt x="1165" y="1"/>
                    <a:pt x="1132" y="37"/>
                  </a:cubicBezTo>
                  <a:lnTo>
                    <a:pt x="72" y="1414"/>
                  </a:lnTo>
                  <a:cubicBezTo>
                    <a:pt x="1" y="1485"/>
                    <a:pt x="35" y="1592"/>
                    <a:pt x="142" y="1626"/>
                  </a:cubicBezTo>
                  <a:lnTo>
                    <a:pt x="318" y="1696"/>
                  </a:lnTo>
                  <a:cubicBezTo>
                    <a:pt x="496" y="1767"/>
                    <a:pt x="600" y="1945"/>
                    <a:pt x="600" y="2120"/>
                  </a:cubicBezTo>
                  <a:lnTo>
                    <a:pt x="600" y="3887"/>
                  </a:lnTo>
                  <a:cubicBezTo>
                    <a:pt x="600" y="4028"/>
                    <a:pt x="496" y="4099"/>
                    <a:pt x="354" y="4099"/>
                  </a:cubicBezTo>
                  <a:lnTo>
                    <a:pt x="354" y="4559"/>
                  </a:lnTo>
                  <a:cubicBezTo>
                    <a:pt x="402" y="4570"/>
                    <a:pt x="449" y="4575"/>
                    <a:pt x="494" y="4575"/>
                  </a:cubicBezTo>
                  <a:cubicBezTo>
                    <a:pt x="753" y="4575"/>
                    <a:pt x="975" y="4415"/>
                    <a:pt x="1095" y="4206"/>
                  </a:cubicBezTo>
                  <a:lnTo>
                    <a:pt x="1626" y="3251"/>
                  </a:lnTo>
                  <a:cubicBezTo>
                    <a:pt x="1660" y="3146"/>
                    <a:pt x="1697" y="3039"/>
                    <a:pt x="1697" y="2898"/>
                  </a:cubicBezTo>
                  <a:lnTo>
                    <a:pt x="1697" y="461"/>
                  </a:lnTo>
                  <a:cubicBezTo>
                    <a:pt x="1697" y="283"/>
                    <a:pt x="1589" y="108"/>
                    <a:pt x="1377" y="37"/>
                  </a:cubicBezTo>
                  <a:lnTo>
                    <a:pt x="127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5" name="Google Shape;1295;p36"/>
            <p:cNvSpPr/>
            <p:nvPr/>
          </p:nvSpPr>
          <p:spPr>
            <a:xfrm>
              <a:off x="2343412" y="3529632"/>
              <a:ext cx="1336226" cy="350515"/>
            </a:xfrm>
            <a:custGeom>
              <a:avLst/>
              <a:gdLst/>
              <a:ahLst/>
              <a:cxnLst/>
              <a:rect l="l" t="t" r="r" b="b"/>
              <a:pathLst>
                <a:path w="4769" h="1251" extrusionOk="0">
                  <a:moveTo>
                    <a:pt x="194" y="0"/>
                  </a:moveTo>
                  <a:cubicBezTo>
                    <a:pt x="80" y="0"/>
                    <a:pt x="0" y="95"/>
                    <a:pt x="0" y="219"/>
                  </a:cubicBezTo>
                  <a:cubicBezTo>
                    <a:pt x="0" y="289"/>
                    <a:pt x="71" y="397"/>
                    <a:pt x="142" y="397"/>
                  </a:cubicBezTo>
                  <a:lnTo>
                    <a:pt x="4486" y="1244"/>
                  </a:lnTo>
                  <a:cubicBezTo>
                    <a:pt x="4504" y="1249"/>
                    <a:pt x="4522" y="1251"/>
                    <a:pt x="4540" y="1251"/>
                  </a:cubicBezTo>
                  <a:cubicBezTo>
                    <a:pt x="4661" y="1251"/>
                    <a:pt x="4768" y="1156"/>
                    <a:pt x="4768" y="1033"/>
                  </a:cubicBezTo>
                  <a:cubicBezTo>
                    <a:pt x="4768" y="891"/>
                    <a:pt x="4698" y="821"/>
                    <a:pt x="4556" y="784"/>
                  </a:cubicBezTo>
                  <a:lnTo>
                    <a:pt x="246" y="7"/>
                  </a:lnTo>
                  <a:cubicBezTo>
                    <a:pt x="228" y="2"/>
                    <a:pt x="210" y="0"/>
                    <a:pt x="19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6" name="Google Shape;1296;p36"/>
            <p:cNvSpPr/>
            <p:nvPr/>
          </p:nvSpPr>
          <p:spPr>
            <a:xfrm>
              <a:off x="3679350" y="2798902"/>
              <a:ext cx="316895" cy="822070"/>
            </a:xfrm>
            <a:custGeom>
              <a:avLst/>
              <a:gdLst/>
              <a:ahLst/>
              <a:cxnLst/>
              <a:rect l="l" t="t" r="r" b="b"/>
              <a:pathLst>
                <a:path w="1131" h="2934" extrusionOk="0">
                  <a:moveTo>
                    <a:pt x="1131" y="0"/>
                  </a:moveTo>
                  <a:lnTo>
                    <a:pt x="0" y="2332"/>
                  </a:lnTo>
                  <a:lnTo>
                    <a:pt x="0" y="2934"/>
                  </a:lnTo>
                  <a:lnTo>
                    <a:pt x="1131" y="461"/>
                  </a:lnTo>
                  <a:lnTo>
                    <a:pt x="113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7" name="Google Shape;1297;p36"/>
            <p:cNvSpPr/>
            <p:nvPr/>
          </p:nvSpPr>
          <p:spPr>
            <a:xfrm>
              <a:off x="3729224" y="3274100"/>
              <a:ext cx="29420" cy="296999"/>
            </a:xfrm>
            <a:custGeom>
              <a:avLst/>
              <a:gdLst/>
              <a:ahLst/>
              <a:cxnLst/>
              <a:rect l="l" t="t" r="r" b="b"/>
              <a:pathLst>
                <a:path w="105" h="1060" extrusionOk="0">
                  <a:moveTo>
                    <a:pt x="0" y="0"/>
                  </a:moveTo>
                  <a:lnTo>
                    <a:pt x="0" y="1060"/>
                  </a:lnTo>
                  <a:lnTo>
                    <a:pt x="105" y="1060"/>
                  </a:lnTo>
                  <a:lnTo>
                    <a:pt x="10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8" name="Google Shape;1298;p36"/>
            <p:cNvSpPr/>
            <p:nvPr/>
          </p:nvSpPr>
          <p:spPr>
            <a:xfrm>
              <a:off x="3828130" y="3036501"/>
              <a:ext cx="29700" cy="297279"/>
            </a:xfrm>
            <a:custGeom>
              <a:avLst/>
              <a:gdLst/>
              <a:ahLst/>
              <a:cxnLst/>
              <a:rect l="l" t="t" r="r" b="b"/>
              <a:pathLst>
                <a:path w="106" h="1061" extrusionOk="0">
                  <a:moveTo>
                    <a:pt x="1" y="0"/>
                  </a:moveTo>
                  <a:lnTo>
                    <a:pt x="1" y="1060"/>
                  </a:lnTo>
                  <a:lnTo>
                    <a:pt x="105" y="1060"/>
                  </a:lnTo>
                  <a:lnTo>
                    <a:pt x="10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9" name="Google Shape;1299;p36"/>
            <p:cNvSpPr/>
            <p:nvPr/>
          </p:nvSpPr>
          <p:spPr>
            <a:xfrm>
              <a:off x="3927037" y="2809269"/>
              <a:ext cx="29700" cy="296999"/>
            </a:xfrm>
            <a:custGeom>
              <a:avLst/>
              <a:gdLst/>
              <a:ahLst/>
              <a:cxnLst/>
              <a:rect l="l" t="t" r="r" b="b"/>
              <a:pathLst>
                <a:path w="106" h="1060" extrusionOk="0">
                  <a:moveTo>
                    <a:pt x="1" y="0"/>
                  </a:moveTo>
                  <a:lnTo>
                    <a:pt x="1" y="1060"/>
                  </a:lnTo>
                  <a:lnTo>
                    <a:pt x="105" y="1060"/>
                  </a:lnTo>
                  <a:lnTo>
                    <a:pt x="10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0" name="Google Shape;1300;p36"/>
            <p:cNvSpPr/>
            <p:nvPr/>
          </p:nvSpPr>
          <p:spPr>
            <a:xfrm>
              <a:off x="3679350" y="3145774"/>
              <a:ext cx="316895" cy="119080"/>
            </a:xfrm>
            <a:custGeom>
              <a:avLst/>
              <a:gdLst/>
              <a:ahLst/>
              <a:cxnLst/>
              <a:rect l="l" t="t" r="r" b="b"/>
              <a:pathLst>
                <a:path w="1131" h="425" extrusionOk="0">
                  <a:moveTo>
                    <a:pt x="0" y="0"/>
                  </a:moveTo>
                  <a:lnTo>
                    <a:pt x="0" y="424"/>
                  </a:lnTo>
                  <a:lnTo>
                    <a:pt x="1131" y="424"/>
                  </a:lnTo>
                  <a:lnTo>
                    <a:pt x="1131" y="105"/>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1" name="Google Shape;1301;p36"/>
            <p:cNvSpPr/>
            <p:nvPr/>
          </p:nvSpPr>
          <p:spPr>
            <a:xfrm>
              <a:off x="3936563" y="3105988"/>
              <a:ext cx="30541" cy="297279"/>
            </a:xfrm>
            <a:custGeom>
              <a:avLst/>
              <a:gdLst/>
              <a:ahLst/>
              <a:cxnLst/>
              <a:rect l="l" t="t" r="r" b="b"/>
              <a:pathLst>
                <a:path w="109" h="1061" extrusionOk="0">
                  <a:moveTo>
                    <a:pt x="1" y="1"/>
                  </a:moveTo>
                  <a:lnTo>
                    <a:pt x="1" y="1061"/>
                  </a:lnTo>
                  <a:lnTo>
                    <a:pt x="108" y="1061"/>
                  </a:lnTo>
                  <a:lnTo>
                    <a:pt x="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2" name="Google Shape;1302;p36"/>
            <p:cNvSpPr/>
            <p:nvPr/>
          </p:nvSpPr>
          <p:spPr>
            <a:xfrm>
              <a:off x="3738750" y="3105988"/>
              <a:ext cx="39787" cy="297279"/>
            </a:xfrm>
            <a:custGeom>
              <a:avLst/>
              <a:gdLst/>
              <a:ahLst/>
              <a:cxnLst/>
              <a:rect l="l" t="t" r="r" b="b"/>
              <a:pathLst>
                <a:path w="142" h="1061" extrusionOk="0">
                  <a:moveTo>
                    <a:pt x="0" y="1"/>
                  </a:moveTo>
                  <a:lnTo>
                    <a:pt x="0" y="1061"/>
                  </a:lnTo>
                  <a:lnTo>
                    <a:pt x="141" y="1061"/>
                  </a:lnTo>
                  <a:lnTo>
                    <a:pt x="14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3" name="Google Shape;1303;p36"/>
            <p:cNvSpPr/>
            <p:nvPr/>
          </p:nvSpPr>
          <p:spPr>
            <a:xfrm>
              <a:off x="3837657" y="3135407"/>
              <a:ext cx="30261" cy="297279"/>
            </a:xfrm>
            <a:custGeom>
              <a:avLst/>
              <a:gdLst/>
              <a:ahLst/>
              <a:cxnLst/>
              <a:rect l="l" t="t" r="r" b="b"/>
              <a:pathLst>
                <a:path w="108" h="1061" extrusionOk="0">
                  <a:moveTo>
                    <a:pt x="0" y="0"/>
                  </a:moveTo>
                  <a:lnTo>
                    <a:pt x="0" y="1060"/>
                  </a:lnTo>
                  <a:lnTo>
                    <a:pt x="108" y="1060"/>
                  </a:lnTo>
                  <a:lnTo>
                    <a:pt x="10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4" name="Google Shape;1304;p36"/>
            <p:cNvSpPr/>
            <p:nvPr/>
          </p:nvSpPr>
          <p:spPr>
            <a:xfrm>
              <a:off x="2699811" y="3002878"/>
              <a:ext cx="187727" cy="479681"/>
            </a:xfrm>
            <a:custGeom>
              <a:avLst/>
              <a:gdLst/>
              <a:ahLst/>
              <a:cxnLst/>
              <a:rect l="l" t="t" r="r" b="b"/>
              <a:pathLst>
                <a:path w="670" h="1712" extrusionOk="0">
                  <a:moveTo>
                    <a:pt x="614" y="0"/>
                  </a:moveTo>
                  <a:cubicBezTo>
                    <a:pt x="605" y="0"/>
                    <a:pt x="599" y="5"/>
                    <a:pt x="599" y="16"/>
                  </a:cubicBezTo>
                  <a:lnTo>
                    <a:pt x="34" y="722"/>
                  </a:lnTo>
                  <a:cubicBezTo>
                    <a:pt x="34" y="756"/>
                    <a:pt x="0" y="793"/>
                    <a:pt x="0" y="863"/>
                  </a:cubicBezTo>
                  <a:lnTo>
                    <a:pt x="0" y="1711"/>
                  </a:lnTo>
                  <a:lnTo>
                    <a:pt x="670" y="863"/>
                  </a:lnTo>
                  <a:lnTo>
                    <a:pt x="670" y="50"/>
                  </a:lnTo>
                  <a:cubicBezTo>
                    <a:pt x="670" y="26"/>
                    <a:pt x="635" y="0"/>
                    <a:pt x="6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5" name="Google Shape;1305;p36"/>
            <p:cNvSpPr/>
            <p:nvPr/>
          </p:nvSpPr>
          <p:spPr>
            <a:xfrm>
              <a:off x="1432519" y="3667484"/>
              <a:ext cx="1584194" cy="646393"/>
            </a:xfrm>
            <a:custGeom>
              <a:avLst/>
              <a:gdLst/>
              <a:ahLst/>
              <a:cxnLst/>
              <a:rect l="l" t="t" r="r" b="b"/>
              <a:pathLst>
                <a:path w="5654" h="2307" extrusionOk="0">
                  <a:moveTo>
                    <a:pt x="1431" y="1"/>
                  </a:moveTo>
                  <a:cubicBezTo>
                    <a:pt x="1296" y="1"/>
                    <a:pt x="1184" y="64"/>
                    <a:pt x="1095" y="151"/>
                  </a:cubicBezTo>
                  <a:lnTo>
                    <a:pt x="1" y="1459"/>
                  </a:lnTo>
                  <a:lnTo>
                    <a:pt x="4876" y="2307"/>
                  </a:lnTo>
                  <a:lnTo>
                    <a:pt x="5654" y="823"/>
                  </a:lnTo>
                  <a:lnTo>
                    <a:pt x="1519" y="9"/>
                  </a:lnTo>
                  <a:cubicBezTo>
                    <a:pt x="1489" y="3"/>
                    <a:pt x="1459" y="1"/>
                    <a:pt x="1431" y="1"/>
                  </a:cubicBezTo>
                  <a:close/>
                </a:path>
              </a:pathLst>
            </a:custGeom>
            <a:solidFill>
              <a:srgbClr val="2A6A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6" name="Google Shape;1306;p36"/>
            <p:cNvSpPr/>
            <p:nvPr/>
          </p:nvSpPr>
          <p:spPr>
            <a:xfrm>
              <a:off x="1501446" y="3719879"/>
              <a:ext cx="1257773" cy="484724"/>
            </a:xfrm>
            <a:custGeom>
              <a:avLst/>
              <a:gdLst/>
              <a:ahLst/>
              <a:cxnLst/>
              <a:rect l="l" t="t" r="r" b="b"/>
              <a:pathLst>
                <a:path w="4489" h="1730" extrusionOk="0">
                  <a:moveTo>
                    <a:pt x="849" y="0"/>
                  </a:moveTo>
                  <a:lnTo>
                    <a:pt x="1" y="989"/>
                  </a:lnTo>
                  <a:lnTo>
                    <a:pt x="3958" y="1730"/>
                  </a:lnTo>
                  <a:lnTo>
                    <a:pt x="4489" y="670"/>
                  </a:lnTo>
                  <a:lnTo>
                    <a:pt x="84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7" name="Google Shape;1307;p36"/>
            <p:cNvSpPr/>
            <p:nvPr/>
          </p:nvSpPr>
          <p:spPr>
            <a:xfrm>
              <a:off x="2620518" y="3086374"/>
              <a:ext cx="495096" cy="1337615"/>
            </a:xfrm>
            <a:custGeom>
              <a:avLst/>
              <a:gdLst/>
              <a:ahLst/>
              <a:cxnLst/>
              <a:rect l="l" t="t" r="r" b="b"/>
              <a:pathLst>
                <a:path w="1767" h="4774" extrusionOk="0">
                  <a:moveTo>
                    <a:pt x="1306" y="0"/>
                  </a:moveTo>
                  <a:cubicBezTo>
                    <a:pt x="1235" y="0"/>
                    <a:pt x="1165" y="0"/>
                    <a:pt x="1131" y="71"/>
                  </a:cubicBezTo>
                  <a:lnTo>
                    <a:pt x="71" y="1484"/>
                  </a:lnTo>
                  <a:cubicBezTo>
                    <a:pt x="0" y="1555"/>
                    <a:pt x="34" y="1659"/>
                    <a:pt x="105" y="1696"/>
                  </a:cubicBezTo>
                  <a:lnTo>
                    <a:pt x="317" y="1801"/>
                  </a:lnTo>
                  <a:cubicBezTo>
                    <a:pt x="495" y="1871"/>
                    <a:pt x="600" y="2049"/>
                    <a:pt x="600" y="2225"/>
                  </a:cubicBezTo>
                  <a:lnTo>
                    <a:pt x="600" y="4062"/>
                  </a:lnTo>
                  <a:cubicBezTo>
                    <a:pt x="600" y="4203"/>
                    <a:pt x="495" y="4274"/>
                    <a:pt x="354" y="4274"/>
                  </a:cubicBezTo>
                  <a:lnTo>
                    <a:pt x="354" y="4768"/>
                  </a:lnTo>
                  <a:cubicBezTo>
                    <a:pt x="387" y="4772"/>
                    <a:pt x="420" y="4774"/>
                    <a:pt x="453" y="4774"/>
                  </a:cubicBezTo>
                  <a:cubicBezTo>
                    <a:pt x="735" y="4774"/>
                    <a:pt x="1004" y="4634"/>
                    <a:pt x="1131" y="4381"/>
                  </a:cubicBezTo>
                  <a:lnTo>
                    <a:pt x="1659" y="3392"/>
                  </a:lnTo>
                  <a:cubicBezTo>
                    <a:pt x="1730" y="3284"/>
                    <a:pt x="1767" y="3143"/>
                    <a:pt x="1767" y="3038"/>
                  </a:cubicBezTo>
                  <a:lnTo>
                    <a:pt x="1767" y="495"/>
                  </a:lnTo>
                  <a:cubicBezTo>
                    <a:pt x="1767" y="283"/>
                    <a:pt x="1626" y="105"/>
                    <a:pt x="1414" y="34"/>
                  </a:cubicBezTo>
                  <a:lnTo>
                    <a:pt x="130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8" name="Google Shape;1308;p36"/>
            <p:cNvSpPr/>
            <p:nvPr/>
          </p:nvSpPr>
          <p:spPr>
            <a:xfrm>
              <a:off x="1402539" y="4054423"/>
              <a:ext cx="1386100" cy="360321"/>
            </a:xfrm>
            <a:custGeom>
              <a:avLst/>
              <a:gdLst/>
              <a:ahLst/>
              <a:cxnLst/>
              <a:rect l="l" t="t" r="r" b="b"/>
              <a:pathLst>
                <a:path w="4947" h="1286" extrusionOk="0">
                  <a:moveTo>
                    <a:pt x="194" y="0"/>
                  </a:moveTo>
                  <a:cubicBezTo>
                    <a:pt x="81" y="0"/>
                    <a:pt x="1" y="97"/>
                    <a:pt x="1" y="219"/>
                  </a:cubicBezTo>
                  <a:cubicBezTo>
                    <a:pt x="1" y="290"/>
                    <a:pt x="71" y="395"/>
                    <a:pt x="142" y="395"/>
                  </a:cubicBezTo>
                  <a:lnTo>
                    <a:pt x="4664" y="1279"/>
                  </a:lnTo>
                  <a:cubicBezTo>
                    <a:pt x="4682" y="1284"/>
                    <a:pt x="4700" y="1286"/>
                    <a:pt x="4718" y="1286"/>
                  </a:cubicBezTo>
                  <a:cubicBezTo>
                    <a:pt x="4839" y="1286"/>
                    <a:pt x="4947" y="1190"/>
                    <a:pt x="4947" y="1067"/>
                  </a:cubicBezTo>
                  <a:cubicBezTo>
                    <a:pt x="4947" y="926"/>
                    <a:pt x="4876" y="819"/>
                    <a:pt x="4735" y="819"/>
                  </a:cubicBezTo>
                  <a:lnTo>
                    <a:pt x="249" y="7"/>
                  </a:lnTo>
                  <a:cubicBezTo>
                    <a:pt x="230" y="2"/>
                    <a:pt x="212" y="0"/>
                    <a:pt x="19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09" name="Google Shape;1309;p36"/>
            <p:cNvSpPr/>
            <p:nvPr/>
          </p:nvSpPr>
          <p:spPr>
            <a:xfrm>
              <a:off x="2224612" y="3138770"/>
              <a:ext cx="286915" cy="848128"/>
            </a:xfrm>
            <a:custGeom>
              <a:avLst/>
              <a:gdLst/>
              <a:ahLst/>
              <a:cxnLst/>
              <a:rect l="l" t="t" r="r" b="b"/>
              <a:pathLst>
                <a:path w="1024" h="3027" extrusionOk="0">
                  <a:moveTo>
                    <a:pt x="355" y="0"/>
                  </a:moveTo>
                  <a:cubicBezTo>
                    <a:pt x="291" y="0"/>
                    <a:pt x="228" y="20"/>
                    <a:pt x="175" y="59"/>
                  </a:cubicBezTo>
                  <a:cubicBezTo>
                    <a:pt x="34" y="167"/>
                    <a:pt x="0" y="378"/>
                    <a:pt x="105" y="520"/>
                  </a:cubicBezTo>
                  <a:lnTo>
                    <a:pt x="105" y="554"/>
                  </a:lnTo>
                  <a:lnTo>
                    <a:pt x="175" y="624"/>
                  </a:lnTo>
                  <a:cubicBezTo>
                    <a:pt x="212" y="695"/>
                    <a:pt x="246" y="766"/>
                    <a:pt x="317" y="873"/>
                  </a:cubicBezTo>
                  <a:cubicBezTo>
                    <a:pt x="354" y="944"/>
                    <a:pt x="387" y="978"/>
                    <a:pt x="424" y="1048"/>
                  </a:cubicBezTo>
                  <a:cubicBezTo>
                    <a:pt x="458" y="1119"/>
                    <a:pt x="495" y="1190"/>
                    <a:pt x="529" y="1226"/>
                  </a:cubicBezTo>
                  <a:lnTo>
                    <a:pt x="636" y="1438"/>
                  </a:lnTo>
                  <a:lnTo>
                    <a:pt x="636" y="1509"/>
                  </a:lnTo>
                  <a:cubicBezTo>
                    <a:pt x="670" y="1509"/>
                    <a:pt x="670" y="1543"/>
                    <a:pt x="670" y="1543"/>
                  </a:cubicBezTo>
                  <a:lnTo>
                    <a:pt x="670" y="1614"/>
                  </a:lnTo>
                  <a:cubicBezTo>
                    <a:pt x="670" y="1650"/>
                    <a:pt x="670" y="1684"/>
                    <a:pt x="636" y="1755"/>
                  </a:cubicBezTo>
                  <a:lnTo>
                    <a:pt x="636" y="1862"/>
                  </a:lnTo>
                  <a:lnTo>
                    <a:pt x="636" y="2108"/>
                  </a:lnTo>
                  <a:lnTo>
                    <a:pt x="636" y="2357"/>
                  </a:lnTo>
                  <a:lnTo>
                    <a:pt x="636" y="2532"/>
                  </a:lnTo>
                  <a:cubicBezTo>
                    <a:pt x="670" y="2603"/>
                    <a:pt x="670" y="2673"/>
                    <a:pt x="670" y="2710"/>
                  </a:cubicBezTo>
                  <a:cubicBezTo>
                    <a:pt x="670" y="2781"/>
                    <a:pt x="707" y="2815"/>
                    <a:pt x="707" y="2851"/>
                  </a:cubicBezTo>
                  <a:lnTo>
                    <a:pt x="707" y="2922"/>
                  </a:lnTo>
                  <a:lnTo>
                    <a:pt x="707" y="2956"/>
                  </a:lnTo>
                  <a:cubicBezTo>
                    <a:pt x="741" y="2993"/>
                    <a:pt x="741" y="3027"/>
                    <a:pt x="777" y="3027"/>
                  </a:cubicBezTo>
                  <a:cubicBezTo>
                    <a:pt x="848" y="3027"/>
                    <a:pt x="882" y="2993"/>
                    <a:pt x="882" y="2956"/>
                  </a:cubicBezTo>
                  <a:lnTo>
                    <a:pt x="882" y="2922"/>
                  </a:lnTo>
                  <a:cubicBezTo>
                    <a:pt x="882" y="2885"/>
                    <a:pt x="919" y="2885"/>
                    <a:pt x="919" y="2851"/>
                  </a:cubicBezTo>
                  <a:lnTo>
                    <a:pt x="919" y="2710"/>
                  </a:lnTo>
                  <a:cubicBezTo>
                    <a:pt x="919" y="2673"/>
                    <a:pt x="919" y="2603"/>
                    <a:pt x="953" y="2532"/>
                  </a:cubicBezTo>
                  <a:lnTo>
                    <a:pt x="953" y="2357"/>
                  </a:lnTo>
                  <a:lnTo>
                    <a:pt x="953" y="2108"/>
                  </a:lnTo>
                  <a:cubicBezTo>
                    <a:pt x="953" y="2074"/>
                    <a:pt x="953" y="2038"/>
                    <a:pt x="989" y="2004"/>
                  </a:cubicBezTo>
                  <a:lnTo>
                    <a:pt x="989" y="1896"/>
                  </a:lnTo>
                  <a:lnTo>
                    <a:pt x="989" y="1755"/>
                  </a:lnTo>
                  <a:lnTo>
                    <a:pt x="989" y="1650"/>
                  </a:lnTo>
                  <a:lnTo>
                    <a:pt x="989" y="1580"/>
                  </a:lnTo>
                  <a:lnTo>
                    <a:pt x="1023" y="1580"/>
                  </a:lnTo>
                  <a:lnTo>
                    <a:pt x="1023" y="1543"/>
                  </a:lnTo>
                  <a:lnTo>
                    <a:pt x="1023" y="1509"/>
                  </a:lnTo>
                  <a:lnTo>
                    <a:pt x="1023" y="1472"/>
                  </a:lnTo>
                  <a:cubicBezTo>
                    <a:pt x="1023" y="1438"/>
                    <a:pt x="989" y="1438"/>
                    <a:pt x="989" y="1402"/>
                  </a:cubicBezTo>
                  <a:lnTo>
                    <a:pt x="989" y="1331"/>
                  </a:lnTo>
                  <a:cubicBezTo>
                    <a:pt x="989" y="1297"/>
                    <a:pt x="953" y="1260"/>
                    <a:pt x="953" y="1190"/>
                  </a:cubicBezTo>
                  <a:cubicBezTo>
                    <a:pt x="953" y="1156"/>
                    <a:pt x="919" y="1119"/>
                    <a:pt x="919" y="1085"/>
                  </a:cubicBezTo>
                  <a:lnTo>
                    <a:pt x="811" y="661"/>
                  </a:lnTo>
                  <a:cubicBezTo>
                    <a:pt x="777" y="554"/>
                    <a:pt x="741" y="449"/>
                    <a:pt x="707" y="378"/>
                  </a:cubicBezTo>
                  <a:cubicBezTo>
                    <a:pt x="707" y="308"/>
                    <a:pt x="670" y="271"/>
                    <a:pt x="670" y="271"/>
                  </a:cubicBezTo>
                  <a:cubicBezTo>
                    <a:pt x="670" y="237"/>
                    <a:pt x="670" y="200"/>
                    <a:pt x="636" y="167"/>
                  </a:cubicBezTo>
                  <a:cubicBezTo>
                    <a:pt x="569" y="55"/>
                    <a:pt x="461" y="0"/>
                    <a:pt x="355" y="0"/>
                  </a:cubicBezTo>
                  <a:close/>
                </a:path>
              </a:pathLst>
            </a:custGeom>
            <a:solidFill>
              <a:srgbClr val="FFC0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0" name="Google Shape;1310;p36"/>
            <p:cNvSpPr/>
            <p:nvPr/>
          </p:nvSpPr>
          <p:spPr>
            <a:xfrm>
              <a:off x="2412338" y="3937585"/>
              <a:ext cx="149061" cy="59680"/>
            </a:xfrm>
            <a:custGeom>
              <a:avLst/>
              <a:gdLst/>
              <a:ahLst/>
              <a:cxnLst/>
              <a:rect l="l" t="t" r="r" b="b"/>
              <a:pathLst>
                <a:path w="532" h="213" extrusionOk="0">
                  <a:moveTo>
                    <a:pt x="249" y="0"/>
                  </a:moveTo>
                  <a:cubicBezTo>
                    <a:pt x="212" y="34"/>
                    <a:pt x="178" y="71"/>
                    <a:pt x="107" y="71"/>
                  </a:cubicBezTo>
                  <a:cubicBezTo>
                    <a:pt x="71" y="71"/>
                    <a:pt x="37" y="71"/>
                    <a:pt x="37" y="34"/>
                  </a:cubicBezTo>
                  <a:lnTo>
                    <a:pt x="0" y="105"/>
                  </a:lnTo>
                  <a:cubicBezTo>
                    <a:pt x="0" y="142"/>
                    <a:pt x="71" y="212"/>
                    <a:pt x="107" y="212"/>
                  </a:cubicBezTo>
                  <a:lnTo>
                    <a:pt x="495" y="212"/>
                  </a:lnTo>
                  <a:lnTo>
                    <a:pt x="531" y="176"/>
                  </a:lnTo>
                  <a:cubicBezTo>
                    <a:pt x="531" y="142"/>
                    <a:pt x="495" y="142"/>
                    <a:pt x="495" y="142"/>
                  </a:cubicBezTo>
                  <a:lnTo>
                    <a:pt x="461" y="142"/>
                  </a:lnTo>
                  <a:cubicBezTo>
                    <a:pt x="353" y="105"/>
                    <a:pt x="283" y="71"/>
                    <a:pt x="2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1" name="Google Shape;1311;p36"/>
            <p:cNvSpPr/>
            <p:nvPr/>
          </p:nvSpPr>
          <p:spPr>
            <a:xfrm>
              <a:off x="2154845" y="3105988"/>
              <a:ext cx="356682" cy="396465"/>
            </a:xfrm>
            <a:custGeom>
              <a:avLst/>
              <a:gdLst/>
              <a:ahLst/>
              <a:cxnLst/>
              <a:rect l="l" t="t" r="r" b="b"/>
              <a:pathLst>
                <a:path w="1273" h="1415" extrusionOk="0">
                  <a:moveTo>
                    <a:pt x="213" y="1"/>
                  </a:moveTo>
                  <a:lnTo>
                    <a:pt x="213" y="1"/>
                  </a:lnTo>
                  <a:cubicBezTo>
                    <a:pt x="142" y="213"/>
                    <a:pt x="1" y="425"/>
                    <a:pt x="249" y="671"/>
                  </a:cubicBezTo>
                  <a:cubicBezTo>
                    <a:pt x="424" y="812"/>
                    <a:pt x="744" y="1414"/>
                    <a:pt x="744" y="1414"/>
                  </a:cubicBezTo>
                  <a:cubicBezTo>
                    <a:pt x="744" y="1414"/>
                    <a:pt x="1097" y="1414"/>
                    <a:pt x="1272" y="1236"/>
                  </a:cubicBezTo>
                  <a:lnTo>
                    <a:pt x="885" y="176"/>
                  </a:lnTo>
                  <a:lnTo>
                    <a:pt x="21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2" name="Google Shape;1312;p36"/>
            <p:cNvSpPr/>
            <p:nvPr/>
          </p:nvSpPr>
          <p:spPr>
            <a:xfrm>
              <a:off x="2154845" y="3105988"/>
              <a:ext cx="228355" cy="297279"/>
            </a:xfrm>
            <a:custGeom>
              <a:avLst/>
              <a:gdLst/>
              <a:ahLst/>
              <a:cxnLst/>
              <a:rect l="l" t="t" r="r" b="b"/>
              <a:pathLst>
                <a:path w="815" h="1061" extrusionOk="0">
                  <a:moveTo>
                    <a:pt x="213" y="1"/>
                  </a:moveTo>
                  <a:lnTo>
                    <a:pt x="213" y="1"/>
                  </a:lnTo>
                  <a:cubicBezTo>
                    <a:pt x="142" y="213"/>
                    <a:pt x="1" y="425"/>
                    <a:pt x="249" y="671"/>
                  </a:cubicBezTo>
                  <a:cubicBezTo>
                    <a:pt x="354" y="741"/>
                    <a:pt x="461" y="883"/>
                    <a:pt x="566" y="1061"/>
                  </a:cubicBezTo>
                  <a:cubicBezTo>
                    <a:pt x="673" y="812"/>
                    <a:pt x="744" y="671"/>
                    <a:pt x="815" y="213"/>
                  </a:cubicBezTo>
                  <a:lnTo>
                    <a:pt x="2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3" name="Google Shape;1313;p36"/>
            <p:cNvSpPr/>
            <p:nvPr/>
          </p:nvSpPr>
          <p:spPr>
            <a:xfrm>
              <a:off x="2115338" y="2292322"/>
              <a:ext cx="198094" cy="291115"/>
            </a:xfrm>
            <a:custGeom>
              <a:avLst/>
              <a:gdLst/>
              <a:ahLst/>
              <a:cxnLst/>
              <a:rect l="l" t="t" r="r" b="b"/>
              <a:pathLst>
                <a:path w="707" h="1039" extrusionOk="0">
                  <a:moveTo>
                    <a:pt x="388" y="1"/>
                  </a:moveTo>
                  <a:cubicBezTo>
                    <a:pt x="366" y="1"/>
                    <a:pt x="343" y="3"/>
                    <a:pt x="320" y="8"/>
                  </a:cubicBezTo>
                  <a:cubicBezTo>
                    <a:pt x="142" y="42"/>
                    <a:pt x="0" y="361"/>
                    <a:pt x="71" y="644"/>
                  </a:cubicBezTo>
                  <a:cubicBezTo>
                    <a:pt x="178" y="960"/>
                    <a:pt x="0" y="997"/>
                    <a:pt x="71" y="1031"/>
                  </a:cubicBezTo>
                  <a:cubicBezTo>
                    <a:pt x="76" y="1036"/>
                    <a:pt x="83" y="1038"/>
                    <a:pt x="93" y="1038"/>
                  </a:cubicBezTo>
                  <a:cubicBezTo>
                    <a:pt x="160" y="1038"/>
                    <a:pt x="324" y="933"/>
                    <a:pt x="354" y="748"/>
                  </a:cubicBezTo>
                  <a:lnTo>
                    <a:pt x="707" y="220"/>
                  </a:lnTo>
                  <a:cubicBezTo>
                    <a:pt x="646" y="98"/>
                    <a:pt x="532" y="1"/>
                    <a:pt x="3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4" name="Google Shape;1314;p36"/>
            <p:cNvSpPr/>
            <p:nvPr/>
          </p:nvSpPr>
          <p:spPr>
            <a:xfrm>
              <a:off x="2214245" y="2330988"/>
              <a:ext cx="109554" cy="91901"/>
            </a:xfrm>
            <a:custGeom>
              <a:avLst/>
              <a:gdLst/>
              <a:ahLst/>
              <a:cxnLst/>
              <a:rect l="l" t="t" r="r" b="b"/>
              <a:pathLst>
                <a:path w="391" h="328" extrusionOk="0">
                  <a:moveTo>
                    <a:pt x="225" y="1"/>
                  </a:moveTo>
                  <a:cubicBezTo>
                    <a:pt x="139" y="1"/>
                    <a:pt x="25" y="74"/>
                    <a:pt x="1" y="328"/>
                  </a:cubicBezTo>
                  <a:cubicBezTo>
                    <a:pt x="1" y="328"/>
                    <a:pt x="391" y="116"/>
                    <a:pt x="320" y="45"/>
                  </a:cubicBezTo>
                  <a:cubicBezTo>
                    <a:pt x="307" y="21"/>
                    <a:pt x="270" y="1"/>
                    <a:pt x="22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5" name="Google Shape;1315;p36"/>
            <p:cNvSpPr/>
            <p:nvPr/>
          </p:nvSpPr>
          <p:spPr>
            <a:xfrm>
              <a:off x="1798445" y="3046588"/>
              <a:ext cx="554776" cy="828514"/>
            </a:xfrm>
            <a:custGeom>
              <a:avLst/>
              <a:gdLst/>
              <a:ahLst/>
              <a:cxnLst/>
              <a:rect l="l" t="t" r="r" b="b"/>
              <a:pathLst>
                <a:path w="1980" h="2957" extrusionOk="0">
                  <a:moveTo>
                    <a:pt x="1592" y="1"/>
                  </a:moveTo>
                  <a:cubicBezTo>
                    <a:pt x="1414" y="35"/>
                    <a:pt x="1273" y="176"/>
                    <a:pt x="1273" y="388"/>
                  </a:cubicBezTo>
                  <a:lnTo>
                    <a:pt x="1273" y="425"/>
                  </a:lnTo>
                  <a:lnTo>
                    <a:pt x="1273" y="496"/>
                  </a:lnTo>
                  <a:lnTo>
                    <a:pt x="1273" y="671"/>
                  </a:lnTo>
                  <a:lnTo>
                    <a:pt x="1273" y="849"/>
                  </a:lnTo>
                  <a:lnTo>
                    <a:pt x="1273" y="1095"/>
                  </a:lnTo>
                  <a:cubicBezTo>
                    <a:pt x="1273" y="1165"/>
                    <a:pt x="1273" y="1273"/>
                    <a:pt x="1239" y="1343"/>
                  </a:cubicBezTo>
                  <a:lnTo>
                    <a:pt x="1239" y="1626"/>
                  </a:lnTo>
                  <a:cubicBezTo>
                    <a:pt x="1202" y="1626"/>
                    <a:pt x="1202" y="1660"/>
                    <a:pt x="1202" y="1660"/>
                  </a:cubicBezTo>
                  <a:lnTo>
                    <a:pt x="1202" y="1731"/>
                  </a:lnTo>
                  <a:cubicBezTo>
                    <a:pt x="1214" y="1719"/>
                    <a:pt x="1218" y="1716"/>
                    <a:pt x="1220" y="1716"/>
                  </a:cubicBezTo>
                  <a:lnTo>
                    <a:pt x="1220" y="1716"/>
                  </a:lnTo>
                  <a:cubicBezTo>
                    <a:pt x="1222" y="1716"/>
                    <a:pt x="1214" y="1731"/>
                    <a:pt x="1239" y="1731"/>
                  </a:cubicBezTo>
                  <a:lnTo>
                    <a:pt x="1202" y="1731"/>
                  </a:lnTo>
                  <a:cubicBezTo>
                    <a:pt x="1202" y="1731"/>
                    <a:pt x="1202" y="1767"/>
                    <a:pt x="1168" y="1767"/>
                  </a:cubicBezTo>
                  <a:cubicBezTo>
                    <a:pt x="1097" y="1838"/>
                    <a:pt x="1027" y="1872"/>
                    <a:pt x="956" y="1943"/>
                  </a:cubicBezTo>
                  <a:cubicBezTo>
                    <a:pt x="885" y="1943"/>
                    <a:pt x="849" y="1979"/>
                    <a:pt x="815" y="2013"/>
                  </a:cubicBezTo>
                  <a:lnTo>
                    <a:pt x="778" y="2050"/>
                  </a:lnTo>
                  <a:lnTo>
                    <a:pt x="707" y="2121"/>
                  </a:lnTo>
                  <a:cubicBezTo>
                    <a:pt x="637" y="2155"/>
                    <a:pt x="566" y="2225"/>
                    <a:pt x="532" y="2296"/>
                  </a:cubicBezTo>
                  <a:cubicBezTo>
                    <a:pt x="461" y="2367"/>
                    <a:pt x="391" y="2403"/>
                    <a:pt x="354" y="2474"/>
                  </a:cubicBezTo>
                  <a:cubicBezTo>
                    <a:pt x="320" y="2508"/>
                    <a:pt x="249" y="2545"/>
                    <a:pt x="213" y="2615"/>
                  </a:cubicBezTo>
                  <a:lnTo>
                    <a:pt x="108" y="2720"/>
                  </a:lnTo>
                  <a:cubicBezTo>
                    <a:pt x="71" y="2790"/>
                    <a:pt x="37" y="2827"/>
                    <a:pt x="37" y="2827"/>
                  </a:cubicBezTo>
                  <a:cubicBezTo>
                    <a:pt x="1" y="2827"/>
                    <a:pt x="1" y="2898"/>
                    <a:pt x="1" y="2898"/>
                  </a:cubicBezTo>
                  <a:cubicBezTo>
                    <a:pt x="22" y="2939"/>
                    <a:pt x="55" y="2956"/>
                    <a:pt x="85" y="2956"/>
                  </a:cubicBezTo>
                  <a:cubicBezTo>
                    <a:pt x="107" y="2956"/>
                    <a:pt x="128" y="2947"/>
                    <a:pt x="142" y="2932"/>
                  </a:cubicBezTo>
                  <a:cubicBezTo>
                    <a:pt x="142" y="2932"/>
                    <a:pt x="179" y="2898"/>
                    <a:pt x="249" y="2861"/>
                  </a:cubicBezTo>
                  <a:cubicBezTo>
                    <a:pt x="283" y="2827"/>
                    <a:pt x="320" y="2827"/>
                    <a:pt x="354" y="2790"/>
                  </a:cubicBezTo>
                  <a:cubicBezTo>
                    <a:pt x="425" y="2757"/>
                    <a:pt x="461" y="2720"/>
                    <a:pt x="532" y="2649"/>
                  </a:cubicBezTo>
                  <a:cubicBezTo>
                    <a:pt x="603" y="2615"/>
                    <a:pt x="637" y="2578"/>
                    <a:pt x="707" y="2508"/>
                  </a:cubicBezTo>
                  <a:cubicBezTo>
                    <a:pt x="778" y="2474"/>
                    <a:pt x="849" y="2403"/>
                    <a:pt x="919" y="2367"/>
                  </a:cubicBezTo>
                  <a:lnTo>
                    <a:pt x="956" y="2367"/>
                  </a:lnTo>
                  <a:lnTo>
                    <a:pt x="956" y="2333"/>
                  </a:lnTo>
                  <a:lnTo>
                    <a:pt x="990" y="2333"/>
                  </a:lnTo>
                  <a:cubicBezTo>
                    <a:pt x="990" y="2296"/>
                    <a:pt x="1027" y="2296"/>
                    <a:pt x="1027" y="2296"/>
                  </a:cubicBezTo>
                  <a:lnTo>
                    <a:pt x="1131" y="2191"/>
                  </a:lnTo>
                  <a:cubicBezTo>
                    <a:pt x="1168" y="2191"/>
                    <a:pt x="1202" y="2155"/>
                    <a:pt x="1239" y="2121"/>
                  </a:cubicBezTo>
                  <a:cubicBezTo>
                    <a:pt x="1273" y="2084"/>
                    <a:pt x="1343" y="2050"/>
                    <a:pt x="1380" y="2050"/>
                  </a:cubicBezTo>
                  <a:cubicBezTo>
                    <a:pt x="1380" y="2013"/>
                    <a:pt x="1414" y="2013"/>
                    <a:pt x="1451" y="1979"/>
                  </a:cubicBezTo>
                  <a:lnTo>
                    <a:pt x="1485" y="1943"/>
                  </a:lnTo>
                  <a:lnTo>
                    <a:pt x="1485" y="1909"/>
                  </a:lnTo>
                  <a:lnTo>
                    <a:pt x="1521" y="1909"/>
                  </a:lnTo>
                  <a:lnTo>
                    <a:pt x="1521" y="1872"/>
                  </a:lnTo>
                  <a:cubicBezTo>
                    <a:pt x="1555" y="1838"/>
                    <a:pt x="1555" y="1801"/>
                    <a:pt x="1555" y="1767"/>
                  </a:cubicBezTo>
                  <a:cubicBezTo>
                    <a:pt x="1592" y="1767"/>
                    <a:pt x="1592" y="1731"/>
                    <a:pt x="1592" y="1697"/>
                  </a:cubicBezTo>
                  <a:cubicBezTo>
                    <a:pt x="1626" y="1660"/>
                    <a:pt x="1626" y="1589"/>
                    <a:pt x="1626" y="1555"/>
                  </a:cubicBezTo>
                  <a:cubicBezTo>
                    <a:pt x="1663" y="1519"/>
                    <a:pt x="1663" y="1485"/>
                    <a:pt x="1663" y="1414"/>
                  </a:cubicBezTo>
                  <a:cubicBezTo>
                    <a:pt x="1733" y="1236"/>
                    <a:pt x="1767" y="1095"/>
                    <a:pt x="1804" y="919"/>
                  </a:cubicBezTo>
                  <a:cubicBezTo>
                    <a:pt x="1838" y="849"/>
                    <a:pt x="1838" y="812"/>
                    <a:pt x="1875" y="741"/>
                  </a:cubicBezTo>
                  <a:cubicBezTo>
                    <a:pt x="1875" y="671"/>
                    <a:pt x="1908" y="637"/>
                    <a:pt x="1908" y="600"/>
                  </a:cubicBezTo>
                  <a:cubicBezTo>
                    <a:pt x="1945" y="496"/>
                    <a:pt x="1945" y="459"/>
                    <a:pt x="1945" y="459"/>
                  </a:cubicBezTo>
                  <a:cubicBezTo>
                    <a:pt x="1979" y="425"/>
                    <a:pt x="1979" y="388"/>
                    <a:pt x="1979" y="354"/>
                  </a:cubicBezTo>
                  <a:cubicBezTo>
                    <a:pt x="1945" y="142"/>
                    <a:pt x="1804" y="1"/>
                    <a:pt x="1592" y="1"/>
                  </a:cubicBezTo>
                  <a:close/>
                </a:path>
              </a:pathLst>
            </a:custGeom>
            <a:solidFill>
              <a:srgbClr val="FFC0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6" name="Google Shape;1316;p36"/>
            <p:cNvSpPr/>
            <p:nvPr/>
          </p:nvSpPr>
          <p:spPr>
            <a:xfrm>
              <a:off x="1788919" y="3818785"/>
              <a:ext cx="99467" cy="128606"/>
            </a:xfrm>
            <a:custGeom>
              <a:avLst/>
              <a:gdLst/>
              <a:ahLst/>
              <a:cxnLst/>
              <a:rect l="l" t="t" r="r" b="b"/>
              <a:pathLst>
                <a:path w="355" h="459" extrusionOk="0">
                  <a:moveTo>
                    <a:pt x="105" y="1"/>
                  </a:moveTo>
                  <a:lnTo>
                    <a:pt x="71" y="34"/>
                  </a:lnTo>
                  <a:cubicBezTo>
                    <a:pt x="1" y="71"/>
                    <a:pt x="1" y="142"/>
                    <a:pt x="35" y="176"/>
                  </a:cubicBezTo>
                  <a:lnTo>
                    <a:pt x="283" y="458"/>
                  </a:lnTo>
                  <a:cubicBezTo>
                    <a:pt x="317" y="458"/>
                    <a:pt x="354" y="458"/>
                    <a:pt x="354" y="424"/>
                  </a:cubicBezTo>
                  <a:lnTo>
                    <a:pt x="354" y="388"/>
                  </a:lnTo>
                  <a:lnTo>
                    <a:pt x="317" y="354"/>
                  </a:lnTo>
                  <a:cubicBezTo>
                    <a:pt x="283" y="283"/>
                    <a:pt x="247" y="212"/>
                    <a:pt x="283" y="105"/>
                  </a:cubicBezTo>
                  <a:lnTo>
                    <a:pt x="283" y="105"/>
                  </a:lnTo>
                  <a:cubicBezTo>
                    <a:pt x="268" y="120"/>
                    <a:pt x="247" y="129"/>
                    <a:pt x="225" y="129"/>
                  </a:cubicBezTo>
                  <a:cubicBezTo>
                    <a:pt x="194" y="129"/>
                    <a:pt x="162" y="112"/>
                    <a:pt x="142" y="71"/>
                  </a:cubicBezTo>
                  <a:cubicBezTo>
                    <a:pt x="105" y="34"/>
                    <a:pt x="105" y="34"/>
                    <a:pt x="1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7" name="Google Shape;1317;p36"/>
            <p:cNvSpPr/>
            <p:nvPr/>
          </p:nvSpPr>
          <p:spPr>
            <a:xfrm>
              <a:off x="2125425" y="3115514"/>
              <a:ext cx="257775" cy="398146"/>
            </a:xfrm>
            <a:custGeom>
              <a:avLst/>
              <a:gdLst/>
              <a:ahLst/>
              <a:cxnLst/>
              <a:rect l="l" t="t" r="r" b="b"/>
              <a:pathLst>
                <a:path w="920" h="1421" extrusionOk="0">
                  <a:moveTo>
                    <a:pt x="812" y="1"/>
                  </a:moveTo>
                  <a:lnTo>
                    <a:pt x="72" y="142"/>
                  </a:lnTo>
                  <a:cubicBezTo>
                    <a:pt x="72" y="142"/>
                    <a:pt x="1" y="283"/>
                    <a:pt x="35" y="637"/>
                  </a:cubicBezTo>
                  <a:cubicBezTo>
                    <a:pt x="72" y="919"/>
                    <a:pt x="35" y="1309"/>
                    <a:pt x="35" y="1309"/>
                  </a:cubicBezTo>
                  <a:cubicBezTo>
                    <a:pt x="35" y="1309"/>
                    <a:pt x="285" y="1420"/>
                    <a:pt x="489" y="1420"/>
                  </a:cubicBezTo>
                  <a:cubicBezTo>
                    <a:pt x="516" y="1420"/>
                    <a:pt x="542" y="1418"/>
                    <a:pt x="566" y="1414"/>
                  </a:cubicBezTo>
                  <a:cubicBezTo>
                    <a:pt x="566" y="1414"/>
                    <a:pt x="920" y="425"/>
                    <a:pt x="8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8" name="Google Shape;1318;p36"/>
            <p:cNvSpPr/>
            <p:nvPr/>
          </p:nvSpPr>
          <p:spPr>
            <a:xfrm>
              <a:off x="2323518" y="2735019"/>
              <a:ext cx="267021" cy="411035"/>
            </a:xfrm>
            <a:custGeom>
              <a:avLst/>
              <a:gdLst/>
              <a:ahLst/>
              <a:cxnLst/>
              <a:rect l="l" t="t" r="r" b="b"/>
              <a:pathLst>
                <a:path w="953" h="1467" extrusionOk="0">
                  <a:moveTo>
                    <a:pt x="227" y="0"/>
                  </a:moveTo>
                  <a:cubicBezTo>
                    <a:pt x="142" y="0"/>
                    <a:pt x="71" y="336"/>
                    <a:pt x="71" y="336"/>
                  </a:cubicBezTo>
                  <a:cubicBezTo>
                    <a:pt x="71" y="336"/>
                    <a:pt x="1" y="618"/>
                    <a:pt x="1" y="652"/>
                  </a:cubicBezTo>
                  <a:lnTo>
                    <a:pt x="1" y="935"/>
                  </a:lnTo>
                  <a:cubicBezTo>
                    <a:pt x="1" y="1006"/>
                    <a:pt x="34" y="1042"/>
                    <a:pt x="34" y="1113"/>
                  </a:cubicBezTo>
                  <a:cubicBezTo>
                    <a:pt x="71" y="1147"/>
                    <a:pt x="71" y="1217"/>
                    <a:pt x="105" y="1288"/>
                  </a:cubicBezTo>
                  <a:cubicBezTo>
                    <a:pt x="105" y="1288"/>
                    <a:pt x="142" y="1325"/>
                    <a:pt x="142" y="1359"/>
                  </a:cubicBezTo>
                  <a:lnTo>
                    <a:pt x="213" y="1429"/>
                  </a:lnTo>
                  <a:lnTo>
                    <a:pt x="246" y="1429"/>
                  </a:lnTo>
                  <a:lnTo>
                    <a:pt x="246" y="1466"/>
                  </a:lnTo>
                  <a:lnTo>
                    <a:pt x="495" y="1466"/>
                  </a:lnTo>
                  <a:cubicBezTo>
                    <a:pt x="529" y="1429"/>
                    <a:pt x="600" y="1396"/>
                    <a:pt x="636" y="1396"/>
                  </a:cubicBezTo>
                  <a:cubicBezTo>
                    <a:pt x="670" y="1359"/>
                    <a:pt x="707" y="1325"/>
                    <a:pt x="741" y="1325"/>
                  </a:cubicBezTo>
                  <a:cubicBezTo>
                    <a:pt x="778" y="1288"/>
                    <a:pt x="812" y="1254"/>
                    <a:pt x="848" y="1254"/>
                  </a:cubicBezTo>
                  <a:cubicBezTo>
                    <a:pt x="848" y="1217"/>
                    <a:pt x="882" y="1217"/>
                    <a:pt x="919" y="1217"/>
                  </a:cubicBezTo>
                  <a:cubicBezTo>
                    <a:pt x="919" y="1184"/>
                    <a:pt x="953" y="1184"/>
                    <a:pt x="953" y="1184"/>
                  </a:cubicBezTo>
                  <a:lnTo>
                    <a:pt x="953" y="1147"/>
                  </a:lnTo>
                  <a:cubicBezTo>
                    <a:pt x="953" y="1113"/>
                    <a:pt x="953" y="1076"/>
                    <a:pt x="919" y="1076"/>
                  </a:cubicBezTo>
                  <a:lnTo>
                    <a:pt x="882" y="1042"/>
                  </a:lnTo>
                  <a:cubicBezTo>
                    <a:pt x="848" y="1042"/>
                    <a:pt x="848" y="1076"/>
                    <a:pt x="812" y="1076"/>
                  </a:cubicBezTo>
                  <a:lnTo>
                    <a:pt x="778" y="1113"/>
                  </a:lnTo>
                  <a:cubicBezTo>
                    <a:pt x="741" y="1147"/>
                    <a:pt x="707" y="1147"/>
                    <a:pt x="670" y="1184"/>
                  </a:cubicBezTo>
                  <a:cubicBezTo>
                    <a:pt x="636" y="1184"/>
                    <a:pt x="600" y="1184"/>
                    <a:pt x="566" y="1217"/>
                  </a:cubicBezTo>
                  <a:lnTo>
                    <a:pt x="388" y="1217"/>
                  </a:lnTo>
                  <a:lnTo>
                    <a:pt x="354" y="1184"/>
                  </a:lnTo>
                  <a:lnTo>
                    <a:pt x="354" y="1147"/>
                  </a:lnTo>
                  <a:cubicBezTo>
                    <a:pt x="354" y="1113"/>
                    <a:pt x="317" y="1076"/>
                    <a:pt x="317" y="1042"/>
                  </a:cubicBezTo>
                  <a:cubicBezTo>
                    <a:pt x="246" y="618"/>
                    <a:pt x="388" y="265"/>
                    <a:pt x="283" y="53"/>
                  </a:cubicBezTo>
                  <a:cubicBezTo>
                    <a:pt x="264" y="16"/>
                    <a:pt x="245" y="0"/>
                    <a:pt x="227" y="0"/>
                  </a:cubicBezTo>
                  <a:close/>
                </a:path>
              </a:pathLst>
            </a:custGeom>
            <a:solidFill>
              <a:srgbClr val="FFB0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19" name="Google Shape;1319;p36"/>
            <p:cNvSpPr/>
            <p:nvPr/>
          </p:nvSpPr>
          <p:spPr>
            <a:xfrm>
              <a:off x="2115338" y="2690469"/>
              <a:ext cx="307368" cy="514144"/>
            </a:xfrm>
            <a:custGeom>
              <a:avLst/>
              <a:gdLst/>
              <a:ahLst/>
              <a:cxnLst/>
              <a:rect l="l" t="t" r="r" b="b"/>
              <a:pathLst>
                <a:path w="1097" h="1835" extrusionOk="0">
                  <a:moveTo>
                    <a:pt x="495" y="0"/>
                  </a:moveTo>
                  <a:cubicBezTo>
                    <a:pt x="354" y="0"/>
                    <a:pt x="283" y="0"/>
                    <a:pt x="178" y="71"/>
                  </a:cubicBezTo>
                  <a:lnTo>
                    <a:pt x="0" y="246"/>
                  </a:lnTo>
                  <a:lnTo>
                    <a:pt x="108" y="387"/>
                  </a:lnTo>
                  <a:lnTo>
                    <a:pt x="178" y="1165"/>
                  </a:lnTo>
                  <a:lnTo>
                    <a:pt x="108" y="1767"/>
                  </a:lnTo>
                  <a:cubicBezTo>
                    <a:pt x="108" y="1767"/>
                    <a:pt x="395" y="1835"/>
                    <a:pt x="672" y="1835"/>
                  </a:cubicBezTo>
                  <a:cubicBezTo>
                    <a:pt x="840" y="1835"/>
                    <a:pt x="1003" y="1810"/>
                    <a:pt x="1097" y="1730"/>
                  </a:cubicBezTo>
                  <a:lnTo>
                    <a:pt x="1026" y="1376"/>
                  </a:lnTo>
                  <a:cubicBezTo>
                    <a:pt x="1026" y="1165"/>
                    <a:pt x="1026" y="953"/>
                    <a:pt x="1060" y="741"/>
                  </a:cubicBezTo>
                  <a:lnTo>
                    <a:pt x="1060" y="599"/>
                  </a:lnTo>
                  <a:cubicBezTo>
                    <a:pt x="1060" y="599"/>
                    <a:pt x="989" y="458"/>
                    <a:pt x="956" y="353"/>
                  </a:cubicBezTo>
                  <a:cubicBezTo>
                    <a:pt x="1026" y="283"/>
                    <a:pt x="1060" y="212"/>
                    <a:pt x="1060" y="212"/>
                  </a:cubicBezTo>
                  <a:lnTo>
                    <a:pt x="989" y="71"/>
                  </a:lnTo>
                  <a:cubicBezTo>
                    <a:pt x="956" y="34"/>
                    <a:pt x="919" y="0"/>
                    <a:pt x="8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0" name="Google Shape;1320;p36"/>
            <p:cNvSpPr/>
            <p:nvPr/>
          </p:nvSpPr>
          <p:spPr>
            <a:xfrm>
              <a:off x="2016152" y="2769482"/>
              <a:ext cx="297282" cy="435972"/>
            </a:xfrm>
            <a:custGeom>
              <a:avLst/>
              <a:gdLst/>
              <a:ahLst/>
              <a:cxnLst/>
              <a:rect l="l" t="t" r="r" b="b"/>
              <a:pathLst>
                <a:path w="1061" h="1556" extrusionOk="0">
                  <a:moveTo>
                    <a:pt x="391" y="1"/>
                  </a:moveTo>
                  <a:lnTo>
                    <a:pt x="250" y="142"/>
                  </a:lnTo>
                  <a:cubicBezTo>
                    <a:pt x="213" y="213"/>
                    <a:pt x="179" y="247"/>
                    <a:pt x="142" y="317"/>
                  </a:cubicBezTo>
                  <a:cubicBezTo>
                    <a:pt x="108" y="388"/>
                    <a:pt x="72" y="425"/>
                    <a:pt x="38" y="529"/>
                  </a:cubicBezTo>
                  <a:cubicBezTo>
                    <a:pt x="38" y="566"/>
                    <a:pt x="38" y="600"/>
                    <a:pt x="1" y="637"/>
                  </a:cubicBezTo>
                  <a:lnTo>
                    <a:pt x="1" y="741"/>
                  </a:lnTo>
                  <a:lnTo>
                    <a:pt x="1" y="778"/>
                  </a:lnTo>
                  <a:lnTo>
                    <a:pt x="38" y="812"/>
                  </a:lnTo>
                  <a:lnTo>
                    <a:pt x="38" y="849"/>
                  </a:lnTo>
                  <a:lnTo>
                    <a:pt x="72" y="883"/>
                  </a:lnTo>
                  <a:lnTo>
                    <a:pt x="72" y="919"/>
                  </a:lnTo>
                  <a:lnTo>
                    <a:pt x="108" y="953"/>
                  </a:lnTo>
                  <a:cubicBezTo>
                    <a:pt x="142" y="990"/>
                    <a:pt x="179" y="1024"/>
                    <a:pt x="213" y="1024"/>
                  </a:cubicBezTo>
                  <a:cubicBezTo>
                    <a:pt x="250" y="1094"/>
                    <a:pt x="320" y="1131"/>
                    <a:pt x="354" y="1165"/>
                  </a:cubicBezTo>
                  <a:cubicBezTo>
                    <a:pt x="425" y="1202"/>
                    <a:pt x="496" y="1236"/>
                    <a:pt x="532" y="1273"/>
                  </a:cubicBezTo>
                  <a:cubicBezTo>
                    <a:pt x="603" y="1306"/>
                    <a:pt x="637" y="1343"/>
                    <a:pt x="674" y="1377"/>
                  </a:cubicBezTo>
                  <a:cubicBezTo>
                    <a:pt x="708" y="1377"/>
                    <a:pt x="708" y="1377"/>
                    <a:pt x="744" y="1414"/>
                  </a:cubicBezTo>
                  <a:cubicBezTo>
                    <a:pt x="778" y="1414"/>
                    <a:pt x="778" y="1414"/>
                    <a:pt x="815" y="1448"/>
                  </a:cubicBezTo>
                  <a:lnTo>
                    <a:pt x="886" y="1518"/>
                  </a:lnTo>
                  <a:cubicBezTo>
                    <a:pt x="919" y="1518"/>
                    <a:pt x="919" y="1518"/>
                    <a:pt x="956" y="1555"/>
                  </a:cubicBezTo>
                  <a:lnTo>
                    <a:pt x="990" y="1555"/>
                  </a:lnTo>
                  <a:cubicBezTo>
                    <a:pt x="1027" y="1555"/>
                    <a:pt x="1061" y="1518"/>
                    <a:pt x="1061" y="1448"/>
                  </a:cubicBezTo>
                  <a:lnTo>
                    <a:pt x="1061" y="1414"/>
                  </a:lnTo>
                  <a:lnTo>
                    <a:pt x="1027" y="1414"/>
                  </a:lnTo>
                  <a:cubicBezTo>
                    <a:pt x="1027" y="1377"/>
                    <a:pt x="1027" y="1377"/>
                    <a:pt x="990" y="1377"/>
                  </a:cubicBezTo>
                  <a:cubicBezTo>
                    <a:pt x="956" y="1343"/>
                    <a:pt x="919" y="1343"/>
                    <a:pt x="886" y="1306"/>
                  </a:cubicBezTo>
                  <a:lnTo>
                    <a:pt x="849" y="1273"/>
                  </a:lnTo>
                  <a:cubicBezTo>
                    <a:pt x="815" y="1273"/>
                    <a:pt x="778" y="1236"/>
                    <a:pt x="778" y="1236"/>
                  </a:cubicBezTo>
                  <a:cubicBezTo>
                    <a:pt x="744" y="1202"/>
                    <a:pt x="708" y="1165"/>
                    <a:pt x="637" y="1131"/>
                  </a:cubicBezTo>
                  <a:cubicBezTo>
                    <a:pt x="603" y="1094"/>
                    <a:pt x="566" y="1024"/>
                    <a:pt x="532" y="990"/>
                  </a:cubicBezTo>
                  <a:cubicBezTo>
                    <a:pt x="462" y="953"/>
                    <a:pt x="425" y="883"/>
                    <a:pt x="391" y="849"/>
                  </a:cubicBezTo>
                  <a:cubicBezTo>
                    <a:pt x="391" y="812"/>
                    <a:pt x="354" y="812"/>
                    <a:pt x="354" y="778"/>
                  </a:cubicBezTo>
                  <a:cubicBezTo>
                    <a:pt x="320" y="778"/>
                    <a:pt x="320" y="741"/>
                    <a:pt x="320" y="741"/>
                  </a:cubicBezTo>
                  <a:lnTo>
                    <a:pt x="320" y="707"/>
                  </a:lnTo>
                  <a:cubicBezTo>
                    <a:pt x="320" y="707"/>
                    <a:pt x="320" y="671"/>
                    <a:pt x="354" y="637"/>
                  </a:cubicBezTo>
                  <a:cubicBezTo>
                    <a:pt x="354" y="600"/>
                    <a:pt x="391" y="529"/>
                    <a:pt x="425" y="495"/>
                  </a:cubicBezTo>
                  <a:cubicBezTo>
                    <a:pt x="496" y="388"/>
                    <a:pt x="566" y="317"/>
                    <a:pt x="637" y="247"/>
                  </a:cubicBezTo>
                  <a:lnTo>
                    <a:pt x="391" y="1"/>
                  </a:lnTo>
                  <a:close/>
                </a:path>
              </a:pathLst>
            </a:custGeom>
            <a:solidFill>
              <a:srgbClr val="FFC0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1" name="Google Shape;1321;p36"/>
            <p:cNvSpPr/>
            <p:nvPr/>
          </p:nvSpPr>
          <p:spPr>
            <a:xfrm>
              <a:off x="2214245" y="2381422"/>
              <a:ext cx="257775" cy="334264"/>
            </a:xfrm>
            <a:custGeom>
              <a:avLst/>
              <a:gdLst/>
              <a:ahLst/>
              <a:cxnLst/>
              <a:rect l="l" t="t" r="r" b="b"/>
              <a:pathLst>
                <a:path w="920" h="1193" extrusionOk="0">
                  <a:moveTo>
                    <a:pt x="406" y="0"/>
                  </a:moveTo>
                  <a:cubicBezTo>
                    <a:pt x="284" y="0"/>
                    <a:pt x="169" y="91"/>
                    <a:pt x="108" y="185"/>
                  </a:cubicBezTo>
                  <a:lnTo>
                    <a:pt x="71" y="218"/>
                  </a:lnTo>
                  <a:cubicBezTo>
                    <a:pt x="37" y="289"/>
                    <a:pt x="1" y="467"/>
                    <a:pt x="37" y="572"/>
                  </a:cubicBezTo>
                  <a:lnTo>
                    <a:pt x="179" y="854"/>
                  </a:lnTo>
                  <a:lnTo>
                    <a:pt x="142" y="1103"/>
                  </a:lnTo>
                  <a:cubicBezTo>
                    <a:pt x="142" y="1103"/>
                    <a:pt x="285" y="1192"/>
                    <a:pt x="393" y="1192"/>
                  </a:cubicBezTo>
                  <a:cubicBezTo>
                    <a:pt x="437" y="1192"/>
                    <a:pt x="475" y="1178"/>
                    <a:pt x="495" y="1137"/>
                  </a:cubicBezTo>
                  <a:lnTo>
                    <a:pt x="495" y="925"/>
                  </a:lnTo>
                  <a:cubicBezTo>
                    <a:pt x="495" y="925"/>
                    <a:pt x="587" y="971"/>
                    <a:pt x="679" y="971"/>
                  </a:cubicBezTo>
                  <a:cubicBezTo>
                    <a:pt x="701" y="971"/>
                    <a:pt x="723" y="968"/>
                    <a:pt x="744" y="962"/>
                  </a:cubicBezTo>
                  <a:cubicBezTo>
                    <a:pt x="778" y="925"/>
                    <a:pt x="919" y="784"/>
                    <a:pt x="885" y="326"/>
                  </a:cubicBezTo>
                  <a:cubicBezTo>
                    <a:pt x="848" y="114"/>
                    <a:pt x="707" y="7"/>
                    <a:pt x="461" y="7"/>
                  </a:cubicBezTo>
                  <a:cubicBezTo>
                    <a:pt x="443" y="2"/>
                    <a:pt x="424" y="0"/>
                    <a:pt x="406" y="0"/>
                  </a:cubicBezTo>
                  <a:close/>
                </a:path>
              </a:pathLst>
            </a:custGeom>
            <a:solidFill>
              <a:srgbClr val="FFC0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2" name="Google Shape;1322;p36"/>
            <p:cNvSpPr/>
            <p:nvPr/>
          </p:nvSpPr>
          <p:spPr>
            <a:xfrm>
              <a:off x="2431951" y="2521796"/>
              <a:ext cx="40067" cy="30260"/>
            </a:xfrm>
            <a:custGeom>
              <a:avLst/>
              <a:gdLst/>
              <a:ahLst/>
              <a:cxnLst/>
              <a:rect l="l" t="t" r="r" b="b"/>
              <a:pathLst>
                <a:path w="143" h="108" extrusionOk="0">
                  <a:moveTo>
                    <a:pt x="71" y="0"/>
                  </a:moveTo>
                  <a:cubicBezTo>
                    <a:pt x="37" y="0"/>
                    <a:pt x="1" y="37"/>
                    <a:pt x="37" y="37"/>
                  </a:cubicBezTo>
                  <a:cubicBezTo>
                    <a:pt x="37" y="71"/>
                    <a:pt x="71" y="108"/>
                    <a:pt x="108" y="108"/>
                  </a:cubicBezTo>
                  <a:cubicBezTo>
                    <a:pt x="142" y="71"/>
                    <a:pt x="142" y="71"/>
                    <a:pt x="142" y="37"/>
                  </a:cubicBezTo>
                  <a:cubicBezTo>
                    <a:pt x="142" y="0"/>
                    <a:pt x="108" y="0"/>
                    <a:pt x="71" y="0"/>
                  </a:cubicBezTo>
                  <a:close/>
                </a:path>
              </a:pathLst>
            </a:custGeom>
            <a:solidFill>
              <a:srgbClr val="FFAF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3" name="Google Shape;1323;p36"/>
            <p:cNvSpPr/>
            <p:nvPr/>
          </p:nvSpPr>
          <p:spPr>
            <a:xfrm>
              <a:off x="2352938" y="2541409"/>
              <a:ext cx="30261" cy="20174"/>
            </a:xfrm>
            <a:custGeom>
              <a:avLst/>
              <a:gdLst/>
              <a:ahLst/>
              <a:cxnLst/>
              <a:rect l="l" t="t" r="r" b="b"/>
              <a:pathLst>
                <a:path w="108" h="72" extrusionOk="0">
                  <a:moveTo>
                    <a:pt x="37" y="1"/>
                  </a:moveTo>
                  <a:cubicBezTo>
                    <a:pt x="0" y="1"/>
                    <a:pt x="0" y="1"/>
                    <a:pt x="0" y="38"/>
                  </a:cubicBezTo>
                  <a:cubicBezTo>
                    <a:pt x="0" y="71"/>
                    <a:pt x="0" y="71"/>
                    <a:pt x="37" y="71"/>
                  </a:cubicBezTo>
                  <a:cubicBezTo>
                    <a:pt x="71" y="71"/>
                    <a:pt x="108" y="71"/>
                    <a:pt x="108" y="38"/>
                  </a:cubicBezTo>
                  <a:cubicBezTo>
                    <a:pt x="108" y="1"/>
                    <a:pt x="71" y="1"/>
                    <a:pt x="37" y="1"/>
                  </a:cubicBezTo>
                  <a:close/>
                </a:path>
              </a:pathLst>
            </a:custGeom>
            <a:solidFill>
              <a:srgbClr val="FFAF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4" name="Google Shape;1324;p36"/>
            <p:cNvSpPr/>
            <p:nvPr/>
          </p:nvSpPr>
          <p:spPr>
            <a:xfrm>
              <a:off x="2352938" y="2512270"/>
              <a:ext cx="19893" cy="19893"/>
            </a:xfrm>
            <a:custGeom>
              <a:avLst/>
              <a:gdLst/>
              <a:ahLst/>
              <a:cxnLst/>
              <a:rect l="l" t="t" r="r" b="b"/>
              <a:pathLst>
                <a:path w="71" h="71" extrusionOk="0">
                  <a:moveTo>
                    <a:pt x="37" y="0"/>
                  </a:moveTo>
                  <a:cubicBezTo>
                    <a:pt x="37" y="0"/>
                    <a:pt x="0" y="0"/>
                    <a:pt x="0" y="34"/>
                  </a:cubicBezTo>
                  <a:cubicBezTo>
                    <a:pt x="0" y="34"/>
                    <a:pt x="37" y="34"/>
                    <a:pt x="37" y="71"/>
                  </a:cubicBezTo>
                  <a:cubicBezTo>
                    <a:pt x="71" y="71"/>
                    <a:pt x="71" y="34"/>
                    <a:pt x="71" y="34"/>
                  </a:cubicBezTo>
                  <a:cubicBezTo>
                    <a:pt x="71" y="0"/>
                    <a:pt x="71" y="0"/>
                    <a:pt x="37" y="0"/>
                  </a:cubicBezTo>
                  <a:close/>
                </a:path>
              </a:pathLst>
            </a:custGeom>
            <a:solidFill>
              <a:srgbClr val="1934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5" name="Google Shape;1325;p36"/>
            <p:cNvSpPr/>
            <p:nvPr/>
          </p:nvSpPr>
          <p:spPr>
            <a:xfrm>
              <a:off x="2431951" y="2492376"/>
              <a:ext cx="20174" cy="20174"/>
            </a:xfrm>
            <a:custGeom>
              <a:avLst/>
              <a:gdLst/>
              <a:ahLst/>
              <a:cxnLst/>
              <a:rect l="l" t="t" r="r" b="b"/>
              <a:pathLst>
                <a:path w="72" h="72" extrusionOk="0">
                  <a:moveTo>
                    <a:pt x="37" y="1"/>
                  </a:moveTo>
                  <a:cubicBezTo>
                    <a:pt x="37" y="1"/>
                    <a:pt x="1" y="1"/>
                    <a:pt x="1" y="34"/>
                  </a:cubicBezTo>
                  <a:lnTo>
                    <a:pt x="37" y="71"/>
                  </a:lnTo>
                  <a:cubicBezTo>
                    <a:pt x="71" y="71"/>
                    <a:pt x="71" y="34"/>
                    <a:pt x="71" y="34"/>
                  </a:cubicBezTo>
                  <a:cubicBezTo>
                    <a:pt x="71" y="1"/>
                    <a:pt x="71" y="1"/>
                    <a:pt x="37" y="1"/>
                  </a:cubicBezTo>
                  <a:close/>
                </a:path>
              </a:pathLst>
            </a:custGeom>
            <a:solidFill>
              <a:srgbClr val="1934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6" name="Google Shape;1326;p36"/>
            <p:cNvSpPr/>
            <p:nvPr/>
          </p:nvSpPr>
          <p:spPr>
            <a:xfrm>
              <a:off x="2264118" y="2501903"/>
              <a:ext cx="79574" cy="79573"/>
            </a:xfrm>
            <a:custGeom>
              <a:avLst/>
              <a:gdLst/>
              <a:ahLst/>
              <a:cxnLst/>
              <a:rect l="l" t="t" r="r" b="b"/>
              <a:pathLst>
                <a:path w="284" h="284" extrusionOk="0">
                  <a:moveTo>
                    <a:pt x="1" y="0"/>
                  </a:moveTo>
                  <a:cubicBezTo>
                    <a:pt x="71" y="37"/>
                    <a:pt x="176" y="71"/>
                    <a:pt x="283" y="283"/>
                  </a:cubicBezTo>
                  <a:cubicBezTo>
                    <a:pt x="176" y="71"/>
                    <a:pt x="71" y="0"/>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7" name="Google Shape;1327;p36"/>
            <p:cNvSpPr/>
            <p:nvPr/>
          </p:nvSpPr>
          <p:spPr>
            <a:xfrm>
              <a:off x="2244225" y="2591283"/>
              <a:ext cx="89100" cy="20174"/>
            </a:xfrm>
            <a:custGeom>
              <a:avLst/>
              <a:gdLst/>
              <a:ahLst/>
              <a:cxnLst/>
              <a:rect l="l" t="t" r="r" b="b"/>
              <a:pathLst>
                <a:path w="318" h="72" extrusionOk="0">
                  <a:moveTo>
                    <a:pt x="1" y="1"/>
                  </a:moveTo>
                  <a:lnTo>
                    <a:pt x="1" y="1"/>
                  </a:lnTo>
                  <a:cubicBezTo>
                    <a:pt x="106" y="35"/>
                    <a:pt x="176" y="71"/>
                    <a:pt x="247" y="71"/>
                  </a:cubicBezTo>
                  <a:lnTo>
                    <a:pt x="317" y="71"/>
                  </a:lnTo>
                  <a:lnTo>
                    <a:pt x="317" y="35"/>
                  </a:lnTo>
                  <a:lnTo>
                    <a:pt x="247" y="35"/>
                  </a:lnTo>
                  <a:cubicBezTo>
                    <a:pt x="176" y="35"/>
                    <a:pt x="106" y="35"/>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8" name="Google Shape;1328;p36"/>
            <p:cNvSpPr/>
            <p:nvPr/>
          </p:nvSpPr>
          <p:spPr>
            <a:xfrm>
              <a:off x="2314833" y="2541409"/>
              <a:ext cx="147660" cy="114317"/>
            </a:xfrm>
            <a:custGeom>
              <a:avLst/>
              <a:gdLst/>
              <a:ahLst/>
              <a:cxnLst/>
              <a:rect l="l" t="t" r="r" b="b"/>
              <a:pathLst>
                <a:path w="527" h="408" extrusionOk="0">
                  <a:moveTo>
                    <a:pt x="385" y="1"/>
                  </a:moveTo>
                  <a:cubicBezTo>
                    <a:pt x="348" y="1"/>
                    <a:pt x="314" y="71"/>
                    <a:pt x="207" y="108"/>
                  </a:cubicBezTo>
                  <a:cubicBezTo>
                    <a:pt x="136" y="108"/>
                    <a:pt x="65" y="71"/>
                    <a:pt x="65" y="71"/>
                  </a:cubicBezTo>
                  <a:lnTo>
                    <a:pt x="32" y="249"/>
                  </a:lnTo>
                  <a:cubicBezTo>
                    <a:pt x="1" y="278"/>
                    <a:pt x="121" y="407"/>
                    <a:pt x="285" y="407"/>
                  </a:cubicBezTo>
                  <a:cubicBezTo>
                    <a:pt x="317" y="407"/>
                    <a:pt x="350" y="402"/>
                    <a:pt x="385" y="391"/>
                  </a:cubicBezTo>
                  <a:cubicBezTo>
                    <a:pt x="526" y="320"/>
                    <a:pt x="526" y="108"/>
                    <a:pt x="52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29" name="Google Shape;1329;p36"/>
            <p:cNvSpPr/>
            <p:nvPr/>
          </p:nvSpPr>
          <p:spPr>
            <a:xfrm>
              <a:off x="2333045" y="2561303"/>
              <a:ext cx="129448" cy="98066"/>
            </a:xfrm>
            <a:custGeom>
              <a:avLst/>
              <a:gdLst/>
              <a:ahLst/>
              <a:cxnLst/>
              <a:rect l="l" t="t" r="r" b="b"/>
              <a:pathLst>
                <a:path w="462" h="350" extrusionOk="0">
                  <a:moveTo>
                    <a:pt x="461" y="0"/>
                  </a:moveTo>
                  <a:cubicBezTo>
                    <a:pt x="432" y="168"/>
                    <a:pt x="271" y="271"/>
                    <a:pt x="117" y="271"/>
                  </a:cubicBezTo>
                  <a:cubicBezTo>
                    <a:pt x="77" y="271"/>
                    <a:pt x="37" y="264"/>
                    <a:pt x="0" y="249"/>
                  </a:cubicBezTo>
                  <a:lnTo>
                    <a:pt x="0" y="249"/>
                  </a:lnTo>
                  <a:cubicBezTo>
                    <a:pt x="26" y="299"/>
                    <a:pt x="105" y="349"/>
                    <a:pt x="198" y="349"/>
                  </a:cubicBezTo>
                  <a:cubicBezTo>
                    <a:pt x="237" y="349"/>
                    <a:pt x="278" y="340"/>
                    <a:pt x="320" y="320"/>
                  </a:cubicBezTo>
                  <a:cubicBezTo>
                    <a:pt x="424" y="249"/>
                    <a:pt x="461" y="108"/>
                    <a:pt x="461" y="0"/>
                  </a:cubicBezTo>
                  <a:close/>
                </a:path>
              </a:pathLst>
            </a:custGeom>
            <a:solidFill>
              <a:srgbClr val="D3E3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30" name="Google Shape;1330;p36"/>
            <p:cNvSpPr/>
            <p:nvPr/>
          </p:nvSpPr>
          <p:spPr>
            <a:xfrm>
              <a:off x="2194352" y="2339674"/>
              <a:ext cx="277668" cy="271782"/>
            </a:xfrm>
            <a:custGeom>
              <a:avLst/>
              <a:gdLst/>
              <a:ahLst/>
              <a:cxnLst/>
              <a:rect l="l" t="t" r="r" b="b"/>
              <a:pathLst>
                <a:path w="991" h="970" extrusionOk="0">
                  <a:moveTo>
                    <a:pt x="481" y="1"/>
                  </a:moveTo>
                  <a:cubicBezTo>
                    <a:pt x="449" y="1"/>
                    <a:pt x="419" y="5"/>
                    <a:pt x="391" y="14"/>
                  </a:cubicBezTo>
                  <a:cubicBezTo>
                    <a:pt x="320" y="51"/>
                    <a:pt x="213" y="122"/>
                    <a:pt x="213" y="122"/>
                  </a:cubicBezTo>
                  <a:cubicBezTo>
                    <a:pt x="72" y="156"/>
                    <a:pt x="38" y="297"/>
                    <a:pt x="1" y="404"/>
                  </a:cubicBezTo>
                  <a:cubicBezTo>
                    <a:pt x="1" y="509"/>
                    <a:pt x="1" y="650"/>
                    <a:pt x="72" y="758"/>
                  </a:cubicBezTo>
                  <a:cubicBezTo>
                    <a:pt x="108" y="862"/>
                    <a:pt x="213" y="969"/>
                    <a:pt x="213" y="969"/>
                  </a:cubicBezTo>
                  <a:cubicBezTo>
                    <a:pt x="250" y="899"/>
                    <a:pt x="250" y="828"/>
                    <a:pt x="213" y="791"/>
                  </a:cubicBezTo>
                  <a:cubicBezTo>
                    <a:pt x="179" y="758"/>
                    <a:pt x="179" y="721"/>
                    <a:pt x="179" y="687"/>
                  </a:cubicBezTo>
                  <a:cubicBezTo>
                    <a:pt x="179" y="650"/>
                    <a:pt x="179" y="616"/>
                    <a:pt x="213" y="616"/>
                  </a:cubicBezTo>
                  <a:cubicBezTo>
                    <a:pt x="220" y="609"/>
                    <a:pt x="227" y="606"/>
                    <a:pt x="234" y="606"/>
                  </a:cubicBezTo>
                  <a:cubicBezTo>
                    <a:pt x="262" y="606"/>
                    <a:pt x="283" y="657"/>
                    <a:pt x="283" y="687"/>
                  </a:cubicBezTo>
                  <a:cubicBezTo>
                    <a:pt x="320" y="721"/>
                    <a:pt x="320" y="758"/>
                    <a:pt x="320" y="758"/>
                  </a:cubicBezTo>
                  <a:cubicBezTo>
                    <a:pt x="391" y="721"/>
                    <a:pt x="320" y="687"/>
                    <a:pt x="425" y="579"/>
                  </a:cubicBezTo>
                  <a:cubicBezTo>
                    <a:pt x="495" y="546"/>
                    <a:pt x="603" y="509"/>
                    <a:pt x="637" y="438"/>
                  </a:cubicBezTo>
                  <a:cubicBezTo>
                    <a:pt x="707" y="367"/>
                    <a:pt x="744" y="226"/>
                    <a:pt x="744" y="226"/>
                  </a:cubicBezTo>
                  <a:cubicBezTo>
                    <a:pt x="849" y="367"/>
                    <a:pt x="919" y="404"/>
                    <a:pt x="956" y="404"/>
                  </a:cubicBezTo>
                  <a:cubicBezTo>
                    <a:pt x="956" y="404"/>
                    <a:pt x="990" y="192"/>
                    <a:pt x="744" y="85"/>
                  </a:cubicBezTo>
                  <a:cubicBezTo>
                    <a:pt x="665" y="33"/>
                    <a:pt x="568" y="1"/>
                    <a:pt x="4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3" name="Picture 3">
            <a:extLst>
              <a:ext uri="{FF2B5EF4-FFF2-40B4-BE49-F238E27FC236}">
                <a16:creationId xmlns:a16="http://schemas.microsoft.com/office/drawing/2014/main" xmlns="" id="{628B76D1-A079-AE02-07D2-D369F5A9F793}"/>
              </a:ext>
            </a:extLst>
          </p:cNvPr>
          <p:cNvPicPr>
            <a:picLocks noChangeAspect="1"/>
          </p:cNvPicPr>
          <p:nvPr/>
        </p:nvPicPr>
        <p:blipFill>
          <a:blip r:embed="rId3"/>
          <a:stretch>
            <a:fillRect/>
          </a:stretch>
        </p:blipFill>
        <p:spPr>
          <a:xfrm>
            <a:off x="1049338" y="2676604"/>
            <a:ext cx="1668018" cy="195254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11"/>
        <p:cNvGrpSpPr/>
        <p:nvPr/>
      </p:nvGrpSpPr>
      <p:grpSpPr>
        <a:xfrm>
          <a:off x="0" y="0"/>
          <a:ext cx="0" cy="0"/>
          <a:chOff x="0" y="0"/>
          <a:chExt cx="0" cy="0"/>
        </a:xfrm>
      </p:grpSpPr>
      <p:sp>
        <p:nvSpPr>
          <p:cNvPr id="3912" name="Google Shape;3912;p62"/>
          <p:cNvSpPr txBox="1">
            <a:spLocks noGrp="1"/>
          </p:cNvSpPr>
          <p:nvPr>
            <p:ph type="subTitle" idx="1"/>
          </p:nvPr>
        </p:nvSpPr>
        <p:spPr>
          <a:xfrm>
            <a:off x="6096000" y="1905627"/>
            <a:ext cx="2226600" cy="273000"/>
          </a:xfrm>
          <a:prstGeom prst="rect">
            <a:avLst/>
          </a:prstGeom>
        </p:spPr>
        <p:txBody>
          <a:bodyPr spcFirstLastPara="1" wrap="square" lIns="91425" tIns="91425" rIns="91425" bIns="91425" anchor="ctr" anchorCtr="0">
            <a:noAutofit/>
          </a:bodyPr>
          <a:lstStyle/>
          <a:p>
            <a:pPr marL="0" indent="0"/>
            <a:r>
              <a:rPr lang="en" dirty="0"/>
              <a:t>Mongo DB</a:t>
            </a:r>
          </a:p>
        </p:txBody>
      </p:sp>
      <p:sp>
        <p:nvSpPr>
          <p:cNvPr id="3913" name="Google Shape;3913;p62"/>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p>
            <a:r>
              <a:rPr lang="en" dirty="0"/>
              <a:t>Tools &amp; Technologies</a:t>
            </a:r>
            <a:endParaRPr lang="en-US" dirty="0"/>
          </a:p>
        </p:txBody>
      </p:sp>
      <p:sp>
        <p:nvSpPr>
          <p:cNvPr id="3917" name="Google Shape;3917;p62"/>
          <p:cNvSpPr txBox="1">
            <a:spLocks noGrp="1"/>
          </p:cNvSpPr>
          <p:nvPr>
            <p:ph type="subTitle" idx="5"/>
          </p:nvPr>
        </p:nvSpPr>
        <p:spPr>
          <a:xfrm>
            <a:off x="4174200" y="1891773"/>
            <a:ext cx="2226600" cy="273000"/>
          </a:xfrm>
          <a:prstGeom prst="rect">
            <a:avLst/>
          </a:prstGeom>
        </p:spPr>
        <p:txBody>
          <a:bodyPr spcFirstLastPara="1" wrap="square" lIns="91425" tIns="91425" rIns="91425" bIns="91425" anchor="ctr" anchorCtr="0">
            <a:noAutofit/>
          </a:bodyPr>
          <a:lstStyle/>
          <a:p>
            <a:pPr marL="0" indent="0"/>
            <a:r>
              <a:rPr lang="en" dirty="0"/>
              <a:t>Node JS</a:t>
            </a:r>
            <a:endParaRPr lang="en-US" dirty="0"/>
          </a:p>
        </p:txBody>
      </p:sp>
      <p:sp>
        <p:nvSpPr>
          <p:cNvPr id="3919" name="Google Shape;3919;p62"/>
          <p:cNvSpPr txBox="1">
            <a:spLocks noGrp="1"/>
          </p:cNvSpPr>
          <p:nvPr>
            <p:ph type="subTitle" idx="7"/>
          </p:nvPr>
        </p:nvSpPr>
        <p:spPr>
          <a:xfrm>
            <a:off x="205574" y="1954118"/>
            <a:ext cx="2226600" cy="273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Flutter</a:t>
            </a:r>
          </a:p>
        </p:txBody>
      </p:sp>
      <p:sp>
        <p:nvSpPr>
          <p:cNvPr id="4143" name="Google Shape;4143;p62"/>
          <p:cNvSpPr txBox="1">
            <a:spLocks noGrp="1"/>
          </p:cNvSpPr>
          <p:nvPr>
            <p:ph type="title" idx="9"/>
          </p:nvPr>
        </p:nvSpPr>
        <p:spPr>
          <a:xfrm>
            <a:off x="7315200" y="1352550"/>
            <a:ext cx="6267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tx1"/>
                </a:solidFill>
              </a:rPr>
              <a:t>03</a:t>
            </a:r>
            <a:endParaRPr dirty="0">
              <a:solidFill>
                <a:schemeClr val="tx1"/>
              </a:solidFill>
            </a:endParaRPr>
          </a:p>
        </p:txBody>
      </p:sp>
      <p:sp>
        <p:nvSpPr>
          <p:cNvPr id="4145" name="Google Shape;4145;p62"/>
          <p:cNvSpPr txBox="1">
            <a:spLocks noGrp="1"/>
          </p:cNvSpPr>
          <p:nvPr>
            <p:ph type="title" idx="14"/>
          </p:nvPr>
        </p:nvSpPr>
        <p:spPr>
          <a:xfrm>
            <a:off x="4267200" y="1276350"/>
            <a:ext cx="6267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tx1"/>
                </a:solidFill>
              </a:rPr>
              <a:t>02</a:t>
            </a:r>
            <a:endParaRPr dirty="0">
              <a:solidFill>
                <a:schemeClr val="tx1"/>
              </a:solidFill>
            </a:endParaRPr>
          </a:p>
        </p:txBody>
      </p:sp>
      <p:sp>
        <p:nvSpPr>
          <p:cNvPr id="4146" name="Google Shape;4146;p62"/>
          <p:cNvSpPr txBox="1">
            <a:spLocks noGrp="1"/>
          </p:cNvSpPr>
          <p:nvPr>
            <p:ph type="title" idx="15"/>
          </p:nvPr>
        </p:nvSpPr>
        <p:spPr>
          <a:xfrm>
            <a:off x="990600" y="1352550"/>
            <a:ext cx="6267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tx1"/>
                </a:solidFill>
              </a:rPr>
              <a:t>01</a:t>
            </a:r>
            <a:endParaRPr dirty="0">
              <a:solidFill>
                <a:schemeClr val="tx1"/>
              </a:solidFill>
            </a:endParaRPr>
          </a:p>
        </p:txBody>
      </p:sp>
      <p:pic>
        <p:nvPicPr>
          <p:cNvPr id="14" name="Picture 14" descr="Logo, company name&#10;&#10;Description automatically generated">
            <a:extLst>
              <a:ext uri="{FF2B5EF4-FFF2-40B4-BE49-F238E27FC236}">
                <a16:creationId xmlns:a16="http://schemas.microsoft.com/office/drawing/2014/main" xmlns="" id="{CFD823CA-36A2-6840-DB6F-EB8D805601F0}"/>
              </a:ext>
            </a:extLst>
          </p:cNvPr>
          <p:cNvPicPr>
            <a:picLocks noChangeAspect="1"/>
          </p:cNvPicPr>
          <p:nvPr/>
        </p:nvPicPr>
        <p:blipFill rotWithShape="1">
          <a:blip r:embed="rId3"/>
          <a:srcRect t="30953" r="-290" b="31922"/>
          <a:stretch/>
        </p:blipFill>
        <p:spPr>
          <a:xfrm>
            <a:off x="205574" y="2319338"/>
            <a:ext cx="2461426" cy="906436"/>
          </a:xfrm>
          <a:prstGeom prst="rect">
            <a:avLst/>
          </a:prstGeom>
        </p:spPr>
      </p:pic>
      <p:pic>
        <p:nvPicPr>
          <p:cNvPr id="15" name="Picture 15" descr="Logo&#10;&#10;Description automatically generated">
            <a:extLst>
              <a:ext uri="{FF2B5EF4-FFF2-40B4-BE49-F238E27FC236}">
                <a16:creationId xmlns:a16="http://schemas.microsoft.com/office/drawing/2014/main" xmlns="" id="{F1673709-8E27-9D29-C5C6-E9E51BE1CC78}"/>
              </a:ext>
            </a:extLst>
          </p:cNvPr>
          <p:cNvPicPr>
            <a:picLocks noChangeAspect="1"/>
          </p:cNvPicPr>
          <p:nvPr/>
        </p:nvPicPr>
        <p:blipFill>
          <a:blip r:embed="rId4"/>
          <a:stretch>
            <a:fillRect/>
          </a:stretch>
        </p:blipFill>
        <p:spPr>
          <a:xfrm>
            <a:off x="6400800" y="2486396"/>
            <a:ext cx="2743200" cy="739378"/>
          </a:xfrm>
          <a:prstGeom prst="rect">
            <a:avLst/>
          </a:prstGeom>
        </p:spPr>
      </p:pic>
      <p:pic>
        <p:nvPicPr>
          <p:cNvPr id="16" name="Picture 16" descr="Icon&#10;&#10;Description automatically generated">
            <a:extLst>
              <a:ext uri="{FF2B5EF4-FFF2-40B4-BE49-F238E27FC236}">
                <a16:creationId xmlns:a16="http://schemas.microsoft.com/office/drawing/2014/main" xmlns="" id="{1E13958A-6EF4-1E40-0768-840E2C0D189B}"/>
              </a:ext>
            </a:extLst>
          </p:cNvPr>
          <p:cNvPicPr>
            <a:picLocks noChangeAspect="1"/>
          </p:cNvPicPr>
          <p:nvPr/>
        </p:nvPicPr>
        <p:blipFill>
          <a:blip r:embed="rId5"/>
          <a:stretch>
            <a:fillRect/>
          </a:stretch>
        </p:blipFill>
        <p:spPr>
          <a:xfrm>
            <a:off x="3200400" y="2190749"/>
            <a:ext cx="2743200" cy="1489075"/>
          </a:xfrm>
          <a:prstGeom prst="rect">
            <a:avLst/>
          </a:prstGeom>
        </p:spPr>
      </p:pic>
    </p:spTree>
    <p:extLst>
      <p:ext uri="{BB962C8B-B14F-4D97-AF65-F5344CB8AC3E}">
        <p14:creationId xmlns:p14="http://schemas.microsoft.com/office/powerpoint/2010/main" val="18035004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242"/>
        <p:cNvGrpSpPr/>
        <p:nvPr/>
      </p:nvGrpSpPr>
      <p:grpSpPr>
        <a:xfrm>
          <a:off x="0" y="0"/>
          <a:ext cx="0" cy="0"/>
          <a:chOff x="0" y="0"/>
          <a:chExt cx="0" cy="0"/>
        </a:xfrm>
      </p:grpSpPr>
      <p:sp>
        <p:nvSpPr>
          <p:cNvPr id="1244" name="Google Shape;1244;p35"/>
          <p:cNvSpPr txBox="1">
            <a:spLocks noGrp="1"/>
          </p:cNvSpPr>
          <p:nvPr>
            <p:ph type="ctrTitle"/>
          </p:nvPr>
        </p:nvSpPr>
        <p:spPr>
          <a:xfrm>
            <a:off x="762000" y="742950"/>
            <a:ext cx="7752600" cy="502200"/>
          </a:xfrm>
          <a:prstGeom prst="rect">
            <a:avLst/>
          </a:prstGeom>
        </p:spPr>
        <p:txBody>
          <a:bodyPr spcFirstLastPara="1" wrap="square" lIns="91425" tIns="91425" rIns="91425" bIns="91425" anchor="ctr" anchorCtr="0">
            <a:noAutofit/>
          </a:bodyPr>
          <a:lstStyle/>
          <a:p>
            <a:r>
              <a:rPr lang="en" sz="3200" dirty="0">
                <a:solidFill>
                  <a:schemeClr val="bg2"/>
                </a:solidFill>
                <a:latin typeface="Patua One" charset="0"/>
              </a:rPr>
              <a:t>User side</a:t>
            </a:r>
            <a:endParaRPr lang="en-US" sz="3200" dirty="0">
              <a:solidFill>
                <a:schemeClr val="bg2"/>
              </a:solidFill>
              <a:latin typeface="Patua One" charset="0"/>
            </a:endParaRPr>
          </a:p>
        </p:txBody>
      </p:sp>
      <p:sp>
        <p:nvSpPr>
          <p:cNvPr id="3" name="Text Placeholder 2">
            <a:extLst>
              <a:ext uri="{FF2B5EF4-FFF2-40B4-BE49-F238E27FC236}">
                <a16:creationId xmlns:a16="http://schemas.microsoft.com/office/drawing/2014/main" xmlns="" id="{90D31E37-4099-76AC-128E-4FB516085908}"/>
              </a:ext>
            </a:extLst>
          </p:cNvPr>
          <p:cNvSpPr>
            <a:spLocks noGrp="1"/>
          </p:cNvSpPr>
          <p:nvPr>
            <p:ph type="body" idx="1"/>
          </p:nvPr>
        </p:nvSpPr>
        <p:spPr/>
        <p:txBody>
          <a:bodyPr/>
          <a:lstStyle/>
          <a:p>
            <a:pPr marL="139700" indent="0" algn="just">
              <a:buNone/>
            </a:pPr>
            <a:r>
              <a:rPr lang="en-US" sz="2400" dirty="0">
                <a:latin typeface="Times New Roman"/>
              </a:rPr>
              <a:t>To begin with, the user must have an account, and once they open the app, it automatically asks them to create an account and sign in afterwards. Upon signing in, the app starts collecting data on the user's weight, height and age to help calculating the BMI indicators which will help them later to specify the suitable plan in accordance with their indicators. </a:t>
            </a:r>
            <a:endParaRPr lang="en-US" dirty="0">
              <a:latin typeface="Times New Roman"/>
            </a:endParaRPr>
          </a:p>
          <a:p>
            <a:pPr marL="139700" indent="0">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l"/>
            <a:r>
              <a:rPr lang="en-US" dirty="0" smtClean="0"/>
              <a:t>Home page , Sign in, Sign-up</a:t>
            </a:r>
            <a:endParaRPr lang="en-US" dirty="0"/>
          </a:p>
        </p:txBody>
      </p:sp>
      <p:pic>
        <p:nvPicPr>
          <p:cNvPr id="15" name="صورة 14"/>
          <p:cNvPicPr/>
          <p:nvPr/>
        </p:nvPicPr>
        <p:blipFill>
          <a:blip r:embed="rId2">
            <a:extLst>
              <a:ext uri="{28A0092B-C50C-407E-A947-70E740481C1C}">
                <a14:useLocalDpi xmlns:a14="http://schemas.microsoft.com/office/drawing/2010/main" val="0"/>
              </a:ext>
            </a:extLst>
          </a:blip>
          <a:stretch>
            <a:fillRect/>
          </a:stretch>
        </p:blipFill>
        <p:spPr>
          <a:xfrm>
            <a:off x="1066800" y="1123950"/>
            <a:ext cx="1981200" cy="3581400"/>
          </a:xfrm>
          <a:prstGeom prst="rect">
            <a:avLst/>
          </a:prstGeom>
          <a:ln>
            <a:solidFill>
              <a:schemeClr val="tx1"/>
            </a:solidFill>
          </a:ln>
        </p:spPr>
      </p:pic>
      <p:pic>
        <p:nvPicPr>
          <p:cNvPr id="16" name="صورة 15"/>
          <p:cNvPicPr/>
          <p:nvPr/>
        </p:nvPicPr>
        <p:blipFill>
          <a:blip r:embed="rId3">
            <a:extLst>
              <a:ext uri="{28A0092B-C50C-407E-A947-70E740481C1C}">
                <a14:useLocalDpi xmlns:a14="http://schemas.microsoft.com/office/drawing/2010/main" val="0"/>
              </a:ext>
            </a:extLst>
          </a:blip>
          <a:stretch>
            <a:fillRect/>
          </a:stretch>
        </p:blipFill>
        <p:spPr>
          <a:xfrm>
            <a:off x="3657600" y="1123950"/>
            <a:ext cx="1905000" cy="3498850"/>
          </a:xfrm>
          <a:prstGeom prst="rect">
            <a:avLst/>
          </a:prstGeom>
          <a:ln>
            <a:solidFill>
              <a:schemeClr val="tx1"/>
            </a:solidFill>
          </a:ln>
        </p:spPr>
      </p:pic>
      <p:pic>
        <p:nvPicPr>
          <p:cNvPr id="17" name="صورة 16"/>
          <p:cNvPicPr/>
          <p:nvPr/>
        </p:nvPicPr>
        <p:blipFill>
          <a:blip r:embed="rId4">
            <a:extLst>
              <a:ext uri="{28A0092B-C50C-407E-A947-70E740481C1C}">
                <a14:useLocalDpi xmlns:a14="http://schemas.microsoft.com/office/drawing/2010/main" val="0"/>
              </a:ext>
            </a:extLst>
          </a:blip>
          <a:stretch>
            <a:fillRect/>
          </a:stretch>
        </p:blipFill>
        <p:spPr>
          <a:xfrm>
            <a:off x="6096000" y="1123949"/>
            <a:ext cx="1981200" cy="3578225"/>
          </a:xfrm>
          <a:prstGeom prst="rect">
            <a:avLst/>
          </a:prstGeom>
          <a:ln>
            <a:solidFill>
              <a:schemeClr val="tx1"/>
            </a:solidFill>
          </a:ln>
        </p:spPr>
      </p:pic>
    </p:spTree>
    <p:extLst>
      <p:ext uri="{BB962C8B-B14F-4D97-AF65-F5344CB8AC3E}">
        <p14:creationId xmlns:p14="http://schemas.microsoft.com/office/powerpoint/2010/main" val="15480941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l"/>
            <a:r>
              <a:rPr lang="en-US" dirty="0" smtClean="0"/>
              <a:t>Questions</a:t>
            </a:r>
            <a:endParaRPr lang="en-US" dirty="0"/>
          </a:p>
        </p:txBody>
      </p:sp>
      <p:sp>
        <p:nvSpPr>
          <p:cNvPr id="15" name="مربع نص 14"/>
          <p:cNvSpPr txBox="1"/>
          <p:nvPr/>
        </p:nvSpPr>
        <p:spPr>
          <a:xfrm>
            <a:off x="762000" y="1120973"/>
            <a:ext cx="7848600" cy="323165"/>
          </a:xfrm>
          <a:prstGeom prst="rect">
            <a:avLst/>
          </a:prstGeom>
          <a:noFill/>
        </p:spPr>
        <p:txBody>
          <a:bodyPr wrap="square" rtlCol="0">
            <a:spAutoFit/>
          </a:bodyPr>
          <a:lstStyle/>
          <a:p>
            <a:r>
              <a:rPr lang="en-US" sz="1500" dirty="0" smtClean="0">
                <a:latin typeface="Nunito Sans" charset="0"/>
              </a:rPr>
              <a:t>When user create account, he must enter his weight, height ,age and his name.</a:t>
            </a:r>
            <a:endParaRPr lang="en-US" sz="1500" dirty="0">
              <a:latin typeface="Nunito Sans" charset="0"/>
            </a:endParaRPr>
          </a:p>
        </p:txBody>
      </p:sp>
      <p:pic>
        <p:nvPicPr>
          <p:cNvPr id="1026" name="Picture 2" descr="324778118_1421714851966469_2689628357566538887_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491901"/>
            <a:ext cx="1828800" cy="33718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324963420_1824518567947377_7032096405418119437_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480506"/>
            <a:ext cx="1905000" cy="337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324695096_504519305125172_5057288309914929419_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1480506"/>
            <a:ext cx="2086076" cy="330104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46599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88"/>
        <p:cNvGrpSpPr/>
        <p:nvPr/>
      </p:nvGrpSpPr>
      <p:grpSpPr>
        <a:xfrm>
          <a:off x="0" y="0"/>
          <a:ext cx="0" cy="0"/>
          <a:chOff x="0" y="0"/>
          <a:chExt cx="0" cy="0"/>
        </a:xfrm>
      </p:grpSpPr>
      <p:sp>
        <p:nvSpPr>
          <p:cNvPr id="1789" name="Google Shape;1789;p40"/>
          <p:cNvSpPr txBox="1">
            <a:spLocks noGrp="1"/>
          </p:cNvSpPr>
          <p:nvPr>
            <p:ph type="body" idx="1"/>
          </p:nvPr>
        </p:nvSpPr>
        <p:spPr>
          <a:xfrm>
            <a:off x="720000" y="1427825"/>
            <a:ext cx="3852000" cy="2953800"/>
          </a:xfrm>
          <a:prstGeom prst="rect">
            <a:avLst/>
          </a:prstGeom>
        </p:spPr>
        <p:txBody>
          <a:bodyPr spcFirstLastPara="1" wrap="square" lIns="91425" tIns="91425" rIns="91425" bIns="91425" anchor="t" anchorCtr="0">
            <a:noAutofit/>
          </a:bodyPr>
          <a:lstStyle/>
          <a:p>
            <a:pPr marL="0" indent="0">
              <a:buNone/>
            </a:pPr>
            <a:r>
              <a:rPr lang="en" dirty="0"/>
              <a:t>Once the user signs in, this screen will appear, of which includes these options:</a:t>
            </a:r>
            <a:endParaRPr lang="en-US" dirty="0"/>
          </a:p>
          <a:p>
            <a:pPr marL="0" indent="0">
              <a:buNone/>
            </a:pPr>
            <a:endParaRPr lang="en" dirty="0"/>
          </a:p>
          <a:p>
            <a:pPr marL="285750" indent="-285750">
              <a:buFont typeface="Calibri"/>
              <a:buChar char="-"/>
            </a:pPr>
            <a:r>
              <a:rPr lang="en" dirty="0"/>
              <a:t>Diet types</a:t>
            </a:r>
          </a:p>
          <a:p>
            <a:pPr marL="285750" indent="-285750">
              <a:buFont typeface="Calibri"/>
              <a:buChar char="-"/>
            </a:pPr>
            <a:r>
              <a:rPr lang="en" dirty="0"/>
              <a:t>Start your sessions</a:t>
            </a:r>
          </a:p>
          <a:p>
            <a:pPr marL="285750" indent="-285750">
              <a:buFont typeface="Calibri"/>
              <a:buChar char="-"/>
            </a:pPr>
            <a:r>
              <a:rPr lang="en" dirty="0"/>
              <a:t>Vital signs</a:t>
            </a:r>
          </a:p>
          <a:p>
            <a:pPr marL="285750" indent="-285750">
              <a:buFont typeface="Calibri"/>
              <a:buChar char="-"/>
            </a:pPr>
            <a:r>
              <a:rPr lang="en" dirty="0"/>
              <a:t>Water tracker</a:t>
            </a:r>
          </a:p>
          <a:p>
            <a:pPr marL="0" indent="0">
              <a:buNone/>
            </a:pPr>
            <a:endParaRPr lang="en" dirty="0"/>
          </a:p>
          <a:p>
            <a:pPr marL="0" indent="0">
              <a:buNone/>
            </a:pPr>
            <a:r>
              <a:rPr lang="en" dirty="0"/>
              <a:t>The user chooses one of the aforementioned options.</a:t>
            </a:r>
          </a:p>
        </p:txBody>
      </p:sp>
      <p:sp>
        <p:nvSpPr>
          <p:cNvPr id="1790" name="Google Shape;1790;p40"/>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p>
            <a:pPr algn="l"/>
            <a:r>
              <a:rPr lang="en" dirty="0" smtClean="0"/>
              <a:t>Main page</a:t>
            </a:r>
            <a:endParaRPr lang="en-US" dirty="0"/>
          </a:p>
        </p:txBody>
      </p:sp>
      <p:pic>
        <p:nvPicPr>
          <p:cNvPr id="5" name="صورة 4"/>
          <p:cNvPicPr/>
          <p:nvPr/>
        </p:nvPicPr>
        <p:blipFill>
          <a:blip r:embed="rId3">
            <a:extLst>
              <a:ext uri="{28A0092B-C50C-407E-A947-70E740481C1C}">
                <a14:useLocalDpi xmlns:a14="http://schemas.microsoft.com/office/drawing/2010/main" val="0"/>
              </a:ext>
            </a:extLst>
          </a:blip>
          <a:stretch>
            <a:fillRect/>
          </a:stretch>
        </p:blipFill>
        <p:spPr>
          <a:xfrm>
            <a:off x="5410200" y="57150"/>
            <a:ext cx="2590800" cy="5257800"/>
          </a:xfrm>
          <a:prstGeom prst="rect">
            <a:avLst/>
          </a:prstGeom>
          <a:ln>
            <a:solidFill>
              <a:schemeClr val="tx1"/>
            </a:solidFill>
          </a:ln>
        </p:spPr>
      </p:pic>
    </p:spTree>
    <p:extLst>
      <p:ext uri="{BB962C8B-B14F-4D97-AF65-F5344CB8AC3E}">
        <p14:creationId xmlns:p14="http://schemas.microsoft.com/office/powerpoint/2010/main" val="8581674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88"/>
        <p:cNvGrpSpPr/>
        <p:nvPr/>
      </p:nvGrpSpPr>
      <p:grpSpPr>
        <a:xfrm>
          <a:off x="0" y="0"/>
          <a:ext cx="0" cy="0"/>
          <a:chOff x="0" y="0"/>
          <a:chExt cx="0" cy="0"/>
        </a:xfrm>
      </p:grpSpPr>
      <p:sp>
        <p:nvSpPr>
          <p:cNvPr id="1789" name="Google Shape;1789;p40"/>
          <p:cNvSpPr txBox="1">
            <a:spLocks noGrp="1"/>
          </p:cNvSpPr>
          <p:nvPr>
            <p:ph type="body" idx="1"/>
          </p:nvPr>
        </p:nvSpPr>
        <p:spPr>
          <a:xfrm>
            <a:off x="799375" y="2094575"/>
            <a:ext cx="3852000" cy="1882238"/>
          </a:xfrm>
          <a:prstGeom prst="rect">
            <a:avLst/>
          </a:prstGeom>
        </p:spPr>
        <p:txBody>
          <a:bodyPr spcFirstLastPara="1" wrap="square" lIns="91425" tIns="91425" rIns="91425" bIns="91425" anchor="t" anchorCtr="0">
            <a:noAutofit/>
          </a:bodyPr>
          <a:lstStyle/>
          <a:p>
            <a:pPr marL="0" indent="0" algn="just">
              <a:buNone/>
            </a:pPr>
            <a:r>
              <a:rPr lang="en" sz="1800" dirty="0">
                <a:latin typeface="Times New Roman"/>
              </a:rPr>
              <a:t>This option includes 6 types of healthy diet; each type includes a set of meals with their calories, protein, fat, and other food elements being calculated.</a:t>
            </a:r>
          </a:p>
        </p:txBody>
      </p:sp>
      <p:sp>
        <p:nvSpPr>
          <p:cNvPr id="1790" name="Google Shape;1790;p40"/>
          <p:cNvSpPr txBox="1">
            <a:spLocks noGrp="1"/>
          </p:cNvSpPr>
          <p:nvPr>
            <p:ph type="ctrTitle"/>
          </p:nvPr>
        </p:nvSpPr>
        <p:spPr>
          <a:xfrm>
            <a:off x="720000" y="540000"/>
            <a:ext cx="7704000" cy="502200"/>
          </a:xfrm>
          <a:prstGeom prst="rect">
            <a:avLst/>
          </a:prstGeom>
        </p:spPr>
        <p:txBody>
          <a:bodyPr spcFirstLastPara="1" wrap="square" lIns="91425" tIns="91425" rIns="91425" bIns="91425" anchor="ctr" anchorCtr="0">
            <a:noAutofit/>
          </a:bodyPr>
          <a:lstStyle/>
          <a:p>
            <a:pPr algn="l"/>
            <a:r>
              <a:rPr lang="en" dirty="0">
                <a:latin typeface="Patua One" charset="0"/>
              </a:rPr>
              <a:t>Diet Types</a:t>
            </a:r>
            <a:endParaRPr lang="en-US" dirty="0">
              <a:latin typeface="Patua One" charset="0"/>
            </a:endParaRPr>
          </a:p>
        </p:txBody>
      </p:sp>
      <p:pic>
        <p:nvPicPr>
          <p:cNvPr id="3" name="Picture 3" descr="Diagram&#10;&#10;Description automatically generated">
            <a:extLst>
              <a:ext uri="{FF2B5EF4-FFF2-40B4-BE49-F238E27FC236}">
                <a16:creationId xmlns:a16="http://schemas.microsoft.com/office/drawing/2014/main" xmlns="" id="{D173798E-FF02-3416-A9F6-EF2AEC4ABEB5}"/>
              </a:ext>
            </a:extLst>
          </p:cNvPr>
          <p:cNvPicPr>
            <a:picLocks noChangeAspect="1"/>
          </p:cNvPicPr>
          <p:nvPr/>
        </p:nvPicPr>
        <p:blipFill rotWithShape="1">
          <a:blip r:embed="rId3"/>
          <a:srcRect l="-1288" t="11561" r="429" b="5395"/>
          <a:stretch/>
        </p:blipFill>
        <p:spPr>
          <a:xfrm>
            <a:off x="4773295" y="1038225"/>
            <a:ext cx="1867560" cy="3933057"/>
          </a:xfrm>
          <a:prstGeom prst="rect">
            <a:avLst/>
          </a:prstGeom>
        </p:spPr>
      </p:pic>
      <p:pic>
        <p:nvPicPr>
          <p:cNvPr id="5" name="Picture 5" descr="Graphical user interface, application&#10;&#10;Description automatically generated">
            <a:extLst>
              <a:ext uri="{FF2B5EF4-FFF2-40B4-BE49-F238E27FC236}">
                <a16:creationId xmlns:a16="http://schemas.microsoft.com/office/drawing/2014/main" xmlns="" id="{C818D402-6D23-50C8-B028-3BDCF3DEF737}"/>
              </a:ext>
            </a:extLst>
          </p:cNvPr>
          <p:cNvPicPr>
            <a:picLocks noChangeAspect="1"/>
          </p:cNvPicPr>
          <p:nvPr/>
        </p:nvPicPr>
        <p:blipFill rotWithShape="1">
          <a:blip r:embed="rId4"/>
          <a:srcRect t="2505" r="-429" b="3468"/>
          <a:stretch/>
        </p:blipFill>
        <p:spPr>
          <a:xfrm>
            <a:off x="6837045" y="1038225"/>
            <a:ext cx="1859607" cy="3869024"/>
          </a:xfrm>
          <a:prstGeom prst="rect">
            <a:avLst/>
          </a:prstGeom>
        </p:spPr>
      </p:pic>
    </p:spTree>
    <p:extLst>
      <p:ext uri="{BB962C8B-B14F-4D97-AF65-F5344CB8AC3E}">
        <p14:creationId xmlns:p14="http://schemas.microsoft.com/office/powerpoint/2010/main" val="3614115865"/>
      </p:ext>
    </p:extLst>
  </p:cSld>
  <p:clrMapOvr>
    <a:masterClrMapping/>
  </p:clrMapOvr>
  <p:timing>
    <p:tnLst>
      <p:par>
        <p:cTn id="1" dur="indefinite" restart="never" nodeType="tmRoot"/>
      </p:par>
    </p:tnLst>
  </p:timing>
</p:sld>
</file>

<file path=ppt/theme/theme1.xml><?xml version="1.0" encoding="utf-8"?>
<a:theme xmlns:a="http://schemas.openxmlformats.org/drawingml/2006/main" name="Sports and Physical Activity During COVID-19 by Slidesgo">
  <a:themeElements>
    <a:clrScheme name="Simple Light">
      <a:dk1>
        <a:srgbClr val="252C40"/>
      </a:dk1>
      <a:lt1>
        <a:srgbClr val="FF8062"/>
      </a:lt1>
      <a:dk2>
        <a:srgbClr val="378E6D"/>
      </a:dk2>
      <a:lt2>
        <a:srgbClr val="FFFCEE"/>
      </a:lt2>
      <a:accent1>
        <a:srgbClr val="FCD04C"/>
      </a:accent1>
      <a:accent2>
        <a:srgbClr val="FF6945"/>
      </a:accent2>
      <a:accent3>
        <a:srgbClr val="FFDCE0"/>
      </a:accent3>
      <a:accent4>
        <a:srgbClr val="FFBDC4"/>
      </a:accent4>
      <a:accent5>
        <a:srgbClr val="FF9D86"/>
      </a:accent5>
      <a:accent6>
        <a:srgbClr val="87BBA8"/>
      </a:accent6>
      <a:hlink>
        <a:srgbClr val="2A6A5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481</Words>
  <Application>Microsoft Office PowerPoint</Application>
  <PresentationFormat>عرض على الشاشة (9:16)‏</PresentationFormat>
  <Paragraphs>56</Paragraphs>
  <Slides>18</Slides>
  <Notes>14</Notes>
  <HiddenSlides>0</HiddenSlides>
  <MMClips>0</MMClips>
  <ScaleCrop>false</ScaleCrop>
  <HeadingPairs>
    <vt:vector size="6" baseType="variant">
      <vt:variant>
        <vt:lpstr>الخطوط المستخدمة</vt:lpstr>
      </vt:variant>
      <vt:variant>
        <vt:i4>10</vt:i4>
      </vt:variant>
      <vt:variant>
        <vt:lpstr>نسق</vt:lpstr>
      </vt:variant>
      <vt:variant>
        <vt:i4>2</vt:i4>
      </vt:variant>
      <vt:variant>
        <vt:lpstr>عناوين الشرائح</vt:lpstr>
      </vt:variant>
      <vt:variant>
        <vt:i4>18</vt:i4>
      </vt:variant>
    </vt:vector>
  </HeadingPairs>
  <TitlesOfParts>
    <vt:vector size="30" baseType="lpstr">
      <vt:lpstr>Arial</vt:lpstr>
      <vt:lpstr>Times New Roman</vt:lpstr>
      <vt:lpstr>Proxima Nova Semibold</vt:lpstr>
      <vt:lpstr>Patua One</vt:lpstr>
      <vt:lpstr>Josefin Sans</vt:lpstr>
      <vt:lpstr>Nunito Sans</vt:lpstr>
      <vt:lpstr>Calibri</vt:lpstr>
      <vt:lpstr>Proxima Nova</vt:lpstr>
      <vt:lpstr>Nunito Sans Light</vt:lpstr>
      <vt:lpstr>Roboto</vt:lpstr>
      <vt:lpstr>Sports and Physical Activity During COVID-19 by Slidesgo</vt:lpstr>
      <vt:lpstr>Slidesgo Final Pages</vt:lpstr>
      <vt:lpstr>One Step Fitness</vt:lpstr>
      <vt:lpstr>Motives</vt:lpstr>
      <vt:lpstr>About the project</vt:lpstr>
      <vt:lpstr>Tools &amp; Technologies</vt:lpstr>
      <vt:lpstr>User side</vt:lpstr>
      <vt:lpstr>Home page , Sign in, Sign-up</vt:lpstr>
      <vt:lpstr>Questions</vt:lpstr>
      <vt:lpstr>Main page</vt:lpstr>
      <vt:lpstr>Diet Types</vt:lpstr>
      <vt:lpstr>Your BMI</vt:lpstr>
      <vt:lpstr>Start your sessions</vt:lpstr>
      <vt:lpstr>Start your sessions</vt:lpstr>
      <vt:lpstr>Vital signs</vt:lpstr>
      <vt:lpstr>Water Tracker</vt:lpstr>
      <vt:lpstr>User Profile</vt:lpstr>
      <vt:lpstr>Admin Side</vt:lpstr>
      <vt:lpstr>Future Work</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cp:lastModifiedBy>msys</cp:lastModifiedBy>
  <cp:revision>495</cp:revision>
  <dcterms:modified xsi:type="dcterms:W3CDTF">2023-01-20T13:34:52Z</dcterms:modified>
</cp:coreProperties>
</file>