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5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1674" y="466543"/>
            <a:ext cx="16644650" cy="84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380322" y="2355121"/>
            <a:ext cx="1743710" cy="0"/>
          </a:xfrm>
          <a:custGeom>
            <a:avLst/>
            <a:gdLst/>
            <a:ahLst/>
            <a:cxnLst/>
            <a:rect l="l" t="t" r="r" b="b"/>
            <a:pathLst>
              <a:path w="1743710">
                <a:moveTo>
                  <a:pt x="0" y="0"/>
                </a:moveTo>
                <a:lnTo>
                  <a:pt x="1743106" y="0"/>
                </a:lnTo>
              </a:path>
            </a:pathLst>
          </a:custGeom>
          <a:ln w="28575">
            <a:solidFill>
              <a:srgbClr val="09A3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4505193" y="28526"/>
            <a:ext cx="3781425" cy="1607185"/>
          </a:xfrm>
          <a:custGeom>
            <a:avLst/>
            <a:gdLst/>
            <a:ahLst/>
            <a:cxnLst/>
            <a:rect l="l" t="t" r="r" b="b"/>
            <a:pathLst>
              <a:path w="3781425" h="1607185">
                <a:moveTo>
                  <a:pt x="2019350" y="1606762"/>
                </a:moveTo>
                <a:lnTo>
                  <a:pt x="1974082" y="1606762"/>
                </a:lnTo>
                <a:lnTo>
                  <a:pt x="1928855" y="1604682"/>
                </a:lnTo>
                <a:lnTo>
                  <a:pt x="1883747" y="1600523"/>
                </a:lnTo>
                <a:lnTo>
                  <a:pt x="1838840" y="1594284"/>
                </a:lnTo>
                <a:lnTo>
                  <a:pt x="1794214" y="1585965"/>
                </a:lnTo>
                <a:lnTo>
                  <a:pt x="1749948" y="1575566"/>
                </a:lnTo>
                <a:lnTo>
                  <a:pt x="1706125" y="1563088"/>
                </a:lnTo>
                <a:lnTo>
                  <a:pt x="1662823" y="1548530"/>
                </a:lnTo>
                <a:lnTo>
                  <a:pt x="1620123" y="1531892"/>
                </a:lnTo>
                <a:lnTo>
                  <a:pt x="1578106" y="1513174"/>
                </a:lnTo>
                <a:lnTo>
                  <a:pt x="1536851" y="1492377"/>
                </a:lnTo>
                <a:lnTo>
                  <a:pt x="1496440" y="1469500"/>
                </a:lnTo>
                <a:lnTo>
                  <a:pt x="1456952" y="1444543"/>
                </a:lnTo>
                <a:lnTo>
                  <a:pt x="1418468" y="1417507"/>
                </a:lnTo>
                <a:lnTo>
                  <a:pt x="1381068" y="1388391"/>
                </a:lnTo>
                <a:lnTo>
                  <a:pt x="1344832" y="1357195"/>
                </a:lnTo>
                <a:lnTo>
                  <a:pt x="1309841" y="1323919"/>
                </a:lnTo>
                <a:lnTo>
                  <a:pt x="93817" y="108827"/>
                </a:lnTo>
                <a:lnTo>
                  <a:pt x="44885" y="56155"/>
                </a:lnTo>
                <a:lnTo>
                  <a:pt x="0" y="0"/>
                </a:lnTo>
                <a:lnTo>
                  <a:pt x="3781424" y="0"/>
                </a:lnTo>
                <a:lnTo>
                  <a:pt x="3781424" y="226841"/>
                </a:lnTo>
                <a:lnTo>
                  <a:pt x="2683505" y="1323919"/>
                </a:lnTo>
                <a:lnTo>
                  <a:pt x="2648524" y="1357195"/>
                </a:lnTo>
                <a:lnTo>
                  <a:pt x="2612298" y="1388391"/>
                </a:lnTo>
                <a:lnTo>
                  <a:pt x="2574907" y="1417507"/>
                </a:lnTo>
                <a:lnTo>
                  <a:pt x="2536431" y="1444543"/>
                </a:lnTo>
                <a:lnTo>
                  <a:pt x="2496951" y="1469500"/>
                </a:lnTo>
                <a:lnTo>
                  <a:pt x="2456546" y="1492377"/>
                </a:lnTo>
                <a:lnTo>
                  <a:pt x="2415298" y="1513174"/>
                </a:lnTo>
                <a:lnTo>
                  <a:pt x="2373286" y="1531892"/>
                </a:lnTo>
                <a:lnTo>
                  <a:pt x="2330592" y="1548530"/>
                </a:lnTo>
                <a:lnTo>
                  <a:pt x="2287294" y="1563088"/>
                </a:lnTo>
                <a:lnTo>
                  <a:pt x="2243475" y="1575566"/>
                </a:lnTo>
                <a:lnTo>
                  <a:pt x="2199213" y="1585965"/>
                </a:lnTo>
                <a:lnTo>
                  <a:pt x="2154589" y="1594284"/>
                </a:lnTo>
                <a:lnTo>
                  <a:pt x="2109684" y="1600523"/>
                </a:lnTo>
                <a:lnTo>
                  <a:pt x="2064577" y="1604682"/>
                </a:lnTo>
                <a:lnTo>
                  <a:pt x="2019350" y="16067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6991144" y="613621"/>
            <a:ext cx="1296035" cy="3395979"/>
          </a:xfrm>
          <a:custGeom>
            <a:avLst/>
            <a:gdLst/>
            <a:ahLst/>
            <a:cxnLst/>
            <a:rect l="l" t="t" r="r" b="b"/>
            <a:pathLst>
              <a:path w="1296034" h="3395979">
                <a:moveTo>
                  <a:pt x="1295474" y="3395927"/>
                </a:moveTo>
                <a:lnTo>
                  <a:pt x="283059" y="2384288"/>
                </a:lnTo>
                <a:lnTo>
                  <a:pt x="249758" y="2349331"/>
                </a:lnTo>
                <a:lnTo>
                  <a:pt x="218538" y="2313129"/>
                </a:lnTo>
                <a:lnTo>
                  <a:pt x="189400" y="2275764"/>
                </a:lnTo>
                <a:lnTo>
                  <a:pt x="162342" y="2237316"/>
                </a:lnTo>
                <a:lnTo>
                  <a:pt x="137367" y="2197864"/>
                </a:lnTo>
                <a:lnTo>
                  <a:pt x="114472" y="2157489"/>
                </a:lnTo>
                <a:lnTo>
                  <a:pt x="93659" y="2116271"/>
                </a:lnTo>
                <a:lnTo>
                  <a:pt x="74927" y="2074291"/>
                </a:lnTo>
                <a:lnTo>
                  <a:pt x="58276" y="2031628"/>
                </a:lnTo>
                <a:lnTo>
                  <a:pt x="43707" y="1988363"/>
                </a:lnTo>
                <a:lnTo>
                  <a:pt x="31219" y="1944576"/>
                </a:lnTo>
                <a:lnTo>
                  <a:pt x="20813" y="1900348"/>
                </a:lnTo>
                <a:lnTo>
                  <a:pt x="12487" y="1855758"/>
                </a:lnTo>
                <a:lnTo>
                  <a:pt x="6243" y="1810887"/>
                </a:lnTo>
                <a:lnTo>
                  <a:pt x="2081" y="1765815"/>
                </a:lnTo>
                <a:lnTo>
                  <a:pt x="0" y="1720623"/>
                </a:lnTo>
                <a:lnTo>
                  <a:pt x="0" y="1675390"/>
                </a:lnTo>
                <a:lnTo>
                  <a:pt x="2081" y="1630197"/>
                </a:lnTo>
                <a:lnTo>
                  <a:pt x="6243" y="1585124"/>
                </a:lnTo>
                <a:lnTo>
                  <a:pt x="12487" y="1540251"/>
                </a:lnTo>
                <a:lnTo>
                  <a:pt x="20813" y="1495659"/>
                </a:lnTo>
                <a:lnTo>
                  <a:pt x="31219" y="1451427"/>
                </a:lnTo>
                <a:lnTo>
                  <a:pt x="43707" y="1407637"/>
                </a:lnTo>
                <a:lnTo>
                  <a:pt x="58276" y="1364367"/>
                </a:lnTo>
                <a:lnTo>
                  <a:pt x="74927" y="1321699"/>
                </a:lnTo>
                <a:lnTo>
                  <a:pt x="93659" y="1279713"/>
                </a:lnTo>
                <a:lnTo>
                  <a:pt x="114472" y="1238489"/>
                </a:lnTo>
                <a:lnTo>
                  <a:pt x="137367" y="1198107"/>
                </a:lnTo>
                <a:lnTo>
                  <a:pt x="162342" y="1158648"/>
                </a:lnTo>
                <a:lnTo>
                  <a:pt x="189400" y="1120191"/>
                </a:lnTo>
                <a:lnTo>
                  <a:pt x="218538" y="1082817"/>
                </a:lnTo>
                <a:lnTo>
                  <a:pt x="249758" y="1046606"/>
                </a:lnTo>
                <a:lnTo>
                  <a:pt x="283059" y="1011639"/>
                </a:lnTo>
                <a:lnTo>
                  <a:pt x="1295474" y="0"/>
                </a:lnTo>
                <a:lnTo>
                  <a:pt x="1295474" y="3395927"/>
                </a:lnTo>
                <a:close/>
              </a:path>
            </a:pathLst>
          </a:custGeom>
          <a:solidFill>
            <a:srgbClr val="09A30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67047" y="8252123"/>
            <a:ext cx="1620951" cy="100000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70425" y="2844620"/>
            <a:ext cx="3047999" cy="3047999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615592" y="3221521"/>
            <a:ext cx="2295524" cy="2295524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11310487" y="3952026"/>
            <a:ext cx="1963420" cy="704850"/>
          </a:xfrm>
          <a:custGeom>
            <a:avLst/>
            <a:gdLst/>
            <a:ahLst/>
            <a:cxnLst/>
            <a:rect l="l" t="t" r="r" b="b"/>
            <a:pathLst>
              <a:path w="1963419" h="704850">
                <a:moveTo>
                  <a:pt x="1016455" y="704227"/>
                </a:moveTo>
                <a:lnTo>
                  <a:pt x="1023930" y="661669"/>
                </a:lnTo>
                <a:lnTo>
                  <a:pt x="1058707" y="608992"/>
                </a:lnTo>
                <a:lnTo>
                  <a:pt x="1088136" y="573129"/>
                </a:lnTo>
                <a:lnTo>
                  <a:pt x="1121022" y="541727"/>
                </a:lnTo>
                <a:lnTo>
                  <a:pt x="1158168" y="515887"/>
                </a:lnTo>
                <a:lnTo>
                  <a:pt x="1200377" y="496712"/>
                </a:lnTo>
                <a:lnTo>
                  <a:pt x="1248453" y="485304"/>
                </a:lnTo>
                <a:lnTo>
                  <a:pt x="1357363" y="470053"/>
                </a:lnTo>
                <a:lnTo>
                  <a:pt x="1409995" y="463484"/>
                </a:lnTo>
                <a:lnTo>
                  <a:pt x="1463879" y="459786"/>
                </a:lnTo>
                <a:lnTo>
                  <a:pt x="1441522" y="439798"/>
                </a:lnTo>
                <a:lnTo>
                  <a:pt x="1376409" y="400879"/>
                </a:lnTo>
                <a:lnTo>
                  <a:pt x="1335266" y="382318"/>
                </a:lnTo>
                <a:lnTo>
                  <a:pt x="1289473" y="364604"/>
                </a:lnTo>
                <a:lnTo>
                  <a:pt x="1239837" y="347921"/>
                </a:lnTo>
                <a:lnTo>
                  <a:pt x="1187163" y="332454"/>
                </a:lnTo>
                <a:lnTo>
                  <a:pt x="1132258" y="318388"/>
                </a:lnTo>
                <a:lnTo>
                  <a:pt x="1075928" y="305908"/>
                </a:lnTo>
                <a:lnTo>
                  <a:pt x="1018978" y="295200"/>
                </a:lnTo>
                <a:lnTo>
                  <a:pt x="962215" y="286449"/>
                </a:lnTo>
                <a:lnTo>
                  <a:pt x="906445" y="279839"/>
                </a:lnTo>
                <a:lnTo>
                  <a:pt x="852475" y="275556"/>
                </a:lnTo>
                <a:lnTo>
                  <a:pt x="801109" y="273784"/>
                </a:lnTo>
                <a:lnTo>
                  <a:pt x="753155" y="274709"/>
                </a:lnTo>
                <a:lnTo>
                  <a:pt x="709417" y="278516"/>
                </a:lnTo>
                <a:lnTo>
                  <a:pt x="659593" y="285943"/>
                </a:lnTo>
                <a:lnTo>
                  <a:pt x="610714" y="295313"/>
                </a:lnTo>
                <a:lnTo>
                  <a:pt x="562775" y="306605"/>
                </a:lnTo>
                <a:lnTo>
                  <a:pt x="515770" y="319795"/>
                </a:lnTo>
                <a:lnTo>
                  <a:pt x="469692" y="334863"/>
                </a:lnTo>
                <a:lnTo>
                  <a:pt x="424534" y="351787"/>
                </a:lnTo>
                <a:lnTo>
                  <a:pt x="380291" y="370543"/>
                </a:lnTo>
                <a:lnTo>
                  <a:pt x="336955" y="391110"/>
                </a:lnTo>
                <a:lnTo>
                  <a:pt x="294521" y="413465"/>
                </a:lnTo>
                <a:lnTo>
                  <a:pt x="252981" y="437587"/>
                </a:lnTo>
                <a:lnTo>
                  <a:pt x="212330" y="463454"/>
                </a:lnTo>
                <a:lnTo>
                  <a:pt x="172561" y="491043"/>
                </a:lnTo>
                <a:lnTo>
                  <a:pt x="133668" y="520333"/>
                </a:lnTo>
                <a:lnTo>
                  <a:pt x="95645" y="551301"/>
                </a:lnTo>
                <a:lnTo>
                  <a:pt x="58484" y="583925"/>
                </a:lnTo>
                <a:lnTo>
                  <a:pt x="22179" y="618182"/>
                </a:lnTo>
                <a:lnTo>
                  <a:pt x="5864" y="602270"/>
                </a:lnTo>
                <a:lnTo>
                  <a:pt x="0" y="585410"/>
                </a:lnTo>
                <a:lnTo>
                  <a:pt x="1316" y="568054"/>
                </a:lnTo>
                <a:lnTo>
                  <a:pt x="6546" y="550654"/>
                </a:lnTo>
                <a:lnTo>
                  <a:pt x="25291" y="504067"/>
                </a:lnTo>
                <a:lnTo>
                  <a:pt x="48638" y="460252"/>
                </a:lnTo>
                <a:lnTo>
                  <a:pt x="77203" y="419588"/>
                </a:lnTo>
                <a:lnTo>
                  <a:pt x="111601" y="382454"/>
                </a:lnTo>
                <a:lnTo>
                  <a:pt x="148918" y="348875"/>
                </a:lnTo>
                <a:lnTo>
                  <a:pt x="187257" y="317131"/>
                </a:lnTo>
                <a:lnTo>
                  <a:pt x="226598" y="287200"/>
                </a:lnTo>
                <a:lnTo>
                  <a:pt x="266919" y="259054"/>
                </a:lnTo>
                <a:lnTo>
                  <a:pt x="308200" y="232670"/>
                </a:lnTo>
                <a:lnTo>
                  <a:pt x="350420" y="208023"/>
                </a:lnTo>
                <a:lnTo>
                  <a:pt x="393558" y="185086"/>
                </a:lnTo>
                <a:lnTo>
                  <a:pt x="437593" y="163836"/>
                </a:lnTo>
                <a:lnTo>
                  <a:pt x="482504" y="144247"/>
                </a:lnTo>
                <a:lnTo>
                  <a:pt x="528270" y="126293"/>
                </a:lnTo>
                <a:lnTo>
                  <a:pt x="574871" y="109951"/>
                </a:lnTo>
                <a:lnTo>
                  <a:pt x="622285" y="95194"/>
                </a:lnTo>
                <a:lnTo>
                  <a:pt x="670491" y="81999"/>
                </a:lnTo>
                <a:lnTo>
                  <a:pt x="720261" y="70452"/>
                </a:lnTo>
                <a:lnTo>
                  <a:pt x="769920" y="61320"/>
                </a:lnTo>
                <a:lnTo>
                  <a:pt x="819455" y="54629"/>
                </a:lnTo>
                <a:lnTo>
                  <a:pt x="868857" y="50400"/>
                </a:lnTo>
                <a:lnTo>
                  <a:pt x="918112" y="48659"/>
                </a:lnTo>
                <a:lnTo>
                  <a:pt x="967210" y="49429"/>
                </a:lnTo>
                <a:lnTo>
                  <a:pt x="1016138" y="52733"/>
                </a:lnTo>
                <a:lnTo>
                  <a:pt x="1064886" y="58596"/>
                </a:lnTo>
                <a:lnTo>
                  <a:pt x="1113442" y="67041"/>
                </a:lnTo>
                <a:lnTo>
                  <a:pt x="1161794" y="78093"/>
                </a:lnTo>
                <a:lnTo>
                  <a:pt x="1209931" y="91774"/>
                </a:lnTo>
                <a:lnTo>
                  <a:pt x="1257842" y="108109"/>
                </a:lnTo>
                <a:lnTo>
                  <a:pt x="1305514" y="127121"/>
                </a:lnTo>
                <a:lnTo>
                  <a:pt x="1353825" y="148306"/>
                </a:lnTo>
                <a:lnTo>
                  <a:pt x="1401954" y="170204"/>
                </a:lnTo>
                <a:lnTo>
                  <a:pt x="1596293" y="261556"/>
                </a:lnTo>
                <a:lnTo>
                  <a:pt x="1587609" y="233987"/>
                </a:lnTo>
                <a:lnTo>
                  <a:pt x="1583786" y="224213"/>
                </a:lnTo>
                <a:lnTo>
                  <a:pt x="1563570" y="169072"/>
                </a:lnTo>
                <a:lnTo>
                  <a:pt x="1560883" y="128269"/>
                </a:lnTo>
                <a:lnTo>
                  <a:pt x="1577894" y="90938"/>
                </a:lnTo>
                <a:lnTo>
                  <a:pt x="1616772" y="46212"/>
                </a:lnTo>
                <a:lnTo>
                  <a:pt x="1628561" y="34943"/>
                </a:lnTo>
                <a:lnTo>
                  <a:pt x="1641434" y="23981"/>
                </a:lnTo>
                <a:lnTo>
                  <a:pt x="1670551" y="0"/>
                </a:lnTo>
                <a:lnTo>
                  <a:pt x="1691985" y="34111"/>
                </a:lnTo>
                <a:lnTo>
                  <a:pt x="1846026" y="300244"/>
                </a:lnTo>
                <a:lnTo>
                  <a:pt x="1896229" y="385174"/>
                </a:lnTo>
                <a:lnTo>
                  <a:pt x="1921731" y="427404"/>
                </a:lnTo>
                <a:lnTo>
                  <a:pt x="1947572" y="469433"/>
                </a:lnTo>
                <a:lnTo>
                  <a:pt x="1959175" y="493577"/>
                </a:lnTo>
                <a:lnTo>
                  <a:pt x="1963244" y="515781"/>
                </a:lnTo>
                <a:lnTo>
                  <a:pt x="1960807" y="537022"/>
                </a:lnTo>
                <a:lnTo>
                  <a:pt x="1952887" y="558278"/>
                </a:lnTo>
                <a:lnTo>
                  <a:pt x="1928358" y="598765"/>
                </a:lnTo>
                <a:lnTo>
                  <a:pt x="1897702" y="634073"/>
                </a:lnTo>
                <a:lnTo>
                  <a:pt x="1862708" y="665209"/>
                </a:lnTo>
                <a:lnTo>
                  <a:pt x="1825164" y="693180"/>
                </a:lnTo>
                <a:lnTo>
                  <a:pt x="1789774" y="701601"/>
                </a:lnTo>
                <a:lnTo>
                  <a:pt x="1768906" y="700510"/>
                </a:lnTo>
                <a:lnTo>
                  <a:pt x="1748873" y="698003"/>
                </a:lnTo>
                <a:lnTo>
                  <a:pt x="1698586" y="691092"/>
                </a:lnTo>
                <a:lnTo>
                  <a:pt x="1648262" y="685063"/>
                </a:lnTo>
                <a:lnTo>
                  <a:pt x="1597901" y="679950"/>
                </a:lnTo>
                <a:lnTo>
                  <a:pt x="1547506" y="675787"/>
                </a:lnTo>
                <a:lnTo>
                  <a:pt x="1497078" y="672607"/>
                </a:lnTo>
                <a:lnTo>
                  <a:pt x="1446618" y="670444"/>
                </a:lnTo>
                <a:lnTo>
                  <a:pt x="1396128" y="669332"/>
                </a:lnTo>
                <a:lnTo>
                  <a:pt x="1345609" y="669304"/>
                </a:lnTo>
                <a:lnTo>
                  <a:pt x="1295062" y="670395"/>
                </a:lnTo>
                <a:lnTo>
                  <a:pt x="1244490" y="672637"/>
                </a:lnTo>
                <a:lnTo>
                  <a:pt x="1193892" y="676064"/>
                </a:lnTo>
                <a:lnTo>
                  <a:pt x="1150559" y="681012"/>
                </a:lnTo>
                <a:lnTo>
                  <a:pt x="1106932" y="688103"/>
                </a:lnTo>
                <a:lnTo>
                  <a:pt x="1062427" y="696216"/>
                </a:lnTo>
                <a:lnTo>
                  <a:pt x="1016455" y="704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79821" y="7025904"/>
            <a:ext cx="2428874" cy="2428874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615592" y="7025904"/>
            <a:ext cx="2438399" cy="243839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2189089"/>
            <a:ext cx="8290817" cy="809791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00286" y="839458"/>
            <a:ext cx="7087427" cy="200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13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673005" y="299"/>
            <a:ext cx="6610350" cy="6972300"/>
            <a:chOff x="11673005" y="299"/>
            <a:chExt cx="6610350" cy="6972300"/>
          </a:xfrm>
        </p:grpSpPr>
        <p:sp>
          <p:nvSpPr>
            <p:cNvPr id="3" name="object 3"/>
            <p:cNvSpPr/>
            <p:nvPr/>
          </p:nvSpPr>
          <p:spPr>
            <a:xfrm>
              <a:off x="11673005" y="299"/>
              <a:ext cx="6610350" cy="2814320"/>
            </a:xfrm>
            <a:custGeom>
              <a:avLst/>
              <a:gdLst/>
              <a:ahLst/>
              <a:cxnLst/>
              <a:rect l="l" t="t" r="r" b="b"/>
              <a:pathLst>
                <a:path w="6610350" h="2814320">
                  <a:moveTo>
                    <a:pt x="3490482" y="2814270"/>
                  </a:moveTo>
                  <a:lnTo>
                    <a:pt x="3445459" y="2813681"/>
                  </a:lnTo>
                  <a:lnTo>
                    <a:pt x="3400462" y="2811912"/>
                  </a:lnTo>
                  <a:lnTo>
                    <a:pt x="3355516" y="2808965"/>
                  </a:lnTo>
                  <a:lnTo>
                    <a:pt x="3310648" y="2804838"/>
                  </a:lnTo>
                  <a:lnTo>
                    <a:pt x="3265882" y="2799532"/>
                  </a:lnTo>
                  <a:lnTo>
                    <a:pt x="3221247" y="2793048"/>
                  </a:lnTo>
                  <a:lnTo>
                    <a:pt x="3176766" y="2785384"/>
                  </a:lnTo>
                  <a:lnTo>
                    <a:pt x="3132466" y="2776541"/>
                  </a:lnTo>
                  <a:lnTo>
                    <a:pt x="3088372" y="2766520"/>
                  </a:lnTo>
                  <a:lnTo>
                    <a:pt x="3044512" y="2755319"/>
                  </a:lnTo>
                  <a:lnTo>
                    <a:pt x="3000909" y="2742939"/>
                  </a:lnTo>
                  <a:lnTo>
                    <a:pt x="2957591" y="2729381"/>
                  </a:lnTo>
                  <a:lnTo>
                    <a:pt x="2914583" y="2714643"/>
                  </a:lnTo>
                  <a:lnTo>
                    <a:pt x="2871912" y="2698726"/>
                  </a:lnTo>
                  <a:lnTo>
                    <a:pt x="2829602" y="2681630"/>
                  </a:lnTo>
                  <a:lnTo>
                    <a:pt x="2787680" y="2663355"/>
                  </a:lnTo>
                  <a:lnTo>
                    <a:pt x="2746171" y="2643902"/>
                  </a:lnTo>
                  <a:lnTo>
                    <a:pt x="2705103" y="2623269"/>
                  </a:lnTo>
                  <a:lnTo>
                    <a:pt x="2664499" y="2601457"/>
                  </a:lnTo>
                  <a:lnTo>
                    <a:pt x="2624387" y="2578466"/>
                  </a:lnTo>
                  <a:lnTo>
                    <a:pt x="2584791" y="2554296"/>
                  </a:lnTo>
                  <a:lnTo>
                    <a:pt x="2545739" y="2528947"/>
                  </a:lnTo>
                  <a:lnTo>
                    <a:pt x="2507256" y="2502419"/>
                  </a:lnTo>
                  <a:lnTo>
                    <a:pt x="2469367" y="2474712"/>
                  </a:lnTo>
                  <a:lnTo>
                    <a:pt x="2432099" y="2445826"/>
                  </a:lnTo>
                  <a:lnTo>
                    <a:pt x="2395477" y="2415761"/>
                  </a:lnTo>
                  <a:lnTo>
                    <a:pt x="2359527" y="2384517"/>
                  </a:lnTo>
                  <a:lnTo>
                    <a:pt x="2324276" y="2352094"/>
                  </a:lnTo>
                  <a:lnTo>
                    <a:pt x="2289748" y="2318492"/>
                  </a:lnTo>
                  <a:lnTo>
                    <a:pt x="164003" y="190582"/>
                  </a:lnTo>
                  <a:lnTo>
                    <a:pt x="128939" y="154417"/>
                  </a:lnTo>
                  <a:lnTo>
                    <a:pt x="95006" y="117276"/>
                  </a:lnTo>
                  <a:lnTo>
                    <a:pt x="62206" y="79160"/>
                  </a:lnTo>
                  <a:lnTo>
                    <a:pt x="30537" y="40068"/>
                  </a:lnTo>
                  <a:lnTo>
                    <a:pt x="0" y="0"/>
                  </a:lnTo>
                  <a:lnTo>
                    <a:pt x="6610349" y="0"/>
                  </a:lnTo>
                  <a:lnTo>
                    <a:pt x="6610349" y="397252"/>
                  </a:lnTo>
                  <a:lnTo>
                    <a:pt x="4691064" y="2318492"/>
                  </a:lnTo>
                  <a:lnTo>
                    <a:pt x="4656547" y="2352094"/>
                  </a:lnTo>
                  <a:lnTo>
                    <a:pt x="4621306" y="2384517"/>
                  </a:lnTo>
                  <a:lnTo>
                    <a:pt x="4585366" y="2415761"/>
                  </a:lnTo>
                  <a:lnTo>
                    <a:pt x="4548753" y="2445826"/>
                  </a:lnTo>
                  <a:lnTo>
                    <a:pt x="4511493" y="2474712"/>
                  </a:lnTo>
                  <a:lnTo>
                    <a:pt x="4473613" y="2502419"/>
                  </a:lnTo>
                  <a:lnTo>
                    <a:pt x="4435138" y="2528947"/>
                  </a:lnTo>
                  <a:lnTo>
                    <a:pt x="4396093" y="2554296"/>
                  </a:lnTo>
                  <a:lnTo>
                    <a:pt x="4356505" y="2578466"/>
                  </a:lnTo>
                  <a:lnTo>
                    <a:pt x="4316400" y="2601457"/>
                  </a:lnTo>
                  <a:lnTo>
                    <a:pt x="4275803" y="2623269"/>
                  </a:lnTo>
                  <a:lnTo>
                    <a:pt x="4234740" y="2643902"/>
                  </a:lnTo>
                  <a:lnTo>
                    <a:pt x="4193238" y="2663355"/>
                  </a:lnTo>
                  <a:lnTo>
                    <a:pt x="4151321" y="2681630"/>
                  </a:lnTo>
                  <a:lnTo>
                    <a:pt x="4109017" y="2698726"/>
                  </a:lnTo>
                  <a:lnTo>
                    <a:pt x="4066350" y="2714643"/>
                  </a:lnTo>
                  <a:lnTo>
                    <a:pt x="4023347" y="2729381"/>
                  </a:lnTo>
                  <a:lnTo>
                    <a:pt x="3980033" y="2742939"/>
                  </a:lnTo>
                  <a:lnTo>
                    <a:pt x="3936434" y="2755319"/>
                  </a:lnTo>
                  <a:lnTo>
                    <a:pt x="3892577" y="2766520"/>
                  </a:lnTo>
                  <a:lnTo>
                    <a:pt x="3848487" y="2776541"/>
                  </a:lnTo>
                  <a:lnTo>
                    <a:pt x="3804189" y="2785384"/>
                  </a:lnTo>
                  <a:lnTo>
                    <a:pt x="3759711" y="2793048"/>
                  </a:lnTo>
                  <a:lnTo>
                    <a:pt x="3715077" y="2799532"/>
                  </a:lnTo>
                  <a:lnTo>
                    <a:pt x="3670313" y="2804838"/>
                  </a:lnTo>
                  <a:lnTo>
                    <a:pt x="3625446" y="2808965"/>
                  </a:lnTo>
                  <a:lnTo>
                    <a:pt x="3580501" y="2811912"/>
                  </a:lnTo>
                  <a:lnTo>
                    <a:pt x="3535505" y="2813681"/>
                  </a:lnTo>
                  <a:lnTo>
                    <a:pt x="3490482" y="2814270"/>
                  </a:lnTo>
                  <a:close/>
                </a:path>
              </a:pathLst>
            </a:custGeom>
            <a:solidFill>
              <a:srgbClr val="8C8C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6018267" y="1024938"/>
              <a:ext cx="2265680" cy="5947410"/>
            </a:xfrm>
            <a:custGeom>
              <a:avLst/>
              <a:gdLst/>
              <a:ahLst/>
              <a:cxnLst/>
              <a:rect l="l" t="t" r="r" b="b"/>
              <a:pathLst>
                <a:path w="2265680" h="5947409">
                  <a:moveTo>
                    <a:pt x="2265087" y="5947061"/>
                  </a:moveTo>
                  <a:lnTo>
                    <a:pt x="495273" y="4175444"/>
                  </a:lnTo>
                  <a:lnTo>
                    <a:pt x="461706" y="4140888"/>
                  </a:lnTo>
                  <a:lnTo>
                    <a:pt x="429315" y="4105608"/>
                  </a:lnTo>
                  <a:lnTo>
                    <a:pt x="398103" y="4069628"/>
                  </a:lnTo>
                  <a:lnTo>
                    <a:pt x="368069" y="4032976"/>
                  </a:lnTo>
                  <a:lnTo>
                    <a:pt x="339212" y="3995676"/>
                  </a:lnTo>
                  <a:lnTo>
                    <a:pt x="311533" y="3957755"/>
                  </a:lnTo>
                  <a:lnTo>
                    <a:pt x="285032" y="3919238"/>
                  </a:lnTo>
                  <a:lnTo>
                    <a:pt x="259709" y="3880152"/>
                  </a:lnTo>
                  <a:lnTo>
                    <a:pt x="235564" y="3840522"/>
                  </a:lnTo>
                  <a:lnTo>
                    <a:pt x="212596" y="3800374"/>
                  </a:lnTo>
                  <a:lnTo>
                    <a:pt x="190807" y="3759734"/>
                  </a:lnTo>
                  <a:lnTo>
                    <a:pt x="170195" y="3718629"/>
                  </a:lnTo>
                  <a:lnTo>
                    <a:pt x="150761" y="3677083"/>
                  </a:lnTo>
                  <a:lnTo>
                    <a:pt x="132504" y="3635123"/>
                  </a:lnTo>
                  <a:lnTo>
                    <a:pt x="115426" y="3592774"/>
                  </a:lnTo>
                  <a:lnTo>
                    <a:pt x="99525" y="3550063"/>
                  </a:lnTo>
                  <a:lnTo>
                    <a:pt x="84803" y="3507015"/>
                  </a:lnTo>
                  <a:lnTo>
                    <a:pt x="71258" y="3463657"/>
                  </a:lnTo>
                  <a:lnTo>
                    <a:pt x="58891" y="3420013"/>
                  </a:lnTo>
                  <a:lnTo>
                    <a:pt x="47701" y="3376111"/>
                  </a:lnTo>
                  <a:lnTo>
                    <a:pt x="37690" y="3331975"/>
                  </a:lnTo>
                  <a:lnTo>
                    <a:pt x="28856" y="3287633"/>
                  </a:lnTo>
                  <a:lnTo>
                    <a:pt x="21200" y="3243109"/>
                  </a:lnTo>
                  <a:lnTo>
                    <a:pt x="14722" y="3198429"/>
                  </a:lnTo>
                  <a:lnTo>
                    <a:pt x="9422" y="3153620"/>
                  </a:lnTo>
                  <a:lnTo>
                    <a:pt x="5300" y="3108707"/>
                  </a:lnTo>
                  <a:lnTo>
                    <a:pt x="2355" y="3063717"/>
                  </a:lnTo>
                  <a:lnTo>
                    <a:pt x="588" y="3018674"/>
                  </a:lnTo>
                  <a:lnTo>
                    <a:pt x="0" y="2973605"/>
                  </a:lnTo>
                  <a:lnTo>
                    <a:pt x="588" y="2928537"/>
                  </a:lnTo>
                  <a:lnTo>
                    <a:pt x="2355" y="2883493"/>
                  </a:lnTo>
                  <a:lnTo>
                    <a:pt x="5300" y="2838502"/>
                  </a:lnTo>
                  <a:lnTo>
                    <a:pt x="9422" y="2793588"/>
                  </a:lnTo>
                  <a:lnTo>
                    <a:pt x="14722" y="2748777"/>
                  </a:lnTo>
                  <a:lnTo>
                    <a:pt x="21200" y="2704096"/>
                  </a:lnTo>
                  <a:lnTo>
                    <a:pt x="28856" y="2659569"/>
                  </a:lnTo>
                  <a:lnTo>
                    <a:pt x="37690" y="2615224"/>
                  </a:lnTo>
                  <a:lnTo>
                    <a:pt x="47701" y="2571085"/>
                  </a:lnTo>
                  <a:lnTo>
                    <a:pt x="58891" y="2527180"/>
                  </a:lnTo>
                  <a:lnTo>
                    <a:pt x="71258" y="2483532"/>
                  </a:lnTo>
                  <a:lnTo>
                    <a:pt x="84803" y="2440170"/>
                  </a:lnTo>
                  <a:lnTo>
                    <a:pt x="99525" y="2397118"/>
                  </a:lnTo>
                  <a:lnTo>
                    <a:pt x="115426" y="2354402"/>
                  </a:lnTo>
                  <a:lnTo>
                    <a:pt x="132504" y="2312048"/>
                  </a:lnTo>
                  <a:lnTo>
                    <a:pt x="150761" y="2270082"/>
                  </a:lnTo>
                  <a:lnTo>
                    <a:pt x="170195" y="2228530"/>
                  </a:lnTo>
                  <a:lnTo>
                    <a:pt x="190807" y="2187418"/>
                  </a:lnTo>
                  <a:lnTo>
                    <a:pt x="212596" y="2146772"/>
                  </a:lnTo>
                  <a:lnTo>
                    <a:pt x="235564" y="2106617"/>
                  </a:lnTo>
                  <a:lnTo>
                    <a:pt x="259709" y="2066980"/>
                  </a:lnTo>
                  <a:lnTo>
                    <a:pt x="285032" y="2027886"/>
                  </a:lnTo>
                  <a:lnTo>
                    <a:pt x="311533" y="1989361"/>
                  </a:lnTo>
                  <a:lnTo>
                    <a:pt x="339212" y="1951432"/>
                  </a:lnTo>
                  <a:lnTo>
                    <a:pt x="368069" y="1914123"/>
                  </a:lnTo>
                  <a:lnTo>
                    <a:pt x="398103" y="1877461"/>
                  </a:lnTo>
                  <a:lnTo>
                    <a:pt x="429315" y="1841472"/>
                  </a:lnTo>
                  <a:lnTo>
                    <a:pt x="461706" y="1806182"/>
                  </a:lnTo>
                  <a:lnTo>
                    <a:pt x="495273" y="1771616"/>
                  </a:lnTo>
                  <a:lnTo>
                    <a:pt x="2265087" y="0"/>
                  </a:lnTo>
                  <a:lnTo>
                    <a:pt x="2265087" y="5947061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35" y="1034414"/>
            <a:ext cx="8052316" cy="925258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821105" y="8252121"/>
            <a:ext cx="1310591" cy="100000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97998" y="647700"/>
            <a:ext cx="3292004" cy="407141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345719" y="4538841"/>
            <a:ext cx="1159637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400" b="1" spc="-944" dirty="0">
                <a:latin typeface="Verdana"/>
                <a:cs typeface="Verdana"/>
              </a:rPr>
              <a:t>Y</a:t>
            </a:r>
            <a:r>
              <a:rPr sz="8400" b="1" spc="-750" dirty="0">
                <a:latin typeface="Verdana"/>
                <a:cs typeface="Verdana"/>
              </a:rPr>
              <a:t>ou</a:t>
            </a:r>
            <a:r>
              <a:rPr sz="8400" b="1" spc="-455" dirty="0">
                <a:latin typeface="Verdana"/>
                <a:cs typeface="Verdana"/>
              </a:rPr>
              <a:t>r</a:t>
            </a:r>
            <a:r>
              <a:rPr sz="8400" b="1" spc="-1570" dirty="0">
                <a:latin typeface="Verdana"/>
                <a:cs typeface="Verdana"/>
              </a:rPr>
              <a:t> </a:t>
            </a:r>
            <a:r>
              <a:rPr sz="8400" b="1" spc="-919" dirty="0">
                <a:latin typeface="Verdana"/>
                <a:cs typeface="Verdana"/>
              </a:rPr>
              <a:t>N</a:t>
            </a:r>
            <a:r>
              <a:rPr sz="8400" b="1" spc="-765" dirty="0">
                <a:latin typeface="Verdana"/>
                <a:cs typeface="Verdana"/>
              </a:rPr>
              <a:t>e</a:t>
            </a:r>
            <a:r>
              <a:rPr sz="8400" b="1" spc="-915" dirty="0">
                <a:latin typeface="Verdana"/>
                <a:cs typeface="Verdana"/>
              </a:rPr>
              <a:t>a</a:t>
            </a:r>
            <a:r>
              <a:rPr sz="8400" b="1" spc="-1030" dirty="0">
                <a:latin typeface="Verdana"/>
                <a:cs typeface="Verdana"/>
              </a:rPr>
              <a:t>r</a:t>
            </a:r>
            <a:r>
              <a:rPr sz="8400" b="1" spc="-765" dirty="0">
                <a:latin typeface="Verdana"/>
                <a:cs typeface="Verdana"/>
              </a:rPr>
              <a:t>e</a:t>
            </a:r>
            <a:r>
              <a:rPr sz="8400" b="1" spc="-965" dirty="0">
                <a:latin typeface="Verdana"/>
                <a:cs typeface="Verdana"/>
              </a:rPr>
              <a:t>s</a:t>
            </a:r>
            <a:r>
              <a:rPr sz="8400" b="1" spc="-75" dirty="0">
                <a:latin typeface="Verdana"/>
                <a:cs typeface="Verdana"/>
              </a:rPr>
              <a:t>t</a:t>
            </a:r>
            <a:r>
              <a:rPr sz="8400" b="1" spc="-1570" dirty="0">
                <a:latin typeface="Verdana"/>
                <a:cs typeface="Verdana"/>
              </a:rPr>
              <a:t> </a:t>
            </a:r>
            <a:r>
              <a:rPr sz="8400" b="1" spc="-545" dirty="0">
                <a:latin typeface="Verdana"/>
                <a:cs typeface="Verdana"/>
              </a:rPr>
              <a:t>P</a:t>
            </a:r>
            <a:r>
              <a:rPr sz="8400" b="1" spc="-915" dirty="0">
                <a:latin typeface="Verdana"/>
                <a:cs typeface="Verdana"/>
              </a:rPr>
              <a:t>a</a:t>
            </a:r>
            <a:r>
              <a:rPr sz="8400" b="1" spc="-650" dirty="0">
                <a:latin typeface="Verdana"/>
                <a:cs typeface="Verdana"/>
              </a:rPr>
              <a:t>t</a:t>
            </a:r>
            <a:r>
              <a:rPr sz="8400" b="1" spc="-140" dirty="0">
                <a:latin typeface="Verdana"/>
                <a:cs typeface="Verdana"/>
              </a:rPr>
              <a:t>h</a:t>
            </a:r>
            <a:r>
              <a:rPr sz="8400" b="1" spc="-1570" dirty="0">
                <a:latin typeface="Verdana"/>
                <a:cs typeface="Verdana"/>
              </a:rPr>
              <a:t> </a:t>
            </a:r>
            <a:r>
              <a:rPr sz="8400" b="1" spc="-495" dirty="0">
                <a:latin typeface="Verdana"/>
                <a:cs typeface="Verdana"/>
              </a:rPr>
              <a:t>A</a:t>
            </a:r>
            <a:r>
              <a:rPr sz="8400" b="1" spc="-615" dirty="0">
                <a:latin typeface="Verdana"/>
                <a:cs typeface="Verdana"/>
              </a:rPr>
              <a:t>p</a:t>
            </a:r>
            <a:r>
              <a:rPr sz="8400" b="1" spc="-40" dirty="0">
                <a:latin typeface="Verdana"/>
                <a:cs typeface="Verdana"/>
              </a:rPr>
              <a:t>p</a:t>
            </a:r>
            <a:endParaRPr sz="8400" dirty="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86529" y="7432033"/>
            <a:ext cx="371475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80035">
              <a:lnSpc>
                <a:spcPct val="115799"/>
              </a:lnSpc>
              <a:spcBef>
                <a:spcPts val="100"/>
              </a:spcBef>
            </a:pPr>
            <a:r>
              <a:rPr sz="3400" spc="-240" dirty="0">
                <a:latin typeface="Verdana"/>
                <a:cs typeface="Verdana"/>
              </a:rPr>
              <a:t>S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180" dirty="0">
                <a:latin typeface="Verdana"/>
                <a:cs typeface="Verdana"/>
              </a:rPr>
              <a:t>p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-175" dirty="0">
                <a:latin typeface="Verdana"/>
                <a:cs typeface="Verdana"/>
              </a:rPr>
              <a:t>v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85" dirty="0">
                <a:latin typeface="Verdana"/>
                <a:cs typeface="Verdana"/>
              </a:rPr>
              <a:t>d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b</a:t>
            </a:r>
            <a:r>
              <a:rPr sz="3400" spc="-175" dirty="0">
                <a:latin typeface="Verdana"/>
                <a:cs typeface="Verdana"/>
              </a:rPr>
              <a:t>y</a:t>
            </a:r>
            <a:r>
              <a:rPr sz="3400" spc="-700" dirty="0">
                <a:latin typeface="Verdana"/>
                <a:cs typeface="Verdana"/>
              </a:rPr>
              <a:t>: 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-520" dirty="0">
                <a:latin typeface="Verdana"/>
                <a:cs typeface="Verdana"/>
              </a:rPr>
              <a:t>.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05" dirty="0">
                <a:latin typeface="Verdana"/>
                <a:cs typeface="Verdana"/>
              </a:rPr>
              <a:t>A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180" dirty="0">
                <a:latin typeface="Verdana"/>
                <a:cs typeface="Verdana"/>
              </a:rPr>
              <a:t>dd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50" dirty="0">
                <a:latin typeface="Verdana"/>
                <a:cs typeface="Verdana"/>
              </a:rPr>
              <a:t>n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375" dirty="0">
                <a:latin typeface="Verdana"/>
                <a:cs typeface="Verdana"/>
              </a:rPr>
              <a:t>M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-20" dirty="0">
                <a:latin typeface="Verdana"/>
                <a:cs typeface="Verdana"/>
              </a:rPr>
              <a:t>i</a:t>
            </a:r>
            <a:endParaRPr sz="3400" dirty="0">
              <a:latin typeface="Verdana"/>
              <a:cs typeface="Verdana"/>
            </a:endParaRP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20223757-137B-F04F-8A30-8E61982BB4C7}"/>
              </a:ext>
            </a:extLst>
          </p:cNvPr>
          <p:cNvSpPr txBox="1"/>
          <p:nvPr/>
        </p:nvSpPr>
        <p:spPr>
          <a:xfrm>
            <a:off x="8011064" y="5911928"/>
            <a:ext cx="2265680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6600" spc="-944" dirty="0">
                <a:latin typeface="Verdana"/>
                <a:cs typeface="Verdana"/>
              </a:rPr>
              <a:t>SSWC</a:t>
            </a:r>
            <a:endParaRPr sz="6600" dirty="0"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82402" y="1770046"/>
            <a:ext cx="1990089" cy="1887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200" spc="-235" dirty="0"/>
              <a:t>0</a:t>
            </a:r>
            <a:r>
              <a:rPr sz="12200" spc="160" dirty="0"/>
              <a:t>6</a:t>
            </a:r>
            <a:endParaRPr sz="12200"/>
          </a:p>
        </p:txBody>
      </p:sp>
      <p:sp>
        <p:nvSpPr>
          <p:cNvPr id="3" name="object 3"/>
          <p:cNvSpPr/>
          <p:nvPr/>
        </p:nvSpPr>
        <p:spPr>
          <a:xfrm>
            <a:off x="1336207" y="3861479"/>
            <a:ext cx="1743710" cy="0"/>
          </a:xfrm>
          <a:custGeom>
            <a:avLst/>
            <a:gdLst/>
            <a:ahLst/>
            <a:cxnLst/>
            <a:rect l="l" t="t" r="r" b="b"/>
            <a:pathLst>
              <a:path w="1743710">
                <a:moveTo>
                  <a:pt x="0" y="0"/>
                </a:moveTo>
                <a:lnTo>
                  <a:pt x="1743106" y="0"/>
                </a:lnTo>
              </a:path>
            </a:pathLst>
          </a:custGeom>
          <a:ln w="28575">
            <a:solidFill>
              <a:srgbClr val="8C8C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-446" y="192"/>
            <a:ext cx="3514725" cy="3705225"/>
            <a:chOff x="-446" y="192"/>
            <a:chExt cx="3514725" cy="3705225"/>
          </a:xfrm>
        </p:grpSpPr>
        <p:sp>
          <p:nvSpPr>
            <p:cNvPr id="5" name="object 5"/>
            <p:cNvSpPr/>
            <p:nvPr/>
          </p:nvSpPr>
          <p:spPr>
            <a:xfrm>
              <a:off x="-446" y="192"/>
              <a:ext cx="3514725" cy="1495425"/>
            </a:xfrm>
            <a:custGeom>
              <a:avLst/>
              <a:gdLst/>
              <a:ahLst/>
              <a:cxnLst/>
              <a:rect l="l" t="t" r="r" b="b"/>
              <a:pathLst>
                <a:path w="3514725" h="1495425">
                  <a:moveTo>
                    <a:pt x="1636439" y="1495263"/>
                  </a:moveTo>
                  <a:lnTo>
                    <a:pt x="1681228" y="1495263"/>
                  </a:lnTo>
                  <a:lnTo>
                    <a:pt x="1725973" y="1493069"/>
                  </a:lnTo>
                  <a:lnTo>
                    <a:pt x="1770582" y="1488683"/>
                  </a:lnTo>
                  <a:lnTo>
                    <a:pt x="1814967" y="1482103"/>
                  </a:lnTo>
                  <a:lnTo>
                    <a:pt x="1859037" y="1473330"/>
                  </a:lnTo>
                  <a:lnTo>
                    <a:pt x="1902702" y="1462364"/>
                  </a:lnTo>
                  <a:lnTo>
                    <a:pt x="1945872" y="1449205"/>
                  </a:lnTo>
                  <a:lnTo>
                    <a:pt x="1988457" y="1433852"/>
                  </a:lnTo>
                  <a:lnTo>
                    <a:pt x="2030366" y="1416306"/>
                  </a:lnTo>
                  <a:lnTo>
                    <a:pt x="2071511" y="1396567"/>
                  </a:lnTo>
                  <a:lnTo>
                    <a:pt x="2111800" y="1374635"/>
                  </a:lnTo>
                  <a:lnTo>
                    <a:pt x="2151144" y="1350509"/>
                  </a:lnTo>
                  <a:lnTo>
                    <a:pt x="2189452" y="1324190"/>
                  </a:lnTo>
                  <a:lnTo>
                    <a:pt x="2226635" y="1295678"/>
                  </a:lnTo>
                  <a:lnTo>
                    <a:pt x="2262602" y="1264973"/>
                  </a:lnTo>
                  <a:lnTo>
                    <a:pt x="2297264" y="1232074"/>
                  </a:lnTo>
                  <a:lnTo>
                    <a:pt x="3427524" y="101277"/>
                  </a:lnTo>
                  <a:lnTo>
                    <a:pt x="3473004" y="52259"/>
                  </a:lnTo>
                  <a:lnTo>
                    <a:pt x="3514724" y="0"/>
                  </a:lnTo>
                  <a:lnTo>
                    <a:pt x="0" y="0"/>
                  </a:lnTo>
                  <a:lnTo>
                    <a:pt x="0" y="211104"/>
                  </a:lnTo>
                  <a:lnTo>
                    <a:pt x="1020484" y="1232074"/>
                  </a:lnTo>
                  <a:lnTo>
                    <a:pt x="1055136" y="1264973"/>
                  </a:lnTo>
                  <a:lnTo>
                    <a:pt x="1091094" y="1295678"/>
                  </a:lnTo>
                  <a:lnTo>
                    <a:pt x="1128268" y="1324190"/>
                  </a:lnTo>
                  <a:lnTo>
                    <a:pt x="1166568" y="1350509"/>
                  </a:lnTo>
                  <a:lnTo>
                    <a:pt x="1205905" y="1374635"/>
                  </a:lnTo>
                  <a:lnTo>
                    <a:pt x="1246187" y="1396567"/>
                  </a:lnTo>
                  <a:lnTo>
                    <a:pt x="1287326" y="1416306"/>
                  </a:lnTo>
                  <a:lnTo>
                    <a:pt x="1329230" y="1433852"/>
                  </a:lnTo>
                  <a:lnTo>
                    <a:pt x="1371810" y="1449205"/>
                  </a:lnTo>
                  <a:lnTo>
                    <a:pt x="1414976" y="1462364"/>
                  </a:lnTo>
                  <a:lnTo>
                    <a:pt x="1458638" y="1473330"/>
                  </a:lnTo>
                  <a:lnTo>
                    <a:pt x="1502705" y="1482103"/>
                  </a:lnTo>
                  <a:lnTo>
                    <a:pt x="1547088" y="1488683"/>
                  </a:lnTo>
                  <a:lnTo>
                    <a:pt x="1591696" y="1493069"/>
                  </a:lnTo>
                  <a:lnTo>
                    <a:pt x="1636439" y="1495263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-446" y="544698"/>
              <a:ext cx="1204595" cy="3160395"/>
            </a:xfrm>
            <a:custGeom>
              <a:avLst/>
              <a:gdLst/>
              <a:ahLst/>
              <a:cxnLst/>
              <a:rect l="l" t="t" r="r" b="b"/>
              <a:pathLst>
                <a:path w="1204595" h="3160395">
                  <a:moveTo>
                    <a:pt x="0" y="3160340"/>
                  </a:moveTo>
                  <a:lnTo>
                    <a:pt x="941010" y="2218881"/>
                  </a:lnTo>
                  <a:lnTo>
                    <a:pt x="973893" y="2184210"/>
                  </a:lnTo>
                  <a:lnTo>
                    <a:pt x="1004584" y="2148232"/>
                  </a:lnTo>
                  <a:lnTo>
                    <a:pt x="1033082" y="2111037"/>
                  </a:lnTo>
                  <a:lnTo>
                    <a:pt x="1059388" y="2072717"/>
                  </a:lnTo>
                  <a:lnTo>
                    <a:pt x="1083503" y="2033360"/>
                  </a:lnTo>
                  <a:lnTo>
                    <a:pt x="1105424" y="1993057"/>
                  </a:lnTo>
                  <a:lnTo>
                    <a:pt x="1125154" y="1951897"/>
                  </a:lnTo>
                  <a:lnTo>
                    <a:pt x="1142692" y="1909972"/>
                  </a:lnTo>
                  <a:lnTo>
                    <a:pt x="1158037" y="1867371"/>
                  </a:lnTo>
                  <a:lnTo>
                    <a:pt x="1171190" y="1824184"/>
                  </a:lnTo>
                  <a:lnTo>
                    <a:pt x="1182151" y="1780502"/>
                  </a:lnTo>
                  <a:lnTo>
                    <a:pt x="1190920" y="1736413"/>
                  </a:lnTo>
                  <a:lnTo>
                    <a:pt x="1197497" y="1692009"/>
                  </a:lnTo>
                  <a:lnTo>
                    <a:pt x="1201881" y="1647380"/>
                  </a:lnTo>
                  <a:lnTo>
                    <a:pt x="1204073" y="1602615"/>
                  </a:lnTo>
                  <a:lnTo>
                    <a:pt x="1204073" y="1557804"/>
                  </a:lnTo>
                  <a:lnTo>
                    <a:pt x="1201881" y="1513039"/>
                  </a:lnTo>
                  <a:lnTo>
                    <a:pt x="1197497" y="1468408"/>
                  </a:lnTo>
                  <a:lnTo>
                    <a:pt x="1190920" y="1424002"/>
                  </a:lnTo>
                  <a:lnTo>
                    <a:pt x="1182151" y="1379911"/>
                  </a:lnTo>
                  <a:lnTo>
                    <a:pt x="1171190" y="1336225"/>
                  </a:lnTo>
                  <a:lnTo>
                    <a:pt x="1158037" y="1293034"/>
                  </a:lnTo>
                  <a:lnTo>
                    <a:pt x="1142692" y="1250428"/>
                  </a:lnTo>
                  <a:lnTo>
                    <a:pt x="1125154" y="1208498"/>
                  </a:lnTo>
                  <a:lnTo>
                    <a:pt x="1105424" y="1167332"/>
                  </a:lnTo>
                  <a:lnTo>
                    <a:pt x="1083503" y="1127023"/>
                  </a:lnTo>
                  <a:lnTo>
                    <a:pt x="1059388" y="1087658"/>
                  </a:lnTo>
                  <a:lnTo>
                    <a:pt x="1033082" y="1049330"/>
                  </a:lnTo>
                  <a:lnTo>
                    <a:pt x="1004584" y="1012127"/>
                  </a:lnTo>
                  <a:lnTo>
                    <a:pt x="973893" y="976139"/>
                  </a:lnTo>
                  <a:lnTo>
                    <a:pt x="941010" y="941458"/>
                  </a:lnTo>
                  <a:lnTo>
                    <a:pt x="0" y="0"/>
                  </a:lnTo>
                  <a:lnTo>
                    <a:pt x="0" y="31603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110501" y="845373"/>
            <a:ext cx="18178780" cy="9441815"/>
            <a:chOff x="110501" y="845373"/>
            <a:chExt cx="18178780" cy="9441815"/>
          </a:xfrm>
        </p:grpSpPr>
        <p:sp>
          <p:nvSpPr>
            <p:cNvPr id="8" name="object 8"/>
            <p:cNvSpPr/>
            <p:nvPr/>
          </p:nvSpPr>
          <p:spPr>
            <a:xfrm>
              <a:off x="10097626" y="6803300"/>
              <a:ext cx="8191500" cy="3483610"/>
            </a:xfrm>
            <a:custGeom>
              <a:avLst/>
              <a:gdLst/>
              <a:ahLst/>
              <a:cxnLst/>
              <a:rect l="l" t="t" r="r" b="b"/>
              <a:pathLst>
                <a:path w="8191500" h="3483609">
                  <a:moveTo>
                    <a:pt x="4325381" y="0"/>
                  </a:moveTo>
                  <a:lnTo>
                    <a:pt x="4280436" y="473"/>
                  </a:lnTo>
                  <a:lnTo>
                    <a:pt x="4235507" y="1893"/>
                  </a:lnTo>
                  <a:lnTo>
                    <a:pt x="4190612" y="4261"/>
                  </a:lnTo>
                  <a:lnTo>
                    <a:pt x="4145767" y="7575"/>
                  </a:lnTo>
                  <a:lnTo>
                    <a:pt x="4100989" y="11836"/>
                  </a:lnTo>
                  <a:lnTo>
                    <a:pt x="4056294" y="17044"/>
                  </a:lnTo>
                  <a:lnTo>
                    <a:pt x="4011700" y="23200"/>
                  </a:lnTo>
                  <a:lnTo>
                    <a:pt x="3967223" y="30302"/>
                  </a:lnTo>
                  <a:lnTo>
                    <a:pt x="3922880" y="38351"/>
                  </a:lnTo>
                  <a:lnTo>
                    <a:pt x="3878687" y="47347"/>
                  </a:lnTo>
                  <a:lnTo>
                    <a:pt x="3834662" y="57290"/>
                  </a:lnTo>
                  <a:lnTo>
                    <a:pt x="3790821" y="68179"/>
                  </a:lnTo>
                  <a:lnTo>
                    <a:pt x="3747181" y="80016"/>
                  </a:lnTo>
                  <a:lnTo>
                    <a:pt x="3703758" y="92800"/>
                  </a:lnTo>
                  <a:lnTo>
                    <a:pt x="3660570" y="106531"/>
                  </a:lnTo>
                  <a:lnTo>
                    <a:pt x="3617633" y="121208"/>
                  </a:lnTo>
                  <a:lnTo>
                    <a:pt x="3574964" y="136833"/>
                  </a:lnTo>
                  <a:lnTo>
                    <a:pt x="3532580" y="153404"/>
                  </a:lnTo>
                  <a:lnTo>
                    <a:pt x="3490497" y="170923"/>
                  </a:lnTo>
                  <a:lnTo>
                    <a:pt x="3448732" y="189388"/>
                  </a:lnTo>
                  <a:lnTo>
                    <a:pt x="3407303" y="208800"/>
                  </a:lnTo>
                  <a:lnTo>
                    <a:pt x="3366225" y="229160"/>
                  </a:lnTo>
                  <a:lnTo>
                    <a:pt x="3325515" y="250466"/>
                  </a:lnTo>
                  <a:lnTo>
                    <a:pt x="3285190" y="272719"/>
                  </a:lnTo>
                  <a:lnTo>
                    <a:pt x="3245268" y="295919"/>
                  </a:lnTo>
                  <a:lnTo>
                    <a:pt x="3205764" y="320066"/>
                  </a:lnTo>
                  <a:lnTo>
                    <a:pt x="3166696" y="345160"/>
                  </a:lnTo>
                  <a:lnTo>
                    <a:pt x="3128080" y="371201"/>
                  </a:lnTo>
                  <a:lnTo>
                    <a:pt x="3089932" y="398189"/>
                  </a:lnTo>
                  <a:lnTo>
                    <a:pt x="3052271" y="426124"/>
                  </a:lnTo>
                  <a:lnTo>
                    <a:pt x="3015112" y="455006"/>
                  </a:lnTo>
                  <a:lnTo>
                    <a:pt x="2978472" y="484834"/>
                  </a:lnTo>
                  <a:lnTo>
                    <a:pt x="2942368" y="515610"/>
                  </a:lnTo>
                  <a:lnTo>
                    <a:pt x="2906817" y="547332"/>
                  </a:lnTo>
                  <a:lnTo>
                    <a:pt x="2871836" y="580002"/>
                  </a:lnTo>
                  <a:lnTo>
                    <a:pt x="2837440" y="613618"/>
                  </a:lnTo>
                  <a:lnTo>
                    <a:pt x="203231" y="3247308"/>
                  </a:lnTo>
                  <a:lnTo>
                    <a:pt x="166924" y="3284525"/>
                  </a:lnTo>
                  <a:lnTo>
                    <a:pt x="131592" y="3322580"/>
                  </a:lnTo>
                  <a:lnTo>
                    <a:pt x="97233" y="3361475"/>
                  </a:lnTo>
                  <a:lnTo>
                    <a:pt x="63848" y="3401207"/>
                  </a:lnTo>
                  <a:lnTo>
                    <a:pt x="31437" y="3441779"/>
                  </a:lnTo>
                  <a:lnTo>
                    <a:pt x="0" y="3483189"/>
                  </a:lnTo>
                  <a:lnTo>
                    <a:pt x="8191499" y="3483189"/>
                  </a:lnTo>
                  <a:lnTo>
                    <a:pt x="8191499" y="2991514"/>
                  </a:lnTo>
                  <a:lnTo>
                    <a:pt x="5813134" y="613618"/>
                  </a:lnTo>
                  <a:lnTo>
                    <a:pt x="5778749" y="580002"/>
                  </a:lnTo>
                  <a:lnTo>
                    <a:pt x="5743778" y="547332"/>
                  </a:lnTo>
                  <a:lnTo>
                    <a:pt x="5708236" y="515610"/>
                  </a:lnTo>
                  <a:lnTo>
                    <a:pt x="5672142" y="484834"/>
                  </a:lnTo>
                  <a:lnTo>
                    <a:pt x="5635511" y="455006"/>
                  </a:lnTo>
                  <a:lnTo>
                    <a:pt x="5598361" y="426124"/>
                  </a:lnTo>
                  <a:lnTo>
                    <a:pt x="5560708" y="398189"/>
                  </a:lnTo>
                  <a:lnTo>
                    <a:pt x="5522569" y="371201"/>
                  </a:lnTo>
                  <a:lnTo>
                    <a:pt x="5483961" y="345160"/>
                  </a:lnTo>
                  <a:lnTo>
                    <a:pt x="5444900" y="320066"/>
                  </a:lnTo>
                  <a:lnTo>
                    <a:pt x="5405404" y="295919"/>
                  </a:lnTo>
                  <a:lnTo>
                    <a:pt x="5365488" y="272719"/>
                  </a:lnTo>
                  <a:lnTo>
                    <a:pt x="5325170" y="250466"/>
                  </a:lnTo>
                  <a:lnTo>
                    <a:pt x="5284467" y="229160"/>
                  </a:lnTo>
                  <a:lnTo>
                    <a:pt x="5243395" y="208800"/>
                  </a:lnTo>
                  <a:lnTo>
                    <a:pt x="5201971" y="189388"/>
                  </a:lnTo>
                  <a:lnTo>
                    <a:pt x="5160212" y="170923"/>
                  </a:lnTo>
                  <a:lnTo>
                    <a:pt x="5118135" y="153404"/>
                  </a:lnTo>
                  <a:lnTo>
                    <a:pt x="5075756" y="136833"/>
                  </a:lnTo>
                  <a:lnTo>
                    <a:pt x="5033091" y="121208"/>
                  </a:lnTo>
                  <a:lnTo>
                    <a:pt x="4990159" y="106531"/>
                  </a:lnTo>
                  <a:lnTo>
                    <a:pt x="4946975" y="92800"/>
                  </a:lnTo>
                  <a:lnTo>
                    <a:pt x="4903557" y="80016"/>
                  </a:lnTo>
                  <a:lnTo>
                    <a:pt x="4859920" y="68179"/>
                  </a:lnTo>
                  <a:lnTo>
                    <a:pt x="4816082" y="57290"/>
                  </a:lnTo>
                  <a:lnTo>
                    <a:pt x="4772060" y="47347"/>
                  </a:lnTo>
                  <a:lnTo>
                    <a:pt x="4727870" y="38351"/>
                  </a:lnTo>
                  <a:lnTo>
                    <a:pt x="4683530" y="30302"/>
                  </a:lnTo>
                  <a:lnTo>
                    <a:pt x="4639055" y="23200"/>
                  </a:lnTo>
                  <a:lnTo>
                    <a:pt x="4594462" y="17044"/>
                  </a:lnTo>
                  <a:lnTo>
                    <a:pt x="4549769" y="11836"/>
                  </a:lnTo>
                  <a:lnTo>
                    <a:pt x="4504993" y="7575"/>
                  </a:lnTo>
                  <a:lnTo>
                    <a:pt x="4460148" y="4261"/>
                  </a:lnTo>
                  <a:lnTo>
                    <a:pt x="4415254" y="1893"/>
                  </a:lnTo>
                  <a:lnTo>
                    <a:pt x="4370326" y="473"/>
                  </a:lnTo>
                  <a:lnTo>
                    <a:pt x="4325381" y="0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482244" y="1657698"/>
              <a:ext cx="2807335" cy="7360920"/>
            </a:xfrm>
            <a:custGeom>
              <a:avLst/>
              <a:gdLst/>
              <a:ahLst/>
              <a:cxnLst/>
              <a:rect l="l" t="t" r="r" b="b"/>
              <a:pathLst>
                <a:path w="2807334" h="7360920">
                  <a:moveTo>
                    <a:pt x="2806880" y="0"/>
                  </a:moveTo>
                  <a:lnTo>
                    <a:pt x="613740" y="2192708"/>
                  </a:lnTo>
                  <a:lnTo>
                    <a:pt x="580116" y="2227090"/>
                  </a:lnTo>
                  <a:lnTo>
                    <a:pt x="547440" y="2262058"/>
                  </a:lnTo>
                  <a:lnTo>
                    <a:pt x="515712" y="2297596"/>
                  </a:lnTo>
                  <a:lnTo>
                    <a:pt x="484930" y="2333686"/>
                  </a:lnTo>
                  <a:lnTo>
                    <a:pt x="455095" y="2370312"/>
                  </a:lnTo>
                  <a:lnTo>
                    <a:pt x="426208" y="2407457"/>
                  </a:lnTo>
                  <a:lnTo>
                    <a:pt x="398268" y="2445105"/>
                  </a:lnTo>
                  <a:lnTo>
                    <a:pt x="371274" y="2483239"/>
                  </a:lnTo>
                  <a:lnTo>
                    <a:pt x="345228" y="2521841"/>
                  </a:lnTo>
                  <a:lnTo>
                    <a:pt x="320129" y="2560896"/>
                  </a:lnTo>
                  <a:lnTo>
                    <a:pt x="295978" y="2600387"/>
                  </a:lnTo>
                  <a:lnTo>
                    <a:pt x="272773" y="2640296"/>
                  </a:lnTo>
                  <a:lnTo>
                    <a:pt x="250515" y="2680607"/>
                  </a:lnTo>
                  <a:lnTo>
                    <a:pt x="229205" y="2721304"/>
                  </a:lnTo>
                  <a:lnTo>
                    <a:pt x="208842" y="2762369"/>
                  </a:lnTo>
                  <a:lnTo>
                    <a:pt x="189425" y="2803785"/>
                  </a:lnTo>
                  <a:lnTo>
                    <a:pt x="170956" y="2845537"/>
                  </a:lnTo>
                  <a:lnTo>
                    <a:pt x="153435" y="2887607"/>
                  </a:lnTo>
                  <a:lnTo>
                    <a:pt x="136860" y="2929979"/>
                  </a:lnTo>
                  <a:lnTo>
                    <a:pt x="121232" y="2972636"/>
                  </a:lnTo>
                  <a:lnTo>
                    <a:pt x="106552" y="3015560"/>
                  </a:lnTo>
                  <a:lnTo>
                    <a:pt x="92818" y="3058736"/>
                  </a:lnTo>
                  <a:lnTo>
                    <a:pt x="80032" y="3102147"/>
                  </a:lnTo>
                  <a:lnTo>
                    <a:pt x="68193" y="3145775"/>
                  </a:lnTo>
                  <a:lnTo>
                    <a:pt x="57301" y="3189604"/>
                  </a:lnTo>
                  <a:lnTo>
                    <a:pt x="47356" y="3233618"/>
                  </a:lnTo>
                  <a:lnTo>
                    <a:pt x="38358" y="3277799"/>
                  </a:lnTo>
                  <a:lnTo>
                    <a:pt x="30308" y="3322132"/>
                  </a:lnTo>
                  <a:lnTo>
                    <a:pt x="23204" y="3366598"/>
                  </a:lnTo>
                  <a:lnTo>
                    <a:pt x="17048" y="3411182"/>
                  </a:lnTo>
                  <a:lnTo>
                    <a:pt x="11839" y="3455866"/>
                  </a:lnTo>
                  <a:lnTo>
                    <a:pt x="7577" y="3500634"/>
                  </a:lnTo>
                  <a:lnTo>
                    <a:pt x="4262" y="3545469"/>
                  </a:lnTo>
                  <a:lnTo>
                    <a:pt x="1894" y="3590355"/>
                  </a:lnTo>
                  <a:lnTo>
                    <a:pt x="473" y="3635274"/>
                  </a:lnTo>
                  <a:lnTo>
                    <a:pt x="0" y="3680210"/>
                  </a:lnTo>
                  <a:lnTo>
                    <a:pt x="473" y="3725147"/>
                  </a:lnTo>
                  <a:lnTo>
                    <a:pt x="1894" y="3770066"/>
                  </a:lnTo>
                  <a:lnTo>
                    <a:pt x="4262" y="3814953"/>
                  </a:lnTo>
                  <a:lnTo>
                    <a:pt x="7577" y="3859789"/>
                  </a:lnTo>
                  <a:lnTo>
                    <a:pt x="11839" y="3904558"/>
                  </a:lnTo>
                  <a:lnTo>
                    <a:pt x="17048" y="3949244"/>
                  </a:lnTo>
                  <a:lnTo>
                    <a:pt x="23204" y="3993830"/>
                  </a:lnTo>
                  <a:lnTo>
                    <a:pt x="30308" y="4038298"/>
                  </a:lnTo>
                  <a:lnTo>
                    <a:pt x="38358" y="4082633"/>
                  </a:lnTo>
                  <a:lnTo>
                    <a:pt x="47356" y="4126817"/>
                  </a:lnTo>
                  <a:lnTo>
                    <a:pt x="57301" y="4170834"/>
                  </a:lnTo>
                  <a:lnTo>
                    <a:pt x="68193" y="4214666"/>
                  </a:lnTo>
                  <a:lnTo>
                    <a:pt x="80032" y="4258298"/>
                  </a:lnTo>
                  <a:lnTo>
                    <a:pt x="92818" y="4301713"/>
                  </a:lnTo>
                  <a:lnTo>
                    <a:pt x="106552" y="4344893"/>
                  </a:lnTo>
                  <a:lnTo>
                    <a:pt x="121232" y="4387822"/>
                  </a:lnTo>
                  <a:lnTo>
                    <a:pt x="136860" y="4430483"/>
                  </a:lnTo>
                  <a:lnTo>
                    <a:pt x="153435" y="4472860"/>
                  </a:lnTo>
                  <a:lnTo>
                    <a:pt x="170956" y="4514935"/>
                  </a:lnTo>
                  <a:lnTo>
                    <a:pt x="189425" y="4556693"/>
                  </a:lnTo>
                  <a:lnTo>
                    <a:pt x="208842" y="4598116"/>
                  </a:lnTo>
                  <a:lnTo>
                    <a:pt x="229205" y="4639187"/>
                  </a:lnTo>
                  <a:lnTo>
                    <a:pt x="250515" y="4679890"/>
                  </a:lnTo>
                  <a:lnTo>
                    <a:pt x="272773" y="4720208"/>
                  </a:lnTo>
                  <a:lnTo>
                    <a:pt x="295978" y="4760124"/>
                  </a:lnTo>
                  <a:lnTo>
                    <a:pt x="320129" y="4799622"/>
                  </a:lnTo>
                  <a:lnTo>
                    <a:pt x="345228" y="4838684"/>
                  </a:lnTo>
                  <a:lnTo>
                    <a:pt x="371274" y="4877295"/>
                  </a:lnTo>
                  <a:lnTo>
                    <a:pt x="398268" y="4915437"/>
                  </a:lnTo>
                  <a:lnTo>
                    <a:pt x="426208" y="4953093"/>
                  </a:lnTo>
                  <a:lnTo>
                    <a:pt x="455095" y="4990247"/>
                  </a:lnTo>
                  <a:lnTo>
                    <a:pt x="484930" y="5026883"/>
                  </a:lnTo>
                  <a:lnTo>
                    <a:pt x="515712" y="5062982"/>
                  </a:lnTo>
                  <a:lnTo>
                    <a:pt x="547440" y="5098529"/>
                  </a:lnTo>
                  <a:lnTo>
                    <a:pt x="580116" y="5133507"/>
                  </a:lnTo>
                  <a:lnTo>
                    <a:pt x="613740" y="5167899"/>
                  </a:lnTo>
                  <a:lnTo>
                    <a:pt x="2806880" y="7360608"/>
                  </a:lnTo>
                  <a:lnTo>
                    <a:pt x="28068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024378" y="1579002"/>
              <a:ext cx="4752975" cy="8708390"/>
            </a:xfrm>
            <a:custGeom>
              <a:avLst/>
              <a:gdLst/>
              <a:ahLst/>
              <a:cxnLst/>
              <a:rect l="l" t="t" r="r" b="b"/>
              <a:pathLst>
                <a:path w="4752975" h="8708390">
                  <a:moveTo>
                    <a:pt x="249766" y="8707997"/>
                  </a:moveTo>
                  <a:lnTo>
                    <a:pt x="0" y="8707997"/>
                  </a:lnTo>
                  <a:lnTo>
                    <a:pt x="0" y="670705"/>
                  </a:lnTo>
                  <a:lnTo>
                    <a:pt x="1683" y="622831"/>
                  </a:lnTo>
                  <a:lnTo>
                    <a:pt x="6658" y="575861"/>
                  </a:lnTo>
                  <a:lnTo>
                    <a:pt x="14810" y="529910"/>
                  </a:lnTo>
                  <a:lnTo>
                    <a:pt x="26026" y="485091"/>
                  </a:lnTo>
                  <a:lnTo>
                    <a:pt x="40192" y="441518"/>
                  </a:lnTo>
                  <a:lnTo>
                    <a:pt x="57195" y="399305"/>
                  </a:lnTo>
                  <a:lnTo>
                    <a:pt x="76921" y="358565"/>
                  </a:lnTo>
                  <a:lnTo>
                    <a:pt x="99255" y="319413"/>
                  </a:lnTo>
                  <a:lnTo>
                    <a:pt x="124085" y="281962"/>
                  </a:lnTo>
                  <a:lnTo>
                    <a:pt x="151297" y="246326"/>
                  </a:lnTo>
                  <a:lnTo>
                    <a:pt x="180776" y="212618"/>
                  </a:lnTo>
                  <a:lnTo>
                    <a:pt x="212410" y="180953"/>
                  </a:lnTo>
                  <a:lnTo>
                    <a:pt x="246084" y="151445"/>
                  </a:lnTo>
                  <a:lnTo>
                    <a:pt x="281686" y="124207"/>
                  </a:lnTo>
                  <a:lnTo>
                    <a:pt x="319100" y="99352"/>
                  </a:lnTo>
                  <a:lnTo>
                    <a:pt x="358214" y="76996"/>
                  </a:lnTo>
                  <a:lnTo>
                    <a:pt x="398914" y="57251"/>
                  </a:lnTo>
                  <a:lnTo>
                    <a:pt x="441086" y="40232"/>
                  </a:lnTo>
                  <a:lnTo>
                    <a:pt x="484616" y="26052"/>
                  </a:lnTo>
                  <a:lnTo>
                    <a:pt x="529392" y="14824"/>
                  </a:lnTo>
                  <a:lnTo>
                    <a:pt x="575298" y="6664"/>
                  </a:lnTo>
                  <a:lnTo>
                    <a:pt x="622224" y="1685"/>
                  </a:lnTo>
                  <a:lnTo>
                    <a:pt x="670047" y="0"/>
                  </a:lnTo>
                  <a:lnTo>
                    <a:pt x="4082733" y="0"/>
                  </a:lnTo>
                  <a:lnTo>
                    <a:pt x="4130557" y="1685"/>
                  </a:lnTo>
                  <a:lnTo>
                    <a:pt x="4177480" y="6664"/>
                  </a:lnTo>
                  <a:lnTo>
                    <a:pt x="4223386" y="14825"/>
                  </a:lnTo>
                  <a:lnTo>
                    <a:pt x="4268160" y="26052"/>
                  </a:lnTo>
                  <a:lnTo>
                    <a:pt x="4311691" y="40232"/>
                  </a:lnTo>
                  <a:lnTo>
                    <a:pt x="4353862" y="57251"/>
                  </a:lnTo>
                  <a:lnTo>
                    <a:pt x="4394562" y="76996"/>
                  </a:lnTo>
                  <a:lnTo>
                    <a:pt x="4433676" y="99352"/>
                  </a:lnTo>
                  <a:lnTo>
                    <a:pt x="4471091" y="124207"/>
                  </a:lnTo>
                  <a:lnTo>
                    <a:pt x="4506692" y="151445"/>
                  </a:lnTo>
                  <a:lnTo>
                    <a:pt x="4540366" y="180953"/>
                  </a:lnTo>
                  <a:lnTo>
                    <a:pt x="4572000" y="212618"/>
                  </a:lnTo>
                  <a:lnTo>
                    <a:pt x="4601479" y="246326"/>
                  </a:lnTo>
                  <a:lnTo>
                    <a:pt x="4602459" y="247608"/>
                  </a:lnTo>
                  <a:lnTo>
                    <a:pt x="646031" y="247608"/>
                  </a:lnTo>
                  <a:lnTo>
                    <a:pt x="599875" y="250281"/>
                  </a:lnTo>
                  <a:lnTo>
                    <a:pt x="555267" y="258100"/>
                  </a:lnTo>
                  <a:lnTo>
                    <a:pt x="512509" y="270765"/>
                  </a:lnTo>
                  <a:lnTo>
                    <a:pt x="471897" y="287978"/>
                  </a:lnTo>
                  <a:lnTo>
                    <a:pt x="433733" y="309437"/>
                  </a:lnTo>
                  <a:lnTo>
                    <a:pt x="398316" y="334844"/>
                  </a:lnTo>
                  <a:lnTo>
                    <a:pt x="365944" y="363900"/>
                  </a:lnTo>
                  <a:lnTo>
                    <a:pt x="336917" y="396303"/>
                  </a:lnTo>
                  <a:lnTo>
                    <a:pt x="311535" y="431755"/>
                  </a:lnTo>
                  <a:lnTo>
                    <a:pt x="290097" y="469957"/>
                  </a:lnTo>
                  <a:lnTo>
                    <a:pt x="272901" y="510608"/>
                  </a:lnTo>
                  <a:lnTo>
                    <a:pt x="260248" y="553409"/>
                  </a:lnTo>
                  <a:lnTo>
                    <a:pt x="252437" y="598060"/>
                  </a:lnTo>
                  <a:lnTo>
                    <a:pt x="249766" y="644262"/>
                  </a:lnTo>
                  <a:lnTo>
                    <a:pt x="249766" y="8707997"/>
                  </a:lnTo>
                  <a:close/>
                </a:path>
                <a:path w="4752975" h="8708390">
                  <a:moveTo>
                    <a:pt x="3371853" y="579355"/>
                  </a:moveTo>
                  <a:lnTo>
                    <a:pt x="1385726" y="579355"/>
                  </a:lnTo>
                  <a:lnTo>
                    <a:pt x="1340963" y="574777"/>
                  </a:lnTo>
                  <a:lnTo>
                    <a:pt x="1299155" y="561663"/>
                  </a:lnTo>
                  <a:lnTo>
                    <a:pt x="1261232" y="540943"/>
                  </a:lnTo>
                  <a:lnTo>
                    <a:pt x="1228120" y="513546"/>
                  </a:lnTo>
                  <a:lnTo>
                    <a:pt x="1200751" y="480403"/>
                  </a:lnTo>
                  <a:lnTo>
                    <a:pt x="1180051" y="442442"/>
                  </a:lnTo>
                  <a:lnTo>
                    <a:pt x="1166950" y="400593"/>
                  </a:lnTo>
                  <a:lnTo>
                    <a:pt x="1162376" y="355786"/>
                  </a:lnTo>
                  <a:lnTo>
                    <a:pt x="1162376" y="247608"/>
                  </a:lnTo>
                  <a:lnTo>
                    <a:pt x="3595203" y="247608"/>
                  </a:lnTo>
                  <a:lnTo>
                    <a:pt x="3595203" y="307707"/>
                  </a:lnTo>
                  <a:lnTo>
                    <a:pt x="2946769" y="307707"/>
                  </a:lnTo>
                  <a:lnTo>
                    <a:pt x="2924217" y="312364"/>
                  </a:lnTo>
                  <a:lnTo>
                    <a:pt x="2905041" y="325135"/>
                  </a:lnTo>
                  <a:lnTo>
                    <a:pt x="2903783" y="326938"/>
                  </a:lnTo>
                  <a:lnTo>
                    <a:pt x="2060577" y="326938"/>
                  </a:lnTo>
                  <a:lnTo>
                    <a:pt x="2045079" y="329943"/>
                  </a:lnTo>
                  <a:lnTo>
                    <a:pt x="2032058" y="338357"/>
                  </a:lnTo>
                  <a:lnTo>
                    <a:pt x="2023089" y="351278"/>
                  </a:lnTo>
                  <a:lnTo>
                    <a:pt x="2019750" y="367806"/>
                  </a:lnTo>
                  <a:lnTo>
                    <a:pt x="2023089" y="384333"/>
                  </a:lnTo>
                  <a:lnTo>
                    <a:pt x="2032058" y="397254"/>
                  </a:lnTo>
                  <a:lnTo>
                    <a:pt x="2045079" y="405668"/>
                  </a:lnTo>
                  <a:lnTo>
                    <a:pt x="2060577" y="408673"/>
                  </a:lnTo>
                  <a:lnTo>
                    <a:pt x="2902935" y="408673"/>
                  </a:lnTo>
                  <a:lnTo>
                    <a:pt x="2904141" y="410476"/>
                  </a:lnTo>
                  <a:lnTo>
                    <a:pt x="2923204" y="423247"/>
                  </a:lnTo>
                  <a:lnTo>
                    <a:pt x="2946769" y="427905"/>
                  </a:lnTo>
                  <a:lnTo>
                    <a:pt x="3582079" y="427905"/>
                  </a:lnTo>
                  <a:lnTo>
                    <a:pt x="3577528" y="442442"/>
                  </a:lnTo>
                  <a:lnTo>
                    <a:pt x="3556829" y="480403"/>
                  </a:lnTo>
                  <a:lnTo>
                    <a:pt x="3529459" y="513546"/>
                  </a:lnTo>
                  <a:lnTo>
                    <a:pt x="3496347" y="540943"/>
                  </a:lnTo>
                  <a:lnTo>
                    <a:pt x="3458424" y="561663"/>
                  </a:lnTo>
                  <a:lnTo>
                    <a:pt x="3416616" y="574777"/>
                  </a:lnTo>
                  <a:lnTo>
                    <a:pt x="3371853" y="579355"/>
                  </a:lnTo>
                  <a:close/>
                </a:path>
                <a:path w="4752975" h="8708390">
                  <a:moveTo>
                    <a:pt x="4752776" y="8707997"/>
                  </a:moveTo>
                  <a:lnTo>
                    <a:pt x="4505411" y="8707997"/>
                  </a:lnTo>
                  <a:lnTo>
                    <a:pt x="4505411" y="644262"/>
                  </a:lnTo>
                  <a:lnTo>
                    <a:pt x="4502741" y="598060"/>
                  </a:lnTo>
                  <a:lnTo>
                    <a:pt x="4494929" y="553409"/>
                  </a:lnTo>
                  <a:lnTo>
                    <a:pt x="4482276" y="510608"/>
                  </a:lnTo>
                  <a:lnTo>
                    <a:pt x="4465081" y="469957"/>
                  </a:lnTo>
                  <a:lnTo>
                    <a:pt x="4443642" y="431755"/>
                  </a:lnTo>
                  <a:lnTo>
                    <a:pt x="4418260" y="396303"/>
                  </a:lnTo>
                  <a:lnTo>
                    <a:pt x="4389233" y="363900"/>
                  </a:lnTo>
                  <a:lnTo>
                    <a:pt x="4356861" y="334844"/>
                  </a:lnTo>
                  <a:lnTo>
                    <a:pt x="4321444" y="309437"/>
                  </a:lnTo>
                  <a:lnTo>
                    <a:pt x="4283280" y="287978"/>
                  </a:lnTo>
                  <a:lnTo>
                    <a:pt x="4242669" y="270765"/>
                  </a:lnTo>
                  <a:lnTo>
                    <a:pt x="4199910" y="258100"/>
                  </a:lnTo>
                  <a:lnTo>
                    <a:pt x="4155303" y="250281"/>
                  </a:lnTo>
                  <a:lnTo>
                    <a:pt x="4109146" y="247608"/>
                  </a:lnTo>
                  <a:lnTo>
                    <a:pt x="4602459" y="247608"/>
                  </a:lnTo>
                  <a:lnTo>
                    <a:pt x="4628691" y="281962"/>
                  </a:lnTo>
                  <a:lnTo>
                    <a:pt x="4653521" y="319413"/>
                  </a:lnTo>
                  <a:lnTo>
                    <a:pt x="4675855" y="358565"/>
                  </a:lnTo>
                  <a:lnTo>
                    <a:pt x="4695581" y="399305"/>
                  </a:lnTo>
                  <a:lnTo>
                    <a:pt x="4712583" y="441518"/>
                  </a:lnTo>
                  <a:lnTo>
                    <a:pt x="4726750" y="485091"/>
                  </a:lnTo>
                  <a:lnTo>
                    <a:pt x="4737966" y="529910"/>
                  </a:lnTo>
                  <a:lnTo>
                    <a:pt x="4746118" y="575861"/>
                  </a:lnTo>
                  <a:lnTo>
                    <a:pt x="4751093" y="622831"/>
                  </a:lnTo>
                  <a:lnTo>
                    <a:pt x="4752776" y="670705"/>
                  </a:lnTo>
                  <a:lnTo>
                    <a:pt x="4752776" y="8707997"/>
                  </a:lnTo>
                  <a:close/>
                </a:path>
                <a:path w="4752975" h="8708390">
                  <a:moveTo>
                    <a:pt x="3582079" y="427905"/>
                  </a:moveTo>
                  <a:lnTo>
                    <a:pt x="2946769" y="427905"/>
                  </a:lnTo>
                  <a:lnTo>
                    <a:pt x="2970335" y="423247"/>
                  </a:lnTo>
                  <a:lnTo>
                    <a:pt x="2989398" y="410476"/>
                  </a:lnTo>
                  <a:lnTo>
                    <a:pt x="3002156" y="391394"/>
                  </a:lnTo>
                  <a:lnTo>
                    <a:pt x="3006809" y="367806"/>
                  </a:lnTo>
                  <a:lnTo>
                    <a:pt x="3002156" y="344217"/>
                  </a:lnTo>
                  <a:lnTo>
                    <a:pt x="2989398" y="325135"/>
                  </a:lnTo>
                  <a:lnTo>
                    <a:pt x="2970335" y="312364"/>
                  </a:lnTo>
                  <a:lnTo>
                    <a:pt x="2946769" y="307707"/>
                  </a:lnTo>
                  <a:lnTo>
                    <a:pt x="3595203" y="307707"/>
                  </a:lnTo>
                  <a:lnTo>
                    <a:pt x="3595203" y="355786"/>
                  </a:lnTo>
                  <a:lnTo>
                    <a:pt x="3590629" y="400593"/>
                  </a:lnTo>
                  <a:lnTo>
                    <a:pt x="3582079" y="427905"/>
                  </a:lnTo>
                  <a:close/>
                </a:path>
                <a:path w="4752975" h="8708390">
                  <a:moveTo>
                    <a:pt x="2902935" y="408673"/>
                  </a:moveTo>
                  <a:lnTo>
                    <a:pt x="2636962" y="408673"/>
                  </a:lnTo>
                  <a:lnTo>
                    <a:pt x="2652460" y="405668"/>
                  </a:lnTo>
                  <a:lnTo>
                    <a:pt x="2665481" y="397254"/>
                  </a:lnTo>
                  <a:lnTo>
                    <a:pt x="2674450" y="384333"/>
                  </a:lnTo>
                  <a:lnTo>
                    <a:pt x="2677789" y="367806"/>
                  </a:lnTo>
                  <a:lnTo>
                    <a:pt x="2674450" y="351278"/>
                  </a:lnTo>
                  <a:lnTo>
                    <a:pt x="2665481" y="338357"/>
                  </a:lnTo>
                  <a:lnTo>
                    <a:pt x="2652460" y="329943"/>
                  </a:lnTo>
                  <a:lnTo>
                    <a:pt x="2636962" y="326938"/>
                  </a:lnTo>
                  <a:lnTo>
                    <a:pt x="2903783" y="326938"/>
                  </a:lnTo>
                  <a:lnTo>
                    <a:pt x="2891720" y="344217"/>
                  </a:lnTo>
                  <a:lnTo>
                    <a:pt x="2886729" y="367806"/>
                  </a:lnTo>
                  <a:lnTo>
                    <a:pt x="2891382" y="391394"/>
                  </a:lnTo>
                  <a:lnTo>
                    <a:pt x="2902935" y="408673"/>
                  </a:lnTo>
                  <a:close/>
                </a:path>
              </a:pathLst>
            </a:custGeom>
            <a:solidFill>
              <a:srgbClr val="7373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74622" y="1826755"/>
              <a:ext cx="4261908" cy="846024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3044127" y="1905941"/>
              <a:ext cx="658495" cy="81915"/>
            </a:xfrm>
            <a:custGeom>
              <a:avLst/>
              <a:gdLst/>
              <a:ahLst/>
              <a:cxnLst/>
              <a:rect l="l" t="t" r="r" b="b"/>
              <a:pathLst>
                <a:path w="658494" h="81914">
                  <a:moveTo>
                    <a:pt x="617212" y="81734"/>
                  </a:moveTo>
                  <a:lnTo>
                    <a:pt x="40827" y="81734"/>
                  </a:lnTo>
                  <a:lnTo>
                    <a:pt x="25329" y="78729"/>
                  </a:lnTo>
                  <a:lnTo>
                    <a:pt x="12308" y="70315"/>
                  </a:lnTo>
                  <a:lnTo>
                    <a:pt x="3339" y="57394"/>
                  </a:lnTo>
                  <a:lnTo>
                    <a:pt x="0" y="40867"/>
                  </a:lnTo>
                  <a:lnTo>
                    <a:pt x="3339" y="24340"/>
                  </a:lnTo>
                  <a:lnTo>
                    <a:pt x="12308" y="11418"/>
                  </a:lnTo>
                  <a:lnTo>
                    <a:pt x="25329" y="3004"/>
                  </a:lnTo>
                  <a:lnTo>
                    <a:pt x="40827" y="0"/>
                  </a:lnTo>
                  <a:lnTo>
                    <a:pt x="617212" y="0"/>
                  </a:lnTo>
                  <a:lnTo>
                    <a:pt x="632710" y="3004"/>
                  </a:lnTo>
                  <a:lnTo>
                    <a:pt x="645731" y="11418"/>
                  </a:lnTo>
                  <a:lnTo>
                    <a:pt x="654699" y="24340"/>
                  </a:lnTo>
                  <a:lnTo>
                    <a:pt x="658039" y="40867"/>
                  </a:lnTo>
                  <a:lnTo>
                    <a:pt x="654699" y="57394"/>
                  </a:lnTo>
                  <a:lnTo>
                    <a:pt x="645731" y="70315"/>
                  </a:lnTo>
                  <a:lnTo>
                    <a:pt x="632710" y="78729"/>
                  </a:lnTo>
                  <a:lnTo>
                    <a:pt x="617212" y="81734"/>
                  </a:lnTo>
                  <a:close/>
                </a:path>
              </a:pathLst>
            </a:custGeom>
            <a:solidFill>
              <a:srgbClr val="373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11065" y="1886707"/>
              <a:ext cx="120163" cy="120203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0923499" y="2829064"/>
              <a:ext cx="4954905" cy="2322830"/>
            </a:xfrm>
            <a:custGeom>
              <a:avLst/>
              <a:gdLst/>
              <a:ahLst/>
              <a:cxnLst/>
              <a:rect l="l" t="t" r="r" b="b"/>
              <a:pathLst>
                <a:path w="4954905" h="2322829">
                  <a:moveTo>
                    <a:pt x="52844" y="1591424"/>
                  </a:moveTo>
                  <a:lnTo>
                    <a:pt x="32423" y="1595628"/>
                  </a:lnTo>
                  <a:lnTo>
                    <a:pt x="15621" y="1607058"/>
                  </a:lnTo>
                  <a:lnTo>
                    <a:pt x="4203" y="1623885"/>
                  </a:lnTo>
                  <a:lnTo>
                    <a:pt x="0" y="1644319"/>
                  </a:lnTo>
                  <a:lnTo>
                    <a:pt x="0" y="2269350"/>
                  </a:lnTo>
                  <a:lnTo>
                    <a:pt x="4203" y="2289772"/>
                  </a:lnTo>
                  <a:lnTo>
                    <a:pt x="15621" y="2306599"/>
                  </a:lnTo>
                  <a:lnTo>
                    <a:pt x="32423" y="2318029"/>
                  </a:lnTo>
                  <a:lnTo>
                    <a:pt x="52844" y="2322233"/>
                  </a:lnTo>
                  <a:lnTo>
                    <a:pt x="52844" y="1591424"/>
                  </a:lnTo>
                  <a:close/>
                </a:path>
                <a:path w="4954905" h="2322829">
                  <a:moveTo>
                    <a:pt x="52844" y="704367"/>
                  </a:moveTo>
                  <a:lnTo>
                    <a:pt x="32423" y="708202"/>
                  </a:lnTo>
                  <a:lnTo>
                    <a:pt x="15621" y="718794"/>
                  </a:lnTo>
                  <a:lnTo>
                    <a:pt x="4203" y="734796"/>
                  </a:lnTo>
                  <a:lnTo>
                    <a:pt x="0" y="754849"/>
                  </a:lnTo>
                  <a:lnTo>
                    <a:pt x="0" y="1379880"/>
                  </a:lnTo>
                  <a:lnTo>
                    <a:pt x="4203" y="1400314"/>
                  </a:lnTo>
                  <a:lnTo>
                    <a:pt x="15621" y="1417142"/>
                  </a:lnTo>
                  <a:lnTo>
                    <a:pt x="32423" y="1428559"/>
                  </a:lnTo>
                  <a:lnTo>
                    <a:pt x="52844" y="1432763"/>
                  </a:lnTo>
                  <a:lnTo>
                    <a:pt x="52844" y="704367"/>
                  </a:lnTo>
                  <a:close/>
                </a:path>
                <a:path w="4954905" h="2322829">
                  <a:moveTo>
                    <a:pt x="52844" y="0"/>
                  </a:moveTo>
                  <a:lnTo>
                    <a:pt x="32423" y="3835"/>
                  </a:lnTo>
                  <a:lnTo>
                    <a:pt x="15621" y="14427"/>
                  </a:lnTo>
                  <a:lnTo>
                    <a:pt x="4203" y="30429"/>
                  </a:lnTo>
                  <a:lnTo>
                    <a:pt x="0" y="50482"/>
                  </a:lnTo>
                  <a:lnTo>
                    <a:pt x="0" y="350977"/>
                  </a:lnTo>
                  <a:lnTo>
                    <a:pt x="4203" y="371411"/>
                  </a:lnTo>
                  <a:lnTo>
                    <a:pt x="15621" y="388239"/>
                  </a:lnTo>
                  <a:lnTo>
                    <a:pt x="32423" y="399669"/>
                  </a:lnTo>
                  <a:lnTo>
                    <a:pt x="52844" y="403872"/>
                  </a:lnTo>
                  <a:lnTo>
                    <a:pt x="52844" y="0"/>
                  </a:lnTo>
                  <a:close/>
                </a:path>
                <a:path w="4954905" h="2322829">
                  <a:moveTo>
                    <a:pt x="4954511" y="997648"/>
                  </a:moveTo>
                  <a:lnTo>
                    <a:pt x="4950320" y="977214"/>
                  </a:lnTo>
                  <a:lnTo>
                    <a:pt x="4938903" y="960386"/>
                  </a:lnTo>
                  <a:lnTo>
                    <a:pt x="4922101" y="948969"/>
                  </a:lnTo>
                  <a:lnTo>
                    <a:pt x="4901679" y="944765"/>
                  </a:lnTo>
                  <a:lnTo>
                    <a:pt x="4901679" y="2115489"/>
                  </a:lnTo>
                  <a:lnTo>
                    <a:pt x="4922101" y="2111286"/>
                  </a:lnTo>
                  <a:lnTo>
                    <a:pt x="4938903" y="2099868"/>
                  </a:lnTo>
                  <a:lnTo>
                    <a:pt x="4950320" y="2083041"/>
                  </a:lnTo>
                  <a:lnTo>
                    <a:pt x="4954511" y="2062607"/>
                  </a:lnTo>
                  <a:lnTo>
                    <a:pt x="4954511" y="9976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976345" y="1530923"/>
              <a:ext cx="4848860" cy="8756650"/>
            </a:xfrm>
            <a:custGeom>
              <a:avLst/>
              <a:gdLst/>
              <a:ahLst/>
              <a:cxnLst/>
              <a:rect l="l" t="t" r="r" b="b"/>
              <a:pathLst>
                <a:path w="4848859" h="8756650">
                  <a:moveTo>
                    <a:pt x="48032" y="8756076"/>
                  </a:moveTo>
                  <a:lnTo>
                    <a:pt x="0" y="8756076"/>
                  </a:lnTo>
                  <a:lnTo>
                    <a:pt x="0" y="718784"/>
                  </a:lnTo>
                  <a:lnTo>
                    <a:pt x="3602" y="645764"/>
                  </a:lnTo>
                  <a:lnTo>
                    <a:pt x="14409" y="574546"/>
                  </a:lnTo>
                  <a:lnTo>
                    <a:pt x="26230" y="522485"/>
                  </a:lnTo>
                  <a:lnTo>
                    <a:pt x="40301" y="479965"/>
                  </a:lnTo>
                  <a:lnTo>
                    <a:pt x="60265" y="431135"/>
                  </a:lnTo>
                  <a:lnTo>
                    <a:pt x="79665" y="391470"/>
                  </a:lnTo>
                  <a:lnTo>
                    <a:pt x="105670" y="346170"/>
                  </a:lnTo>
                  <a:lnTo>
                    <a:pt x="133701" y="302899"/>
                  </a:lnTo>
                  <a:lnTo>
                    <a:pt x="159331" y="267290"/>
                  </a:lnTo>
                  <a:lnTo>
                    <a:pt x="193404" y="227625"/>
                  </a:lnTo>
                  <a:lnTo>
                    <a:pt x="223949" y="197951"/>
                  </a:lnTo>
                  <a:lnTo>
                    <a:pt x="249166" y="174662"/>
                  </a:lnTo>
                  <a:lnTo>
                    <a:pt x="299645" y="134357"/>
                  </a:lnTo>
                  <a:lnTo>
                    <a:pt x="339663" y="107697"/>
                  </a:lnTo>
                  <a:lnTo>
                    <a:pt x="381670" y="83633"/>
                  </a:lnTo>
                  <a:lnTo>
                    <a:pt x="425506" y="62310"/>
                  </a:lnTo>
                  <a:lnTo>
                    <a:pt x="471014" y="43872"/>
                  </a:lnTo>
                  <a:lnTo>
                    <a:pt x="518035" y="28462"/>
                  </a:lnTo>
                  <a:lnTo>
                    <a:pt x="566411" y="16226"/>
                  </a:lnTo>
                  <a:lnTo>
                    <a:pt x="615982" y="7307"/>
                  </a:lnTo>
                  <a:lnTo>
                    <a:pt x="666591" y="1850"/>
                  </a:lnTo>
                  <a:lnTo>
                    <a:pt x="718076" y="0"/>
                  </a:lnTo>
                  <a:lnTo>
                    <a:pt x="4133165" y="0"/>
                  </a:lnTo>
                  <a:lnTo>
                    <a:pt x="4184585" y="1786"/>
                  </a:lnTo>
                  <a:lnTo>
                    <a:pt x="4235029" y="7077"/>
                  </a:lnTo>
                  <a:lnTo>
                    <a:pt x="4284377" y="15772"/>
                  </a:lnTo>
                  <a:lnTo>
                    <a:pt x="4332514" y="27770"/>
                  </a:lnTo>
                  <a:lnTo>
                    <a:pt x="4379327" y="42970"/>
                  </a:lnTo>
                  <a:lnTo>
                    <a:pt x="4391991" y="48079"/>
                  </a:lnTo>
                  <a:lnTo>
                    <a:pt x="718080" y="48079"/>
                  </a:lnTo>
                  <a:lnTo>
                    <a:pt x="670253" y="49764"/>
                  </a:lnTo>
                  <a:lnTo>
                    <a:pt x="623329" y="54745"/>
                  </a:lnTo>
                  <a:lnTo>
                    <a:pt x="577423" y="62909"/>
                  </a:lnTo>
                  <a:lnTo>
                    <a:pt x="532648" y="74143"/>
                  </a:lnTo>
                  <a:lnTo>
                    <a:pt x="489118" y="88336"/>
                  </a:lnTo>
                  <a:lnTo>
                    <a:pt x="446946" y="105373"/>
                  </a:lnTo>
                  <a:lnTo>
                    <a:pt x="406246" y="125143"/>
                  </a:lnTo>
                  <a:lnTo>
                    <a:pt x="367132" y="147533"/>
                  </a:lnTo>
                  <a:lnTo>
                    <a:pt x="329718" y="172430"/>
                  </a:lnTo>
                  <a:lnTo>
                    <a:pt x="294117" y="199722"/>
                  </a:lnTo>
                  <a:lnTo>
                    <a:pt x="260442" y="229295"/>
                  </a:lnTo>
                  <a:lnTo>
                    <a:pt x="228808" y="261039"/>
                  </a:lnTo>
                  <a:lnTo>
                    <a:pt x="199329" y="294839"/>
                  </a:lnTo>
                  <a:lnTo>
                    <a:pt x="172117" y="330583"/>
                  </a:lnTo>
                  <a:lnTo>
                    <a:pt x="147288" y="368159"/>
                  </a:lnTo>
                  <a:lnTo>
                    <a:pt x="124953" y="407454"/>
                  </a:lnTo>
                  <a:lnTo>
                    <a:pt x="105228" y="448355"/>
                  </a:lnTo>
                  <a:lnTo>
                    <a:pt x="88225" y="490750"/>
                  </a:lnTo>
                  <a:lnTo>
                    <a:pt x="74059" y="534526"/>
                  </a:lnTo>
                  <a:lnTo>
                    <a:pt x="62843" y="579570"/>
                  </a:lnTo>
                  <a:lnTo>
                    <a:pt x="54690" y="625770"/>
                  </a:lnTo>
                  <a:lnTo>
                    <a:pt x="49716" y="673014"/>
                  </a:lnTo>
                  <a:lnTo>
                    <a:pt x="48116" y="718784"/>
                  </a:lnTo>
                  <a:lnTo>
                    <a:pt x="48032" y="8756076"/>
                  </a:lnTo>
                  <a:close/>
                </a:path>
                <a:path w="4848859" h="8756650">
                  <a:moveTo>
                    <a:pt x="4848840" y="8756076"/>
                  </a:moveTo>
                  <a:lnTo>
                    <a:pt x="4800809" y="8756076"/>
                  </a:lnTo>
                  <a:lnTo>
                    <a:pt x="4800809" y="718784"/>
                  </a:lnTo>
                  <a:lnTo>
                    <a:pt x="4799125" y="670910"/>
                  </a:lnTo>
                  <a:lnTo>
                    <a:pt x="4794151" y="623941"/>
                  </a:lnTo>
                  <a:lnTo>
                    <a:pt x="4785998" y="577989"/>
                  </a:lnTo>
                  <a:lnTo>
                    <a:pt x="4774782" y="533170"/>
                  </a:lnTo>
                  <a:lnTo>
                    <a:pt x="4760616" y="489597"/>
                  </a:lnTo>
                  <a:lnTo>
                    <a:pt x="4743613" y="447384"/>
                  </a:lnTo>
                  <a:lnTo>
                    <a:pt x="4723888" y="406644"/>
                  </a:lnTo>
                  <a:lnTo>
                    <a:pt x="4701553" y="367492"/>
                  </a:lnTo>
                  <a:lnTo>
                    <a:pt x="4676723" y="330041"/>
                  </a:lnTo>
                  <a:lnTo>
                    <a:pt x="4649512" y="294405"/>
                  </a:lnTo>
                  <a:lnTo>
                    <a:pt x="4620032" y="260697"/>
                  </a:lnTo>
                  <a:lnTo>
                    <a:pt x="4588399" y="229032"/>
                  </a:lnTo>
                  <a:lnTo>
                    <a:pt x="4554724" y="199524"/>
                  </a:lnTo>
                  <a:lnTo>
                    <a:pt x="4519123" y="172286"/>
                  </a:lnTo>
                  <a:lnTo>
                    <a:pt x="4481708" y="147432"/>
                  </a:lnTo>
                  <a:lnTo>
                    <a:pt x="4442594" y="125075"/>
                  </a:lnTo>
                  <a:lnTo>
                    <a:pt x="4401895" y="105330"/>
                  </a:lnTo>
                  <a:lnTo>
                    <a:pt x="4359723" y="88311"/>
                  </a:lnTo>
                  <a:lnTo>
                    <a:pt x="4316192" y="74131"/>
                  </a:lnTo>
                  <a:lnTo>
                    <a:pt x="4271417" y="62904"/>
                  </a:lnTo>
                  <a:lnTo>
                    <a:pt x="4225511" y="54743"/>
                  </a:lnTo>
                  <a:lnTo>
                    <a:pt x="4178588" y="49764"/>
                  </a:lnTo>
                  <a:lnTo>
                    <a:pt x="4130761" y="48079"/>
                  </a:lnTo>
                  <a:lnTo>
                    <a:pt x="4391991" y="48079"/>
                  </a:lnTo>
                  <a:lnTo>
                    <a:pt x="4468513" y="82573"/>
                  </a:lnTo>
                  <a:lnTo>
                    <a:pt x="4510656" y="106774"/>
                  </a:lnTo>
                  <a:lnTo>
                    <a:pt x="4551013" y="133773"/>
                  </a:lnTo>
                  <a:lnTo>
                    <a:pt x="4589467" y="163469"/>
                  </a:lnTo>
                  <a:lnTo>
                    <a:pt x="4627293" y="196936"/>
                  </a:lnTo>
                  <a:lnTo>
                    <a:pt x="4657500" y="228639"/>
                  </a:lnTo>
                  <a:lnTo>
                    <a:pt x="4690898" y="267628"/>
                  </a:lnTo>
                  <a:lnTo>
                    <a:pt x="4717540" y="302899"/>
                  </a:lnTo>
                  <a:lnTo>
                    <a:pt x="4745572" y="346170"/>
                  </a:lnTo>
                  <a:lnTo>
                    <a:pt x="4771577" y="390455"/>
                  </a:lnTo>
                  <a:lnTo>
                    <a:pt x="4789926" y="430121"/>
                  </a:lnTo>
                  <a:lnTo>
                    <a:pt x="4809590" y="479627"/>
                  </a:lnTo>
                  <a:lnTo>
                    <a:pt x="4822611" y="522485"/>
                  </a:lnTo>
                  <a:lnTo>
                    <a:pt x="4834431" y="574546"/>
                  </a:lnTo>
                  <a:lnTo>
                    <a:pt x="4845239" y="644862"/>
                  </a:lnTo>
                  <a:lnTo>
                    <a:pt x="4848841" y="718784"/>
                  </a:lnTo>
                  <a:lnTo>
                    <a:pt x="4848840" y="2242895"/>
                  </a:lnTo>
                  <a:lnTo>
                    <a:pt x="4848840" y="8756076"/>
                  </a:lnTo>
                  <a:close/>
                </a:path>
                <a:path w="4848859" h="8756650">
                  <a:moveTo>
                    <a:pt x="4848841" y="2242896"/>
                  </a:moveTo>
                  <a:close/>
                </a:path>
              </a:pathLst>
            </a:custGeom>
            <a:solidFill>
              <a:srgbClr val="373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8418" y="845373"/>
              <a:ext cx="1310591" cy="100000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40575" y="3875767"/>
              <a:ext cx="2266949" cy="226694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08594" y="5863316"/>
              <a:ext cx="2886074" cy="288607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0501" y="8252107"/>
              <a:ext cx="1638763" cy="100002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38224" y="5435396"/>
              <a:ext cx="4000499" cy="4000499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3868025" y="2525405"/>
            <a:ext cx="5551170" cy="934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950" b="1" spc="-80" dirty="0">
                <a:latin typeface="Verdana"/>
                <a:cs typeface="Verdana"/>
              </a:rPr>
              <a:t>Future</a:t>
            </a:r>
            <a:r>
              <a:rPr sz="5950" b="1" spc="-325" dirty="0">
                <a:latin typeface="Verdana"/>
                <a:cs typeface="Verdana"/>
              </a:rPr>
              <a:t> </a:t>
            </a:r>
            <a:r>
              <a:rPr sz="5950" b="1" spc="-45" dirty="0">
                <a:latin typeface="Verdana"/>
                <a:cs typeface="Verdana"/>
              </a:rPr>
              <a:t>works</a:t>
            </a:r>
            <a:endParaRPr sz="595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01685" y="4691940"/>
            <a:ext cx="623570" cy="5911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00" b="1" spc="335" dirty="0">
                <a:solidFill>
                  <a:srgbClr val="09A307"/>
                </a:solidFill>
                <a:latin typeface="Arial"/>
                <a:cs typeface="Arial"/>
              </a:rPr>
              <a:t>0</a:t>
            </a:r>
            <a:r>
              <a:rPr sz="3700" b="1" spc="-720" dirty="0">
                <a:solidFill>
                  <a:srgbClr val="09A307"/>
                </a:solidFill>
                <a:latin typeface="Arial"/>
                <a:cs typeface="Arial"/>
              </a:rPr>
              <a:t>1</a:t>
            </a:r>
            <a:r>
              <a:rPr sz="3700" b="1" spc="-65" dirty="0">
                <a:solidFill>
                  <a:srgbClr val="09A307"/>
                </a:solidFill>
                <a:latin typeface="Arial"/>
                <a:cs typeface="Arial"/>
              </a:rPr>
              <a:t>.</a:t>
            </a:r>
            <a:endParaRPr sz="37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8673" y="7272739"/>
            <a:ext cx="723265" cy="5911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00" b="1" spc="335" dirty="0">
                <a:solidFill>
                  <a:srgbClr val="09A307"/>
                </a:solidFill>
                <a:latin typeface="Arial"/>
                <a:cs typeface="Arial"/>
              </a:rPr>
              <a:t>0</a:t>
            </a:r>
            <a:r>
              <a:rPr sz="3700" b="1" spc="65" dirty="0">
                <a:solidFill>
                  <a:srgbClr val="09A307"/>
                </a:solidFill>
                <a:latin typeface="Arial"/>
                <a:cs typeface="Arial"/>
              </a:rPr>
              <a:t>2</a:t>
            </a:r>
            <a:r>
              <a:rPr sz="3700" b="1" spc="-65" dirty="0">
                <a:solidFill>
                  <a:srgbClr val="09A307"/>
                </a:solidFill>
                <a:latin typeface="Arial"/>
                <a:cs typeface="Arial"/>
              </a:rPr>
              <a:t>.</a:t>
            </a:r>
            <a:endParaRPr sz="37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941682" y="7272739"/>
            <a:ext cx="735330" cy="5911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00" b="1" spc="335" dirty="0">
                <a:solidFill>
                  <a:srgbClr val="09A307"/>
                </a:solidFill>
                <a:latin typeface="Arial"/>
                <a:cs typeface="Arial"/>
              </a:rPr>
              <a:t>0</a:t>
            </a:r>
            <a:r>
              <a:rPr sz="3700" b="1" spc="160" dirty="0">
                <a:solidFill>
                  <a:srgbClr val="09A307"/>
                </a:solidFill>
                <a:latin typeface="Arial"/>
                <a:cs typeface="Arial"/>
              </a:rPr>
              <a:t>3</a:t>
            </a:r>
            <a:r>
              <a:rPr sz="3700" b="1" spc="-65" dirty="0">
                <a:solidFill>
                  <a:srgbClr val="09A307"/>
                </a:solidFill>
                <a:latin typeface="Arial"/>
                <a:cs typeface="Arial"/>
              </a:rPr>
              <a:t>.</a:t>
            </a:r>
            <a:endParaRPr sz="370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46" y="189"/>
            <a:ext cx="3514725" cy="3705225"/>
            <a:chOff x="-446" y="189"/>
            <a:chExt cx="3514725" cy="3705225"/>
          </a:xfrm>
        </p:grpSpPr>
        <p:sp>
          <p:nvSpPr>
            <p:cNvPr id="3" name="object 3"/>
            <p:cNvSpPr/>
            <p:nvPr/>
          </p:nvSpPr>
          <p:spPr>
            <a:xfrm>
              <a:off x="-446" y="189"/>
              <a:ext cx="3514725" cy="1495425"/>
            </a:xfrm>
            <a:custGeom>
              <a:avLst/>
              <a:gdLst/>
              <a:ahLst/>
              <a:cxnLst/>
              <a:rect l="l" t="t" r="r" b="b"/>
              <a:pathLst>
                <a:path w="3514725" h="1495425">
                  <a:moveTo>
                    <a:pt x="1636439" y="1495263"/>
                  </a:moveTo>
                  <a:lnTo>
                    <a:pt x="1681228" y="1495263"/>
                  </a:lnTo>
                  <a:lnTo>
                    <a:pt x="1725973" y="1493069"/>
                  </a:lnTo>
                  <a:lnTo>
                    <a:pt x="1770582" y="1488683"/>
                  </a:lnTo>
                  <a:lnTo>
                    <a:pt x="1814967" y="1482103"/>
                  </a:lnTo>
                  <a:lnTo>
                    <a:pt x="1859037" y="1473330"/>
                  </a:lnTo>
                  <a:lnTo>
                    <a:pt x="1902702" y="1462364"/>
                  </a:lnTo>
                  <a:lnTo>
                    <a:pt x="1945872" y="1449205"/>
                  </a:lnTo>
                  <a:lnTo>
                    <a:pt x="1988457" y="1433852"/>
                  </a:lnTo>
                  <a:lnTo>
                    <a:pt x="2030366" y="1416306"/>
                  </a:lnTo>
                  <a:lnTo>
                    <a:pt x="2071511" y="1396567"/>
                  </a:lnTo>
                  <a:lnTo>
                    <a:pt x="2111800" y="1374635"/>
                  </a:lnTo>
                  <a:lnTo>
                    <a:pt x="2151144" y="1350509"/>
                  </a:lnTo>
                  <a:lnTo>
                    <a:pt x="2189452" y="1324190"/>
                  </a:lnTo>
                  <a:lnTo>
                    <a:pt x="2226635" y="1295678"/>
                  </a:lnTo>
                  <a:lnTo>
                    <a:pt x="2262602" y="1264973"/>
                  </a:lnTo>
                  <a:lnTo>
                    <a:pt x="2297264" y="1232074"/>
                  </a:lnTo>
                  <a:lnTo>
                    <a:pt x="3427524" y="101277"/>
                  </a:lnTo>
                  <a:lnTo>
                    <a:pt x="3473004" y="52259"/>
                  </a:lnTo>
                  <a:lnTo>
                    <a:pt x="3514724" y="0"/>
                  </a:lnTo>
                  <a:lnTo>
                    <a:pt x="0" y="0"/>
                  </a:lnTo>
                  <a:lnTo>
                    <a:pt x="0" y="211104"/>
                  </a:lnTo>
                  <a:lnTo>
                    <a:pt x="1020484" y="1232074"/>
                  </a:lnTo>
                  <a:lnTo>
                    <a:pt x="1055136" y="1264973"/>
                  </a:lnTo>
                  <a:lnTo>
                    <a:pt x="1091094" y="1295678"/>
                  </a:lnTo>
                  <a:lnTo>
                    <a:pt x="1128268" y="1324190"/>
                  </a:lnTo>
                  <a:lnTo>
                    <a:pt x="1166568" y="1350509"/>
                  </a:lnTo>
                  <a:lnTo>
                    <a:pt x="1205905" y="1374635"/>
                  </a:lnTo>
                  <a:lnTo>
                    <a:pt x="1246187" y="1396567"/>
                  </a:lnTo>
                  <a:lnTo>
                    <a:pt x="1287326" y="1416306"/>
                  </a:lnTo>
                  <a:lnTo>
                    <a:pt x="1329230" y="1433852"/>
                  </a:lnTo>
                  <a:lnTo>
                    <a:pt x="1371810" y="1449205"/>
                  </a:lnTo>
                  <a:lnTo>
                    <a:pt x="1414976" y="1462364"/>
                  </a:lnTo>
                  <a:lnTo>
                    <a:pt x="1458638" y="1473330"/>
                  </a:lnTo>
                  <a:lnTo>
                    <a:pt x="1502705" y="1482103"/>
                  </a:lnTo>
                  <a:lnTo>
                    <a:pt x="1547088" y="1488683"/>
                  </a:lnTo>
                  <a:lnTo>
                    <a:pt x="1591696" y="1493069"/>
                  </a:lnTo>
                  <a:lnTo>
                    <a:pt x="1636439" y="14952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446" y="544695"/>
              <a:ext cx="1204595" cy="3160395"/>
            </a:xfrm>
            <a:custGeom>
              <a:avLst/>
              <a:gdLst/>
              <a:ahLst/>
              <a:cxnLst/>
              <a:rect l="l" t="t" r="r" b="b"/>
              <a:pathLst>
                <a:path w="1204595" h="3160395">
                  <a:moveTo>
                    <a:pt x="0" y="3160340"/>
                  </a:moveTo>
                  <a:lnTo>
                    <a:pt x="941010" y="2218881"/>
                  </a:lnTo>
                  <a:lnTo>
                    <a:pt x="973893" y="2184210"/>
                  </a:lnTo>
                  <a:lnTo>
                    <a:pt x="1004584" y="2148232"/>
                  </a:lnTo>
                  <a:lnTo>
                    <a:pt x="1033082" y="2111037"/>
                  </a:lnTo>
                  <a:lnTo>
                    <a:pt x="1059388" y="2072717"/>
                  </a:lnTo>
                  <a:lnTo>
                    <a:pt x="1083503" y="2033360"/>
                  </a:lnTo>
                  <a:lnTo>
                    <a:pt x="1105424" y="1993057"/>
                  </a:lnTo>
                  <a:lnTo>
                    <a:pt x="1125154" y="1951897"/>
                  </a:lnTo>
                  <a:lnTo>
                    <a:pt x="1142692" y="1909972"/>
                  </a:lnTo>
                  <a:lnTo>
                    <a:pt x="1158037" y="1867371"/>
                  </a:lnTo>
                  <a:lnTo>
                    <a:pt x="1171190" y="1824184"/>
                  </a:lnTo>
                  <a:lnTo>
                    <a:pt x="1182151" y="1780502"/>
                  </a:lnTo>
                  <a:lnTo>
                    <a:pt x="1190920" y="1736413"/>
                  </a:lnTo>
                  <a:lnTo>
                    <a:pt x="1197497" y="1692009"/>
                  </a:lnTo>
                  <a:lnTo>
                    <a:pt x="1201881" y="1647380"/>
                  </a:lnTo>
                  <a:lnTo>
                    <a:pt x="1204073" y="1602615"/>
                  </a:lnTo>
                  <a:lnTo>
                    <a:pt x="1204073" y="1557804"/>
                  </a:lnTo>
                  <a:lnTo>
                    <a:pt x="1201881" y="1513039"/>
                  </a:lnTo>
                  <a:lnTo>
                    <a:pt x="1197497" y="1468408"/>
                  </a:lnTo>
                  <a:lnTo>
                    <a:pt x="1190920" y="1424002"/>
                  </a:lnTo>
                  <a:lnTo>
                    <a:pt x="1182151" y="1379911"/>
                  </a:lnTo>
                  <a:lnTo>
                    <a:pt x="1171190" y="1336225"/>
                  </a:lnTo>
                  <a:lnTo>
                    <a:pt x="1158037" y="1293034"/>
                  </a:lnTo>
                  <a:lnTo>
                    <a:pt x="1142692" y="1250428"/>
                  </a:lnTo>
                  <a:lnTo>
                    <a:pt x="1125154" y="1208498"/>
                  </a:lnTo>
                  <a:lnTo>
                    <a:pt x="1105424" y="1167332"/>
                  </a:lnTo>
                  <a:lnTo>
                    <a:pt x="1083503" y="1127023"/>
                  </a:lnTo>
                  <a:lnTo>
                    <a:pt x="1059388" y="1087658"/>
                  </a:lnTo>
                  <a:lnTo>
                    <a:pt x="1033082" y="1049330"/>
                  </a:lnTo>
                  <a:lnTo>
                    <a:pt x="1004584" y="1012127"/>
                  </a:lnTo>
                  <a:lnTo>
                    <a:pt x="973893" y="976139"/>
                  </a:lnTo>
                  <a:lnTo>
                    <a:pt x="941010" y="941458"/>
                  </a:lnTo>
                  <a:lnTo>
                    <a:pt x="0" y="0"/>
                  </a:lnTo>
                  <a:lnTo>
                    <a:pt x="0" y="3160340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0" y="190500"/>
            <a:ext cx="18288000" cy="10096500"/>
            <a:chOff x="0" y="190500"/>
            <a:chExt cx="18288000" cy="10096500"/>
          </a:xfrm>
        </p:grpSpPr>
        <p:sp>
          <p:nvSpPr>
            <p:cNvPr id="6" name="object 6"/>
            <p:cNvSpPr/>
            <p:nvPr/>
          </p:nvSpPr>
          <p:spPr>
            <a:xfrm>
              <a:off x="14192065" y="8545177"/>
              <a:ext cx="4095750" cy="1741805"/>
            </a:xfrm>
            <a:custGeom>
              <a:avLst/>
              <a:gdLst/>
              <a:ahLst/>
              <a:cxnLst/>
              <a:rect l="l" t="t" r="r" b="b"/>
              <a:pathLst>
                <a:path w="4095750" h="1741804">
                  <a:moveTo>
                    <a:pt x="2162690" y="0"/>
                  </a:moveTo>
                  <a:lnTo>
                    <a:pt x="2117753" y="946"/>
                  </a:lnTo>
                  <a:lnTo>
                    <a:pt x="2072883" y="3787"/>
                  </a:lnTo>
                  <a:lnTo>
                    <a:pt x="2028147" y="8522"/>
                  </a:lnTo>
                  <a:lnTo>
                    <a:pt x="1983611" y="15150"/>
                  </a:lnTo>
                  <a:lnTo>
                    <a:pt x="1939343" y="23673"/>
                  </a:lnTo>
                  <a:lnTo>
                    <a:pt x="1895410" y="34089"/>
                  </a:lnTo>
                  <a:lnTo>
                    <a:pt x="1851879" y="46399"/>
                  </a:lnTo>
                  <a:lnTo>
                    <a:pt x="1808816" y="60603"/>
                  </a:lnTo>
                  <a:lnTo>
                    <a:pt x="1766290" y="76701"/>
                  </a:lnTo>
                  <a:lnTo>
                    <a:pt x="1724366" y="94693"/>
                  </a:lnTo>
                  <a:lnTo>
                    <a:pt x="1683112" y="114579"/>
                  </a:lnTo>
                  <a:lnTo>
                    <a:pt x="1642595" y="136358"/>
                  </a:lnTo>
                  <a:lnTo>
                    <a:pt x="1602882" y="160032"/>
                  </a:lnTo>
                  <a:lnTo>
                    <a:pt x="1564040" y="185599"/>
                  </a:lnTo>
                  <a:lnTo>
                    <a:pt x="1526135" y="213060"/>
                  </a:lnTo>
                  <a:lnTo>
                    <a:pt x="1489236" y="242415"/>
                  </a:lnTo>
                  <a:lnTo>
                    <a:pt x="1453408" y="273664"/>
                  </a:lnTo>
                  <a:lnTo>
                    <a:pt x="1418720" y="306807"/>
                  </a:lnTo>
                  <a:lnTo>
                    <a:pt x="101615" y="1623641"/>
                  </a:lnTo>
                  <a:lnTo>
                    <a:pt x="74568" y="1651711"/>
                  </a:lnTo>
                  <a:lnTo>
                    <a:pt x="48616" y="1680724"/>
                  </a:lnTo>
                  <a:lnTo>
                    <a:pt x="23760" y="1710680"/>
                  </a:lnTo>
                  <a:lnTo>
                    <a:pt x="0" y="1741581"/>
                  </a:lnTo>
                  <a:lnTo>
                    <a:pt x="4095749" y="1741581"/>
                  </a:lnTo>
                  <a:lnTo>
                    <a:pt x="4095749" y="1495745"/>
                  </a:lnTo>
                  <a:lnTo>
                    <a:pt x="2906567" y="306807"/>
                  </a:lnTo>
                  <a:lnTo>
                    <a:pt x="2871889" y="273664"/>
                  </a:lnTo>
                  <a:lnTo>
                    <a:pt x="2836071" y="242415"/>
                  </a:lnTo>
                  <a:lnTo>
                    <a:pt x="2799180" y="213060"/>
                  </a:lnTo>
                  <a:lnTo>
                    <a:pt x="2761284" y="185599"/>
                  </a:lnTo>
                  <a:lnTo>
                    <a:pt x="2722450" y="160032"/>
                  </a:lnTo>
                  <a:lnTo>
                    <a:pt x="2682744" y="136358"/>
                  </a:lnTo>
                  <a:lnTo>
                    <a:pt x="2642233" y="114579"/>
                  </a:lnTo>
                  <a:lnTo>
                    <a:pt x="2600985" y="94693"/>
                  </a:lnTo>
                  <a:lnTo>
                    <a:pt x="2559067" y="76701"/>
                  </a:lnTo>
                  <a:lnTo>
                    <a:pt x="2516545" y="60603"/>
                  </a:lnTo>
                  <a:lnTo>
                    <a:pt x="2473487" y="46399"/>
                  </a:lnTo>
                  <a:lnTo>
                    <a:pt x="2429960" y="34089"/>
                  </a:lnTo>
                  <a:lnTo>
                    <a:pt x="2386030" y="23673"/>
                  </a:lnTo>
                  <a:lnTo>
                    <a:pt x="2341765" y="15150"/>
                  </a:lnTo>
                  <a:lnTo>
                    <a:pt x="2297231" y="8522"/>
                  </a:lnTo>
                  <a:lnTo>
                    <a:pt x="2252496" y="3787"/>
                  </a:lnTo>
                  <a:lnTo>
                    <a:pt x="2207627" y="946"/>
                  </a:lnTo>
                  <a:lnTo>
                    <a:pt x="216269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884375" y="5972397"/>
              <a:ext cx="1403985" cy="3680460"/>
            </a:xfrm>
            <a:custGeom>
              <a:avLst/>
              <a:gdLst/>
              <a:ahLst/>
              <a:cxnLst/>
              <a:rect l="l" t="t" r="r" b="b"/>
              <a:pathLst>
                <a:path w="1403984" h="3680459">
                  <a:moveTo>
                    <a:pt x="1403440" y="0"/>
                  </a:moveTo>
                  <a:lnTo>
                    <a:pt x="306870" y="1096345"/>
                  </a:lnTo>
                  <a:lnTo>
                    <a:pt x="273720" y="1131020"/>
                  </a:lnTo>
                  <a:lnTo>
                    <a:pt x="242465" y="1166833"/>
                  </a:lnTo>
                  <a:lnTo>
                    <a:pt x="213104" y="1203719"/>
                  </a:lnTo>
                  <a:lnTo>
                    <a:pt x="185637" y="1241609"/>
                  </a:lnTo>
                  <a:lnTo>
                    <a:pt x="160064" y="1280438"/>
                  </a:lnTo>
                  <a:lnTo>
                    <a:pt x="136386" y="1320137"/>
                  </a:lnTo>
                  <a:lnTo>
                    <a:pt x="114602" y="1360641"/>
                  </a:lnTo>
                  <a:lnTo>
                    <a:pt x="94712" y="1401881"/>
                  </a:lnTo>
                  <a:lnTo>
                    <a:pt x="76717" y="1443792"/>
                  </a:lnTo>
                  <a:lnTo>
                    <a:pt x="60616" y="1486306"/>
                  </a:lnTo>
                  <a:lnTo>
                    <a:pt x="46409" y="1529356"/>
                  </a:lnTo>
                  <a:lnTo>
                    <a:pt x="34096" y="1572875"/>
                  </a:lnTo>
                  <a:lnTo>
                    <a:pt x="23678" y="1616796"/>
                  </a:lnTo>
                  <a:lnTo>
                    <a:pt x="15154" y="1661052"/>
                  </a:lnTo>
                  <a:lnTo>
                    <a:pt x="8524" y="1705577"/>
                  </a:lnTo>
                  <a:lnTo>
                    <a:pt x="3788" y="1750303"/>
                  </a:lnTo>
                  <a:lnTo>
                    <a:pt x="947" y="1795163"/>
                  </a:lnTo>
                  <a:lnTo>
                    <a:pt x="0" y="1840090"/>
                  </a:lnTo>
                  <a:lnTo>
                    <a:pt x="947" y="1885018"/>
                  </a:lnTo>
                  <a:lnTo>
                    <a:pt x="3788" y="1929879"/>
                  </a:lnTo>
                  <a:lnTo>
                    <a:pt x="8524" y="1974606"/>
                  </a:lnTo>
                  <a:lnTo>
                    <a:pt x="15154" y="2019133"/>
                  </a:lnTo>
                  <a:lnTo>
                    <a:pt x="23678" y="2063392"/>
                  </a:lnTo>
                  <a:lnTo>
                    <a:pt x="34096" y="2107316"/>
                  </a:lnTo>
                  <a:lnTo>
                    <a:pt x="46409" y="2150839"/>
                  </a:lnTo>
                  <a:lnTo>
                    <a:pt x="60616" y="2193893"/>
                  </a:lnTo>
                  <a:lnTo>
                    <a:pt x="76717" y="2236412"/>
                  </a:lnTo>
                  <a:lnTo>
                    <a:pt x="94712" y="2278328"/>
                  </a:lnTo>
                  <a:lnTo>
                    <a:pt x="114602" y="2319575"/>
                  </a:lnTo>
                  <a:lnTo>
                    <a:pt x="136386" y="2360085"/>
                  </a:lnTo>
                  <a:lnTo>
                    <a:pt x="160064" y="2399792"/>
                  </a:lnTo>
                  <a:lnTo>
                    <a:pt x="185637" y="2438628"/>
                  </a:lnTo>
                  <a:lnTo>
                    <a:pt x="213104" y="2476527"/>
                  </a:lnTo>
                  <a:lnTo>
                    <a:pt x="242465" y="2513421"/>
                  </a:lnTo>
                  <a:lnTo>
                    <a:pt x="273720" y="2549244"/>
                  </a:lnTo>
                  <a:lnTo>
                    <a:pt x="306870" y="2583929"/>
                  </a:lnTo>
                  <a:lnTo>
                    <a:pt x="1403440" y="3680274"/>
                  </a:lnTo>
                  <a:lnTo>
                    <a:pt x="1403440" y="0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90500"/>
              <a:ext cx="18287999" cy="100964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743334" y="263"/>
            <a:ext cx="4543425" cy="4791075"/>
            <a:chOff x="13743334" y="263"/>
            <a:chExt cx="4543425" cy="4791075"/>
          </a:xfrm>
        </p:grpSpPr>
        <p:sp>
          <p:nvSpPr>
            <p:cNvPr id="3" name="object 3"/>
            <p:cNvSpPr/>
            <p:nvPr/>
          </p:nvSpPr>
          <p:spPr>
            <a:xfrm>
              <a:off x="13743334" y="263"/>
              <a:ext cx="4543425" cy="1934210"/>
            </a:xfrm>
            <a:custGeom>
              <a:avLst/>
              <a:gdLst/>
              <a:ahLst/>
              <a:cxnLst/>
              <a:rect l="l" t="t" r="r" b="b"/>
              <a:pathLst>
                <a:path w="4543425" h="1934210">
                  <a:moveTo>
                    <a:pt x="2399077" y="1933803"/>
                  </a:moveTo>
                  <a:lnTo>
                    <a:pt x="2354212" y="1932951"/>
                  </a:lnTo>
                  <a:lnTo>
                    <a:pt x="2309400" y="1930396"/>
                  </a:lnTo>
                  <a:lnTo>
                    <a:pt x="2264696" y="1926138"/>
                  </a:lnTo>
                  <a:lnTo>
                    <a:pt x="2220155" y="1920176"/>
                  </a:lnTo>
                  <a:lnTo>
                    <a:pt x="2175830" y="1912511"/>
                  </a:lnTo>
                  <a:lnTo>
                    <a:pt x="2131775" y="1903143"/>
                  </a:lnTo>
                  <a:lnTo>
                    <a:pt x="2088046" y="1892071"/>
                  </a:lnTo>
                  <a:lnTo>
                    <a:pt x="2044696" y="1879296"/>
                  </a:lnTo>
                  <a:lnTo>
                    <a:pt x="2001779" y="1864817"/>
                  </a:lnTo>
                  <a:lnTo>
                    <a:pt x="1959350" y="1848636"/>
                  </a:lnTo>
                  <a:lnTo>
                    <a:pt x="1917462" y="1830750"/>
                  </a:lnTo>
                  <a:lnTo>
                    <a:pt x="1876170" y="1811162"/>
                  </a:lnTo>
                  <a:lnTo>
                    <a:pt x="1835528" y="1789870"/>
                  </a:lnTo>
                  <a:lnTo>
                    <a:pt x="1795590" y="1766875"/>
                  </a:lnTo>
                  <a:lnTo>
                    <a:pt x="1756411" y="1742176"/>
                  </a:lnTo>
                  <a:lnTo>
                    <a:pt x="1718045" y="1715774"/>
                  </a:lnTo>
                  <a:lnTo>
                    <a:pt x="1680545" y="1687669"/>
                  </a:lnTo>
                  <a:lnTo>
                    <a:pt x="1643967" y="1657860"/>
                  </a:lnTo>
                  <a:lnTo>
                    <a:pt x="1608363" y="1626348"/>
                  </a:lnTo>
                  <a:lnTo>
                    <a:pt x="1573789" y="1593133"/>
                  </a:lnTo>
                  <a:lnTo>
                    <a:pt x="112722" y="130957"/>
                  </a:lnTo>
                  <a:lnTo>
                    <a:pt x="82718" y="99789"/>
                  </a:lnTo>
                  <a:lnTo>
                    <a:pt x="53930" y="67573"/>
                  </a:lnTo>
                  <a:lnTo>
                    <a:pt x="26357" y="34310"/>
                  </a:lnTo>
                  <a:lnTo>
                    <a:pt x="0" y="0"/>
                  </a:lnTo>
                  <a:lnTo>
                    <a:pt x="4543425" y="0"/>
                  </a:lnTo>
                  <a:lnTo>
                    <a:pt x="4543425" y="272969"/>
                  </a:lnTo>
                  <a:lnTo>
                    <a:pt x="3224262" y="1593133"/>
                  </a:lnTo>
                  <a:lnTo>
                    <a:pt x="3189698" y="1626348"/>
                  </a:lnTo>
                  <a:lnTo>
                    <a:pt x="3154104" y="1657860"/>
                  </a:lnTo>
                  <a:lnTo>
                    <a:pt x="3117535" y="1687669"/>
                  </a:lnTo>
                  <a:lnTo>
                    <a:pt x="3080044" y="1715774"/>
                  </a:lnTo>
                  <a:lnTo>
                    <a:pt x="3041685" y="1742176"/>
                  </a:lnTo>
                  <a:lnTo>
                    <a:pt x="3002514" y="1766875"/>
                  </a:lnTo>
                  <a:lnTo>
                    <a:pt x="2962583" y="1789870"/>
                  </a:lnTo>
                  <a:lnTo>
                    <a:pt x="2921948" y="1811162"/>
                  </a:lnTo>
                  <a:lnTo>
                    <a:pt x="2880662" y="1830750"/>
                  </a:lnTo>
                  <a:lnTo>
                    <a:pt x="2838779" y="1848636"/>
                  </a:lnTo>
                  <a:lnTo>
                    <a:pt x="2796355" y="1864817"/>
                  </a:lnTo>
                  <a:lnTo>
                    <a:pt x="2753442" y="1879296"/>
                  </a:lnTo>
                  <a:lnTo>
                    <a:pt x="2710096" y="1892071"/>
                  </a:lnTo>
                  <a:lnTo>
                    <a:pt x="2666370" y="1903143"/>
                  </a:lnTo>
                  <a:lnTo>
                    <a:pt x="2622319" y="1912511"/>
                  </a:lnTo>
                  <a:lnTo>
                    <a:pt x="2577996" y="1920176"/>
                  </a:lnTo>
                  <a:lnTo>
                    <a:pt x="2533457" y="1926138"/>
                  </a:lnTo>
                  <a:lnTo>
                    <a:pt x="2488754" y="1930396"/>
                  </a:lnTo>
                  <a:lnTo>
                    <a:pt x="2443943" y="1932951"/>
                  </a:lnTo>
                  <a:lnTo>
                    <a:pt x="2399077" y="1933803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6729919" y="704336"/>
              <a:ext cx="1557020" cy="4086860"/>
            </a:xfrm>
            <a:custGeom>
              <a:avLst/>
              <a:gdLst/>
              <a:ahLst/>
              <a:cxnLst/>
              <a:rect l="l" t="t" r="r" b="b"/>
              <a:pathLst>
                <a:path w="1557019" h="4086860">
                  <a:moveTo>
                    <a:pt x="1556839" y="4086475"/>
                  </a:moveTo>
                  <a:lnTo>
                    <a:pt x="340411" y="2869123"/>
                  </a:lnTo>
                  <a:lnTo>
                    <a:pt x="307221" y="2834530"/>
                  </a:lnTo>
                  <a:lnTo>
                    <a:pt x="275733" y="2798906"/>
                  </a:lnTo>
                  <a:lnTo>
                    <a:pt x="245947" y="2762306"/>
                  </a:lnTo>
                  <a:lnTo>
                    <a:pt x="217863" y="2724784"/>
                  </a:lnTo>
                  <a:lnTo>
                    <a:pt x="191481" y="2686395"/>
                  </a:lnTo>
                  <a:lnTo>
                    <a:pt x="166801" y="2647191"/>
                  </a:lnTo>
                  <a:lnTo>
                    <a:pt x="143823" y="2607229"/>
                  </a:lnTo>
                  <a:lnTo>
                    <a:pt x="122548" y="2566561"/>
                  </a:lnTo>
                  <a:lnTo>
                    <a:pt x="102974" y="2525243"/>
                  </a:lnTo>
                  <a:lnTo>
                    <a:pt x="85102" y="2483328"/>
                  </a:lnTo>
                  <a:lnTo>
                    <a:pt x="68933" y="2440870"/>
                  </a:lnTo>
                  <a:lnTo>
                    <a:pt x="54465" y="2397925"/>
                  </a:lnTo>
                  <a:lnTo>
                    <a:pt x="41700" y="2354545"/>
                  </a:lnTo>
                  <a:lnTo>
                    <a:pt x="30637" y="2310785"/>
                  </a:lnTo>
                  <a:lnTo>
                    <a:pt x="21275" y="2266700"/>
                  </a:lnTo>
                  <a:lnTo>
                    <a:pt x="13616" y="2222344"/>
                  </a:lnTo>
                  <a:lnTo>
                    <a:pt x="7659" y="2177770"/>
                  </a:lnTo>
                  <a:lnTo>
                    <a:pt x="3404" y="2133034"/>
                  </a:lnTo>
                  <a:lnTo>
                    <a:pt x="851" y="2088189"/>
                  </a:lnTo>
                  <a:lnTo>
                    <a:pt x="0" y="2043289"/>
                  </a:lnTo>
                  <a:lnTo>
                    <a:pt x="851" y="1998389"/>
                  </a:lnTo>
                  <a:lnTo>
                    <a:pt x="3404" y="1953543"/>
                  </a:lnTo>
                  <a:lnTo>
                    <a:pt x="7659" y="1908806"/>
                  </a:lnTo>
                  <a:lnTo>
                    <a:pt x="13616" y="1864230"/>
                  </a:lnTo>
                  <a:lnTo>
                    <a:pt x="21275" y="1819871"/>
                  </a:lnTo>
                  <a:lnTo>
                    <a:pt x="30637" y="1775784"/>
                  </a:lnTo>
                  <a:lnTo>
                    <a:pt x="41700" y="1732021"/>
                  </a:lnTo>
                  <a:lnTo>
                    <a:pt x="54465" y="1688637"/>
                  </a:lnTo>
                  <a:lnTo>
                    <a:pt x="68933" y="1645687"/>
                  </a:lnTo>
                  <a:lnTo>
                    <a:pt x="85102" y="1603224"/>
                  </a:lnTo>
                  <a:lnTo>
                    <a:pt x="102974" y="1561304"/>
                  </a:lnTo>
                  <a:lnTo>
                    <a:pt x="122548" y="1519980"/>
                  </a:lnTo>
                  <a:lnTo>
                    <a:pt x="143823" y="1479306"/>
                  </a:lnTo>
                  <a:lnTo>
                    <a:pt x="166801" y="1439336"/>
                  </a:lnTo>
                  <a:lnTo>
                    <a:pt x="191481" y="1400125"/>
                  </a:lnTo>
                  <a:lnTo>
                    <a:pt x="217863" y="1361728"/>
                  </a:lnTo>
                  <a:lnTo>
                    <a:pt x="245947" y="1324197"/>
                  </a:lnTo>
                  <a:lnTo>
                    <a:pt x="275733" y="1287588"/>
                  </a:lnTo>
                  <a:lnTo>
                    <a:pt x="307221" y="1251955"/>
                  </a:lnTo>
                  <a:lnTo>
                    <a:pt x="340411" y="1217351"/>
                  </a:lnTo>
                  <a:lnTo>
                    <a:pt x="1556839" y="0"/>
                  </a:lnTo>
                  <a:lnTo>
                    <a:pt x="1556839" y="4086475"/>
                  </a:lnTo>
                  <a:close/>
                </a:path>
              </a:pathLst>
            </a:custGeom>
            <a:solidFill>
              <a:srgbClr val="8C8C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637" y="6000867"/>
            <a:ext cx="4067175" cy="4286250"/>
            <a:chOff x="1637" y="6000867"/>
            <a:chExt cx="4067175" cy="4286250"/>
          </a:xfrm>
        </p:grpSpPr>
        <p:sp>
          <p:nvSpPr>
            <p:cNvPr id="6" name="object 6"/>
            <p:cNvSpPr/>
            <p:nvPr/>
          </p:nvSpPr>
          <p:spPr>
            <a:xfrm>
              <a:off x="1637" y="8556630"/>
              <a:ext cx="4067175" cy="1730375"/>
            </a:xfrm>
            <a:custGeom>
              <a:avLst/>
              <a:gdLst/>
              <a:ahLst/>
              <a:cxnLst/>
              <a:rect l="l" t="t" r="r" b="b"/>
              <a:pathLst>
                <a:path w="4067175" h="1730375">
                  <a:moveTo>
                    <a:pt x="1919572" y="0"/>
                  </a:moveTo>
                  <a:lnTo>
                    <a:pt x="1964195" y="940"/>
                  </a:lnTo>
                  <a:lnTo>
                    <a:pt x="2008753" y="3762"/>
                  </a:lnTo>
                  <a:lnTo>
                    <a:pt x="2053177" y="8466"/>
                  </a:lnTo>
                  <a:lnTo>
                    <a:pt x="2097402" y="15050"/>
                  </a:lnTo>
                  <a:lnTo>
                    <a:pt x="2141361" y="23516"/>
                  </a:lnTo>
                  <a:lnTo>
                    <a:pt x="2184987" y="33864"/>
                  </a:lnTo>
                  <a:lnTo>
                    <a:pt x="2228215" y="46092"/>
                  </a:lnTo>
                  <a:lnTo>
                    <a:pt x="2270977" y="60202"/>
                  </a:lnTo>
                  <a:lnTo>
                    <a:pt x="2313207" y="76194"/>
                  </a:lnTo>
                  <a:lnTo>
                    <a:pt x="2354838" y="94067"/>
                  </a:lnTo>
                  <a:lnTo>
                    <a:pt x="2395804" y="113821"/>
                  </a:lnTo>
                  <a:lnTo>
                    <a:pt x="2436039" y="135456"/>
                  </a:lnTo>
                  <a:lnTo>
                    <a:pt x="2475475" y="158973"/>
                  </a:lnTo>
                  <a:lnTo>
                    <a:pt x="2514046" y="184371"/>
                  </a:lnTo>
                  <a:lnTo>
                    <a:pt x="2551686" y="211651"/>
                  </a:lnTo>
                  <a:lnTo>
                    <a:pt x="2588328" y="240811"/>
                  </a:lnTo>
                  <a:lnTo>
                    <a:pt x="2623906" y="271854"/>
                  </a:lnTo>
                  <a:lnTo>
                    <a:pt x="2658352" y="304777"/>
                  </a:lnTo>
                  <a:lnTo>
                    <a:pt x="3966267" y="1612901"/>
                  </a:lnTo>
                  <a:lnTo>
                    <a:pt x="3993126" y="1640785"/>
                  </a:lnTo>
                  <a:lnTo>
                    <a:pt x="4018897" y="1669606"/>
                  </a:lnTo>
                  <a:lnTo>
                    <a:pt x="4043580" y="1699365"/>
                  </a:lnTo>
                  <a:lnTo>
                    <a:pt x="4067174" y="1730061"/>
                  </a:lnTo>
                  <a:lnTo>
                    <a:pt x="0" y="1730061"/>
                  </a:lnTo>
                  <a:lnTo>
                    <a:pt x="0" y="1485851"/>
                  </a:lnTo>
                  <a:lnTo>
                    <a:pt x="1180885" y="304777"/>
                  </a:lnTo>
                  <a:lnTo>
                    <a:pt x="1215322" y="271854"/>
                  </a:lnTo>
                  <a:lnTo>
                    <a:pt x="1250890" y="240811"/>
                  </a:lnTo>
                  <a:lnTo>
                    <a:pt x="1287523" y="211651"/>
                  </a:lnTo>
                  <a:lnTo>
                    <a:pt x="1325154" y="184371"/>
                  </a:lnTo>
                  <a:lnTo>
                    <a:pt x="1363718" y="158973"/>
                  </a:lnTo>
                  <a:lnTo>
                    <a:pt x="1403147" y="135456"/>
                  </a:lnTo>
                  <a:lnTo>
                    <a:pt x="1443375" y="113821"/>
                  </a:lnTo>
                  <a:lnTo>
                    <a:pt x="1484335" y="94067"/>
                  </a:lnTo>
                  <a:lnTo>
                    <a:pt x="1525961" y="76194"/>
                  </a:lnTo>
                  <a:lnTo>
                    <a:pt x="1568186" y="60202"/>
                  </a:lnTo>
                  <a:lnTo>
                    <a:pt x="1610943" y="46092"/>
                  </a:lnTo>
                  <a:lnTo>
                    <a:pt x="1654167" y="33864"/>
                  </a:lnTo>
                  <a:lnTo>
                    <a:pt x="1697791" y="23516"/>
                  </a:lnTo>
                  <a:lnTo>
                    <a:pt x="1741747" y="15050"/>
                  </a:lnTo>
                  <a:lnTo>
                    <a:pt x="1785970" y="8466"/>
                  </a:lnTo>
                  <a:lnTo>
                    <a:pt x="1830393" y="3762"/>
                  </a:lnTo>
                  <a:lnTo>
                    <a:pt x="1874949" y="940"/>
                  </a:lnTo>
                  <a:lnTo>
                    <a:pt x="1919572" y="0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37" y="6000867"/>
              <a:ext cx="1393825" cy="3656329"/>
            </a:xfrm>
            <a:custGeom>
              <a:avLst/>
              <a:gdLst/>
              <a:ahLst/>
              <a:cxnLst/>
              <a:rect l="l" t="t" r="r" b="b"/>
              <a:pathLst>
                <a:path w="1393825" h="3656329">
                  <a:moveTo>
                    <a:pt x="0" y="0"/>
                  </a:moveTo>
                  <a:lnTo>
                    <a:pt x="1088919" y="1089093"/>
                  </a:lnTo>
                  <a:lnTo>
                    <a:pt x="1121838" y="1123539"/>
                  </a:lnTo>
                  <a:lnTo>
                    <a:pt x="1152875" y="1159115"/>
                  </a:lnTo>
                  <a:lnTo>
                    <a:pt x="1182031" y="1195757"/>
                  </a:lnTo>
                  <a:lnTo>
                    <a:pt x="1209306" y="1233396"/>
                  </a:lnTo>
                  <a:lnTo>
                    <a:pt x="1234700" y="1271968"/>
                  </a:lnTo>
                  <a:lnTo>
                    <a:pt x="1258213" y="1311405"/>
                  </a:lnTo>
                  <a:lnTo>
                    <a:pt x="1279845" y="1351641"/>
                  </a:lnTo>
                  <a:lnTo>
                    <a:pt x="1299596" y="1392608"/>
                  </a:lnTo>
                  <a:lnTo>
                    <a:pt x="1317466" y="1434242"/>
                  </a:lnTo>
                  <a:lnTo>
                    <a:pt x="1333455" y="1476474"/>
                  </a:lnTo>
                  <a:lnTo>
                    <a:pt x="1347563" y="1519239"/>
                  </a:lnTo>
                  <a:lnTo>
                    <a:pt x="1359790" y="1562471"/>
                  </a:lnTo>
                  <a:lnTo>
                    <a:pt x="1370135" y="1606101"/>
                  </a:lnTo>
                  <a:lnTo>
                    <a:pt x="1378600" y="1650065"/>
                  </a:lnTo>
                  <a:lnTo>
                    <a:pt x="1385184" y="1694295"/>
                  </a:lnTo>
                  <a:lnTo>
                    <a:pt x="1389886" y="1738725"/>
                  </a:lnTo>
                  <a:lnTo>
                    <a:pt x="1392708" y="1783289"/>
                  </a:lnTo>
                  <a:lnTo>
                    <a:pt x="1393648" y="1827919"/>
                  </a:lnTo>
                  <a:lnTo>
                    <a:pt x="1392708" y="1872549"/>
                  </a:lnTo>
                  <a:lnTo>
                    <a:pt x="1389886" y="1917113"/>
                  </a:lnTo>
                  <a:lnTo>
                    <a:pt x="1385184" y="1961545"/>
                  </a:lnTo>
                  <a:lnTo>
                    <a:pt x="1378600" y="2005777"/>
                  </a:lnTo>
                  <a:lnTo>
                    <a:pt x="1370135" y="2049743"/>
                  </a:lnTo>
                  <a:lnTo>
                    <a:pt x="1359790" y="2093377"/>
                  </a:lnTo>
                  <a:lnTo>
                    <a:pt x="1347563" y="2136612"/>
                  </a:lnTo>
                  <a:lnTo>
                    <a:pt x="1333455" y="2179381"/>
                  </a:lnTo>
                  <a:lnTo>
                    <a:pt x="1317466" y="2221619"/>
                  </a:lnTo>
                  <a:lnTo>
                    <a:pt x="1299596" y="2263258"/>
                  </a:lnTo>
                  <a:lnTo>
                    <a:pt x="1279845" y="2304232"/>
                  </a:lnTo>
                  <a:lnTo>
                    <a:pt x="1258213" y="2344474"/>
                  </a:lnTo>
                  <a:lnTo>
                    <a:pt x="1234700" y="2383918"/>
                  </a:lnTo>
                  <a:lnTo>
                    <a:pt x="1209306" y="2422497"/>
                  </a:lnTo>
                  <a:lnTo>
                    <a:pt x="1182031" y="2460145"/>
                  </a:lnTo>
                  <a:lnTo>
                    <a:pt x="1152875" y="2496796"/>
                  </a:lnTo>
                  <a:lnTo>
                    <a:pt x="1121838" y="2532382"/>
                  </a:lnTo>
                  <a:lnTo>
                    <a:pt x="1088919" y="2566837"/>
                  </a:lnTo>
                  <a:lnTo>
                    <a:pt x="0" y="36559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8C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161629" y="2380064"/>
            <a:ext cx="1743710" cy="0"/>
          </a:xfrm>
          <a:custGeom>
            <a:avLst/>
            <a:gdLst/>
            <a:ahLst/>
            <a:cxnLst/>
            <a:rect l="l" t="t" r="r" b="b"/>
            <a:pathLst>
              <a:path w="1743710">
                <a:moveTo>
                  <a:pt x="0" y="0"/>
                </a:moveTo>
                <a:lnTo>
                  <a:pt x="1743106" y="0"/>
                </a:lnTo>
              </a:path>
            </a:pathLst>
          </a:custGeom>
          <a:ln w="28575">
            <a:solidFill>
              <a:srgbClr val="09A3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6248" y="2779460"/>
            <a:ext cx="4042038" cy="403860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25604" y="2945248"/>
            <a:ext cx="4112337" cy="410210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3384194"/>
            <a:ext cx="1583067" cy="100002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943928" y="5149233"/>
            <a:ext cx="1310591" cy="1000006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016000" y="976242"/>
            <a:ext cx="4354195" cy="11201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150" spc="-495" dirty="0">
                <a:latin typeface="Verdana"/>
                <a:cs typeface="Verdana"/>
              </a:rPr>
              <a:t>O</a:t>
            </a:r>
            <a:r>
              <a:rPr sz="7150" spc="-615" dirty="0">
                <a:latin typeface="Verdana"/>
                <a:cs typeface="Verdana"/>
              </a:rPr>
              <a:t>u</a:t>
            </a:r>
            <a:r>
              <a:rPr sz="7150" spc="-375" dirty="0">
                <a:latin typeface="Verdana"/>
                <a:cs typeface="Verdana"/>
              </a:rPr>
              <a:t>r</a:t>
            </a:r>
            <a:r>
              <a:rPr sz="7150" spc="-1335" dirty="0">
                <a:latin typeface="Verdana"/>
                <a:cs typeface="Verdana"/>
              </a:rPr>
              <a:t> </a:t>
            </a:r>
            <a:r>
              <a:rPr sz="7150" spc="-805" dirty="0">
                <a:latin typeface="Verdana"/>
                <a:cs typeface="Verdana"/>
              </a:rPr>
              <a:t>T</a:t>
            </a:r>
            <a:r>
              <a:rPr sz="7150" spc="-630" dirty="0">
                <a:latin typeface="Verdana"/>
                <a:cs typeface="Verdana"/>
              </a:rPr>
              <a:t>e</a:t>
            </a:r>
            <a:r>
              <a:rPr sz="7150" spc="-760" dirty="0">
                <a:latin typeface="Verdana"/>
                <a:cs typeface="Verdana"/>
              </a:rPr>
              <a:t>a</a:t>
            </a:r>
            <a:r>
              <a:rPr sz="7150" spc="-65" dirty="0">
                <a:latin typeface="Verdana"/>
                <a:cs typeface="Verdana"/>
              </a:rPr>
              <a:t>m</a:t>
            </a:r>
            <a:endParaRPr sz="715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31919" y="7762575"/>
            <a:ext cx="2291080" cy="497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spc="165" dirty="0">
                <a:latin typeface="Verdana"/>
                <a:cs typeface="Verdana"/>
              </a:rPr>
              <a:t>D</a:t>
            </a:r>
            <a:r>
              <a:rPr sz="3100" spc="-15" dirty="0">
                <a:latin typeface="Verdana"/>
                <a:cs typeface="Verdana"/>
              </a:rPr>
              <a:t>a</a:t>
            </a:r>
            <a:r>
              <a:rPr sz="3100" spc="10" dirty="0">
                <a:latin typeface="Verdana"/>
                <a:cs typeface="Verdana"/>
              </a:rPr>
              <a:t>li</a:t>
            </a:r>
            <a:r>
              <a:rPr sz="3100" spc="-10" dirty="0">
                <a:latin typeface="Verdana"/>
                <a:cs typeface="Verdana"/>
              </a:rPr>
              <a:t>a</a:t>
            </a:r>
            <a:r>
              <a:rPr sz="3100" spc="-260" dirty="0">
                <a:latin typeface="Verdana"/>
                <a:cs typeface="Verdana"/>
              </a:rPr>
              <a:t> </a:t>
            </a:r>
            <a:r>
              <a:rPr sz="3100" spc="155" dirty="0">
                <a:latin typeface="Verdana"/>
                <a:cs typeface="Verdana"/>
              </a:rPr>
              <a:t>O</a:t>
            </a:r>
            <a:r>
              <a:rPr sz="3100" spc="254" dirty="0">
                <a:latin typeface="Verdana"/>
                <a:cs typeface="Verdana"/>
              </a:rPr>
              <a:t>m</a:t>
            </a:r>
            <a:r>
              <a:rPr sz="3100" spc="-15" dirty="0">
                <a:latin typeface="Verdana"/>
                <a:cs typeface="Verdana"/>
              </a:rPr>
              <a:t>a</a:t>
            </a:r>
            <a:r>
              <a:rPr sz="3100" spc="-55" dirty="0">
                <a:latin typeface="Verdana"/>
                <a:cs typeface="Verdana"/>
              </a:rPr>
              <a:t>r</a:t>
            </a:r>
            <a:endParaRPr sz="31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230931" y="7762575"/>
            <a:ext cx="2101850" cy="497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spc="90" dirty="0">
                <a:latin typeface="Verdana"/>
                <a:cs typeface="Verdana"/>
              </a:rPr>
              <a:t>R</a:t>
            </a:r>
            <a:r>
              <a:rPr sz="3100" spc="80" dirty="0">
                <a:latin typeface="Verdana"/>
                <a:cs typeface="Verdana"/>
              </a:rPr>
              <a:t>o</a:t>
            </a:r>
            <a:r>
              <a:rPr sz="3100" spc="-15" dirty="0">
                <a:latin typeface="Verdana"/>
                <a:cs typeface="Verdana"/>
              </a:rPr>
              <a:t>a</a:t>
            </a:r>
            <a:r>
              <a:rPr sz="3100" spc="-10" dirty="0">
                <a:latin typeface="Verdana"/>
                <a:cs typeface="Verdana"/>
              </a:rPr>
              <a:t>a</a:t>
            </a:r>
            <a:r>
              <a:rPr sz="3100" spc="-260" dirty="0">
                <a:latin typeface="Verdana"/>
                <a:cs typeface="Verdana"/>
              </a:rPr>
              <a:t> </a:t>
            </a:r>
            <a:r>
              <a:rPr sz="3100" spc="215" dirty="0">
                <a:latin typeface="Verdana"/>
                <a:cs typeface="Verdana"/>
              </a:rPr>
              <a:t>B</a:t>
            </a:r>
            <a:r>
              <a:rPr sz="3100" spc="-15" dirty="0">
                <a:latin typeface="Verdana"/>
                <a:cs typeface="Verdana"/>
              </a:rPr>
              <a:t>a</a:t>
            </a:r>
            <a:r>
              <a:rPr sz="3100" spc="-60" dirty="0">
                <a:latin typeface="Verdana"/>
                <a:cs typeface="Verdana"/>
              </a:rPr>
              <a:t>r</a:t>
            </a:r>
            <a:r>
              <a:rPr sz="3100" spc="180" dirty="0">
                <a:latin typeface="Verdana"/>
                <a:cs typeface="Verdana"/>
              </a:rPr>
              <a:t>q</a:t>
            </a:r>
            <a:endParaRPr sz="3100"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420825" y="0"/>
            <a:ext cx="7867650" cy="10155555"/>
            <a:chOff x="10420825" y="0"/>
            <a:chExt cx="7867650" cy="10155555"/>
          </a:xfrm>
        </p:grpSpPr>
        <p:sp>
          <p:nvSpPr>
            <p:cNvPr id="3" name="object 3"/>
            <p:cNvSpPr/>
            <p:nvPr/>
          </p:nvSpPr>
          <p:spPr>
            <a:xfrm>
              <a:off x="15049413" y="0"/>
              <a:ext cx="2900045" cy="1051560"/>
            </a:xfrm>
            <a:custGeom>
              <a:avLst/>
              <a:gdLst/>
              <a:ahLst/>
              <a:cxnLst/>
              <a:rect l="l" t="t" r="r" b="b"/>
              <a:pathLst>
                <a:path w="2900044" h="1051560">
                  <a:moveTo>
                    <a:pt x="1472214" y="1050992"/>
                  </a:moveTo>
                  <a:lnTo>
                    <a:pt x="1427516" y="1050992"/>
                  </a:lnTo>
                  <a:lnTo>
                    <a:pt x="1382858" y="1048938"/>
                  </a:lnTo>
                  <a:lnTo>
                    <a:pt x="1338319" y="1044828"/>
                  </a:lnTo>
                  <a:lnTo>
                    <a:pt x="1293977" y="1038664"/>
                  </a:lnTo>
                  <a:lnTo>
                    <a:pt x="1249913" y="1030444"/>
                  </a:lnTo>
                  <a:lnTo>
                    <a:pt x="1206205" y="1020170"/>
                  </a:lnTo>
                  <a:lnTo>
                    <a:pt x="1162933" y="1007841"/>
                  </a:lnTo>
                  <a:lnTo>
                    <a:pt x="1120177" y="993457"/>
                  </a:lnTo>
                  <a:lnTo>
                    <a:pt x="1078015" y="977019"/>
                  </a:lnTo>
                  <a:lnTo>
                    <a:pt x="1036527" y="958525"/>
                  </a:lnTo>
                  <a:lnTo>
                    <a:pt x="995792" y="937977"/>
                  </a:lnTo>
                  <a:lnTo>
                    <a:pt x="955890" y="915374"/>
                  </a:lnTo>
                  <a:lnTo>
                    <a:pt x="916899" y="890716"/>
                  </a:lnTo>
                  <a:lnTo>
                    <a:pt x="878900" y="864003"/>
                  </a:lnTo>
                  <a:lnTo>
                    <a:pt x="841970" y="835236"/>
                  </a:lnTo>
                  <a:lnTo>
                    <a:pt x="806191" y="804413"/>
                  </a:lnTo>
                  <a:lnTo>
                    <a:pt x="771641" y="771536"/>
                  </a:lnTo>
                  <a:lnTo>
                    <a:pt x="0" y="0"/>
                  </a:lnTo>
                  <a:lnTo>
                    <a:pt x="2899645" y="0"/>
                  </a:lnTo>
                  <a:lnTo>
                    <a:pt x="2128004" y="771536"/>
                  </a:lnTo>
                  <a:lnTo>
                    <a:pt x="2093464" y="804413"/>
                  </a:lnTo>
                  <a:lnTo>
                    <a:pt x="2057694" y="835236"/>
                  </a:lnTo>
                  <a:lnTo>
                    <a:pt x="2020774" y="864003"/>
                  </a:lnTo>
                  <a:lnTo>
                    <a:pt x="1982782" y="890716"/>
                  </a:lnTo>
                  <a:lnTo>
                    <a:pt x="1943799" y="915374"/>
                  </a:lnTo>
                  <a:lnTo>
                    <a:pt x="1903904" y="937977"/>
                  </a:lnTo>
                  <a:lnTo>
                    <a:pt x="1863175" y="958525"/>
                  </a:lnTo>
                  <a:lnTo>
                    <a:pt x="1821693" y="977019"/>
                  </a:lnTo>
                  <a:lnTo>
                    <a:pt x="1779536" y="993457"/>
                  </a:lnTo>
                  <a:lnTo>
                    <a:pt x="1736784" y="1007841"/>
                  </a:lnTo>
                  <a:lnTo>
                    <a:pt x="1693516" y="1020170"/>
                  </a:lnTo>
                  <a:lnTo>
                    <a:pt x="1649811" y="1030444"/>
                  </a:lnTo>
                  <a:lnTo>
                    <a:pt x="1605749" y="1038664"/>
                  </a:lnTo>
                  <a:lnTo>
                    <a:pt x="1561410" y="1044828"/>
                  </a:lnTo>
                  <a:lnTo>
                    <a:pt x="1516871" y="1048938"/>
                  </a:lnTo>
                  <a:lnTo>
                    <a:pt x="1472214" y="105099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6982351" y="41557"/>
              <a:ext cx="1279525" cy="3355340"/>
            </a:xfrm>
            <a:custGeom>
              <a:avLst/>
              <a:gdLst/>
              <a:ahLst/>
              <a:cxnLst/>
              <a:rect l="l" t="t" r="r" b="b"/>
              <a:pathLst>
                <a:path w="1279525" h="3355340">
                  <a:moveTo>
                    <a:pt x="1279158" y="3355274"/>
                  </a:moveTo>
                  <a:lnTo>
                    <a:pt x="279494" y="2355745"/>
                  </a:lnTo>
                  <a:lnTo>
                    <a:pt x="246612" y="2321206"/>
                  </a:lnTo>
                  <a:lnTo>
                    <a:pt x="215786" y="2285438"/>
                  </a:lnTo>
                  <a:lnTo>
                    <a:pt x="187014" y="2248520"/>
                  </a:lnTo>
                  <a:lnTo>
                    <a:pt x="160298" y="2210532"/>
                  </a:lnTo>
                  <a:lnTo>
                    <a:pt x="135636" y="2171552"/>
                  </a:lnTo>
                  <a:lnTo>
                    <a:pt x="113030" y="2131661"/>
                  </a:lnTo>
                  <a:lnTo>
                    <a:pt x="92479" y="2090936"/>
                  </a:lnTo>
                  <a:lnTo>
                    <a:pt x="73983" y="2049459"/>
                  </a:lnTo>
                  <a:lnTo>
                    <a:pt x="57542" y="2007307"/>
                  </a:lnTo>
                  <a:lnTo>
                    <a:pt x="43157" y="1964560"/>
                  </a:lnTo>
                  <a:lnTo>
                    <a:pt x="30826" y="1921297"/>
                  </a:lnTo>
                  <a:lnTo>
                    <a:pt x="20551" y="1877598"/>
                  </a:lnTo>
                  <a:lnTo>
                    <a:pt x="12330" y="1833542"/>
                  </a:lnTo>
                  <a:lnTo>
                    <a:pt x="6165" y="1789208"/>
                  </a:lnTo>
                  <a:lnTo>
                    <a:pt x="2055" y="1744676"/>
                  </a:lnTo>
                  <a:lnTo>
                    <a:pt x="0" y="1700025"/>
                  </a:lnTo>
                  <a:lnTo>
                    <a:pt x="0" y="1655333"/>
                  </a:lnTo>
                  <a:lnTo>
                    <a:pt x="2055" y="1610681"/>
                  </a:lnTo>
                  <a:lnTo>
                    <a:pt x="6165" y="1566148"/>
                  </a:lnTo>
                  <a:lnTo>
                    <a:pt x="12330" y="1521812"/>
                  </a:lnTo>
                  <a:lnTo>
                    <a:pt x="20551" y="1477754"/>
                  </a:lnTo>
                  <a:lnTo>
                    <a:pt x="30826" y="1434052"/>
                  </a:lnTo>
                  <a:lnTo>
                    <a:pt x="43157" y="1390785"/>
                  </a:lnTo>
                  <a:lnTo>
                    <a:pt x="57542" y="1348034"/>
                  </a:lnTo>
                  <a:lnTo>
                    <a:pt x="73983" y="1305877"/>
                  </a:lnTo>
                  <a:lnTo>
                    <a:pt x="92479" y="1264393"/>
                  </a:lnTo>
                  <a:lnTo>
                    <a:pt x="113030" y="1223663"/>
                  </a:lnTo>
                  <a:lnTo>
                    <a:pt x="135636" y="1183764"/>
                  </a:lnTo>
                  <a:lnTo>
                    <a:pt x="160298" y="1144777"/>
                  </a:lnTo>
                  <a:lnTo>
                    <a:pt x="187014" y="1106781"/>
                  </a:lnTo>
                  <a:lnTo>
                    <a:pt x="215786" y="1069854"/>
                  </a:lnTo>
                  <a:lnTo>
                    <a:pt x="246612" y="1034077"/>
                  </a:lnTo>
                  <a:lnTo>
                    <a:pt x="279494" y="999528"/>
                  </a:lnTo>
                  <a:lnTo>
                    <a:pt x="1279158" y="0"/>
                  </a:lnTo>
                  <a:lnTo>
                    <a:pt x="1279158" y="3355274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20825" y="2163682"/>
              <a:ext cx="7867174" cy="79914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22321" y="8758077"/>
              <a:ext cx="1310591" cy="1000006"/>
            </a:xfrm>
            <a:prstGeom prst="rect">
              <a:avLst/>
            </a:prstGeom>
          </p:spPr>
        </p:pic>
      </p:grpSp>
      <p:sp>
        <p:nvSpPr>
          <p:cNvPr id="7" name="object 7"/>
          <p:cNvSpPr/>
          <p:nvPr/>
        </p:nvSpPr>
        <p:spPr>
          <a:xfrm>
            <a:off x="2297339" y="2374537"/>
            <a:ext cx="1743710" cy="0"/>
          </a:xfrm>
          <a:custGeom>
            <a:avLst/>
            <a:gdLst/>
            <a:ahLst/>
            <a:cxnLst/>
            <a:rect l="l" t="t" r="r" b="b"/>
            <a:pathLst>
              <a:path w="1743710">
                <a:moveTo>
                  <a:pt x="0" y="0"/>
                </a:moveTo>
                <a:lnTo>
                  <a:pt x="1743106" y="0"/>
                </a:lnTo>
              </a:path>
            </a:pathLst>
          </a:custGeom>
          <a:ln w="28575">
            <a:solidFill>
              <a:srgbClr val="09A3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034416"/>
            <a:ext cx="1581258" cy="100002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89186" y="7385683"/>
            <a:ext cx="2581274" cy="25812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87218" y="7385683"/>
            <a:ext cx="2476499" cy="247649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23420" y="3938883"/>
            <a:ext cx="2781299" cy="278129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87218" y="4154129"/>
            <a:ext cx="2571749" cy="2571749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2208274" y="315982"/>
            <a:ext cx="6355080" cy="1887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300" b="1" spc="-1710" baseline="-3642" dirty="0">
                <a:latin typeface="Verdana"/>
                <a:cs typeface="Verdana"/>
              </a:rPr>
              <a:t>0</a:t>
            </a:r>
            <a:r>
              <a:rPr sz="18300" b="1" spc="-5587" baseline="-3642" dirty="0">
                <a:latin typeface="Verdana"/>
                <a:cs typeface="Verdana"/>
              </a:rPr>
              <a:t>1</a:t>
            </a:r>
            <a:r>
              <a:rPr sz="18300" b="1" spc="-1979" baseline="-3642" dirty="0">
                <a:latin typeface="Verdana"/>
                <a:cs typeface="Verdana"/>
              </a:rPr>
              <a:t> </a:t>
            </a:r>
            <a:r>
              <a:rPr sz="5400" spc="-605" dirty="0">
                <a:latin typeface="Verdana"/>
                <a:cs typeface="Verdana"/>
              </a:rPr>
              <a:t>I</a:t>
            </a:r>
            <a:r>
              <a:rPr sz="5400" spc="254" dirty="0">
                <a:latin typeface="Verdana"/>
                <a:cs typeface="Verdana"/>
              </a:rPr>
              <a:t>n</a:t>
            </a:r>
            <a:r>
              <a:rPr sz="5400" spc="100" dirty="0">
                <a:latin typeface="Verdana"/>
                <a:cs typeface="Verdana"/>
              </a:rPr>
              <a:t>t</a:t>
            </a:r>
            <a:r>
              <a:rPr sz="5400" spc="-100" dirty="0">
                <a:latin typeface="Verdana"/>
                <a:cs typeface="Verdana"/>
              </a:rPr>
              <a:t>r</a:t>
            </a:r>
            <a:r>
              <a:rPr sz="5400" spc="145" dirty="0">
                <a:latin typeface="Verdana"/>
                <a:cs typeface="Verdana"/>
              </a:rPr>
              <a:t>o</a:t>
            </a:r>
            <a:r>
              <a:rPr sz="5400" spc="310" dirty="0">
                <a:latin typeface="Verdana"/>
                <a:cs typeface="Verdana"/>
              </a:rPr>
              <a:t>d</a:t>
            </a:r>
            <a:r>
              <a:rPr sz="5400" spc="229" dirty="0">
                <a:latin typeface="Verdana"/>
                <a:cs typeface="Verdana"/>
              </a:rPr>
              <a:t>u</a:t>
            </a:r>
            <a:r>
              <a:rPr sz="5400" spc="265" dirty="0">
                <a:latin typeface="Verdana"/>
                <a:cs typeface="Verdana"/>
              </a:rPr>
              <a:t>c</a:t>
            </a:r>
            <a:r>
              <a:rPr sz="5400" spc="100" dirty="0">
                <a:latin typeface="Verdana"/>
                <a:cs typeface="Verdana"/>
              </a:rPr>
              <a:t>t</a:t>
            </a:r>
            <a:r>
              <a:rPr sz="5400" spc="15" dirty="0">
                <a:latin typeface="Verdana"/>
                <a:cs typeface="Verdana"/>
              </a:rPr>
              <a:t>i</a:t>
            </a:r>
            <a:r>
              <a:rPr sz="5400" spc="145" dirty="0">
                <a:latin typeface="Verdana"/>
                <a:cs typeface="Verdana"/>
              </a:rPr>
              <a:t>o</a:t>
            </a:r>
            <a:r>
              <a:rPr sz="5400" spc="260" dirty="0">
                <a:latin typeface="Verdana"/>
                <a:cs typeface="Verdana"/>
              </a:rPr>
              <a:t>n</a:t>
            </a:r>
            <a:endParaRPr sz="54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11291" y="2668892"/>
            <a:ext cx="491617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575" dirty="0">
                <a:latin typeface="Verdana"/>
                <a:cs typeface="Verdana"/>
              </a:rPr>
              <a:t>M</a:t>
            </a:r>
            <a:r>
              <a:rPr sz="5200" spc="-20" dirty="0">
                <a:latin typeface="Verdana"/>
                <a:cs typeface="Verdana"/>
              </a:rPr>
              <a:t>a</a:t>
            </a:r>
            <a:r>
              <a:rPr sz="5200" spc="20" dirty="0">
                <a:latin typeface="Verdana"/>
                <a:cs typeface="Verdana"/>
              </a:rPr>
              <a:t>i</a:t>
            </a:r>
            <a:r>
              <a:rPr sz="5200" spc="250" dirty="0">
                <a:latin typeface="Verdana"/>
                <a:cs typeface="Verdana"/>
              </a:rPr>
              <a:t>n</a:t>
            </a:r>
            <a:r>
              <a:rPr sz="5200" spc="-430" dirty="0">
                <a:latin typeface="Verdana"/>
                <a:cs typeface="Verdana"/>
              </a:rPr>
              <a:t> </a:t>
            </a:r>
            <a:r>
              <a:rPr sz="5200" spc="610" dirty="0">
                <a:latin typeface="Verdana"/>
                <a:cs typeface="Verdana"/>
              </a:rPr>
              <a:t>P</a:t>
            </a:r>
            <a:r>
              <a:rPr sz="5200" spc="-95" dirty="0">
                <a:latin typeface="Verdana"/>
                <a:cs typeface="Verdana"/>
              </a:rPr>
              <a:t>r</a:t>
            </a:r>
            <a:r>
              <a:rPr sz="5200" spc="140" dirty="0">
                <a:latin typeface="Verdana"/>
                <a:cs typeface="Verdana"/>
              </a:rPr>
              <a:t>o</a:t>
            </a:r>
            <a:r>
              <a:rPr sz="5200" spc="300" dirty="0">
                <a:latin typeface="Verdana"/>
                <a:cs typeface="Verdana"/>
              </a:rPr>
              <a:t>b</a:t>
            </a:r>
            <a:r>
              <a:rPr sz="5200" spc="20" dirty="0">
                <a:latin typeface="Verdana"/>
                <a:cs typeface="Verdana"/>
              </a:rPr>
              <a:t>l</a:t>
            </a:r>
            <a:r>
              <a:rPr sz="5200" spc="75" dirty="0">
                <a:latin typeface="Verdana"/>
                <a:cs typeface="Verdana"/>
              </a:rPr>
              <a:t>e</a:t>
            </a:r>
            <a:r>
              <a:rPr sz="5200" spc="430" dirty="0">
                <a:latin typeface="Verdana"/>
                <a:cs typeface="Verdana"/>
              </a:rPr>
              <a:t>m</a:t>
            </a:r>
            <a:r>
              <a:rPr sz="5200" spc="-1185" dirty="0">
                <a:latin typeface="Verdana"/>
                <a:cs typeface="Verdana"/>
              </a:rPr>
              <a:t>:</a:t>
            </a:r>
            <a:endParaRPr sz="5200"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42170" y="1627185"/>
              <a:ext cx="8896349" cy="865981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3743334" y="263"/>
              <a:ext cx="4543425" cy="1934210"/>
            </a:xfrm>
            <a:custGeom>
              <a:avLst/>
              <a:gdLst/>
              <a:ahLst/>
              <a:cxnLst/>
              <a:rect l="l" t="t" r="r" b="b"/>
              <a:pathLst>
                <a:path w="4543425" h="1934210">
                  <a:moveTo>
                    <a:pt x="2399077" y="1933803"/>
                  </a:moveTo>
                  <a:lnTo>
                    <a:pt x="2354212" y="1932951"/>
                  </a:lnTo>
                  <a:lnTo>
                    <a:pt x="2309400" y="1930396"/>
                  </a:lnTo>
                  <a:lnTo>
                    <a:pt x="2264696" y="1926138"/>
                  </a:lnTo>
                  <a:lnTo>
                    <a:pt x="2220155" y="1920176"/>
                  </a:lnTo>
                  <a:lnTo>
                    <a:pt x="2175830" y="1912511"/>
                  </a:lnTo>
                  <a:lnTo>
                    <a:pt x="2131775" y="1903143"/>
                  </a:lnTo>
                  <a:lnTo>
                    <a:pt x="2088046" y="1892071"/>
                  </a:lnTo>
                  <a:lnTo>
                    <a:pt x="2044696" y="1879296"/>
                  </a:lnTo>
                  <a:lnTo>
                    <a:pt x="2001779" y="1864817"/>
                  </a:lnTo>
                  <a:lnTo>
                    <a:pt x="1959350" y="1848636"/>
                  </a:lnTo>
                  <a:lnTo>
                    <a:pt x="1917462" y="1830750"/>
                  </a:lnTo>
                  <a:lnTo>
                    <a:pt x="1876170" y="1811162"/>
                  </a:lnTo>
                  <a:lnTo>
                    <a:pt x="1835528" y="1789870"/>
                  </a:lnTo>
                  <a:lnTo>
                    <a:pt x="1795590" y="1766875"/>
                  </a:lnTo>
                  <a:lnTo>
                    <a:pt x="1756411" y="1742176"/>
                  </a:lnTo>
                  <a:lnTo>
                    <a:pt x="1718045" y="1715774"/>
                  </a:lnTo>
                  <a:lnTo>
                    <a:pt x="1680545" y="1687669"/>
                  </a:lnTo>
                  <a:lnTo>
                    <a:pt x="1643967" y="1657860"/>
                  </a:lnTo>
                  <a:lnTo>
                    <a:pt x="1608363" y="1626348"/>
                  </a:lnTo>
                  <a:lnTo>
                    <a:pt x="1573789" y="1593133"/>
                  </a:lnTo>
                  <a:lnTo>
                    <a:pt x="112722" y="130957"/>
                  </a:lnTo>
                  <a:lnTo>
                    <a:pt x="82718" y="99789"/>
                  </a:lnTo>
                  <a:lnTo>
                    <a:pt x="53930" y="67573"/>
                  </a:lnTo>
                  <a:lnTo>
                    <a:pt x="26357" y="34310"/>
                  </a:lnTo>
                  <a:lnTo>
                    <a:pt x="0" y="0"/>
                  </a:lnTo>
                  <a:lnTo>
                    <a:pt x="4543425" y="0"/>
                  </a:lnTo>
                  <a:lnTo>
                    <a:pt x="4543425" y="272969"/>
                  </a:lnTo>
                  <a:lnTo>
                    <a:pt x="3224262" y="1593133"/>
                  </a:lnTo>
                  <a:lnTo>
                    <a:pt x="3189698" y="1626348"/>
                  </a:lnTo>
                  <a:lnTo>
                    <a:pt x="3154104" y="1657860"/>
                  </a:lnTo>
                  <a:lnTo>
                    <a:pt x="3117535" y="1687669"/>
                  </a:lnTo>
                  <a:lnTo>
                    <a:pt x="3080044" y="1715774"/>
                  </a:lnTo>
                  <a:lnTo>
                    <a:pt x="3041685" y="1742176"/>
                  </a:lnTo>
                  <a:lnTo>
                    <a:pt x="3002514" y="1766875"/>
                  </a:lnTo>
                  <a:lnTo>
                    <a:pt x="2962583" y="1789870"/>
                  </a:lnTo>
                  <a:lnTo>
                    <a:pt x="2921948" y="1811162"/>
                  </a:lnTo>
                  <a:lnTo>
                    <a:pt x="2880662" y="1830750"/>
                  </a:lnTo>
                  <a:lnTo>
                    <a:pt x="2838779" y="1848636"/>
                  </a:lnTo>
                  <a:lnTo>
                    <a:pt x="2796355" y="1864817"/>
                  </a:lnTo>
                  <a:lnTo>
                    <a:pt x="2753442" y="1879296"/>
                  </a:lnTo>
                  <a:lnTo>
                    <a:pt x="2710096" y="1892071"/>
                  </a:lnTo>
                  <a:lnTo>
                    <a:pt x="2666370" y="1903143"/>
                  </a:lnTo>
                  <a:lnTo>
                    <a:pt x="2622319" y="1912511"/>
                  </a:lnTo>
                  <a:lnTo>
                    <a:pt x="2577996" y="1920176"/>
                  </a:lnTo>
                  <a:lnTo>
                    <a:pt x="2533457" y="1926138"/>
                  </a:lnTo>
                  <a:lnTo>
                    <a:pt x="2488754" y="1930396"/>
                  </a:lnTo>
                  <a:lnTo>
                    <a:pt x="2443943" y="1932951"/>
                  </a:lnTo>
                  <a:lnTo>
                    <a:pt x="2399077" y="1933803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6729919" y="704335"/>
              <a:ext cx="1557020" cy="4086860"/>
            </a:xfrm>
            <a:custGeom>
              <a:avLst/>
              <a:gdLst/>
              <a:ahLst/>
              <a:cxnLst/>
              <a:rect l="l" t="t" r="r" b="b"/>
              <a:pathLst>
                <a:path w="1557019" h="4086860">
                  <a:moveTo>
                    <a:pt x="1556839" y="4086475"/>
                  </a:moveTo>
                  <a:lnTo>
                    <a:pt x="340411" y="2869123"/>
                  </a:lnTo>
                  <a:lnTo>
                    <a:pt x="307221" y="2834530"/>
                  </a:lnTo>
                  <a:lnTo>
                    <a:pt x="275733" y="2798906"/>
                  </a:lnTo>
                  <a:lnTo>
                    <a:pt x="245947" y="2762306"/>
                  </a:lnTo>
                  <a:lnTo>
                    <a:pt x="217863" y="2724784"/>
                  </a:lnTo>
                  <a:lnTo>
                    <a:pt x="191481" y="2686395"/>
                  </a:lnTo>
                  <a:lnTo>
                    <a:pt x="166801" y="2647191"/>
                  </a:lnTo>
                  <a:lnTo>
                    <a:pt x="143823" y="2607229"/>
                  </a:lnTo>
                  <a:lnTo>
                    <a:pt x="122548" y="2566561"/>
                  </a:lnTo>
                  <a:lnTo>
                    <a:pt x="102974" y="2525243"/>
                  </a:lnTo>
                  <a:lnTo>
                    <a:pt x="85102" y="2483328"/>
                  </a:lnTo>
                  <a:lnTo>
                    <a:pt x="68933" y="2440870"/>
                  </a:lnTo>
                  <a:lnTo>
                    <a:pt x="54465" y="2397925"/>
                  </a:lnTo>
                  <a:lnTo>
                    <a:pt x="41700" y="2354545"/>
                  </a:lnTo>
                  <a:lnTo>
                    <a:pt x="30637" y="2310785"/>
                  </a:lnTo>
                  <a:lnTo>
                    <a:pt x="21275" y="2266700"/>
                  </a:lnTo>
                  <a:lnTo>
                    <a:pt x="13616" y="2222344"/>
                  </a:lnTo>
                  <a:lnTo>
                    <a:pt x="7659" y="2177770"/>
                  </a:lnTo>
                  <a:lnTo>
                    <a:pt x="3404" y="2133034"/>
                  </a:lnTo>
                  <a:lnTo>
                    <a:pt x="851" y="2088189"/>
                  </a:lnTo>
                  <a:lnTo>
                    <a:pt x="0" y="2043289"/>
                  </a:lnTo>
                  <a:lnTo>
                    <a:pt x="851" y="1998389"/>
                  </a:lnTo>
                  <a:lnTo>
                    <a:pt x="3404" y="1953543"/>
                  </a:lnTo>
                  <a:lnTo>
                    <a:pt x="7659" y="1908806"/>
                  </a:lnTo>
                  <a:lnTo>
                    <a:pt x="13616" y="1864230"/>
                  </a:lnTo>
                  <a:lnTo>
                    <a:pt x="21275" y="1819871"/>
                  </a:lnTo>
                  <a:lnTo>
                    <a:pt x="30637" y="1775784"/>
                  </a:lnTo>
                  <a:lnTo>
                    <a:pt x="41700" y="1732021"/>
                  </a:lnTo>
                  <a:lnTo>
                    <a:pt x="54465" y="1688637"/>
                  </a:lnTo>
                  <a:lnTo>
                    <a:pt x="68933" y="1645687"/>
                  </a:lnTo>
                  <a:lnTo>
                    <a:pt x="85102" y="1603224"/>
                  </a:lnTo>
                  <a:lnTo>
                    <a:pt x="102974" y="1561304"/>
                  </a:lnTo>
                  <a:lnTo>
                    <a:pt x="122548" y="1519980"/>
                  </a:lnTo>
                  <a:lnTo>
                    <a:pt x="143823" y="1479306"/>
                  </a:lnTo>
                  <a:lnTo>
                    <a:pt x="166801" y="1439336"/>
                  </a:lnTo>
                  <a:lnTo>
                    <a:pt x="191481" y="1400125"/>
                  </a:lnTo>
                  <a:lnTo>
                    <a:pt x="217863" y="1361728"/>
                  </a:lnTo>
                  <a:lnTo>
                    <a:pt x="245947" y="1324197"/>
                  </a:lnTo>
                  <a:lnTo>
                    <a:pt x="275733" y="1287588"/>
                  </a:lnTo>
                  <a:lnTo>
                    <a:pt x="307221" y="1251955"/>
                  </a:lnTo>
                  <a:lnTo>
                    <a:pt x="340411" y="1217351"/>
                  </a:lnTo>
                  <a:lnTo>
                    <a:pt x="1556839" y="0"/>
                  </a:lnTo>
                  <a:lnTo>
                    <a:pt x="1556839" y="40864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37" y="8556629"/>
              <a:ext cx="4067175" cy="1730375"/>
            </a:xfrm>
            <a:custGeom>
              <a:avLst/>
              <a:gdLst/>
              <a:ahLst/>
              <a:cxnLst/>
              <a:rect l="l" t="t" r="r" b="b"/>
              <a:pathLst>
                <a:path w="4067175" h="1730375">
                  <a:moveTo>
                    <a:pt x="1919572" y="0"/>
                  </a:moveTo>
                  <a:lnTo>
                    <a:pt x="1964195" y="940"/>
                  </a:lnTo>
                  <a:lnTo>
                    <a:pt x="2008753" y="3762"/>
                  </a:lnTo>
                  <a:lnTo>
                    <a:pt x="2053177" y="8466"/>
                  </a:lnTo>
                  <a:lnTo>
                    <a:pt x="2097402" y="15050"/>
                  </a:lnTo>
                  <a:lnTo>
                    <a:pt x="2141361" y="23516"/>
                  </a:lnTo>
                  <a:lnTo>
                    <a:pt x="2184987" y="33864"/>
                  </a:lnTo>
                  <a:lnTo>
                    <a:pt x="2228215" y="46092"/>
                  </a:lnTo>
                  <a:lnTo>
                    <a:pt x="2270977" y="60202"/>
                  </a:lnTo>
                  <a:lnTo>
                    <a:pt x="2313207" y="76194"/>
                  </a:lnTo>
                  <a:lnTo>
                    <a:pt x="2354838" y="94067"/>
                  </a:lnTo>
                  <a:lnTo>
                    <a:pt x="2395804" y="113821"/>
                  </a:lnTo>
                  <a:lnTo>
                    <a:pt x="2436039" y="135456"/>
                  </a:lnTo>
                  <a:lnTo>
                    <a:pt x="2475475" y="158973"/>
                  </a:lnTo>
                  <a:lnTo>
                    <a:pt x="2514046" y="184371"/>
                  </a:lnTo>
                  <a:lnTo>
                    <a:pt x="2551686" y="211651"/>
                  </a:lnTo>
                  <a:lnTo>
                    <a:pt x="2588328" y="240811"/>
                  </a:lnTo>
                  <a:lnTo>
                    <a:pt x="2623906" y="271854"/>
                  </a:lnTo>
                  <a:lnTo>
                    <a:pt x="2658352" y="304777"/>
                  </a:lnTo>
                  <a:lnTo>
                    <a:pt x="3966267" y="1612901"/>
                  </a:lnTo>
                  <a:lnTo>
                    <a:pt x="3993126" y="1640785"/>
                  </a:lnTo>
                  <a:lnTo>
                    <a:pt x="4018897" y="1669606"/>
                  </a:lnTo>
                  <a:lnTo>
                    <a:pt x="4043580" y="1699365"/>
                  </a:lnTo>
                  <a:lnTo>
                    <a:pt x="4067174" y="1730061"/>
                  </a:lnTo>
                  <a:lnTo>
                    <a:pt x="0" y="1730061"/>
                  </a:lnTo>
                  <a:lnTo>
                    <a:pt x="0" y="1485851"/>
                  </a:lnTo>
                  <a:lnTo>
                    <a:pt x="1180885" y="304777"/>
                  </a:lnTo>
                  <a:lnTo>
                    <a:pt x="1215322" y="271854"/>
                  </a:lnTo>
                  <a:lnTo>
                    <a:pt x="1250890" y="240811"/>
                  </a:lnTo>
                  <a:lnTo>
                    <a:pt x="1287523" y="211651"/>
                  </a:lnTo>
                  <a:lnTo>
                    <a:pt x="1325154" y="184371"/>
                  </a:lnTo>
                  <a:lnTo>
                    <a:pt x="1363718" y="158973"/>
                  </a:lnTo>
                  <a:lnTo>
                    <a:pt x="1403147" y="135456"/>
                  </a:lnTo>
                  <a:lnTo>
                    <a:pt x="1443375" y="113821"/>
                  </a:lnTo>
                  <a:lnTo>
                    <a:pt x="1484335" y="94067"/>
                  </a:lnTo>
                  <a:lnTo>
                    <a:pt x="1525961" y="76194"/>
                  </a:lnTo>
                  <a:lnTo>
                    <a:pt x="1568186" y="60202"/>
                  </a:lnTo>
                  <a:lnTo>
                    <a:pt x="1610943" y="46092"/>
                  </a:lnTo>
                  <a:lnTo>
                    <a:pt x="1654167" y="33864"/>
                  </a:lnTo>
                  <a:lnTo>
                    <a:pt x="1697791" y="23516"/>
                  </a:lnTo>
                  <a:lnTo>
                    <a:pt x="1741747" y="15050"/>
                  </a:lnTo>
                  <a:lnTo>
                    <a:pt x="1785970" y="8466"/>
                  </a:lnTo>
                  <a:lnTo>
                    <a:pt x="1830393" y="3762"/>
                  </a:lnTo>
                  <a:lnTo>
                    <a:pt x="1874949" y="940"/>
                  </a:lnTo>
                  <a:lnTo>
                    <a:pt x="1919572" y="0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637" y="6000867"/>
              <a:ext cx="1393825" cy="3656329"/>
            </a:xfrm>
            <a:custGeom>
              <a:avLst/>
              <a:gdLst/>
              <a:ahLst/>
              <a:cxnLst/>
              <a:rect l="l" t="t" r="r" b="b"/>
              <a:pathLst>
                <a:path w="1393825" h="3656329">
                  <a:moveTo>
                    <a:pt x="0" y="0"/>
                  </a:moveTo>
                  <a:lnTo>
                    <a:pt x="1088919" y="1089093"/>
                  </a:lnTo>
                  <a:lnTo>
                    <a:pt x="1121838" y="1123539"/>
                  </a:lnTo>
                  <a:lnTo>
                    <a:pt x="1152875" y="1159115"/>
                  </a:lnTo>
                  <a:lnTo>
                    <a:pt x="1182031" y="1195757"/>
                  </a:lnTo>
                  <a:lnTo>
                    <a:pt x="1209306" y="1233396"/>
                  </a:lnTo>
                  <a:lnTo>
                    <a:pt x="1234700" y="1271968"/>
                  </a:lnTo>
                  <a:lnTo>
                    <a:pt x="1258213" y="1311405"/>
                  </a:lnTo>
                  <a:lnTo>
                    <a:pt x="1279845" y="1351641"/>
                  </a:lnTo>
                  <a:lnTo>
                    <a:pt x="1299596" y="1392608"/>
                  </a:lnTo>
                  <a:lnTo>
                    <a:pt x="1317466" y="1434242"/>
                  </a:lnTo>
                  <a:lnTo>
                    <a:pt x="1333455" y="1476474"/>
                  </a:lnTo>
                  <a:lnTo>
                    <a:pt x="1347563" y="1519239"/>
                  </a:lnTo>
                  <a:lnTo>
                    <a:pt x="1359790" y="1562471"/>
                  </a:lnTo>
                  <a:lnTo>
                    <a:pt x="1370135" y="1606101"/>
                  </a:lnTo>
                  <a:lnTo>
                    <a:pt x="1378600" y="1650065"/>
                  </a:lnTo>
                  <a:lnTo>
                    <a:pt x="1385184" y="1694295"/>
                  </a:lnTo>
                  <a:lnTo>
                    <a:pt x="1389886" y="1738725"/>
                  </a:lnTo>
                  <a:lnTo>
                    <a:pt x="1392708" y="1783289"/>
                  </a:lnTo>
                  <a:lnTo>
                    <a:pt x="1393648" y="1827919"/>
                  </a:lnTo>
                  <a:lnTo>
                    <a:pt x="1392708" y="1872549"/>
                  </a:lnTo>
                  <a:lnTo>
                    <a:pt x="1389886" y="1917113"/>
                  </a:lnTo>
                  <a:lnTo>
                    <a:pt x="1385184" y="1961545"/>
                  </a:lnTo>
                  <a:lnTo>
                    <a:pt x="1378600" y="2005777"/>
                  </a:lnTo>
                  <a:lnTo>
                    <a:pt x="1370135" y="2049743"/>
                  </a:lnTo>
                  <a:lnTo>
                    <a:pt x="1359790" y="2093377"/>
                  </a:lnTo>
                  <a:lnTo>
                    <a:pt x="1347563" y="2136612"/>
                  </a:lnTo>
                  <a:lnTo>
                    <a:pt x="1333455" y="2179381"/>
                  </a:lnTo>
                  <a:lnTo>
                    <a:pt x="1317466" y="2221619"/>
                  </a:lnTo>
                  <a:lnTo>
                    <a:pt x="1299596" y="2263258"/>
                  </a:lnTo>
                  <a:lnTo>
                    <a:pt x="1279845" y="2304232"/>
                  </a:lnTo>
                  <a:lnTo>
                    <a:pt x="1258213" y="2344474"/>
                  </a:lnTo>
                  <a:lnTo>
                    <a:pt x="1234700" y="2383918"/>
                  </a:lnTo>
                  <a:lnTo>
                    <a:pt x="1209306" y="2422497"/>
                  </a:lnTo>
                  <a:lnTo>
                    <a:pt x="1182031" y="2460145"/>
                  </a:lnTo>
                  <a:lnTo>
                    <a:pt x="1152875" y="2496796"/>
                  </a:lnTo>
                  <a:lnTo>
                    <a:pt x="1121838" y="2532382"/>
                  </a:lnTo>
                  <a:lnTo>
                    <a:pt x="1088919" y="2566837"/>
                  </a:lnTo>
                  <a:lnTo>
                    <a:pt x="0" y="36559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88012" y="1820536"/>
              <a:ext cx="1743710" cy="0"/>
            </a:xfrm>
            <a:custGeom>
              <a:avLst/>
              <a:gdLst/>
              <a:ahLst/>
              <a:cxnLst/>
              <a:rect l="l" t="t" r="r" b="b"/>
              <a:pathLst>
                <a:path w="1743710">
                  <a:moveTo>
                    <a:pt x="0" y="0"/>
                  </a:moveTo>
                  <a:lnTo>
                    <a:pt x="1743106" y="0"/>
                  </a:lnTo>
                </a:path>
              </a:pathLst>
            </a:custGeom>
            <a:ln w="28575">
              <a:solidFill>
                <a:srgbClr val="09A30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512197"/>
              <a:ext cx="1626199" cy="100002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43928" y="5149233"/>
              <a:ext cx="1310591" cy="100000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166376" y="2975705"/>
              <a:ext cx="1362074" cy="136207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3064470" y="921287"/>
              <a:ext cx="1771650" cy="1771650"/>
            </a:xfrm>
            <a:custGeom>
              <a:avLst/>
              <a:gdLst/>
              <a:ahLst/>
              <a:cxnLst/>
              <a:rect l="l" t="t" r="r" b="b"/>
              <a:pathLst>
                <a:path w="1771650" h="1771650">
                  <a:moveTo>
                    <a:pt x="885824" y="1771649"/>
                  </a:moveTo>
                  <a:lnTo>
                    <a:pt x="837309" y="1770336"/>
                  </a:lnTo>
                  <a:lnTo>
                    <a:pt x="789467" y="1766440"/>
                  </a:lnTo>
                  <a:lnTo>
                    <a:pt x="742366" y="1760030"/>
                  </a:lnTo>
                  <a:lnTo>
                    <a:pt x="696075" y="1751175"/>
                  </a:lnTo>
                  <a:lnTo>
                    <a:pt x="650661" y="1739942"/>
                  </a:lnTo>
                  <a:lnTo>
                    <a:pt x="606194" y="1726400"/>
                  </a:lnTo>
                  <a:lnTo>
                    <a:pt x="562740" y="1710617"/>
                  </a:lnTo>
                  <a:lnTo>
                    <a:pt x="520369" y="1692660"/>
                  </a:lnTo>
                  <a:lnTo>
                    <a:pt x="479148" y="1672599"/>
                  </a:lnTo>
                  <a:lnTo>
                    <a:pt x="439146" y="1650501"/>
                  </a:lnTo>
                  <a:lnTo>
                    <a:pt x="400431" y="1626435"/>
                  </a:lnTo>
                  <a:lnTo>
                    <a:pt x="363071" y="1600468"/>
                  </a:lnTo>
                  <a:lnTo>
                    <a:pt x="327134" y="1572669"/>
                  </a:lnTo>
                  <a:lnTo>
                    <a:pt x="292688" y="1543106"/>
                  </a:lnTo>
                  <a:lnTo>
                    <a:pt x="259801" y="1511847"/>
                  </a:lnTo>
                  <a:lnTo>
                    <a:pt x="228543" y="1478961"/>
                  </a:lnTo>
                  <a:lnTo>
                    <a:pt x="198980" y="1444515"/>
                  </a:lnTo>
                  <a:lnTo>
                    <a:pt x="171181" y="1408578"/>
                  </a:lnTo>
                  <a:lnTo>
                    <a:pt x="145214" y="1371218"/>
                  </a:lnTo>
                  <a:lnTo>
                    <a:pt x="121148" y="1332503"/>
                  </a:lnTo>
                  <a:lnTo>
                    <a:pt x="99050" y="1292501"/>
                  </a:lnTo>
                  <a:lnTo>
                    <a:pt x="78989" y="1251280"/>
                  </a:lnTo>
                  <a:lnTo>
                    <a:pt x="61032" y="1208909"/>
                  </a:lnTo>
                  <a:lnTo>
                    <a:pt x="45249" y="1165455"/>
                  </a:lnTo>
                  <a:lnTo>
                    <a:pt x="31707" y="1120988"/>
                  </a:lnTo>
                  <a:lnTo>
                    <a:pt x="20474" y="1075574"/>
                  </a:lnTo>
                  <a:lnTo>
                    <a:pt x="11619" y="1029283"/>
                  </a:lnTo>
                  <a:lnTo>
                    <a:pt x="5209" y="982182"/>
                  </a:lnTo>
                  <a:lnTo>
                    <a:pt x="1313" y="934340"/>
                  </a:lnTo>
                  <a:lnTo>
                    <a:pt x="0" y="885824"/>
                  </a:lnTo>
                  <a:lnTo>
                    <a:pt x="1313" y="837309"/>
                  </a:lnTo>
                  <a:lnTo>
                    <a:pt x="5209" y="789467"/>
                  </a:lnTo>
                  <a:lnTo>
                    <a:pt x="11619" y="742366"/>
                  </a:lnTo>
                  <a:lnTo>
                    <a:pt x="20474" y="696075"/>
                  </a:lnTo>
                  <a:lnTo>
                    <a:pt x="31707" y="650661"/>
                  </a:lnTo>
                  <a:lnTo>
                    <a:pt x="45249" y="606194"/>
                  </a:lnTo>
                  <a:lnTo>
                    <a:pt x="61032" y="562740"/>
                  </a:lnTo>
                  <a:lnTo>
                    <a:pt x="78989" y="520369"/>
                  </a:lnTo>
                  <a:lnTo>
                    <a:pt x="99050" y="479148"/>
                  </a:lnTo>
                  <a:lnTo>
                    <a:pt x="121148" y="439146"/>
                  </a:lnTo>
                  <a:lnTo>
                    <a:pt x="145214" y="400431"/>
                  </a:lnTo>
                  <a:lnTo>
                    <a:pt x="171181" y="363071"/>
                  </a:lnTo>
                  <a:lnTo>
                    <a:pt x="198980" y="327134"/>
                  </a:lnTo>
                  <a:lnTo>
                    <a:pt x="228543" y="292688"/>
                  </a:lnTo>
                  <a:lnTo>
                    <a:pt x="259801" y="259801"/>
                  </a:lnTo>
                  <a:lnTo>
                    <a:pt x="292688" y="228543"/>
                  </a:lnTo>
                  <a:lnTo>
                    <a:pt x="327134" y="198980"/>
                  </a:lnTo>
                  <a:lnTo>
                    <a:pt x="363071" y="171181"/>
                  </a:lnTo>
                  <a:lnTo>
                    <a:pt x="400431" y="145214"/>
                  </a:lnTo>
                  <a:lnTo>
                    <a:pt x="439146" y="121148"/>
                  </a:lnTo>
                  <a:lnTo>
                    <a:pt x="479148" y="99050"/>
                  </a:lnTo>
                  <a:lnTo>
                    <a:pt x="520369" y="78989"/>
                  </a:lnTo>
                  <a:lnTo>
                    <a:pt x="562740" y="61032"/>
                  </a:lnTo>
                  <a:lnTo>
                    <a:pt x="606194" y="45249"/>
                  </a:lnTo>
                  <a:lnTo>
                    <a:pt x="650661" y="31707"/>
                  </a:lnTo>
                  <a:lnTo>
                    <a:pt x="696075" y="20474"/>
                  </a:lnTo>
                  <a:lnTo>
                    <a:pt x="742366" y="11619"/>
                  </a:lnTo>
                  <a:lnTo>
                    <a:pt x="789467" y="5209"/>
                  </a:lnTo>
                  <a:lnTo>
                    <a:pt x="837309" y="1313"/>
                  </a:lnTo>
                  <a:lnTo>
                    <a:pt x="885824" y="0"/>
                  </a:lnTo>
                  <a:lnTo>
                    <a:pt x="934340" y="1313"/>
                  </a:lnTo>
                  <a:lnTo>
                    <a:pt x="982182" y="5209"/>
                  </a:lnTo>
                  <a:lnTo>
                    <a:pt x="1029283" y="11619"/>
                  </a:lnTo>
                  <a:lnTo>
                    <a:pt x="1036977" y="13091"/>
                  </a:lnTo>
                  <a:lnTo>
                    <a:pt x="885824" y="13091"/>
                  </a:lnTo>
                  <a:lnTo>
                    <a:pt x="838004" y="14384"/>
                  </a:lnTo>
                  <a:lnTo>
                    <a:pt x="790850" y="18220"/>
                  </a:lnTo>
                  <a:lnTo>
                    <a:pt x="744429" y="24532"/>
                  </a:lnTo>
                  <a:lnTo>
                    <a:pt x="698808" y="33252"/>
                  </a:lnTo>
                  <a:lnTo>
                    <a:pt x="654055" y="44313"/>
                  </a:lnTo>
                  <a:lnTo>
                    <a:pt x="610236" y="57649"/>
                  </a:lnTo>
                  <a:lnTo>
                    <a:pt x="567418" y="73192"/>
                  </a:lnTo>
                  <a:lnTo>
                    <a:pt x="525669" y="90876"/>
                  </a:lnTo>
                  <a:lnTo>
                    <a:pt x="485055" y="110633"/>
                  </a:lnTo>
                  <a:lnTo>
                    <a:pt x="445643" y="132396"/>
                  </a:lnTo>
                  <a:lnTo>
                    <a:pt x="407501" y="156099"/>
                  </a:lnTo>
                  <a:lnTo>
                    <a:pt x="370695" y="181675"/>
                  </a:lnTo>
                  <a:lnTo>
                    <a:pt x="335292" y="209056"/>
                  </a:lnTo>
                  <a:lnTo>
                    <a:pt x="301360" y="238175"/>
                  </a:lnTo>
                  <a:lnTo>
                    <a:pt x="268965" y="268965"/>
                  </a:lnTo>
                  <a:lnTo>
                    <a:pt x="238175" y="301360"/>
                  </a:lnTo>
                  <a:lnTo>
                    <a:pt x="209056" y="335292"/>
                  </a:lnTo>
                  <a:lnTo>
                    <a:pt x="181675" y="370695"/>
                  </a:lnTo>
                  <a:lnTo>
                    <a:pt x="156099" y="407501"/>
                  </a:lnTo>
                  <a:lnTo>
                    <a:pt x="132396" y="445643"/>
                  </a:lnTo>
                  <a:lnTo>
                    <a:pt x="110633" y="485055"/>
                  </a:lnTo>
                  <a:lnTo>
                    <a:pt x="90876" y="525669"/>
                  </a:lnTo>
                  <a:lnTo>
                    <a:pt x="73192" y="567418"/>
                  </a:lnTo>
                  <a:lnTo>
                    <a:pt x="57649" y="610236"/>
                  </a:lnTo>
                  <a:lnTo>
                    <a:pt x="44313" y="654055"/>
                  </a:lnTo>
                  <a:lnTo>
                    <a:pt x="33252" y="698808"/>
                  </a:lnTo>
                  <a:lnTo>
                    <a:pt x="24532" y="744429"/>
                  </a:lnTo>
                  <a:lnTo>
                    <a:pt x="18220" y="790850"/>
                  </a:lnTo>
                  <a:lnTo>
                    <a:pt x="14384" y="838004"/>
                  </a:lnTo>
                  <a:lnTo>
                    <a:pt x="13091" y="885824"/>
                  </a:lnTo>
                  <a:lnTo>
                    <a:pt x="14384" y="933645"/>
                  </a:lnTo>
                  <a:lnTo>
                    <a:pt x="18220" y="980799"/>
                  </a:lnTo>
                  <a:lnTo>
                    <a:pt x="24532" y="1027220"/>
                  </a:lnTo>
                  <a:lnTo>
                    <a:pt x="33252" y="1072841"/>
                  </a:lnTo>
                  <a:lnTo>
                    <a:pt x="44313" y="1117594"/>
                  </a:lnTo>
                  <a:lnTo>
                    <a:pt x="57649" y="1161413"/>
                  </a:lnTo>
                  <a:lnTo>
                    <a:pt x="73192" y="1204231"/>
                  </a:lnTo>
                  <a:lnTo>
                    <a:pt x="90876" y="1245980"/>
                  </a:lnTo>
                  <a:lnTo>
                    <a:pt x="110633" y="1286594"/>
                  </a:lnTo>
                  <a:lnTo>
                    <a:pt x="132396" y="1326006"/>
                  </a:lnTo>
                  <a:lnTo>
                    <a:pt x="156099" y="1364148"/>
                  </a:lnTo>
                  <a:lnTo>
                    <a:pt x="181675" y="1400954"/>
                  </a:lnTo>
                  <a:lnTo>
                    <a:pt x="209056" y="1436357"/>
                  </a:lnTo>
                  <a:lnTo>
                    <a:pt x="238175" y="1470289"/>
                  </a:lnTo>
                  <a:lnTo>
                    <a:pt x="268965" y="1502684"/>
                  </a:lnTo>
                  <a:lnTo>
                    <a:pt x="301360" y="1533474"/>
                  </a:lnTo>
                  <a:lnTo>
                    <a:pt x="335292" y="1562593"/>
                  </a:lnTo>
                  <a:lnTo>
                    <a:pt x="370695" y="1589974"/>
                  </a:lnTo>
                  <a:lnTo>
                    <a:pt x="407501" y="1615549"/>
                  </a:lnTo>
                  <a:lnTo>
                    <a:pt x="445643" y="1639252"/>
                  </a:lnTo>
                  <a:lnTo>
                    <a:pt x="485055" y="1661016"/>
                  </a:lnTo>
                  <a:lnTo>
                    <a:pt x="525669" y="1680773"/>
                  </a:lnTo>
                  <a:lnTo>
                    <a:pt x="567418" y="1698457"/>
                  </a:lnTo>
                  <a:lnTo>
                    <a:pt x="610236" y="1714000"/>
                  </a:lnTo>
                  <a:lnTo>
                    <a:pt x="654055" y="1727336"/>
                  </a:lnTo>
                  <a:lnTo>
                    <a:pt x="698808" y="1738397"/>
                  </a:lnTo>
                  <a:lnTo>
                    <a:pt x="744429" y="1747117"/>
                  </a:lnTo>
                  <a:lnTo>
                    <a:pt x="790850" y="1753429"/>
                  </a:lnTo>
                  <a:lnTo>
                    <a:pt x="838004" y="1757265"/>
                  </a:lnTo>
                  <a:lnTo>
                    <a:pt x="885824" y="1758558"/>
                  </a:lnTo>
                  <a:lnTo>
                    <a:pt x="1036977" y="1758558"/>
                  </a:lnTo>
                  <a:lnTo>
                    <a:pt x="1029283" y="1760030"/>
                  </a:lnTo>
                  <a:lnTo>
                    <a:pt x="982182" y="1766440"/>
                  </a:lnTo>
                  <a:lnTo>
                    <a:pt x="934340" y="1770336"/>
                  </a:lnTo>
                  <a:lnTo>
                    <a:pt x="885824" y="1771649"/>
                  </a:lnTo>
                  <a:close/>
                </a:path>
                <a:path w="1771650" h="1771650">
                  <a:moveTo>
                    <a:pt x="1036977" y="1758558"/>
                  </a:moveTo>
                  <a:lnTo>
                    <a:pt x="885824" y="1758558"/>
                  </a:lnTo>
                  <a:lnTo>
                    <a:pt x="933645" y="1757265"/>
                  </a:lnTo>
                  <a:lnTo>
                    <a:pt x="980799" y="1753429"/>
                  </a:lnTo>
                  <a:lnTo>
                    <a:pt x="1027220" y="1747117"/>
                  </a:lnTo>
                  <a:lnTo>
                    <a:pt x="1072841" y="1738397"/>
                  </a:lnTo>
                  <a:lnTo>
                    <a:pt x="1117594" y="1727336"/>
                  </a:lnTo>
                  <a:lnTo>
                    <a:pt x="1161413" y="1714000"/>
                  </a:lnTo>
                  <a:lnTo>
                    <a:pt x="1204231" y="1698457"/>
                  </a:lnTo>
                  <a:lnTo>
                    <a:pt x="1245980" y="1680773"/>
                  </a:lnTo>
                  <a:lnTo>
                    <a:pt x="1286594" y="1661016"/>
                  </a:lnTo>
                  <a:lnTo>
                    <a:pt x="1326006" y="1639252"/>
                  </a:lnTo>
                  <a:lnTo>
                    <a:pt x="1364148" y="1615549"/>
                  </a:lnTo>
                  <a:lnTo>
                    <a:pt x="1400954" y="1589974"/>
                  </a:lnTo>
                  <a:lnTo>
                    <a:pt x="1436357" y="1562593"/>
                  </a:lnTo>
                  <a:lnTo>
                    <a:pt x="1470289" y="1533474"/>
                  </a:lnTo>
                  <a:lnTo>
                    <a:pt x="1502684" y="1502684"/>
                  </a:lnTo>
                  <a:lnTo>
                    <a:pt x="1533474" y="1470289"/>
                  </a:lnTo>
                  <a:lnTo>
                    <a:pt x="1562593" y="1436357"/>
                  </a:lnTo>
                  <a:lnTo>
                    <a:pt x="1589974" y="1400954"/>
                  </a:lnTo>
                  <a:lnTo>
                    <a:pt x="1615549" y="1364148"/>
                  </a:lnTo>
                  <a:lnTo>
                    <a:pt x="1639252" y="1326006"/>
                  </a:lnTo>
                  <a:lnTo>
                    <a:pt x="1661016" y="1286594"/>
                  </a:lnTo>
                  <a:lnTo>
                    <a:pt x="1680773" y="1245980"/>
                  </a:lnTo>
                  <a:lnTo>
                    <a:pt x="1698457" y="1204231"/>
                  </a:lnTo>
                  <a:lnTo>
                    <a:pt x="1714000" y="1161413"/>
                  </a:lnTo>
                  <a:lnTo>
                    <a:pt x="1727336" y="1117594"/>
                  </a:lnTo>
                  <a:lnTo>
                    <a:pt x="1738397" y="1072841"/>
                  </a:lnTo>
                  <a:lnTo>
                    <a:pt x="1747117" y="1027220"/>
                  </a:lnTo>
                  <a:lnTo>
                    <a:pt x="1753429" y="980799"/>
                  </a:lnTo>
                  <a:lnTo>
                    <a:pt x="1757265" y="933645"/>
                  </a:lnTo>
                  <a:lnTo>
                    <a:pt x="1758558" y="885824"/>
                  </a:lnTo>
                  <a:lnTo>
                    <a:pt x="1757265" y="838004"/>
                  </a:lnTo>
                  <a:lnTo>
                    <a:pt x="1753429" y="790850"/>
                  </a:lnTo>
                  <a:lnTo>
                    <a:pt x="1747117" y="744429"/>
                  </a:lnTo>
                  <a:lnTo>
                    <a:pt x="1738397" y="698808"/>
                  </a:lnTo>
                  <a:lnTo>
                    <a:pt x="1727336" y="654055"/>
                  </a:lnTo>
                  <a:lnTo>
                    <a:pt x="1714000" y="610236"/>
                  </a:lnTo>
                  <a:lnTo>
                    <a:pt x="1698457" y="567418"/>
                  </a:lnTo>
                  <a:lnTo>
                    <a:pt x="1680773" y="525669"/>
                  </a:lnTo>
                  <a:lnTo>
                    <a:pt x="1661016" y="485055"/>
                  </a:lnTo>
                  <a:lnTo>
                    <a:pt x="1639252" y="445643"/>
                  </a:lnTo>
                  <a:lnTo>
                    <a:pt x="1615549" y="407501"/>
                  </a:lnTo>
                  <a:lnTo>
                    <a:pt x="1589974" y="370695"/>
                  </a:lnTo>
                  <a:lnTo>
                    <a:pt x="1562593" y="335292"/>
                  </a:lnTo>
                  <a:lnTo>
                    <a:pt x="1533474" y="301360"/>
                  </a:lnTo>
                  <a:lnTo>
                    <a:pt x="1502684" y="268965"/>
                  </a:lnTo>
                  <a:lnTo>
                    <a:pt x="1470289" y="238175"/>
                  </a:lnTo>
                  <a:lnTo>
                    <a:pt x="1436357" y="209056"/>
                  </a:lnTo>
                  <a:lnTo>
                    <a:pt x="1400954" y="181675"/>
                  </a:lnTo>
                  <a:lnTo>
                    <a:pt x="1364148" y="156099"/>
                  </a:lnTo>
                  <a:lnTo>
                    <a:pt x="1326006" y="132396"/>
                  </a:lnTo>
                  <a:lnTo>
                    <a:pt x="1286594" y="110633"/>
                  </a:lnTo>
                  <a:lnTo>
                    <a:pt x="1245980" y="90876"/>
                  </a:lnTo>
                  <a:lnTo>
                    <a:pt x="1204231" y="73192"/>
                  </a:lnTo>
                  <a:lnTo>
                    <a:pt x="1161413" y="57649"/>
                  </a:lnTo>
                  <a:lnTo>
                    <a:pt x="1117594" y="44313"/>
                  </a:lnTo>
                  <a:lnTo>
                    <a:pt x="1072841" y="33252"/>
                  </a:lnTo>
                  <a:lnTo>
                    <a:pt x="1027220" y="24532"/>
                  </a:lnTo>
                  <a:lnTo>
                    <a:pt x="980799" y="18220"/>
                  </a:lnTo>
                  <a:lnTo>
                    <a:pt x="933645" y="14384"/>
                  </a:lnTo>
                  <a:lnTo>
                    <a:pt x="885824" y="13091"/>
                  </a:lnTo>
                  <a:lnTo>
                    <a:pt x="1036977" y="13091"/>
                  </a:lnTo>
                  <a:lnTo>
                    <a:pt x="1075574" y="20474"/>
                  </a:lnTo>
                  <a:lnTo>
                    <a:pt x="1120988" y="31707"/>
                  </a:lnTo>
                  <a:lnTo>
                    <a:pt x="1165455" y="45249"/>
                  </a:lnTo>
                  <a:lnTo>
                    <a:pt x="1208909" y="61032"/>
                  </a:lnTo>
                  <a:lnTo>
                    <a:pt x="1251280" y="78989"/>
                  </a:lnTo>
                  <a:lnTo>
                    <a:pt x="1292501" y="99050"/>
                  </a:lnTo>
                  <a:lnTo>
                    <a:pt x="1332503" y="121148"/>
                  </a:lnTo>
                  <a:lnTo>
                    <a:pt x="1371218" y="145214"/>
                  </a:lnTo>
                  <a:lnTo>
                    <a:pt x="1408578" y="171181"/>
                  </a:lnTo>
                  <a:lnTo>
                    <a:pt x="1444515" y="198980"/>
                  </a:lnTo>
                  <a:lnTo>
                    <a:pt x="1478961" y="228543"/>
                  </a:lnTo>
                  <a:lnTo>
                    <a:pt x="1511847" y="259801"/>
                  </a:lnTo>
                  <a:lnTo>
                    <a:pt x="1543106" y="292688"/>
                  </a:lnTo>
                  <a:lnTo>
                    <a:pt x="1572669" y="327134"/>
                  </a:lnTo>
                  <a:lnTo>
                    <a:pt x="1600468" y="363071"/>
                  </a:lnTo>
                  <a:lnTo>
                    <a:pt x="1626435" y="400431"/>
                  </a:lnTo>
                  <a:lnTo>
                    <a:pt x="1650501" y="439146"/>
                  </a:lnTo>
                  <a:lnTo>
                    <a:pt x="1672599" y="479148"/>
                  </a:lnTo>
                  <a:lnTo>
                    <a:pt x="1692660" y="520369"/>
                  </a:lnTo>
                  <a:lnTo>
                    <a:pt x="1710617" y="562740"/>
                  </a:lnTo>
                  <a:lnTo>
                    <a:pt x="1726400" y="606194"/>
                  </a:lnTo>
                  <a:lnTo>
                    <a:pt x="1739942" y="650661"/>
                  </a:lnTo>
                  <a:lnTo>
                    <a:pt x="1751175" y="696075"/>
                  </a:lnTo>
                  <a:lnTo>
                    <a:pt x="1760030" y="742366"/>
                  </a:lnTo>
                  <a:lnTo>
                    <a:pt x="1766440" y="789467"/>
                  </a:lnTo>
                  <a:lnTo>
                    <a:pt x="1770336" y="837309"/>
                  </a:lnTo>
                  <a:lnTo>
                    <a:pt x="1771649" y="885824"/>
                  </a:lnTo>
                  <a:lnTo>
                    <a:pt x="1770336" y="934340"/>
                  </a:lnTo>
                  <a:lnTo>
                    <a:pt x="1766440" y="982182"/>
                  </a:lnTo>
                  <a:lnTo>
                    <a:pt x="1760030" y="1029283"/>
                  </a:lnTo>
                  <a:lnTo>
                    <a:pt x="1751175" y="1075574"/>
                  </a:lnTo>
                  <a:lnTo>
                    <a:pt x="1739942" y="1120988"/>
                  </a:lnTo>
                  <a:lnTo>
                    <a:pt x="1726400" y="1165455"/>
                  </a:lnTo>
                  <a:lnTo>
                    <a:pt x="1710617" y="1208909"/>
                  </a:lnTo>
                  <a:lnTo>
                    <a:pt x="1692660" y="1251280"/>
                  </a:lnTo>
                  <a:lnTo>
                    <a:pt x="1672599" y="1292501"/>
                  </a:lnTo>
                  <a:lnTo>
                    <a:pt x="1650501" y="1332503"/>
                  </a:lnTo>
                  <a:lnTo>
                    <a:pt x="1626435" y="1371218"/>
                  </a:lnTo>
                  <a:lnTo>
                    <a:pt x="1600468" y="1408578"/>
                  </a:lnTo>
                  <a:lnTo>
                    <a:pt x="1572669" y="1444515"/>
                  </a:lnTo>
                  <a:lnTo>
                    <a:pt x="1543106" y="1478961"/>
                  </a:lnTo>
                  <a:lnTo>
                    <a:pt x="1511847" y="1511847"/>
                  </a:lnTo>
                  <a:lnTo>
                    <a:pt x="1478961" y="1543106"/>
                  </a:lnTo>
                  <a:lnTo>
                    <a:pt x="1444515" y="1572669"/>
                  </a:lnTo>
                  <a:lnTo>
                    <a:pt x="1408578" y="1600468"/>
                  </a:lnTo>
                  <a:lnTo>
                    <a:pt x="1371218" y="1626435"/>
                  </a:lnTo>
                  <a:lnTo>
                    <a:pt x="1332503" y="1650501"/>
                  </a:lnTo>
                  <a:lnTo>
                    <a:pt x="1292501" y="1672599"/>
                  </a:lnTo>
                  <a:lnTo>
                    <a:pt x="1251280" y="1692660"/>
                  </a:lnTo>
                  <a:lnTo>
                    <a:pt x="1208909" y="1710617"/>
                  </a:lnTo>
                  <a:lnTo>
                    <a:pt x="1165455" y="1726400"/>
                  </a:lnTo>
                  <a:lnTo>
                    <a:pt x="1120988" y="1739942"/>
                  </a:lnTo>
                  <a:lnTo>
                    <a:pt x="1075574" y="1751175"/>
                  </a:lnTo>
                  <a:lnTo>
                    <a:pt x="1036977" y="1758558"/>
                  </a:lnTo>
                  <a:close/>
                </a:path>
              </a:pathLst>
            </a:custGeom>
            <a:solidFill>
              <a:srgbClr val="DADA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249202" y="1106022"/>
              <a:ext cx="1400174" cy="140017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260870" y="6359267"/>
              <a:ext cx="1971674" cy="196849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012490" y="3202874"/>
              <a:ext cx="807085" cy="974090"/>
            </a:xfrm>
            <a:custGeom>
              <a:avLst/>
              <a:gdLst/>
              <a:ahLst/>
              <a:cxnLst/>
              <a:rect l="l" t="t" r="r" b="b"/>
              <a:pathLst>
                <a:path w="807084" h="974089">
                  <a:moveTo>
                    <a:pt x="715003" y="933957"/>
                  </a:moveTo>
                  <a:lnTo>
                    <a:pt x="672414" y="960774"/>
                  </a:lnTo>
                  <a:lnTo>
                    <a:pt x="635071" y="973284"/>
                  </a:lnTo>
                  <a:lnTo>
                    <a:pt x="602038" y="973534"/>
                  </a:lnTo>
                  <a:lnTo>
                    <a:pt x="572382" y="963571"/>
                  </a:lnTo>
                  <a:lnTo>
                    <a:pt x="545168" y="945441"/>
                  </a:lnTo>
                  <a:lnTo>
                    <a:pt x="519462" y="921192"/>
                  </a:lnTo>
                  <a:lnTo>
                    <a:pt x="494330" y="892869"/>
                  </a:lnTo>
                  <a:lnTo>
                    <a:pt x="468837" y="862519"/>
                  </a:lnTo>
                  <a:lnTo>
                    <a:pt x="442049" y="832189"/>
                  </a:lnTo>
                  <a:lnTo>
                    <a:pt x="413032" y="803926"/>
                  </a:lnTo>
                  <a:lnTo>
                    <a:pt x="373241" y="774258"/>
                  </a:lnTo>
                  <a:lnTo>
                    <a:pt x="331695" y="751170"/>
                  </a:lnTo>
                  <a:lnTo>
                    <a:pt x="289240" y="732405"/>
                  </a:lnTo>
                  <a:lnTo>
                    <a:pt x="246719" y="715709"/>
                  </a:lnTo>
                  <a:lnTo>
                    <a:pt x="204977" y="698826"/>
                  </a:lnTo>
                  <a:lnTo>
                    <a:pt x="164859" y="679500"/>
                  </a:lnTo>
                  <a:lnTo>
                    <a:pt x="127209" y="655476"/>
                  </a:lnTo>
                  <a:lnTo>
                    <a:pt x="92872" y="624497"/>
                  </a:lnTo>
                  <a:lnTo>
                    <a:pt x="62692" y="584310"/>
                  </a:lnTo>
                  <a:lnTo>
                    <a:pt x="42960" y="549138"/>
                  </a:lnTo>
                  <a:lnTo>
                    <a:pt x="25126" y="509701"/>
                  </a:lnTo>
                  <a:lnTo>
                    <a:pt x="10888" y="466375"/>
                  </a:lnTo>
                  <a:lnTo>
                    <a:pt x="1946" y="419537"/>
                  </a:lnTo>
                  <a:lnTo>
                    <a:pt x="0" y="369562"/>
                  </a:lnTo>
                  <a:lnTo>
                    <a:pt x="6747" y="316828"/>
                  </a:lnTo>
                  <a:lnTo>
                    <a:pt x="23887" y="261711"/>
                  </a:lnTo>
                  <a:lnTo>
                    <a:pt x="45877" y="217035"/>
                  </a:lnTo>
                  <a:lnTo>
                    <a:pt x="72926" y="175162"/>
                  </a:lnTo>
                  <a:lnTo>
                    <a:pt x="103308" y="136365"/>
                  </a:lnTo>
                  <a:lnTo>
                    <a:pt x="137409" y="100283"/>
                  </a:lnTo>
                  <a:lnTo>
                    <a:pt x="174909" y="68042"/>
                  </a:lnTo>
                  <a:lnTo>
                    <a:pt x="215492" y="40767"/>
                  </a:lnTo>
                  <a:lnTo>
                    <a:pt x="258838" y="19584"/>
                  </a:lnTo>
                  <a:lnTo>
                    <a:pt x="304629" y="5620"/>
                  </a:lnTo>
                  <a:lnTo>
                    <a:pt x="352547" y="0"/>
                  </a:lnTo>
                  <a:lnTo>
                    <a:pt x="380554" y="886"/>
                  </a:lnTo>
                  <a:lnTo>
                    <a:pt x="435875" y="10257"/>
                  </a:lnTo>
                  <a:lnTo>
                    <a:pt x="508057" y="33944"/>
                  </a:lnTo>
                  <a:lnTo>
                    <a:pt x="551468" y="54211"/>
                  </a:lnTo>
                  <a:lnTo>
                    <a:pt x="592461" y="78731"/>
                  </a:lnTo>
                  <a:lnTo>
                    <a:pt x="630302" y="107629"/>
                  </a:lnTo>
                  <a:lnTo>
                    <a:pt x="664255" y="141026"/>
                  </a:lnTo>
                  <a:lnTo>
                    <a:pt x="693381" y="178994"/>
                  </a:lnTo>
                  <a:lnTo>
                    <a:pt x="716661" y="220853"/>
                  </a:lnTo>
                  <a:lnTo>
                    <a:pt x="733243" y="265604"/>
                  </a:lnTo>
                  <a:lnTo>
                    <a:pt x="742275" y="312247"/>
                  </a:lnTo>
                  <a:lnTo>
                    <a:pt x="742904" y="359782"/>
                  </a:lnTo>
                  <a:lnTo>
                    <a:pt x="734333" y="411139"/>
                  </a:lnTo>
                  <a:lnTo>
                    <a:pt x="720436" y="461886"/>
                  </a:lnTo>
                  <a:lnTo>
                    <a:pt x="706373" y="512369"/>
                  </a:lnTo>
                  <a:lnTo>
                    <a:pt x="697305" y="562939"/>
                  </a:lnTo>
                  <a:lnTo>
                    <a:pt x="698392" y="613944"/>
                  </a:lnTo>
                  <a:lnTo>
                    <a:pt x="711770" y="660982"/>
                  </a:lnTo>
                  <a:lnTo>
                    <a:pt x="733658" y="705150"/>
                  </a:lnTo>
                  <a:lnTo>
                    <a:pt x="759292" y="748154"/>
                  </a:lnTo>
                  <a:lnTo>
                    <a:pt x="783904" y="791700"/>
                  </a:lnTo>
                  <a:lnTo>
                    <a:pt x="802730" y="837496"/>
                  </a:lnTo>
                  <a:lnTo>
                    <a:pt x="804804" y="844437"/>
                  </a:lnTo>
                  <a:lnTo>
                    <a:pt x="806538" y="851857"/>
                  </a:lnTo>
                  <a:lnTo>
                    <a:pt x="804552" y="858827"/>
                  </a:lnTo>
                  <a:lnTo>
                    <a:pt x="801846" y="864765"/>
                  </a:lnTo>
                  <a:lnTo>
                    <a:pt x="797779" y="869930"/>
                  </a:lnTo>
                  <a:lnTo>
                    <a:pt x="792851" y="874510"/>
                  </a:lnTo>
                  <a:lnTo>
                    <a:pt x="787558" y="878695"/>
                  </a:lnTo>
                  <a:lnTo>
                    <a:pt x="715003" y="933957"/>
                  </a:lnTo>
                  <a:close/>
                </a:path>
              </a:pathLst>
            </a:custGeom>
            <a:solidFill>
              <a:srgbClr val="F9B3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456417" y="3848364"/>
              <a:ext cx="407034" cy="450215"/>
            </a:xfrm>
            <a:custGeom>
              <a:avLst/>
              <a:gdLst/>
              <a:ahLst/>
              <a:cxnLst/>
              <a:rect l="l" t="t" r="r" b="b"/>
              <a:pathLst>
                <a:path w="407034" h="450214">
                  <a:moveTo>
                    <a:pt x="324038" y="432785"/>
                  </a:moveTo>
                  <a:lnTo>
                    <a:pt x="306625" y="442365"/>
                  </a:lnTo>
                  <a:lnTo>
                    <a:pt x="287847" y="448647"/>
                  </a:lnTo>
                  <a:lnTo>
                    <a:pt x="279992" y="449854"/>
                  </a:lnTo>
                  <a:lnTo>
                    <a:pt x="272054" y="449829"/>
                  </a:lnTo>
                  <a:lnTo>
                    <a:pt x="245536" y="425565"/>
                  </a:lnTo>
                  <a:lnTo>
                    <a:pt x="241690" y="419008"/>
                  </a:lnTo>
                  <a:lnTo>
                    <a:pt x="234288" y="413315"/>
                  </a:lnTo>
                  <a:lnTo>
                    <a:pt x="226402" y="414675"/>
                  </a:lnTo>
                  <a:lnTo>
                    <a:pt x="217117" y="418464"/>
                  </a:lnTo>
                  <a:lnTo>
                    <a:pt x="205519" y="420056"/>
                  </a:lnTo>
                  <a:lnTo>
                    <a:pt x="192407" y="419413"/>
                  </a:lnTo>
                  <a:lnTo>
                    <a:pt x="179276" y="419012"/>
                  </a:lnTo>
                  <a:lnTo>
                    <a:pt x="166253" y="418008"/>
                  </a:lnTo>
                  <a:lnTo>
                    <a:pt x="126939" y="402626"/>
                  </a:lnTo>
                  <a:lnTo>
                    <a:pt x="85424" y="358086"/>
                  </a:lnTo>
                  <a:lnTo>
                    <a:pt x="66680" y="333379"/>
                  </a:lnTo>
                  <a:lnTo>
                    <a:pt x="38966" y="299649"/>
                  </a:lnTo>
                  <a:lnTo>
                    <a:pt x="12319" y="260054"/>
                  </a:lnTo>
                  <a:lnTo>
                    <a:pt x="0" y="217706"/>
                  </a:lnTo>
                  <a:lnTo>
                    <a:pt x="15268" y="175719"/>
                  </a:lnTo>
                  <a:lnTo>
                    <a:pt x="26707" y="165326"/>
                  </a:lnTo>
                  <a:lnTo>
                    <a:pt x="40403" y="157382"/>
                  </a:lnTo>
                  <a:lnTo>
                    <a:pt x="54961" y="150702"/>
                  </a:lnTo>
                  <a:lnTo>
                    <a:pt x="68986" y="144099"/>
                  </a:lnTo>
                  <a:lnTo>
                    <a:pt x="115411" y="116174"/>
                  </a:lnTo>
                  <a:lnTo>
                    <a:pt x="188190" y="66294"/>
                  </a:lnTo>
                  <a:lnTo>
                    <a:pt x="243517" y="26712"/>
                  </a:lnTo>
                  <a:lnTo>
                    <a:pt x="274993" y="3347"/>
                  </a:lnTo>
                  <a:lnTo>
                    <a:pt x="280090" y="0"/>
                  </a:lnTo>
                  <a:lnTo>
                    <a:pt x="383205" y="137490"/>
                  </a:lnTo>
                  <a:lnTo>
                    <a:pt x="402967" y="170623"/>
                  </a:lnTo>
                  <a:lnTo>
                    <a:pt x="406822" y="182810"/>
                  </a:lnTo>
                  <a:lnTo>
                    <a:pt x="406555" y="217247"/>
                  </a:lnTo>
                  <a:lnTo>
                    <a:pt x="387305" y="286172"/>
                  </a:lnTo>
                  <a:lnTo>
                    <a:pt x="387251" y="320545"/>
                  </a:lnTo>
                  <a:lnTo>
                    <a:pt x="389484" y="329076"/>
                  </a:lnTo>
                  <a:lnTo>
                    <a:pt x="390769" y="333185"/>
                  </a:lnTo>
                  <a:lnTo>
                    <a:pt x="391484" y="337371"/>
                  </a:lnTo>
                  <a:lnTo>
                    <a:pt x="381168" y="380093"/>
                  </a:lnTo>
                  <a:lnTo>
                    <a:pt x="340302" y="420950"/>
                  </a:lnTo>
                  <a:lnTo>
                    <a:pt x="324038" y="432785"/>
                  </a:lnTo>
                  <a:close/>
                </a:path>
              </a:pathLst>
            </a:custGeom>
            <a:solidFill>
              <a:srgbClr val="CA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2333313" y="3646156"/>
              <a:ext cx="285115" cy="314325"/>
            </a:xfrm>
            <a:custGeom>
              <a:avLst/>
              <a:gdLst/>
              <a:ahLst/>
              <a:cxnLst/>
              <a:rect l="l" t="t" r="r" b="b"/>
              <a:pathLst>
                <a:path w="285115" h="314325">
                  <a:moveTo>
                    <a:pt x="216141" y="314069"/>
                  </a:moveTo>
                  <a:lnTo>
                    <a:pt x="186316" y="272935"/>
                  </a:lnTo>
                  <a:lnTo>
                    <a:pt x="150738" y="236676"/>
                  </a:lnTo>
                  <a:lnTo>
                    <a:pt x="111046" y="204150"/>
                  </a:lnTo>
                  <a:lnTo>
                    <a:pt x="68878" y="174214"/>
                  </a:lnTo>
                  <a:lnTo>
                    <a:pt x="25875" y="145726"/>
                  </a:lnTo>
                  <a:lnTo>
                    <a:pt x="14552" y="137044"/>
                  </a:lnTo>
                  <a:lnTo>
                    <a:pt x="5059" y="126451"/>
                  </a:lnTo>
                  <a:lnTo>
                    <a:pt x="0" y="114711"/>
                  </a:lnTo>
                  <a:lnTo>
                    <a:pt x="1980" y="102590"/>
                  </a:lnTo>
                  <a:lnTo>
                    <a:pt x="6760" y="96790"/>
                  </a:lnTo>
                  <a:lnTo>
                    <a:pt x="13346" y="93040"/>
                  </a:lnTo>
                  <a:lnTo>
                    <a:pt x="20941" y="91307"/>
                  </a:lnTo>
                  <a:lnTo>
                    <a:pt x="28745" y="91562"/>
                  </a:lnTo>
                  <a:lnTo>
                    <a:pt x="36144" y="93517"/>
                  </a:lnTo>
                  <a:lnTo>
                    <a:pt x="43177" y="96600"/>
                  </a:lnTo>
                  <a:lnTo>
                    <a:pt x="49925" y="100411"/>
                  </a:lnTo>
                  <a:lnTo>
                    <a:pt x="56473" y="104551"/>
                  </a:lnTo>
                  <a:lnTo>
                    <a:pt x="63006" y="108303"/>
                  </a:lnTo>
                  <a:lnTo>
                    <a:pt x="70040" y="110987"/>
                  </a:lnTo>
                  <a:lnTo>
                    <a:pt x="76979" y="111561"/>
                  </a:lnTo>
                  <a:lnTo>
                    <a:pt x="83225" y="108987"/>
                  </a:lnTo>
                  <a:lnTo>
                    <a:pt x="96356" y="70339"/>
                  </a:lnTo>
                  <a:lnTo>
                    <a:pt x="99745" y="42733"/>
                  </a:lnTo>
                  <a:lnTo>
                    <a:pt x="110084" y="46141"/>
                  </a:lnTo>
                  <a:lnTo>
                    <a:pt x="120577" y="49025"/>
                  </a:lnTo>
                  <a:lnTo>
                    <a:pt x="131210" y="50825"/>
                  </a:lnTo>
                  <a:lnTo>
                    <a:pt x="141967" y="50980"/>
                  </a:lnTo>
                  <a:lnTo>
                    <a:pt x="152689" y="48779"/>
                  </a:lnTo>
                  <a:lnTo>
                    <a:pt x="162513" y="44005"/>
                  </a:lnTo>
                  <a:lnTo>
                    <a:pt x="170368" y="36836"/>
                  </a:lnTo>
                  <a:lnTo>
                    <a:pt x="175188" y="27451"/>
                  </a:lnTo>
                  <a:lnTo>
                    <a:pt x="177286" y="20151"/>
                  </a:lnTo>
                  <a:lnTo>
                    <a:pt x="176323" y="11717"/>
                  </a:lnTo>
                  <a:lnTo>
                    <a:pt x="180877" y="5616"/>
                  </a:lnTo>
                  <a:lnTo>
                    <a:pt x="187558" y="772"/>
                  </a:lnTo>
                  <a:lnTo>
                    <a:pt x="195975" y="0"/>
                  </a:lnTo>
                  <a:lnTo>
                    <a:pt x="204459" y="2725"/>
                  </a:lnTo>
                  <a:lnTo>
                    <a:pt x="220358" y="41883"/>
                  </a:lnTo>
                  <a:lnTo>
                    <a:pt x="223745" y="90140"/>
                  </a:lnTo>
                  <a:lnTo>
                    <a:pt x="229755" y="138396"/>
                  </a:lnTo>
                  <a:lnTo>
                    <a:pt x="240534" y="185017"/>
                  </a:lnTo>
                  <a:lnTo>
                    <a:pt x="258229" y="228371"/>
                  </a:lnTo>
                  <a:lnTo>
                    <a:pt x="284986" y="266822"/>
                  </a:lnTo>
                </a:path>
              </a:pathLst>
            </a:custGeom>
            <a:ln w="27204">
              <a:solidFill>
                <a:srgbClr val="1346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65171" y="3469230"/>
              <a:ext cx="183062" cy="7500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883106" y="3208269"/>
              <a:ext cx="150263" cy="13026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2111716" y="2987282"/>
              <a:ext cx="273685" cy="201930"/>
            </a:xfrm>
            <a:custGeom>
              <a:avLst/>
              <a:gdLst/>
              <a:ahLst/>
              <a:cxnLst/>
              <a:rect l="l" t="t" r="r" b="b"/>
              <a:pathLst>
                <a:path w="273684" h="201930">
                  <a:moveTo>
                    <a:pt x="52992" y="201560"/>
                  </a:moveTo>
                  <a:lnTo>
                    <a:pt x="34376" y="172339"/>
                  </a:lnTo>
                  <a:lnTo>
                    <a:pt x="19222" y="141180"/>
                  </a:lnTo>
                  <a:lnTo>
                    <a:pt x="7705" y="108503"/>
                  </a:lnTo>
                  <a:lnTo>
                    <a:pt x="0" y="74729"/>
                  </a:lnTo>
                </a:path>
                <a:path w="273684" h="201930">
                  <a:moveTo>
                    <a:pt x="271684" y="143754"/>
                  </a:moveTo>
                  <a:lnTo>
                    <a:pt x="268717" y="107871"/>
                  </a:lnTo>
                  <a:lnTo>
                    <a:pt x="266375" y="71949"/>
                  </a:lnTo>
                  <a:lnTo>
                    <a:pt x="264654" y="35991"/>
                  </a:lnTo>
                  <a:lnTo>
                    <a:pt x="263548" y="0"/>
                  </a:lnTo>
                  <a:lnTo>
                    <a:pt x="268293" y="1535"/>
                  </a:lnTo>
                  <a:lnTo>
                    <a:pt x="272120" y="5667"/>
                  </a:lnTo>
                  <a:lnTo>
                    <a:pt x="273278" y="10482"/>
                  </a:lnTo>
                </a:path>
              </a:pathLst>
            </a:custGeom>
            <a:ln w="27203">
              <a:solidFill>
                <a:srgbClr val="1346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549565" y="3014995"/>
              <a:ext cx="79406" cy="15789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525531" y="4127234"/>
              <a:ext cx="157774" cy="110398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716423" y="3967855"/>
              <a:ext cx="121796" cy="158844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799112" y="594405"/>
            <a:ext cx="7176770" cy="11201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150" spc="380" dirty="0">
                <a:latin typeface="Verdana"/>
                <a:cs typeface="Verdana"/>
              </a:rPr>
              <a:t>P</a:t>
            </a:r>
            <a:r>
              <a:rPr sz="7150" spc="-600" dirty="0">
                <a:latin typeface="Verdana"/>
                <a:cs typeface="Verdana"/>
              </a:rPr>
              <a:t>r</a:t>
            </a:r>
            <a:r>
              <a:rPr sz="7150" spc="-270" dirty="0">
                <a:latin typeface="Verdana"/>
                <a:cs typeface="Verdana"/>
              </a:rPr>
              <a:t>o</a:t>
            </a:r>
            <a:r>
              <a:rPr sz="7150" spc="-915" dirty="0">
                <a:latin typeface="Verdana"/>
                <a:cs typeface="Verdana"/>
              </a:rPr>
              <a:t>j</a:t>
            </a:r>
            <a:r>
              <a:rPr sz="7150" spc="-355" dirty="0">
                <a:latin typeface="Verdana"/>
                <a:cs typeface="Verdana"/>
              </a:rPr>
              <a:t>e</a:t>
            </a:r>
            <a:r>
              <a:rPr sz="7150" spc="-114" dirty="0">
                <a:latin typeface="Verdana"/>
                <a:cs typeface="Verdana"/>
              </a:rPr>
              <a:t>c</a:t>
            </a:r>
            <a:r>
              <a:rPr sz="7150" spc="155" dirty="0">
                <a:latin typeface="Verdana"/>
                <a:cs typeface="Verdana"/>
              </a:rPr>
              <a:t>t</a:t>
            </a:r>
            <a:r>
              <a:rPr sz="7150" spc="-1560" dirty="0">
                <a:latin typeface="Verdana"/>
                <a:cs typeface="Verdana"/>
              </a:rPr>
              <a:t> </a:t>
            </a:r>
            <a:r>
              <a:rPr sz="7150" spc="-90" dirty="0">
                <a:latin typeface="Verdana"/>
                <a:cs typeface="Verdana"/>
              </a:rPr>
              <a:t>O</a:t>
            </a:r>
            <a:r>
              <a:rPr sz="7150" spc="-50" dirty="0">
                <a:latin typeface="Verdana"/>
                <a:cs typeface="Verdana"/>
              </a:rPr>
              <a:t>b</a:t>
            </a:r>
            <a:r>
              <a:rPr sz="7150" spc="-915" dirty="0">
                <a:latin typeface="Verdana"/>
                <a:cs typeface="Verdana"/>
              </a:rPr>
              <a:t>j</a:t>
            </a:r>
            <a:r>
              <a:rPr sz="7150" spc="-355" dirty="0">
                <a:latin typeface="Verdana"/>
                <a:cs typeface="Verdana"/>
              </a:rPr>
              <a:t>e</a:t>
            </a:r>
            <a:r>
              <a:rPr sz="7150" spc="-114" dirty="0">
                <a:latin typeface="Verdana"/>
                <a:cs typeface="Verdana"/>
              </a:rPr>
              <a:t>c</a:t>
            </a:r>
            <a:r>
              <a:rPr sz="7150" spc="-335" dirty="0">
                <a:latin typeface="Verdana"/>
                <a:cs typeface="Verdana"/>
              </a:rPr>
              <a:t>t</a:t>
            </a:r>
            <a:r>
              <a:rPr sz="7150" spc="-450" dirty="0">
                <a:latin typeface="Verdana"/>
                <a:cs typeface="Verdana"/>
              </a:rPr>
              <a:t>i</a:t>
            </a:r>
            <a:r>
              <a:rPr sz="7150" spc="-710" dirty="0">
                <a:latin typeface="Verdana"/>
                <a:cs typeface="Verdana"/>
              </a:rPr>
              <a:t>v</a:t>
            </a:r>
            <a:r>
              <a:rPr sz="7150" spc="-355" dirty="0">
                <a:latin typeface="Verdana"/>
                <a:cs typeface="Verdana"/>
              </a:rPr>
              <a:t>e</a:t>
            </a:r>
            <a:r>
              <a:rPr sz="7150" spc="-1620" dirty="0">
                <a:latin typeface="Verdana"/>
                <a:cs typeface="Verdana"/>
              </a:rPr>
              <a:t>:</a:t>
            </a:r>
            <a:endParaRPr sz="715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5608" y="3738840"/>
            <a:ext cx="8361045" cy="2139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5599"/>
              </a:lnSpc>
              <a:spcBef>
                <a:spcPts val="100"/>
              </a:spcBef>
            </a:pPr>
            <a:r>
              <a:rPr sz="4000" spc="-120" dirty="0">
                <a:latin typeface="Lucida Sans Unicode"/>
                <a:cs typeface="Lucida Sans Unicode"/>
              </a:rPr>
              <a:t>organize </a:t>
            </a:r>
            <a:r>
              <a:rPr sz="4000" spc="-35" dirty="0">
                <a:latin typeface="Lucida Sans Unicode"/>
                <a:cs typeface="Lucida Sans Unicode"/>
              </a:rPr>
              <a:t>the </a:t>
            </a:r>
            <a:r>
              <a:rPr sz="4000" spc="-80" dirty="0">
                <a:latin typeface="Lucida Sans Unicode"/>
                <a:cs typeface="Lucida Sans Unicode"/>
              </a:rPr>
              <a:t>process </a:t>
            </a:r>
            <a:r>
              <a:rPr sz="4000" spc="-85" dirty="0">
                <a:latin typeface="Lucida Sans Unicode"/>
                <a:cs typeface="Lucida Sans Unicode"/>
              </a:rPr>
              <a:t>of </a:t>
            </a:r>
            <a:r>
              <a:rPr sz="4000" spc="-120" dirty="0">
                <a:latin typeface="Lucida Sans Unicode"/>
                <a:cs typeface="Lucida Sans Unicode"/>
              </a:rPr>
              <a:t>collecting </a:t>
            </a:r>
            <a:r>
              <a:rPr sz="4000" spc="-114" dirty="0">
                <a:latin typeface="Lucida Sans Unicode"/>
                <a:cs typeface="Lucida Sans Unicode"/>
              </a:rPr>
              <a:t> </a:t>
            </a:r>
            <a:r>
              <a:rPr sz="4000" spc="-35" dirty="0">
                <a:latin typeface="Lucida Sans Unicode"/>
                <a:cs typeface="Lucida Sans Unicode"/>
              </a:rPr>
              <a:t>waste </a:t>
            </a:r>
            <a:r>
              <a:rPr sz="4000" spc="-75" dirty="0">
                <a:latin typeface="Lucida Sans Unicode"/>
                <a:cs typeface="Lucida Sans Unicode"/>
              </a:rPr>
              <a:t>throughout </a:t>
            </a:r>
            <a:r>
              <a:rPr sz="4000" spc="-35" dirty="0">
                <a:latin typeface="Lucida Sans Unicode"/>
                <a:cs typeface="Lucida Sans Unicode"/>
              </a:rPr>
              <a:t>the </a:t>
            </a:r>
            <a:r>
              <a:rPr sz="4000" spc="-45" dirty="0">
                <a:latin typeface="Lucida Sans Unicode"/>
                <a:cs typeface="Lucida Sans Unicode"/>
              </a:rPr>
              <a:t>day </a:t>
            </a:r>
            <a:r>
              <a:rPr sz="4000" spc="-60" dirty="0">
                <a:latin typeface="Lucida Sans Unicode"/>
                <a:cs typeface="Lucida Sans Unicode"/>
              </a:rPr>
              <a:t>with </a:t>
            </a:r>
            <a:r>
              <a:rPr sz="4000" spc="-35" dirty="0">
                <a:latin typeface="Lucida Sans Unicode"/>
                <a:cs typeface="Lucida Sans Unicode"/>
              </a:rPr>
              <a:t>the </a:t>
            </a:r>
            <a:r>
              <a:rPr sz="4000" spc="-1255" dirty="0">
                <a:latin typeface="Lucida Sans Unicode"/>
                <a:cs typeface="Lucida Sans Unicode"/>
              </a:rPr>
              <a:t> </a:t>
            </a:r>
            <a:r>
              <a:rPr sz="4000" spc="-70" dirty="0">
                <a:latin typeface="Lucida Sans Unicode"/>
                <a:cs typeface="Lucida Sans Unicode"/>
              </a:rPr>
              <a:t>least</a:t>
            </a:r>
            <a:r>
              <a:rPr sz="4000" spc="-235" dirty="0">
                <a:latin typeface="Lucida Sans Unicode"/>
                <a:cs typeface="Lucida Sans Unicode"/>
              </a:rPr>
              <a:t> </a:t>
            </a:r>
            <a:r>
              <a:rPr sz="4000" spc="-95" dirty="0">
                <a:latin typeface="Lucida Sans Unicode"/>
                <a:cs typeface="Lucida Sans Unicode"/>
              </a:rPr>
              <a:t>possible</a:t>
            </a:r>
            <a:endParaRPr sz="4000">
              <a:latin typeface="Lucida Sans Unicode"/>
              <a:cs typeface="Lucida Sans Unicode"/>
            </a:endParaRPr>
          </a:p>
        </p:txBody>
      </p:sp>
      <p:pic>
        <p:nvPicPr>
          <p:cNvPr id="27" name="object 2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530555" y="2394352"/>
            <a:ext cx="1800224" cy="1657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36281" y="896365"/>
            <a:ext cx="1912620" cy="1887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200" b="1" spc="-1140" dirty="0">
                <a:latin typeface="Verdana"/>
                <a:cs typeface="Verdana"/>
              </a:rPr>
              <a:t>0</a:t>
            </a:r>
            <a:r>
              <a:rPr sz="12200" b="1" spc="-1355" dirty="0">
                <a:latin typeface="Verdana"/>
                <a:cs typeface="Verdana"/>
              </a:rPr>
              <a:t>2</a:t>
            </a:r>
            <a:endParaRPr sz="12200">
              <a:latin typeface="Verdana"/>
              <a:cs typeface="Verdan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90426" y="2981854"/>
            <a:ext cx="1743710" cy="0"/>
          </a:xfrm>
          <a:custGeom>
            <a:avLst/>
            <a:gdLst/>
            <a:ahLst/>
            <a:cxnLst/>
            <a:rect l="l" t="t" r="r" b="b"/>
            <a:pathLst>
              <a:path w="1743710">
                <a:moveTo>
                  <a:pt x="0" y="0"/>
                </a:moveTo>
                <a:lnTo>
                  <a:pt x="1743106" y="0"/>
                </a:lnTo>
              </a:path>
            </a:pathLst>
          </a:custGeom>
          <a:ln w="28575">
            <a:solidFill>
              <a:srgbClr val="0080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48" y="234"/>
            <a:ext cx="4095750" cy="4314825"/>
            <a:chOff x="148" y="234"/>
            <a:chExt cx="4095750" cy="4314825"/>
          </a:xfrm>
        </p:grpSpPr>
        <p:sp>
          <p:nvSpPr>
            <p:cNvPr id="5" name="object 5"/>
            <p:cNvSpPr/>
            <p:nvPr/>
          </p:nvSpPr>
          <p:spPr>
            <a:xfrm>
              <a:off x="148" y="234"/>
              <a:ext cx="4095750" cy="1741805"/>
            </a:xfrm>
            <a:custGeom>
              <a:avLst/>
              <a:gdLst/>
              <a:ahLst/>
              <a:cxnLst/>
              <a:rect l="l" t="t" r="r" b="b"/>
              <a:pathLst>
                <a:path w="4095750" h="1741805">
                  <a:moveTo>
                    <a:pt x="1933059" y="1741581"/>
                  </a:moveTo>
                  <a:lnTo>
                    <a:pt x="1977995" y="1740634"/>
                  </a:lnTo>
                  <a:lnTo>
                    <a:pt x="2022866" y="1737793"/>
                  </a:lnTo>
                  <a:lnTo>
                    <a:pt x="2067602" y="1733058"/>
                  </a:lnTo>
                  <a:lnTo>
                    <a:pt x="2112138" y="1726430"/>
                  </a:lnTo>
                  <a:lnTo>
                    <a:pt x="2156406" y="1717907"/>
                  </a:lnTo>
                  <a:lnTo>
                    <a:pt x="2200339" y="1707491"/>
                  </a:lnTo>
                  <a:lnTo>
                    <a:pt x="2243870" y="1695181"/>
                  </a:lnTo>
                  <a:lnTo>
                    <a:pt x="2286932" y="1680977"/>
                  </a:lnTo>
                  <a:lnTo>
                    <a:pt x="2329459" y="1664879"/>
                  </a:lnTo>
                  <a:lnTo>
                    <a:pt x="2371383" y="1646887"/>
                  </a:lnTo>
                  <a:lnTo>
                    <a:pt x="2412637" y="1627001"/>
                  </a:lnTo>
                  <a:lnTo>
                    <a:pt x="2453154" y="1605222"/>
                  </a:lnTo>
                  <a:lnTo>
                    <a:pt x="2492867" y="1581549"/>
                  </a:lnTo>
                  <a:lnTo>
                    <a:pt x="2531709" y="1555981"/>
                  </a:lnTo>
                  <a:lnTo>
                    <a:pt x="2569614" y="1528520"/>
                  </a:lnTo>
                  <a:lnTo>
                    <a:pt x="2606513" y="1499165"/>
                  </a:lnTo>
                  <a:lnTo>
                    <a:pt x="2642340" y="1467916"/>
                  </a:lnTo>
                  <a:lnTo>
                    <a:pt x="2677029" y="1434774"/>
                  </a:lnTo>
                  <a:lnTo>
                    <a:pt x="3994133" y="117939"/>
                  </a:lnTo>
                  <a:lnTo>
                    <a:pt x="4021181" y="89870"/>
                  </a:lnTo>
                  <a:lnTo>
                    <a:pt x="4047133" y="60856"/>
                  </a:lnTo>
                  <a:lnTo>
                    <a:pt x="4071989" y="30900"/>
                  </a:lnTo>
                  <a:lnTo>
                    <a:pt x="4095749" y="0"/>
                  </a:lnTo>
                  <a:lnTo>
                    <a:pt x="0" y="0"/>
                  </a:lnTo>
                  <a:lnTo>
                    <a:pt x="0" y="245835"/>
                  </a:lnTo>
                  <a:lnTo>
                    <a:pt x="1189182" y="1434774"/>
                  </a:lnTo>
                  <a:lnTo>
                    <a:pt x="1223860" y="1467916"/>
                  </a:lnTo>
                  <a:lnTo>
                    <a:pt x="1259678" y="1499165"/>
                  </a:lnTo>
                  <a:lnTo>
                    <a:pt x="1296569" y="1528520"/>
                  </a:lnTo>
                  <a:lnTo>
                    <a:pt x="1334465" y="1555981"/>
                  </a:lnTo>
                  <a:lnTo>
                    <a:pt x="1373299" y="1581549"/>
                  </a:lnTo>
                  <a:lnTo>
                    <a:pt x="1413005" y="1605222"/>
                  </a:lnTo>
                  <a:lnTo>
                    <a:pt x="1453515" y="1627001"/>
                  </a:lnTo>
                  <a:lnTo>
                    <a:pt x="1494763" y="1646887"/>
                  </a:lnTo>
                  <a:lnTo>
                    <a:pt x="1536682" y="1664879"/>
                  </a:lnTo>
                  <a:lnTo>
                    <a:pt x="1579203" y="1680977"/>
                  </a:lnTo>
                  <a:lnTo>
                    <a:pt x="1622261" y="1695181"/>
                  </a:lnTo>
                  <a:lnTo>
                    <a:pt x="1665789" y="1707491"/>
                  </a:lnTo>
                  <a:lnTo>
                    <a:pt x="1709719" y="1717907"/>
                  </a:lnTo>
                  <a:lnTo>
                    <a:pt x="1753984" y="1726430"/>
                  </a:lnTo>
                  <a:lnTo>
                    <a:pt x="1798518" y="1733058"/>
                  </a:lnTo>
                  <a:lnTo>
                    <a:pt x="1843253" y="1737793"/>
                  </a:lnTo>
                  <a:lnTo>
                    <a:pt x="1888122" y="1740634"/>
                  </a:lnTo>
                  <a:lnTo>
                    <a:pt x="1933059" y="17415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8" y="634321"/>
              <a:ext cx="1403985" cy="3680460"/>
            </a:xfrm>
            <a:custGeom>
              <a:avLst/>
              <a:gdLst/>
              <a:ahLst/>
              <a:cxnLst/>
              <a:rect l="l" t="t" r="r" b="b"/>
              <a:pathLst>
                <a:path w="1403985" h="3680460">
                  <a:moveTo>
                    <a:pt x="0" y="3680274"/>
                  </a:moveTo>
                  <a:lnTo>
                    <a:pt x="1096570" y="2583929"/>
                  </a:lnTo>
                  <a:lnTo>
                    <a:pt x="1129719" y="2549254"/>
                  </a:lnTo>
                  <a:lnTo>
                    <a:pt x="1160975" y="2513441"/>
                  </a:lnTo>
                  <a:lnTo>
                    <a:pt x="1190336" y="2476555"/>
                  </a:lnTo>
                  <a:lnTo>
                    <a:pt x="1217802" y="2438665"/>
                  </a:lnTo>
                  <a:lnTo>
                    <a:pt x="1243375" y="2399836"/>
                  </a:lnTo>
                  <a:lnTo>
                    <a:pt x="1267053" y="2360137"/>
                  </a:lnTo>
                  <a:lnTo>
                    <a:pt x="1288837" y="2319633"/>
                  </a:lnTo>
                  <a:lnTo>
                    <a:pt x="1308727" y="2278393"/>
                  </a:lnTo>
                  <a:lnTo>
                    <a:pt x="1326722" y="2236482"/>
                  </a:lnTo>
                  <a:lnTo>
                    <a:pt x="1342824" y="2193968"/>
                  </a:lnTo>
                  <a:lnTo>
                    <a:pt x="1357031" y="2150918"/>
                  </a:lnTo>
                  <a:lnTo>
                    <a:pt x="1369343" y="2107399"/>
                  </a:lnTo>
                  <a:lnTo>
                    <a:pt x="1379762" y="2063478"/>
                  </a:lnTo>
                  <a:lnTo>
                    <a:pt x="1388286" y="2019222"/>
                  </a:lnTo>
                  <a:lnTo>
                    <a:pt x="1394916" y="1974697"/>
                  </a:lnTo>
                  <a:lnTo>
                    <a:pt x="1399651" y="1929971"/>
                  </a:lnTo>
                  <a:lnTo>
                    <a:pt x="1402493" y="1885111"/>
                  </a:lnTo>
                  <a:lnTo>
                    <a:pt x="1403440" y="1840184"/>
                  </a:lnTo>
                  <a:lnTo>
                    <a:pt x="1402493" y="1795256"/>
                  </a:lnTo>
                  <a:lnTo>
                    <a:pt x="1399651" y="1750395"/>
                  </a:lnTo>
                  <a:lnTo>
                    <a:pt x="1394916" y="1705668"/>
                  </a:lnTo>
                  <a:lnTo>
                    <a:pt x="1388286" y="1661141"/>
                  </a:lnTo>
                  <a:lnTo>
                    <a:pt x="1379762" y="1616882"/>
                  </a:lnTo>
                  <a:lnTo>
                    <a:pt x="1369343" y="1572958"/>
                  </a:lnTo>
                  <a:lnTo>
                    <a:pt x="1357031" y="1529435"/>
                  </a:lnTo>
                  <a:lnTo>
                    <a:pt x="1342824" y="1486381"/>
                  </a:lnTo>
                  <a:lnTo>
                    <a:pt x="1326722" y="1443862"/>
                  </a:lnTo>
                  <a:lnTo>
                    <a:pt x="1308727" y="1401946"/>
                  </a:lnTo>
                  <a:lnTo>
                    <a:pt x="1288837" y="1360699"/>
                  </a:lnTo>
                  <a:lnTo>
                    <a:pt x="1267053" y="1320189"/>
                  </a:lnTo>
                  <a:lnTo>
                    <a:pt x="1243375" y="1280482"/>
                  </a:lnTo>
                  <a:lnTo>
                    <a:pt x="1217802" y="1241646"/>
                  </a:lnTo>
                  <a:lnTo>
                    <a:pt x="1190336" y="1203747"/>
                  </a:lnTo>
                  <a:lnTo>
                    <a:pt x="1160975" y="1166853"/>
                  </a:lnTo>
                  <a:lnTo>
                    <a:pt x="1129719" y="1131030"/>
                  </a:lnTo>
                  <a:lnTo>
                    <a:pt x="1096570" y="1096345"/>
                  </a:lnTo>
                  <a:lnTo>
                    <a:pt x="0" y="0"/>
                  </a:lnTo>
                  <a:lnTo>
                    <a:pt x="0" y="3680274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145" y="8252107"/>
            <a:ext cx="1311463" cy="100002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576357" y="983605"/>
            <a:ext cx="1637767" cy="100000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52506" y="4439703"/>
            <a:ext cx="3181349" cy="3181349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12244883" y="4405110"/>
            <a:ext cx="6043295" cy="5882005"/>
            <a:chOff x="12244883" y="4405110"/>
            <a:chExt cx="6043295" cy="5882005"/>
          </a:xfrm>
        </p:grpSpPr>
        <p:sp>
          <p:nvSpPr>
            <p:cNvPr id="11" name="object 11"/>
            <p:cNvSpPr/>
            <p:nvPr/>
          </p:nvSpPr>
          <p:spPr>
            <a:xfrm>
              <a:off x="14192066" y="8545181"/>
              <a:ext cx="4095750" cy="1741805"/>
            </a:xfrm>
            <a:custGeom>
              <a:avLst/>
              <a:gdLst/>
              <a:ahLst/>
              <a:cxnLst/>
              <a:rect l="l" t="t" r="r" b="b"/>
              <a:pathLst>
                <a:path w="4095750" h="1741804">
                  <a:moveTo>
                    <a:pt x="2162690" y="0"/>
                  </a:moveTo>
                  <a:lnTo>
                    <a:pt x="2117753" y="946"/>
                  </a:lnTo>
                  <a:lnTo>
                    <a:pt x="2072883" y="3787"/>
                  </a:lnTo>
                  <a:lnTo>
                    <a:pt x="2028147" y="8522"/>
                  </a:lnTo>
                  <a:lnTo>
                    <a:pt x="1983611" y="15150"/>
                  </a:lnTo>
                  <a:lnTo>
                    <a:pt x="1939343" y="23673"/>
                  </a:lnTo>
                  <a:lnTo>
                    <a:pt x="1895410" y="34089"/>
                  </a:lnTo>
                  <a:lnTo>
                    <a:pt x="1851879" y="46399"/>
                  </a:lnTo>
                  <a:lnTo>
                    <a:pt x="1808816" y="60603"/>
                  </a:lnTo>
                  <a:lnTo>
                    <a:pt x="1766290" y="76701"/>
                  </a:lnTo>
                  <a:lnTo>
                    <a:pt x="1724366" y="94693"/>
                  </a:lnTo>
                  <a:lnTo>
                    <a:pt x="1683112" y="114579"/>
                  </a:lnTo>
                  <a:lnTo>
                    <a:pt x="1642595" y="136358"/>
                  </a:lnTo>
                  <a:lnTo>
                    <a:pt x="1602882" y="160032"/>
                  </a:lnTo>
                  <a:lnTo>
                    <a:pt x="1564040" y="185599"/>
                  </a:lnTo>
                  <a:lnTo>
                    <a:pt x="1526135" y="213060"/>
                  </a:lnTo>
                  <a:lnTo>
                    <a:pt x="1489236" y="242415"/>
                  </a:lnTo>
                  <a:lnTo>
                    <a:pt x="1453408" y="273664"/>
                  </a:lnTo>
                  <a:lnTo>
                    <a:pt x="1418720" y="306807"/>
                  </a:lnTo>
                  <a:lnTo>
                    <a:pt x="101615" y="1623641"/>
                  </a:lnTo>
                  <a:lnTo>
                    <a:pt x="74568" y="1651711"/>
                  </a:lnTo>
                  <a:lnTo>
                    <a:pt x="48616" y="1680724"/>
                  </a:lnTo>
                  <a:lnTo>
                    <a:pt x="23760" y="1710680"/>
                  </a:lnTo>
                  <a:lnTo>
                    <a:pt x="0" y="1741581"/>
                  </a:lnTo>
                  <a:lnTo>
                    <a:pt x="4095749" y="1741581"/>
                  </a:lnTo>
                  <a:lnTo>
                    <a:pt x="4095749" y="1495745"/>
                  </a:lnTo>
                  <a:lnTo>
                    <a:pt x="2906567" y="306807"/>
                  </a:lnTo>
                  <a:lnTo>
                    <a:pt x="2871889" y="273664"/>
                  </a:lnTo>
                  <a:lnTo>
                    <a:pt x="2836071" y="242415"/>
                  </a:lnTo>
                  <a:lnTo>
                    <a:pt x="2799180" y="213060"/>
                  </a:lnTo>
                  <a:lnTo>
                    <a:pt x="2761284" y="185599"/>
                  </a:lnTo>
                  <a:lnTo>
                    <a:pt x="2722450" y="160032"/>
                  </a:lnTo>
                  <a:lnTo>
                    <a:pt x="2682744" y="136358"/>
                  </a:lnTo>
                  <a:lnTo>
                    <a:pt x="2642233" y="114579"/>
                  </a:lnTo>
                  <a:lnTo>
                    <a:pt x="2600985" y="94693"/>
                  </a:lnTo>
                  <a:lnTo>
                    <a:pt x="2559067" y="76701"/>
                  </a:lnTo>
                  <a:lnTo>
                    <a:pt x="2516545" y="60603"/>
                  </a:lnTo>
                  <a:lnTo>
                    <a:pt x="2473487" y="46399"/>
                  </a:lnTo>
                  <a:lnTo>
                    <a:pt x="2429960" y="34089"/>
                  </a:lnTo>
                  <a:lnTo>
                    <a:pt x="2386030" y="23673"/>
                  </a:lnTo>
                  <a:lnTo>
                    <a:pt x="2341765" y="15150"/>
                  </a:lnTo>
                  <a:lnTo>
                    <a:pt x="2297231" y="8522"/>
                  </a:lnTo>
                  <a:lnTo>
                    <a:pt x="2252496" y="3787"/>
                  </a:lnTo>
                  <a:lnTo>
                    <a:pt x="2207627" y="946"/>
                  </a:lnTo>
                  <a:lnTo>
                    <a:pt x="216269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884375" y="5972400"/>
              <a:ext cx="1403985" cy="3680460"/>
            </a:xfrm>
            <a:custGeom>
              <a:avLst/>
              <a:gdLst/>
              <a:ahLst/>
              <a:cxnLst/>
              <a:rect l="l" t="t" r="r" b="b"/>
              <a:pathLst>
                <a:path w="1403984" h="3680459">
                  <a:moveTo>
                    <a:pt x="1403440" y="0"/>
                  </a:moveTo>
                  <a:lnTo>
                    <a:pt x="306870" y="1096345"/>
                  </a:lnTo>
                  <a:lnTo>
                    <a:pt x="273720" y="1131020"/>
                  </a:lnTo>
                  <a:lnTo>
                    <a:pt x="242465" y="1166833"/>
                  </a:lnTo>
                  <a:lnTo>
                    <a:pt x="213104" y="1203719"/>
                  </a:lnTo>
                  <a:lnTo>
                    <a:pt x="185637" y="1241609"/>
                  </a:lnTo>
                  <a:lnTo>
                    <a:pt x="160064" y="1280438"/>
                  </a:lnTo>
                  <a:lnTo>
                    <a:pt x="136386" y="1320137"/>
                  </a:lnTo>
                  <a:lnTo>
                    <a:pt x="114602" y="1360641"/>
                  </a:lnTo>
                  <a:lnTo>
                    <a:pt x="94712" y="1401881"/>
                  </a:lnTo>
                  <a:lnTo>
                    <a:pt x="76717" y="1443792"/>
                  </a:lnTo>
                  <a:lnTo>
                    <a:pt x="60616" y="1486306"/>
                  </a:lnTo>
                  <a:lnTo>
                    <a:pt x="46409" y="1529356"/>
                  </a:lnTo>
                  <a:lnTo>
                    <a:pt x="34096" y="1572875"/>
                  </a:lnTo>
                  <a:lnTo>
                    <a:pt x="23678" y="1616796"/>
                  </a:lnTo>
                  <a:lnTo>
                    <a:pt x="15154" y="1661052"/>
                  </a:lnTo>
                  <a:lnTo>
                    <a:pt x="8524" y="1705577"/>
                  </a:lnTo>
                  <a:lnTo>
                    <a:pt x="3788" y="1750303"/>
                  </a:lnTo>
                  <a:lnTo>
                    <a:pt x="947" y="1795163"/>
                  </a:lnTo>
                  <a:lnTo>
                    <a:pt x="0" y="1840090"/>
                  </a:lnTo>
                  <a:lnTo>
                    <a:pt x="947" y="1885018"/>
                  </a:lnTo>
                  <a:lnTo>
                    <a:pt x="3788" y="1929879"/>
                  </a:lnTo>
                  <a:lnTo>
                    <a:pt x="8524" y="1974606"/>
                  </a:lnTo>
                  <a:lnTo>
                    <a:pt x="15154" y="2019133"/>
                  </a:lnTo>
                  <a:lnTo>
                    <a:pt x="23678" y="2063392"/>
                  </a:lnTo>
                  <a:lnTo>
                    <a:pt x="34096" y="2107316"/>
                  </a:lnTo>
                  <a:lnTo>
                    <a:pt x="46409" y="2150839"/>
                  </a:lnTo>
                  <a:lnTo>
                    <a:pt x="60616" y="2193893"/>
                  </a:lnTo>
                  <a:lnTo>
                    <a:pt x="76717" y="2236412"/>
                  </a:lnTo>
                  <a:lnTo>
                    <a:pt x="94712" y="2278328"/>
                  </a:lnTo>
                  <a:lnTo>
                    <a:pt x="114602" y="2319575"/>
                  </a:lnTo>
                  <a:lnTo>
                    <a:pt x="136386" y="2360085"/>
                  </a:lnTo>
                  <a:lnTo>
                    <a:pt x="160064" y="2399792"/>
                  </a:lnTo>
                  <a:lnTo>
                    <a:pt x="185637" y="2438628"/>
                  </a:lnTo>
                  <a:lnTo>
                    <a:pt x="213104" y="2476527"/>
                  </a:lnTo>
                  <a:lnTo>
                    <a:pt x="242465" y="2513421"/>
                  </a:lnTo>
                  <a:lnTo>
                    <a:pt x="273720" y="2549244"/>
                  </a:lnTo>
                  <a:lnTo>
                    <a:pt x="306870" y="2583929"/>
                  </a:lnTo>
                  <a:lnTo>
                    <a:pt x="1403440" y="3680274"/>
                  </a:lnTo>
                  <a:lnTo>
                    <a:pt x="1403440" y="0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44883" y="4405110"/>
              <a:ext cx="3162299" cy="3162299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160210" y="4405110"/>
            <a:ext cx="3248024" cy="3248024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95"/>
              </a:spcBef>
            </a:pPr>
            <a:r>
              <a:rPr spc="555" dirty="0"/>
              <a:t>Who</a:t>
            </a:r>
            <a:r>
              <a:rPr spc="-10" dirty="0"/>
              <a:t> </a:t>
            </a:r>
            <a:r>
              <a:rPr spc="300" dirty="0"/>
              <a:t>uses</a:t>
            </a:r>
            <a:r>
              <a:rPr spc="-5" dirty="0"/>
              <a:t> </a:t>
            </a:r>
            <a:r>
              <a:rPr spc="305" dirty="0"/>
              <a:t>the </a:t>
            </a:r>
            <a:r>
              <a:rPr spc="-1625" dirty="0"/>
              <a:t> </a:t>
            </a:r>
            <a:r>
              <a:rPr spc="240" dirty="0"/>
              <a:t>project?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216827" y="8151962"/>
            <a:ext cx="5030470" cy="1187450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04775" algn="ctr">
              <a:lnSpc>
                <a:spcPct val="100000"/>
              </a:lnSpc>
              <a:spcBef>
                <a:spcPts val="710"/>
              </a:spcBef>
            </a:pPr>
            <a:r>
              <a:rPr sz="3300" b="1" spc="20" dirty="0">
                <a:latin typeface="Roboto"/>
                <a:cs typeface="Roboto"/>
              </a:rPr>
              <a:t>Admin</a:t>
            </a:r>
            <a:endParaRPr sz="3300">
              <a:latin typeface="Roboto"/>
              <a:cs typeface="Roboto"/>
            </a:endParaRPr>
          </a:p>
          <a:p>
            <a:pPr algn="ctr">
              <a:lnSpc>
                <a:spcPct val="100000"/>
              </a:lnSpc>
              <a:spcBef>
                <a:spcPts val="615"/>
              </a:spcBef>
            </a:pPr>
            <a:r>
              <a:rPr sz="3300" b="1" spc="15" dirty="0">
                <a:latin typeface="Roboto"/>
                <a:cs typeface="Roboto"/>
              </a:rPr>
              <a:t>Head</a:t>
            </a:r>
            <a:r>
              <a:rPr sz="3300" b="1" spc="-10" dirty="0">
                <a:latin typeface="Roboto"/>
                <a:cs typeface="Roboto"/>
              </a:rPr>
              <a:t> </a:t>
            </a:r>
            <a:r>
              <a:rPr sz="3300" b="1" spc="20" dirty="0">
                <a:latin typeface="Roboto"/>
                <a:cs typeface="Roboto"/>
              </a:rPr>
              <a:t>of</a:t>
            </a:r>
            <a:r>
              <a:rPr sz="3300" b="1" spc="-5" dirty="0">
                <a:latin typeface="Roboto"/>
                <a:cs typeface="Roboto"/>
              </a:rPr>
              <a:t> </a:t>
            </a:r>
            <a:r>
              <a:rPr sz="3300" b="1" spc="5" dirty="0">
                <a:latin typeface="Roboto"/>
                <a:cs typeface="Roboto"/>
              </a:rPr>
              <a:t>waste</a:t>
            </a:r>
            <a:r>
              <a:rPr sz="3300" b="1" spc="-10" dirty="0">
                <a:latin typeface="Roboto"/>
                <a:cs typeface="Roboto"/>
              </a:rPr>
              <a:t> </a:t>
            </a:r>
            <a:r>
              <a:rPr sz="3300" b="1" spc="5" dirty="0">
                <a:latin typeface="Roboto"/>
                <a:cs typeface="Roboto"/>
              </a:rPr>
              <a:t>department</a:t>
            </a:r>
            <a:endParaRPr sz="3300">
              <a:latin typeface="Roboto"/>
              <a:cs typeface="Robot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00683" y="7979375"/>
            <a:ext cx="1560195" cy="5308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3300" b="1" spc="5" dirty="0">
                <a:latin typeface="Roboto"/>
                <a:cs typeface="Roboto"/>
              </a:rPr>
              <a:t>Citizens</a:t>
            </a:r>
            <a:endParaRPr sz="3300">
              <a:latin typeface="Roboto"/>
              <a:cs typeface="Robo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137317" y="8227782"/>
            <a:ext cx="1374775" cy="5308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3300" b="1" spc="10" dirty="0">
                <a:latin typeface="Roboto"/>
                <a:cs typeface="Roboto"/>
              </a:rPr>
              <a:t>Drivers</a:t>
            </a:r>
            <a:endParaRPr sz="3300">
              <a:latin typeface="Roboto"/>
              <a:cs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6858" y="0"/>
            <a:ext cx="1918970" cy="1887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200" b="1" spc="-235" dirty="0">
                <a:latin typeface="Tahoma"/>
                <a:cs typeface="Tahoma"/>
              </a:rPr>
              <a:t>0</a:t>
            </a:r>
            <a:r>
              <a:rPr sz="12200" b="1" spc="-400" dirty="0">
                <a:latin typeface="Tahoma"/>
                <a:cs typeface="Tahoma"/>
              </a:rPr>
              <a:t>3</a:t>
            </a:r>
            <a:endParaRPr sz="122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27106" y="1946838"/>
            <a:ext cx="1743710" cy="0"/>
          </a:xfrm>
          <a:custGeom>
            <a:avLst/>
            <a:gdLst/>
            <a:ahLst/>
            <a:cxnLst/>
            <a:rect l="l" t="t" r="r" b="b"/>
            <a:pathLst>
              <a:path w="1743710">
                <a:moveTo>
                  <a:pt x="0" y="0"/>
                </a:moveTo>
                <a:lnTo>
                  <a:pt x="1743106" y="0"/>
                </a:lnTo>
              </a:path>
            </a:pathLst>
          </a:custGeom>
          <a:ln w="28575">
            <a:solidFill>
              <a:srgbClr val="373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34414"/>
            <a:ext cx="1581258" cy="1000024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3158807" y="0"/>
            <a:ext cx="5129530" cy="3183255"/>
            <a:chOff x="13158807" y="0"/>
            <a:chExt cx="5129530" cy="3183255"/>
          </a:xfrm>
        </p:grpSpPr>
        <p:sp>
          <p:nvSpPr>
            <p:cNvPr id="6" name="object 6"/>
            <p:cNvSpPr/>
            <p:nvPr/>
          </p:nvSpPr>
          <p:spPr>
            <a:xfrm>
              <a:off x="15157815" y="704"/>
              <a:ext cx="3130550" cy="3182620"/>
            </a:xfrm>
            <a:custGeom>
              <a:avLst/>
              <a:gdLst/>
              <a:ahLst/>
              <a:cxnLst/>
              <a:rect l="l" t="t" r="r" b="b"/>
              <a:pathLst>
                <a:path w="3130550" h="3182620">
                  <a:moveTo>
                    <a:pt x="3130184" y="3182063"/>
                  </a:moveTo>
                  <a:lnTo>
                    <a:pt x="320679" y="372305"/>
                  </a:lnTo>
                  <a:lnTo>
                    <a:pt x="286121" y="337219"/>
                  </a:lnTo>
                  <a:lnTo>
                    <a:pt x="252117" y="301657"/>
                  </a:lnTo>
                  <a:lnTo>
                    <a:pt x="218666" y="265617"/>
                  </a:lnTo>
                  <a:lnTo>
                    <a:pt x="185768" y="229102"/>
                  </a:lnTo>
                  <a:lnTo>
                    <a:pt x="153424" y="192110"/>
                  </a:lnTo>
                  <a:lnTo>
                    <a:pt x="121632" y="154641"/>
                  </a:lnTo>
                  <a:lnTo>
                    <a:pt x="90394" y="116695"/>
                  </a:lnTo>
                  <a:lnTo>
                    <a:pt x="59709" y="78273"/>
                  </a:lnTo>
                  <a:lnTo>
                    <a:pt x="29577" y="39375"/>
                  </a:lnTo>
                  <a:lnTo>
                    <a:pt x="0" y="0"/>
                  </a:lnTo>
                  <a:lnTo>
                    <a:pt x="3130184" y="0"/>
                  </a:lnTo>
                  <a:lnTo>
                    <a:pt x="3130184" y="3182063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3158807" y="0"/>
              <a:ext cx="5129530" cy="2716530"/>
            </a:xfrm>
            <a:custGeom>
              <a:avLst/>
              <a:gdLst/>
              <a:ahLst/>
              <a:cxnLst/>
              <a:rect l="l" t="t" r="r" b="b"/>
              <a:pathLst>
                <a:path w="5129530" h="2716530">
                  <a:moveTo>
                    <a:pt x="5129191" y="301477"/>
                  </a:moveTo>
                  <a:lnTo>
                    <a:pt x="2714281" y="2716386"/>
                  </a:lnTo>
                  <a:lnTo>
                    <a:pt x="0" y="2104"/>
                  </a:lnTo>
                  <a:lnTo>
                    <a:pt x="5129191" y="0"/>
                  </a:lnTo>
                  <a:lnTo>
                    <a:pt x="5129191" y="301477"/>
                  </a:lnTo>
                  <a:close/>
                </a:path>
              </a:pathLst>
            </a:custGeom>
            <a:solidFill>
              <a:srgbClr val="008037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2530" y="5257893"/>
            <a:ext cx="18143855" cy="5029200"/>
            <a:chOff x="2530" y="5257893"/>
            <a:chExt cx="18143855" cy="5029200"/>
          </a:xfrm>
        </p:grpSpPr>
        <p:sp>
          <p:nvSpPr>
            <p:cNvPr id="9" name="object 9"/>
            <p:cNvSpPr/>
            <p:nvPr/>
          </p:nvSpPr>
          <p:spPr>
            <a:xfrm>
              <a:off x="2530" y="8256710"/>
              <a:ext cx="4772025" cy="2030095"/>
            </a:xfrm>
            <a:custGeom>
              <a:avLst/>
              <a:gdLst/>
              <a:ahLst/>
              <a:cxnLst/>
              <a:rect l="l" t="t" r="r" b="b"/>
              <a:pathLst>
                <a:path w="4772025" h="2030095">
                  <a:moveTo>
                    <a:pt x="2252238" y="0"/>
                  </a:moveTo>
                  <a:lnTo>
                    <a:pt x="2297118" y="810"/>
                  </a:lnTo>
                  <a:lnTo>
                    <a:pt x="2341949" y="3243"/>
                  </a:lnTo>
                  <a:lnTo>
                    <a:pt x="2386682" y="7298"/>
                  </a:lnTo>
                  <a:lnTo>
                    <a:pt x="2431268" y="12974"/>
                  </a:lnTo>
                  <a:lnTo>
                    <a:pt x="2475658" y="20272"/>
                  </a:lnTo>
                  <a:lnTo>
                    <a:pt x="2519801" y="29192"/>
                  </a:lnTo>
                  <a:lnTo>
                    <a:pt x="2563650" y="39734"/>
                  </a:lnTo>
                  <a:lnTo>
                    <a:pt x="2607155" y="51898"/>
                  </a:lnTo>
                  <a:lnTo>
                    <a:pt x="2650267" y="65683"/>
                  </a:lnTo>
                  <a:lnTo>
                    <a:pt x="2692937" y="81091"/>
                  </a:lnTo>
                  <a:lnTo>
                    <a:pt x="2735115" y="98120"/>
                  </a:lnTo>
                  <a:lnTo>
                    <a:pt x="2776753" y="116771"/>
                  </a:lnTo>
                  <a:lnTo>
                    <a:pt x="2817801" y="137044"/>
                  </a:lnTo>
                  <a:lnTo>
                    <a:pt x="2858209" y="158938"/>
                  </a:lnTo>
                  <a:lnTo>
                    <a:pt x="2897930" y="182455"/>
                  </a:lnTo>
                  <a:lnTo>
                    <a:pt x="2936914" y="207593"/>
                  </a:lnTo>
                  <a:lnTo>
                    <a:pt x="2975110" y="234353"/>
                  </a:lnTo>
                  <a:lnTo>
                    <a:pt x="3012472" y="262735"/>
                  </a:lnTo>
                  <a:lnTo>
                    <a:pt x="3048948" y="292739"/>
                  </a:lnTo>
                  <a:lnTo>
                    <a:pt x="3084491" y="324364"/>
                  </a:lnTo>
                  <a:lnTo>
                    <a:pt x="3119050" y="357612"/>
                  </a:lnTo>
                  <a:lnTo>
                    <a:pt x="4653630" y="1892506"/>
                  </a:lnTo>
                  <a:lnTo>
                    <a:pt x="4685143" y="1925224"/>
                  </a:lnTo>
                  <a:lnTo>
                    <a:pt x="4715380" y="1959041"/>
                  </a:lnTo>
                  <a:lnTo>
                    <a:pt x="4744340" y="1993958"/>
                  </a:lnTo>
                  <a:lnTo>
                    <a:pt x="4772024" y="2029976"/>
                  </a:lnTo>
                  <a:lnTo>
                    <a:pt x="0" y="2029976"/>
                  </a:lnTo>
                  <a:lnTo>
                    <a:pt x="0" y="1743431"/>
                  </a:lnTo>
                  <a:lnTo>
                    <a:pt x="1385535" y="357612"/>
                  </a:lnTo>
                  <a:lnTo>
                    <a:pt x="1420084" y="324364"/>
                  </a:lnTo>
                  <a:lnTo>
                    <a:pt x="1455617" y="292739"/>
                  </a:lnTo>
                  <a:lnTo>
                    <a:pt x="1492084" y="262735"/>
                  </a:lnTo>
                  <a:lnTo>
                    <a:pt x="1529437" y="234353"/>
                  </a:lnTo>
                  <a:lnTo>
                    <a:pt x="1567626" y="207593"/>
                  </a:lnTo>
                  <a:lnTo>
                    <a:pt x="1606602" y="182455"/>
                  </a:lnTo>
                  <a:lnTo>
                    <a:pt x="1646315" y="158938"/>
                  </a:lnTo>
                  <a:lnTo>
                    <a:pt x="1686717" y="137044"/>
                  </a:lnTo>
                  <a:lnTo>
                    <a:pt x="1727759" y="116771"/>
                  </a:lnTo>
                  <a:lnTo>
                    <a:pt x="1769391" y="98120"/>
                  </a:lnTo>
                  <a:lnTo>
                    <a:pt x="1811564" y="81091"/>
                  </a:lnTo>
                  <a:lnTo>
                    <a:pt x="1854229" y="65683"/>
                  </a:lnTo>
                  <a:lnTo>
                    <a:pt x="1897337" y="51898"/>
                  </a:lnTo>
                  <a:lnTo>
                    <a:pt x="1940838" y="39734"/>
                  </a:lnTo>
                  <a:lnTo>
                    <a:pt x="1984684" y="29192"/>
                  </a:lnTo>
                  <a:lnTo>
                    <a:pt x="2028825" y="20272"/>
                  </a:lnTo>
                  <a:lnTo>
                    <a:pt x="2073212" y="12974"/>
                  </a:lnTo>
                  <a:lnTo>
                    <a:pt x="2117796" y="7298"/>
                  </a:lnTo>
                  <a:lnTo>
                    <a:pt x="2162528" y="3243"/>
                  </a:lnTo>
                  <a:lnTo>
                    <a:pt x="2207358" y="810"/>
                  </a:lnTo>
                  <a:lnTo>
                    <a:pt x="2252238" y="0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530" y="5257893"/>
              <a:ext cx="1635760" cy="4290060"/>
            </a:xfrm>
            <a:custGeom>
              <a:avLst/>
              <a:gdLst/>
              <a:ahLst/>
              <a:cxnLst/>
              <a:rect l="l" t="t" r="r" b="b"/>
              <a:pathLst>
                <a:path w="1635760" h="4290059">
                  <a:moveTo>
                    <a:pt x="0" y="0"/>
                  </a:moveTo>
                  <a:lnTo>
                    <a:pt x="1277632" y="1277893"/>
                  </a:lnTo>
                  <a:lnTo>
                    <a:pt x="1310872" y="1312453"/>
                  </a:lnTo>
                  <a:lnTo>
                    <a:pt x="1342491" y="1347996"/>
                  </a:lnTo>
                  <a:lnTo>
                    <a:pt x="1372489" y="1384473"/>
                  </a:lnTo>
                  <a:lnTo>
                    <a:pt x="1400865" y="1421836"/>
                  </a:lnTo>
                  <a:lnTo>
                    <a:pt x="1427620" y="1460035"/>
                  </a:lnTo>
                  <a:lnTo>
                    <a:pt x="1452753" y="1499020"/>
                  </a:lnTo>
                  <a:lnTo>
                    <a:pt x="1476264" y="1538744"/>
                  </a:lnTo>
                  <a:lnTo>
                    <a:pt x="1498155" y="1579156"/>
                  </a:lnTo>
                  <a:lnTo>
                    <a:pt x="1518423" y="1620207"/>
                  </a:lnTo>
                  <a:lnTo>
                    <a:pt x="1537070" y="1661848"/>
                  </a:lnTo>
                  <a:lnTo>
                    <a:pt x="1554096" y="1704031"/>
                  </a:lnTo>
                  <a:lnTo>
                    <a:pt x="1569500" y="1746705"/>
                  </a:lnTo>
                  <a:lnTo>
                    <a:pt x="1583283" y="1789822"/>
                  </a:lnTo>
                  <a:lnTo>
                    <a:pt x="1595444" y="1833333"/>
                  </a:lnTo>
                  <a:lnTo>
                    <a:pt x="1605984" y="1877188"/>
                  </a:lnTo>
                  <a:lnTo>
                    <a:pt x="1614902" y="1921338"/>
                  </a:lnTo>
                  <a:lnTo>
                    <a:pt x="1622199" y="1965735"/>
                  </a:lnTo>
                  <a:lnTo>
                    <a:pt x="1627874" y="2010328"/>
                  </a:lnTo>
                  <a:lnTo>
                    <a:pt x="1631928" y="2055069"/>
                  </a:lnTo>
                  <a:lnTo>
                    <a:pt x="1634360" y="2099909"/>
                  </a:lnTo>
                  <a:lnTo>
                    <a:pt x="1635171" y="2144798"/>
                  </a:lnTo>
                  <a:lnTo>
                    <a:pt x="1634360" y="2189687"/>
                  </a:lnTo>
                  <a:lnTo>
                    <a:pt x="1631928" y="2234527"/>
                  </a:lnTo>
                  <a:lnTo>
                    <a:pt x="1627874" y="2279270"/>
                  </a:lnTo>
                  <a:lnTo>
                    <a:pt x="1622199" y="2323865"/>
                  </a:lnTo>
                  <a:lnTo>
                    <a:pt x="1614902" y="2368263"/>
                  </a:lnTo>
                  <a:lnTo>
                    <a:pt x="1605984" y="2412416"/>
                  </a:lnTo>
                  <a:lnTo>
                    <a:pt x="1595444" y="2456275"/>
                  </a:lnTo>
                  <a:lnTo>
                    <a:pt x="1583283" y="2499789"/>
                  </a:lnTo>
                  <a:lnTo>
                    <a:pt x="1569500" y="2542910"/>
                  </a:lnTo>
                  <a:lnTo>
                    <a:pt x="1554096" y="2585590"/>
                  </a:lnTo>
                  <a:lnTo>
                    <a:pt x="1537070" y="2627777"/>
                  </a:lnTo>
                  <a:lnTo>
                    <a:pt x="1518423" y="2669424"/>
                  </a:lnTo>
                  <a:lnTo>
                    <a:pt x="1498155" y="2710482"/>
                  </a:lnTo>
                  <a:lnTo>
                    <a:pt x="1476264" y="2750900"/>
                  </a:lnTo>
                  <a:lnTo>
                    <a:pt x="1452753" y="2790631"/>
                  </a:lnTo>
                  <a:lnTo>
                    <a:pt x="1427620" y="2829624"/>
                  </a:lnTo>
                  <a:lnTo>
                    <a:pt x="1400865" y="2867831"/>
                  </a:lnTo>
                  <a:lnTo>
                    <a:pt x="1372489" y="2905202"/>
                  </a:lnTo>
                  <a:lnTo>
                    <a:pt x="1342491" y="2941689"/>
                  </a:lnTo>
                  <a:lnTo>
                    <a:pt x="1310872" y="2977242"/>
                  </a:lnTo>
                  <a:lnTo>
                    <a:pt x="1277632" y="3011811"/>
                  </a:lnTo>
                  <a:lnTo>
                    <a:pt x="0" y="42897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508132" y="8252121"/>
              <a:ext cx="1637767" cy="100000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4349" y="7258976"/>
              <a:ext cx="17259299" cy="299084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50039" y="5549692"/>
              <a:ext cx="114300" cy="11429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850233" y="6044992"/>
              <a:ext cx="114300" cy="11429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850233" y="7035592"/>
              <a:ext cx="114300" cy="114299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2247472" y="2588806"/>
            <a:ext cx="1069975" cy="10140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450" b="1" spc="595" dirty="0">
                <a:solidFill>
                  <a:srgbClr val="09A307"/>
                </a:solidFill>
                <a:latin typeface="Arial"/>
                <a:cs typeface="Arial"/>
              </a:rPr>
              <a:t>0</a:t>
            </a:r>
            <a:r>
              <a:rPr sz="6450" b="1" spc="-1245" dirty="0">
                <a:solidFill>
                  <a:srgbClr val="09A307"/>
                </a:solidFill>
                <a:latin typeface="Arial"/>
                <a:cs typeface="Arial"/>
              </a:rPr>
              <a:t>1</a:t>
            </a:r>
            <a:r>
              <a:rPr sz="6450" b="1" spc="-110" dirty="0">
                <a:solidFill>
                  <a:srgbClr val="09A307"/>
                </a:solidFill>
                <a:latin typeface="Arial"/>
                <a:cs typeface="Arial"/>
              </a:rPr>
              <a:t>.</a:t>
            </a:r>
            <a:endParaRPr sz="645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50039" y="5054392"/>
            <a:ext cx="114300" cy="114299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2536930" y="4788956"/>
            <a:ext cx="2329180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sz="2800" spc="-70" dirty="0">
                <a:latin typeface="Verdana"/>
                <a:cs typeface="Verdana"/>
              </a:rPr>
              <a:t>Interviews. </a:t>
            </a:r>
            <a:r>
              <a:rPr sz="2800" spc="-65" dirty="0">
                <a:latin typeface="Verdana"/>
                <a:cs typeface="Verdana"/>
              </a:rPr>
              <a:t> </a:t>
            </a:r>
            <a:r>
              <a:rPr sz="2800" spc="15" dirty="0">
                <a:latin typeface="Verdana"/>
                <a:cs typeface="Verdana"/>
              </a:rPr>
              <a:t>Visited</a:t>
            </a:r>
            <a:r>
              <a:rPr sz="2800" spc="20" dirty="0">
                <a:latin typeface="Verdana"/>
                <a:cs typeface="Verdana"/>
              </a:rPr>
              <a:t> </a:t>
            </a:r>
            <a:r>
              <a:rPr sz="2800" spc="55" dirty="0">
                <a:latin typeface="Verdana"/>
                <a:cs typeface="Verdana"/>
              </a:rPr>
              <a:t>the </a:t>
            </a:r>
            <a:r>
              <a:rPr sz="2800" spc="60" dirty="0">
                <a:latin typeface="Verdana"/>
                <a:cs typeface="Verdana"/>
              </a:rPr>
              <a:t> </a:t>
            </a:r>
            <a:r>
              <a:rPr sz="2800" spc="240" dirty="0">
                <a:latin typeface="Verdana"/>
                <a:cs typeface="Verdana"/>
              </a:rPr>
              <a:t>m</a:t>
            </a:r>
            <a:r>
              <a:rPr sz="2800" spc="105" dirty="0">
                <a:latin typeface="Verdana"/>
                <a:cs typeface="Verdana"/>
              </a:rPr>
              <a:t>u</a:t>
            </a:r>
            <a:r>
              <a:rPr sz="2800" spc="114" dirty="0">
                <a:latin typeface="Verdana"/>
                <a:cs typeface="Verdana"/>
              </a:rPr>
              <a:t>n</a:t>
            </a:r>
            <a:r>
              <a:rPr sz="2800" spc="-20" dirty="0">
                <a:latin typeface="Verdana"/>
                <a:cs typeface="Verdana"/>
              </a:rPr>
              <a:t>i</a:t>
            </a:r>
            <a:r>
              <a:rPr sz="2800" spc="110" dirty="0">
                <a:latin typeface="Verdana"/>
                <a:cs typeface="Verdana"/>
              </a:rPr>
              <a:t>c</a:t>
            </a:r>
            <a:r>
              <a:rPr sz="2800" spc="-20" dirty="0">
                <a:latin typeface="Verdana"/>
                <a:cs typeface="Verdana"/>
              </a:rPr>
              <a:t>i</a:t>
            </a:r>
            <a:r>
              <a:rPr sz="2800" spc="145" dirty="0">
                <a:latin typeface="Verdana"/>
                <a:cs typeface="Verdana"/>
              </a:rPr>
              <a:t>p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-20" dirty="0">
                <a:latin typeface="Verdana"/>
                <a:cs typeface="Verdana"/>
              </a:rPr>
              <a:t>li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-145" dirty="0">
                <a:latin typeface="Verdana"/>
                <a:cs typeface="Verdana"/>
              </a:rPr>
              <a:t>y</a:t>
            </a:r>
            <a:r>
              <a:rPr sz="2800" spc="-425" dirty="0">
                <a:latin typeface="Verdana"/>
                <a:cs typeface="Verdana"/>
              </a:rPr>
              <a:t>.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00645" y="42778"/>
            <a:ext cx="6082030" cy="3559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95"/>
              </a:spcBef>
            </a:pPr>
            <a:r>
              <a:rPr sz="5600" b="1" spc="-195" dirty="0">
                <a:latin typeface="Verdana"/>
                <a:cs typeface="Verdana"/>
              </a:rPr>
              <a:t>H</a:t>
            </a:r>
            <a:r>
              <a:rPr sz="5600" b="1" spc="-90" dirty="0">
                <a:latin typeface="Verdana"/>
                <a:cs typeface="Verdana"/>
              </a:rPr>
              <a:t>u</a:t>
            </a:r>
            <a:r>
              <a:rPr sz="5600" b="1" spc="-110" dirty="0">
                <a:latin typeface="Verdana"/>
                <a:cs typeface="Verdana"/>
              </a:rPr>
              <a:t>m</a:t>
            </a:r>
            <a:r>
              <a:rPr sz="5600" b="1" spc="-170" dirty="0">
                <a:latin typeface="Verdana"/>
                <a:cs typeface="Verdana"/>
              </a:rPr>
              <a:t>a</a:t>
            </a:r>
            <a:r>
              <a:rPr sz="5600" b="1" spc="-65" dirty="0">
                <a:latin typeface="Verdana"/>
                <a:cs typeface="Verdana"/>
              </a:rPr>
              <a:t>n</a:t>
            </a:r>
            <a:r>
              <a:rPr sz="5600" b="1" spc="-509" dirty="0">
                <a:latin typeface="Verdana"/>
                <a:cs typeface="Verdana"/>
              </a:rPr>
              <a:t>-</a:t>
            </a:r>
            <a:r>
              <a:rPr sz="5600" b="1" spc="140" dirty="0">
                <a:latin typeface="Verdana"/>
                <a:cs typeface="Verdana"/>
              </a:rPr>
              <a:t>c</a:t>
            </a:r>
            <a:r>
              <a:rPr sz="5600" b="1" spc="-70" dirty="0">
                <a:latin typeface="Verdana"/>
                <a:cs typeface="Verdana"/>
              </a:rPr>
              <a:t>e</a:t>
            </a:r>
            <a:r>
              <a:rPr sz="5600" b="1" spc="-65" dirty="0">
                <a:latin typeface="Verdana"/>
                <a:cs typeface="Verdana"/>
              </a:rPr>
              <a:t>n</a:t>
            </a:r>
            <a:r>
              <a:rPr sz="5600" b="1" spc="15" dirty="0">
                <a:latin typeface="Verdana"/>
                <a:cs typeface="Verdana"/>
              </a:rPr>
              <a:t>t</a:t>
            </a:r>
            <a:r>
              <a:rPr sz="5600" b="1" spc="-235" dirty="0">
                <a:latin typeface="Verdana"/>
                <a:cs typeface="Verdana"/>
              </a:rPr>
              <a:t>r</a:t>
            </a:r>
            <a:r>
              <a:rPr sz="5600" b="1" spc="-70" dirty="0">
                <a:latin typeface="Verdana"/>
                <a:cs typeface="Verdana"/>
              </a:rPr>
              <a:t>e</a:t>
            </a:r>
            <a:r>
              <a:rPr sz="5600" b="1" spc="20" dirty="0">
                <a:latin typeface="Verdana"/>
                <a:cs typeface="Verdana"/>
              </a:rPr>
              <a:t>d  </a:t>
            </a:r>
            <a:r>
              <a:rPr sz="5600" b="1" spc="-50" dirty="0">
                <a:latin typeface="Verdana"/>
                <a:cs typeface="Verdana"/>
              </a:rPr>
              <a:t>design</a:t>
            </a:r>
            <a:endParaRPr sz="5600">
              <a:latin typeface="Verdana"/>
              <a:cs typeface="Verdana"/>
            </a:endParaRPr>
          </a:p>
          <a:p>
            <a:pPr marL="1036319" algn="ctr">
              <a:lnSpc>
                <a:spcPct val="100000"/>
              </a:lnSpc>
              <a:spcBef>
                <a:spcPts val="4485"/>
              </a:spcBef>
            </a:pPr>
            <a:r>
              <a:rPr sz="6450" b="1" spc="204" dirty="0">
                <a:solidFill>
                  <a:srgbClr val="09A307"/>
                </a:solidFill>
                <a:latin typeface="Arial"/>
                <a:cs typeface="Arial"/>
              </a:rPr>
              <a:t>02.</a:t>
            </a:r>
            <a:endParaRPr sz="64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47472" y="3766388"/>
            <a:ext cx="788479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302885" algn="l"/>
              </a:tabLst>
            </a:pPr>
            <a:r>
              <a:rPr sz="2800" b="1" spc="5" dirty="0">
                <a:latin typeface="Trebuchet MS"/>
                <a:cs typeface="Trebuchet MS"/>
              </a:rPr>
              <a:t>I</a:t>
            </a:r>
            <a:r>
              <a:rPr sz="2800" b="1" spc="85" dirty="0">
                <a:latin typeface="Trebuchet MS"/>
                <a:cs typeface="Trebuchet MS"/>
              </a:rPr>
              <a:t>n</a:t>
            </a:r>
            <a:r>
              <a:rPr sz="2800" b="1" spc="365" dirty="0">
                <a:latin typeface="Trebuchet MS"/>
                <a:cs typeface="Trebuchet MS"/>
              </a:rPr>
              <a:t>s</a:t>
            </a:r>
            <a:r>
              <a:rPr sz="2800" b="1" spc="140" dirty="0">
                <a:latin typeface="Trebuchet MS"/>
                <a:cs typeface="Trebuchet MS"/>
              </a:rPr>
              <a:t>p</a:t>
            </a:r>
            <a:r>
              <a:rPr sz="2800" b="1" spc="-75" dirty="0">
                <a:latin typeface="Trebuchet MS"/>
                <a:cs typeface="Trebuchet MS"/>
              </a:rPr>
              <a:t>i</a:t>
            </a:r>
            <a:r>
              <a:rPr sz="2800" b="1" dirty="0">
                <a:latin typeface="Trebuchet MS"/>
                <a:cs typeface="Trebuchet MS"/>
              </a:rPr>
              <a:t>r</a:t>
            </a:r>
            <a:r>
              <a:rPr sz="2800" b="1" spc="130" dirty="0">
                <a:latin typeface="Trebuchet MS"/>
                <a:cs typeface="Trebuchet MS"/>
              </a:rPr>
              <a:t>a</a:t>
            </a:r>
            <a:r>
              <a:rPr sz="2800" b="1" spc="-25" dirty="0">
                <a:latin typeface="Trebuchet MS"/>
                <a:cs typeface="Trebuchet MS"/>
              </a:rPr>
              <a:t>t</a:t>
            </a:r>
            <a:r>
              <a:rPr sz="2800" b="1" spc="-75" dirty="0">
                <a:latin typeface="Trebuchet MS"/>
                <a:cs typeface="Trebuchet MS"/>
              </a:rPr>
              <a:t>i</a:t>
            </a:r>
            <a:r>
              <a:rPr sz="2800" b="1" spc="130" dirty="0">
                <a:latin typeface="Trebuchet MS"/>
                <a:cs typeface="Trebuchet MS"/>
              </a:rPr>
              <a:t>o</a:t>
            </a:r>
            <a:r>
              <a:rPr sz="2800" b="1" spc="85" dirty="0">
                <a:latin typeface="Trebuchet MS"/>
                <a:cs typeface="Trebuchet MS"/>
              </a:rPr>
              <a:t>n</a:t>
            </a:r>
            <a:r>
              <a:rPr sz="2800" b="1" spc="-195" dirty="0">
                <a:latin typeface="Trebuchet MS"/>
                <a:cs typeface="Trebuchet MS"/>
              </a:rPr>
              <a:t> </a:t>
            </a:r>
            <a:r>
              <a:rPr sz="2800" b="1" spc="140" dirty="0">
                <a:latin typeface="Trebuchet MS"/>
                <a:cs typeface="Trebuchet MS"/>
              </a:rPr>
              <a:t>p</a:t>
            </a:r>
            <a:r>
              <a:rPr sz="2800" b="1" spc="85" dirty="0">
                <a:latin typeface="Trebuchet MS"/>
                <a:cs typeface="Trebuchet MS"/>
              </a:rPr>
              <a:t>h</a:t>
            </a:r>
            <a:r>
              <a:rPr sz="2800" b="1" spc="130" dirty="0">
                <a:latin typeface="Trebuchet MS"/>
                <a:cs typeface="Trebuchet MS"/>
              </a:rPr>
              <a:t>a</a:t>
            </a:r>
            <a:r>
              <a:rPr sz="2800" b="1" spc="365" dirty="0">
                <a:latin typeface="Trebuchet MS"/>
                <a:cs typeface="Trebuchet MS"/>
              </a:rPr>
              <a:t>s</a:t>
            </a:r>
            <a:r>
              <a:rPr sz="2800" b="1" spc="65" dirty="0">
                <a:latin typeface="Trebuchet MS"/>
                <a:cs typeface="Trebuchet MS"/>
              </a:rPr>
              <a:t>e</a:t>
            </a:r>
            <a:r>
              <a:rPr sz="2800" b="1" dirty="0">
                <a:latin typeface="Trebuchet MS"/>
                <a:cs typeface="Trebuchet MS"/>
              </a:rPr>
              <a:t>	</a:t>
            </a:r>
            <a:r>
              <a:rPr sz="2800" b="1" spc="5" dirty="0">
                <a:latin typeface="Trebuchet MS"/>
                <a:cs typeface="Trebuchet MS"/>
              </a:rPr>
              <a:t>I</a:t>
            </a:r>
            <a:r>
              <a:rPr sz="2800" b="1" spc="150" dirty="0">
                <a:latin typeface="Trebuchet MS"/>
                <a:cs typeface="Trebuchet MS"/>
              </a:rPr>
              <a:t>d</a:t>
            </a:r>
            <a:r>
              <a:rPr sz="2800" b="1" spc="65" dirty="0">
                <a:latin typeface="Trebuchet MS"/>
                <a:cs typeface="Trebuchet MS"/>
              </a:rPr>
              <a:t>e</a:t>
            </a:r>
            <a:r>
              <a:rPr sz="2800" b="1" spc="130" dirty="0">
                <a:latin typeface="Trebuchet MS"/>
                <a:cs typeface="Trebuchet MS"/>
              </a:rPr>
              <a:t>a</a:t>
            </a:r>
            <a:r>
              <a:rPr sz="2800" b="1" spc="-25" dirty="0">
                <a:latin typeface="Trebuchet MS"/>
                <a:cs typeface="Trebuchet MS"/>
              </a:rPr>
              <a:t>t</a:t>
            </a:r>
            <a:r>
              <a:rPr sz="2800" b="1" spc="-75" dirty="0">
                <a:latin typeface="Trebuchet MS"/>
                <a:cs typeface="Trebuchet MS"/>
              </a:rPr>
              <a:t>i</a:t>
            </a:r>
            <a:r>
              <a:rPr sz="2800" b="1" spc="130" dirty="0">
                <a:latin typeface="Trebuchet MS"/>
                <a:cs typeface="Trebuchet MS"/>
              </a:rPr>
              <a:t>o</a:t>
            </a:r>
            <a:r>
              <a:rPr sz="2800" b="1" spc="85" dirty="0">
                <a:latin typeface="Trebuchet MS"/>
                <a:cs typeface="Trebuchet MS"/>
              </a:rPr>
              <a:t>n</a:t>
            </a:r>
            <a:r>
              <a:rPr sz="2800" b="1" spc="-195" dirty="0">
                <a:latin typeface="Trebuchet MS"/>
                <a:cs typeface="Trebuchet MS"/>
              </a:rPr>
              <a:t> </a:t>
            </a:r>
            <a:r>
              <a:rPr sz="2800" b="1" spc="140" dirty="0">
                <a:latin typeface="Trebuchet MS"/>
                <a:cs typeface="Trebuchet MS"/>
              </a:rPr>
              <a:t>p</a:t>
            </a:r>
            <a:r>
              <a:rPr sz="2800" b="1" spc="85" dirty="0">
                <a:latin typeface="Trebuchet MS"/>
                <a:cs typeface="Trebuchet MS"/>
              </a:rPr>
              <a:t>h</a:t>
            </a:r>
            <a:r>
              <a:rPr sz="2800" b="1" spc="130" dirty="0">
                <a:latin typeface="Trebuchet MS"/>
                <a:cs typeface="Trebuchet MS"/>
              </a:rPr>
              <a:t>a</a:t>
            </a:r>
            <a:r>
              <a:rPr sz="2800" b="1" spc="365" dirty="0">
                <a:latin typeface="Trebuchet MS"/>
                <a:cs typeface="Trebuchet MS"/>
              </a:rPr>
              <a:t>s</a:t>
            </a:r>
            <a:r>
              <a:rPr sz="2800" b="1" spc="65" dirty="0">
                <a:latin typeface="Trebuchet MS"/>
                <a:cs typeface="Trebuchet MS"/>
              </a:rPr>
              <a:t>e</a:t>
            </a:r>
            <a:endParaRPr sz="2800">
              <a:latin typeface="Trebuchet MS"/>
              <a:cs typeface="Trebuchet MS"/>
            </a:endParaRPr>
          </a:p>
        </p:txBody>
      </p:sp>
      <p:pic>
        <p:nvPicPr>
          <p:cNvPr id="21" name="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850233" y="5054392"/>
            <a:ext cx="114300" cy="114299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12828008" y="2150619"/>
            <a:ext cx="3298825" cy="5140325"/>
          </a:xfrm>
          <a:prstGeom prst="rect">
            <a:avLst/>
          </a:prstGeom>
        </p:spPr>
        <p:txBody>
          <a:bodyPr vert="horz" wrap="square" lIns="0" tIns="4552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84"/>
              </a:spcBef>
            </a:pPr>
            <a:r>
              <a:rPr sz="6450" b="1" spc="260" dirty="0">
                <a:solidFill>
                  <a:srgbClr val="09A307"/>
                </a:solidFill>
                <a:latin typeface="Arial"/>
                <a:cs typeface="Arial"/>
              </a:rPr>
              <a:t>03.</a:t>
            </a:r>
            <a:endParaRPr sz="6450">
              <a:latin typeface="Arial"/>
              <a:cs typeface="Arial"/>
            </a:endParaRPr>
          </a:p>
          <a:p>
            <a:pPr marL="12700" marR="541020">
              <a:lnSpc>
                <a:spcPct val="116100"/>
              </a:lnSpc>
              <a:spcBef>
                <a:spcPts val="955"/>
              </a:spcBef>
            </a:pPr>
            <a:r>
              <a:rPr sz="2800" b="1" spc="5" dirty="0">
                <a:latin typeface="Trebuchet MS"/>
                <a:cs typeface="Trebuchet MS"/>
              </a:rPr>
              <a:t>I</a:t>
            </a:r>
            <a:r>
              <a:rPr sz="2800" b="1" spc="145" dirty="0">
                <a:latin typeface="Trebuchet MS"/>
                <a:cs typeface="Trebuchet MS"/>
              </a:rPr>
              <a:t>m</a:t>
            </a:r>
            <a:r>
              <a:rPr sz="2800" b="1" spc="140" dirty="0">
                <a:latin typeface="Trebuchet MS"/>
                <a:cs typeface="Trebuchet MS"/>
              </a:rPr>
              <a:t>p</a:t>
            </a:r>
            <a:r>
              <a:rPr sz="2800" b="1" spc="-65" dirty="0">
                <a:latin typeface="Trebuchet MS"/>
                <a:cs typeface="Trebuchet MS"/>
              </a:rPr>
              <a:t>l</a:t>
            </a:r>
            <a:r>
              <a:rPr sz="2800" b="1" spc="65" dirty="0">
                <a:latin typeface="Trebuchet MS"/>
                <a:cs typeface="Trebuchet MS"/>
              </a:rPr>
              <a:t>e</a:t>
            </a:r>
            <a:r>
              <a:rPr sz="2800" b="1" spc="145" dirty="0">
                <a:latin typeface="Trebuchet MS"/>
                <a:cs typeface="Trebuchet MS"/>
              </a:rPr>
              <a:t>m</a:t>
            </a:r>
            <a:r>
              <a:rPr sz="2800" b="1" spc="65" dirty="0">
                <a:latin typeface="Trebuchet MS"/>
                <a:cs typeface="Trebuchet MS"/>
              </a:rPr>
              <a:t>e</a:t>
            </a:r>
            <a:r>
              <a:rPr sz="2800" b="1" spc="85" dirty="0">
                <a:latin typeface="Trebuchet MS"/>
                <a:cs typeface="Trebuchet MS"/>
              </a:rPr>
              <a:t>n</a:t>
            </a:r>
            <a:r>
              <a:rPr sz="2800" b="1" spc="-25" dirty="0">
                <a:latin typeface="Trebuchet MS"/>
                <a:cs typeface="Trebuchet MS"/>
              </a:rPr>
              <a:t>t</a:t>
            </a:r>
            <a:r>
              <a:rPr sz="2800" b="1" spc="130" dirty="0">
                <a:latin typeface="Trebuchet MS"/>
                <a:cs typeface="Trebuchet MS"/>
              </a:rPr>
              <a:t>a</a:t>
            </a:r>
            <a:r>
              <a:rPr sz="2800" b="1" spc="-25" dirty="0">
                <a:latin typeface="Trebuchet MS"/>
                <a:cs typeface="Trebuchet MS"/>
              </a:rPr>
              <a:t>t</a:t>
            </a:r>
            <a:r>
              <a:rPr sz="2800" b="1" spc="-75" dirty="0">
                <a:latin typeface="Trebuchet MS"/>
                <a:cs typeface="Trebuchet MS"/>
              </a:rPr>
              <a:t>i</a:t>
            </a:r>
            <a:r>
              <a:rPr sz="2800" b="1" spc="130" dirty="0">
                <a:latin typeface="Trebuchet MS"/>
                <a:cs typeface="Trebuchet MS"/>
              </a:rPr>
              <a:t>o</a:t>
            </a:r>
            <a:r>
              <a:rPr sz="2800" b="1" spc="60" dirty="0">
                <a:latin typeface="Trebuchet MS"/>
                <a:cs typeface="Trebuchet MS"/>
              </a:rPr>
              <a:t>n  </a:t>
            </a:r>
            <a:r>
              <a:rPr sz="2800" b="1" spc="155" dirty="0">
                <a:latin typeface="Trebuchet MS"/>
                <a:cs typeface="Trebuchet MS"/>
              </a:rPr>
              <a:t>phase</a:t>
            </a:r>
            <a:endParaRPr sz="2800">
              <a:latin typeface="Trebuchet MS"/>
              <a:cs typeface="Trebuchet MS"/>
            </a:endParaRPr>
          </a:p>
          <a:p>
            <a:pPr marL="321310" marR="423545">
              <a:lnSpc>
                <a:spcPct val="116100"/>
              </a:lnSpc>
              <a:spcBef>
                <a:spcPts val="790"/>
              </a:spcBef>
            </a:pPr>
            <a:r>
              <a:rPr sz="2800" spc="155" dirty="0">
                <a:latin typeface="Verdana"/>
                <a:cs typeface="Verdana"/>
              </a:rPr>
              <a:t>F</a:t>
            </a:r>
            <a:r>
              <a:rPr sz="2800" spc="15" dirty="0">
                <a:latin typeface="Verdana"/>
                <a:cs typeface="Verdana"/>
              </a:rPr>
              <a:t>ee</a:t>
            </a:r>
            <a:r>
              <a:rPr sz="2800" spc="145" dirty="0">
                <a:latin typeface="Verdana"/>
                <a:cs typeface="Verdana"/>
              </a:rPr>
              <a:t>db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110" dirty="0">
                <a:latin typeface="Verdana"/>
                <a:cs typeface="Verdana"/>
              </a:rPr>
              <a:t>c</a:t>
            </a:r>
            <a:r>
              <a:rPr sz="2800" spc="25" dirty="0">
                <a:latin typeface="Verdana"/>
                <a:cs typeface="Verdana"/>
              </a:rPr>
              <a:t>k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114" dirty="0">
                <a:latin typeface="Verdana"/>
                <a:cs typeface="Verdana"/>
              </a:rPr>
              <a:t>n</a:t>
            </a:r>
            <a:r>
              <a:rPr sz="2800" spc="105" dirty="0">
                <a:latin typeface="Verdana"/>
                <a:cs typeface="Verdana"/>
              </a:rPr>
              <a:t>d  </a:t>
            </a:r>
            <a:r>
              <a:rPr sz="2800" spc="-35" dirty="0">
                <a:latin typeface="Verdana"/>
                <a:cs typeface="Verdana"/>
              </a:rPr>
              <a:t>satisfaction.</a:t>
            </a:r>
            <a:endParaRPr sz="2800">
              <a:latin typeface="Verdana"/>
              <a:cs typeface="Verdana"/>
            </a:endParaRPr>
          </a:p>
          <a:p>
            <a:pPr marL="321310" marR="416559">
              <a:lnSpc>
                <a:spcPct val="116100"/>
              </a:lnSpc>
            </a:pPr>
            <a:r>
              <a:rPr sz="2800" spc="315" dirty="0">
                <a:latin typeface="Verdana"/>
                <a:cs typeface="Verdana"/>
              </a:rPr>
              <a:t>P</a:t>
            </a:r>
            <a:r>
              <a:rPr sz="2800" spc="-80" dirty="0">
                <a:latin typeface="Verdana"/>
                <a:cs typeface="Verdana"/>
              </a:rPr>
              <a:t>r</a:t>
            </a:r>
            <a:r>
              <a:rPr sz="2800" spc="50" dirty="0">
                <a:latin typeface="Verdana"/>
                <a:cs typeface="Verdana"/>
              </a:rPr>
              <a:t>o</a:t>
            </a:r>
            <a:r>
              <a:rPr sz="2800" spc="170" dirty="0">
                <a:latin typeface="Verdana"/>
                <a:cs typeface="Verdana"/>
              </a:rPr>
              <a:t>g</a:t>
            </a:r>
            <a:r>
              <a:rPr sz="2800" spc="-80" dirty="0">
                <a:latin typeface="Verdana"/>
                <a:cs typeface="Verdana"/>
              </a:rPr>
              <a:t>r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240" dirty="0">
                <a:latin typeface="Verdana"/>
                <a:cs typeface="Verdana"/>
              </a:rPr>
              <a:t>mm</a:t>
            </a:r>
            <a:r>
              <a:rPr sz="2800" spc="-20" dirty="0">
                <a:latin typeface="Verdana"/>
                <a:cs typeface="Verdana"/>
              </a:rPr>
              <a:t>i</a:t>
            </a:r>
            <a:r>
              <a:rPr sz="2800" spc="114" dirty="0">
                <a:latin typeface="Verdana"/>
                <a:cs typeface="Verdana"/>
              </a:rPr>
              <a:t>n</a:t>
            </a:r>
            <a:r>
              <a:rPr sz="2800" spc="125" dirty="0">
                <a:latin typeface="Verdana"/>
                <a:cs typeface="Verdana"/>
              </a:rPr>
              <a:t>g  </a:t>
            </a:r>
            <a:r>
              <a:rPr sz="2800" spc="-5" dirty="0">
                <a:latin typeface="Verdana"/>
                <a:cs typeface="Verdana"/>
              </a:rPr>
              <a:t>languages.</a:t>
            </a:r>
            <a:endParaRPr sz="2800">
              <a:latin typeface="Verdana"/>
              <a:cs typeface="Verdana"/>
            </a:endParaRPr>
          </a:p>
          <a:p>
            <a:pPr marL="321310">
              <a:lnSpc>
                <a:spcPct val="100000"/>
              </a:lnSpc>
              <a:spcBef>
                <a:spcPts val="540"/>
              </a:spcBef>
            </a:pPr>
            <a:r>
              <a:rPr sz="2800" spc="-125" dirty="0">
                <a:latin typeface="Verdana"/>
                <a:cs typeface="Verdana"/>
              </a:rPr>
              <a:t>T</a:t>
            </a:r>
            <a:r>
              <a:rPr sz="2800" spc="15" dirty="0">
                <a:latin typeface="Verdana"/>
                <a:cs typeface="Verdana"/>
              </a:rPr>
              <a:t>e</a:t>
            </a:r>
            <a:r>
              <a:rPr sz="2800" spc="-95" dirty="0">
                <a:latin typeface="Verdana"/>
                <a:cs typeface="Verdana"/>
              </a:rPr>
              <a:t>s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-20" dirty="0">
                <a:latin typeface="Verdana"/>
                <a:cs typeface="Verdana"/>
              </a:rPr>
              <a:t>i</a:t>
            </a:r>
            <a:r>
              <a:rPr sz="2800" spc="114" dirty="0">
                <a:latin typeface="Verdana"/>
                <a:cs typeface="Verdana"/>
              </a:rPr>
              <a:t>n</a:t>
            </a:r>
            <a:r>
              <a:rPr sz="2800" spc="175" dirty="0">
                <a:latin typeface="Verdana"/>
                <a:cs typeface="Verdana"/>
              </a:rPr>
              <a:t>g</a:t>
            </a:r>
            <a:r>
              <a:rPr sz="2800" spc="480" dirty="0">
                <a:latin typeface="Verdana"/>
                <a:cs typeface="Verdana"/>
              </a:rPr>
              <a:t> 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114" dirty="0">
                <a:latin typeface="Verdana"/>
                <a:cs typeface="Verdana"/>
              </a:rPr>
              <a:t>h</a:t>
            </a:r>
            <a:r>
              <a:rPr sz="2800" spc="20" dirty="0">
                <a:latin typeface="Verdana"/>
                <a:cs typeface="Verdana"/>
              </a:rPr>
              <a:t>e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145" dirty="0">
                <a:latin typeface="Verdana"/>
                <a:cs typeface="Verdana"/>
              </a:rPr>
              <a:t>pp</a:t>
            </a:r>
            <a:r>
              <a:rPr sz="2800" spc="-425" dirty="0">
                <a:latin typeface="Verdana"/>
                <a:cs typeface="Verdana"/>
              </a:rPr>
              <a:t>.</a:t>
            </a:r>
            <a:endParaRPr sz="2800">
              <a:latin typeface="Verdana"/>
              <a:cs typeface="Verdana"/>
            </a:endParaRPr>
          </a:p>
        </p:txBody>
      </p:sp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502497" y="5054392"/>
            <a:ext cx="114300" cy="114299"/>
          </a:xfrm>
          <a:prstGeom prst="rect">
            <a:avLst/>
          </a:prstGeom>
        </p:spPr>
      </p:pic>
      <p:grpSp>
        <p:nvGrpSpPr>
          <p:cNvPr id="24" name="object 24"/>
          <p:cNvGrpSpPr/>
          <p:nvPr/>
        </p:nvGrpSpPr>
        <p:grpSpPr>
          <a:xfrm>
            <a:off x="7502497" y="5549692"/>
            <a:ext cx="114300" cy="1104900"/>
            <a:chOff x="7502497" y="5549692"/>
            <a:chExt cx="114300" cy="1104900"/>
          </a:xfrm>
        </p:grpSpPr>
        <p:pic>
          <p:nvPicPr>
            <p:cNvPr id="25" name="object 2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02497" y="5549692"/>
              <a:ext cx="114300" cy="11429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02497" y="6540292"/>
              <a:ext cx="114300" cy="114299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7789388" y="4788956"/>
            <a:ext cx="4424680" cy="250190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2800" spc="-200" dirty="0">
                <a:latin typeface="Verdana"/>
                <a:cs typeface="Verdana"/>
              </a:rPr>
              <a:t>S</a:t>
            </a:r>
            <a:r>
              <a:rPr sz="2800" spc="114" dirty="0">
                <a:latin typeface="Verdana"/>
                <a:cs typeface="Verdana"/>
              </a:rPr>
              <a:t>h</a:t>
            </a:r>
            <a:r>
              <a:rPr sz="2800" spc="50" dirty="0">
                <a:latin typeface="Verdana"/>
                <a:cs typeface="Verdana"/>
              </a:rPr>
              <a:t>o</a:t>
            </a:r>
            <a:r>
              <a:rPr sz="2800" spc="-80" dirty="0">
                <a:latin typeface="Verdana"/>
                <a:cs typeface="Verdana"/>
              </a:rPr>
              <a:t>r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15" dirty="0">
                <a:latin typeface="Verdana"/>
                <a:cs typeface="Verdana"/>
              </a:rPr>
              <a:t>e</a:t>
            </a:r>
            <a:r>
              <a:rPr sz="2800" spc="-95" dirty="0">
                <a:latin typeface="Verdana"/>
                <a:cs typeface="Verdana"/>
              </a:rPr>
              <a:t>s</a:t>
            </a:r>
            <a:r>
              <a:rPr sz="2800" spc="30" dirty="0">
                <a:latin typeface="Verdana"/>
                <a:cs typeface="Verdana"/>
              </a:rPr>
              <a:t>t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315" dirty="0">
                <a:latin typeface="Verdana"/>
                <a:cs typeface="Verdana"/>
              </a:rPr>
              <a:t>P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120" dirty="0">
                <a:latin typeface="Verdana"/>
                <a:cs typeface="Verdana"/>
              </a:rPr>
              <a:t>h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-425" dirty="0">
                <a:latin typeface="Verdana"/>
                <a:cs typeface="Verdana"/>
              </a:rPr>
              <a:t>.</a:t>
            </a:r>
            <a:endParaRPr sz="2800">
              <a:latin typeface="Verdana"/>
              <a:cs typeface="Verdana"/>
            </a:endParaRPr>
          </a:p>
          <a:p>
            <a:pPr marL="12700" marR="777875">
              <a:lnSpc>
                <a:spcPct val="116100"/>
              </a:lnSpc>
            </a:pPr>
            <a:r>
              <a:rPr sz="2800" spc="-125" dirty="0">
                <a:latin typeface="Verdana"/>
                <a:cs typeface="Verdana"/>
              </a:rPr>
              <a:t>T</a:t>
            </a:r>
            <a:r>
              <a:rPr sz="2800" spc="114" dirty="0">
                <a:latin typeface="Verdana"/>
                <a:cs typeface="Verdana"/>
              </a:rPr>
              <a:t>h</a:t>
            </a:r>
            <a:r>
              <a:rPr sz="2800" spc="20" dirty="0">
                <a:latin typeface="Verdana"/>
                <a:cs typeface="Verdana"/>
              </a:rPr>
              <a:t>e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110" dirty="0">
                <a:latin typeface="Verdana"/>
                <a:cs typeface="Verdana"/>
              </a:rPr>
              <a:t>c</a:t>
            </a:r>
            <a:r>
              <a:rPr sz="2800" spc="50" dirty="0">
                <a:latin typeface="Verdana"/>
                <a:cs typeface="Verdana"/>
              </a:rPr>
              <a:t>o</a:t>
            </a:r>
            <a:r>
              <a:rPr sz="2800" spc="-20" dirty="0">
                <a:latin typeface="Verdana"/>
                <a:cs typeface="Verdana"/>
              </a:rPr>
              <a:t>ll</a:t>
            </a:r>
            <a:r>
              <a:rPr sz="2800" spc="15" dirty="0">
                <a:latin typeface="Verdana"/>
                <a:cs typeface="Verdana"/>
              </a:rPr>
              <a:t>e</a:t>
            </a:r>
            <a:r>
              <a:rPr sz="2800" spc="110" dirty="0">
                <a:latin typeface="Verdana"/>
                <a:cs typeface="Verdana"/>
              </a:rPr>
              <a:t>c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-20" dirty="0">
                <a:latin typeface="Verdana"/>
                <a:cs typeface="Verdana"/>
              </a:rPr>
              <a:t>i</a:t>
            </a:r>
            <a:r>
              <a:rPr sz="2800" spc="50" dirty="0">
                <a:latin typeface="Verdana"/>
                <a:cs typeface="Verdana"/>
              </a:rPr>
              <a:t>o</a:t>
            </a:r>
            <a:r>
              <a:rPr sz="2800" spc="120" dirty="0">
                <a:latin typeface="Verdana"/>
                <a:cs typeface="Verdana"/>
              </a:rPr>
              <a:t>n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30" dirty="0">
                <a:latin typeface="Verdana"/>
                <a:cs typeface="Verdana"/>
              </a:rPr>
              <a:t>t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114" dirty="0">
                <a:latin typeface="Verdana"/>
                <a:cs typeface="Verdana"/>
              </a:rPr>
              <a:t>h</a:t>
            </a:r>
            <a:r>
              <a:rPr sz="2800" spc="15" dirty="0">
                <a:latin typeface="Verdana"/>
                <a:cs typeface="Verdana"/>
              </a:rPr>
              <a:t>e  </a:t>
            </a:r>
            <a:r>
              <a:rPr sz="2800" spc="-20" dirty="0">
                <a:latin typeface="Verdana"/>
                <a:cs typeface="Verdana"/>
              </a:rPr>
              <a:t>evening.</a:t>
            </a:r>
            <a:endParaRPr sz="2800">
              <a:latin typeface="Verdana"/>
              <a:cs typeface="Verdana"/>
            </a:endParaRPr>
          </a:p>
          <a:p>
            <a:pPr marL="12700" marR="5080">
              <a:lnSpc>
                <a:spcPct val="116100"/>
              </a:lnSpc>
            </a:pPr>
            <a:r>
              <a:rPr sz="2800" spc="50" dirty="0">
                <a:latin typeface="Verdana"/>
                <a:cs typeface="Verdana"/>
              </a:rPr>
              <a:t>Co</a:t>
            </a:r>
            <a:r>
              <a:rPr sz="2800" spc="-20" dirty="0">
                <a:latin typeface="Verdana"/>
                <a:cs typeface="Verdana"/>
              </a:rPr>
              <a:t>ll</a:t>
            </a:r>
            <a:r>
              <a:rPr sz="2800" spc="15" dirty="0">
                <a:latin typeface="Verdana"/>
                <a:cs typeface="Verdana"/>
              </a:rPr>
              <a:t>e</a:t>
            </a:r>
            <a:r>
              <a:rPr sz="2800" spc="110" dirty="0">
                <a:latin typeface="Verdana"/>
                <a:cs typeface="Verdana"/>
              </a:rPr>
              <a:t>c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-20" dirty="0">
                <a:latin typeface="Verdana"/>
                <a:cs typeface="Verdana"/>
              </a:rPr>
              <a:t>i</a:t>
            </a:r>
            <a:r>
              <a:rPr sz="2800" spc="50" dirty="0">
                <a:latin typeface="Verdana"/>
                <a:cs typeface="Verdana"/>
              </a:rPr>
              <a:t>o</a:t>
            </a:r>
            <a:r>
              <a:rPr sz="2800" spc="120" dirty="0">
                <a:latin typeface="Verdana"/>
                <a:cs typeface="Verdana"/>
              </a:rPr>
              <a:t>n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160" dirty="0">
                <a:latin typeface="Verdana"/>
                <a:cs typeface="Verdana"/>
              </a:rPr>
              <a:t>w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-95" dirty="0">
                <a:latin typeface="Verdana"/>
                <a:cs typeface="Verdana"/>
              </a:rPr>
              <a:t>s</a:t>
            </a:r>
            <a:r>
              <a:rPr sz="2800" spc="25" dirty="0">
                <a:latin typeface="Verdana"/>
                <a:cs typeface="Verdana"/>
              </a:rPr>
              <a:t>t</a:t>
            </a:r>
            <a:r>
              <a:rPr sz="2800" spc="20" dirty="0">
                <a:latin typeface="Verdana"/>
                <a:cs typeface="Verdana"/>
              </a:rPr>
              <a:t>e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145" dirty="0">
                <a:latin typeface="Verdana"/>
                <a:cs typeface="Verdana"/>
              </a:rPr>
              <a:t>p</a:t>
            </a:r>
            <a:r>
              <a:rPr sz="2800" spc="-80" dirty="0">
                <a:latin typeface="Verdana"/>
                <a:cs typeface="Verdana"/>
              </a:rPr>
              <a:t>r</a:t>
            </a:r>
            <a:r>
              <a:rPr sz="2800" spc="50" dirty="0">
                <a:latin typeface="Verdana"/>
                <a:cs typeface="Verdana"/>
              </a:rPr>
              <a:t>o</a:t>
            </a:r>
            <a:r>
              <a:rPr sz="2800" spc="110" dirty="0">
                <a:latin typeface="Verdana"/>
                <a:cs typeface="Verdana"/>
              </a:rPr>
              <a:t>c</a:t>
            </a:r>
            <a:r>
              <a:rPr sz="2800" spc="15" dirty="0">
                <a:latin typeface="Verdana"/>
                <a:cs typeface="Verdana"/>
              </a:rPr>
              <a:t>e</a:t>
            </a:r>
            <a:r>
              <a:rPr sz="2800" spc="-95" dirty="0">
                <a:latin typeface="Verdana"/>
                <a:cs typeface="Verdana"/>
              </a:rPr>
              <a:t>s</a:t>
            </a:r>
            <a:r>
              <a:rPr sz="2800" spc="-75" dirty="0">
                <a:latin typeface="Verdana"/>
                <a:cs typeface="Verdana"/>
              </a:rPr>
              <a:t>s  </a:t>
            </a:r>
            <a:r>
              <a:rPr sz="2800" spc="-20" dirty="0">
                <a:latin typeface="Verdana"/>
                <a:cs typeface="Verdana"/>
              </a:rPr>
              <a:t>i</a:t>
            </a:r>
            <a:r>
              <a:rPr sz="2800" spc="120" dirty="0">
                <a:latin typeface="Verdana"/>
                <a:cs typeface="Verdana"/>
              </a:rPr>
              <a:t>n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120" dirty="0">
                <a:latin typeface="Verdana"/>
                <a:cs typeface="Verdana"/>
              </a:rPr>
              <a:t>n</a:t>
            </a:r>
            <a:r>
              <a:rPr sz="2800" spc="-254" dirty="0">
                <a:latin typeface="Verdana"/>
                <a:cs typeface="Verdana"/>
              </a:rPr>
              <a:t> </a:t>
            </a:r>
            <a:r>
              <a:rPr sz="2800" spc="15" dirty="0">
                <a:latin typeface="Verdana"/>
                <a:cs typeface="Verdana"/>
              </a:rPr>
              <a:t>e</a:t>
            </a:r>
            <a:r>
              <a:rPr sz="2800" spc="-35" dirty="0">
                <a:latin typeface="Verdana"/>
                <a:cs typeface="Verdana"/>
              </a:rPr>
              <a:t>a</a:t>
            </a:r>
            <a:r>
              <a:rPr sz="2800" spc="-95" dirty="0">
                <a:latin typeface="Verdana"/>
                <a:cs typeface="Verdana"/>
              </a:rPr>
              <a:t>s</a:t>
            </a:r>
            <a:r>
              <a:rPr sz="2800" spc="-145" dirty="0">
                <a:latin typeface="Verdana"/>
                <a:cs typeface="Verdana"/>
              </a:rPr>
              <a:t>y</a:t>
            </a:r>
            <a:r>
              <a:rPr sz="2800" spc="-425" dirty="0">
                <a:latin typeface="Verdana"/>
                <a:cs typeface="Verdana"/>
              </a:rPr>
              <a:t>.</a:t>
            </a:r>
            <a:endParaRPr sz="2800"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026683" y="1"/>
            <a:ext cx="2235835" cy="2368550"/>
            <a:chOff x="16026683" y="1"/>
            <a:chExt cx="2235835" cy="2368550"/>
          </a:xfrm>
        </p:grpSpPr>
        <p:sp>
          <p:nvSpPr>
            <p:cNvPr id="3" name="object 3"/>
            <p:cNvSpPr/>
            <p:nvPr/>
          </p:nvSpPr>
          <p:spPr>
            <a:xfrm>
              <a:off x="16026683" y="1"/>
              <a:ext cx="1864360" cy="636270"/>
            </a:xfrm>
            <a:custGeom>
              <a:avLst/>
              <a:gdLst/>
              <a:ahLst/>
              <a:cxnLst/>
              <a:rect l="l" t="t" r="r" b="b"/>
              <a:pathLst>
                <a:path w="1864359" h="636270">
                  <a:moveTo>
                    <a:pt x="931969" y="635979"/>
                  </a:moveTo>
                  <a:lnTo>
                    <a:pt x="886523" y="634545"/>
                  </a:lnTo>
                  <a:lnTo>
                    <a:pt x="841230" y="630241"/>
                  </a:lnTo>
                  <a:lnTo>
                    <a:pt x="796242" y="623069"/>
                  </a:lnTo>
                  <a:lnTo>
                    <a:pt x="751710" y="613027"/>
                  </a:lnTo>
                  <a:lnTo>
                    <a:pt x="707788" y="600117"/>
                  </a:lnTo>
                  <a:lnTo>
                    <a:pt x="664629" y="584337"/>
                  </a:lnTo>
                  <a:lnTo>
                    <a:pt x="622384" y="565688"/>
                  </a:lnTo>
                  <a:lnTo>
                    <a:pt x="581207" y="544171"/>
                  </a:lnTo>
                  <a:lnTo>
                    <a:pt x="541249" y="519784"/>
                  </a:lnTo>
                  <a:lnTo>
                    <a:pt x="502664" y="492529"/>
                  </a:lnTo>
                  <a:lnTo>
                    <a:pt x="465604" y="462404"/>
                  </a:lnTo>
                  <a:lnTo>
                    <a:pt x="430221" y="429410"/>
                  </a:lnTo>
                  <a:lnTo>
                    <a:pt x="0" y="0"/>
                  </a:lnTo>
                  <a:lnTo>
                    <a:pt x="1863875" y="0"/>
                  </a:lnTo>
                  <a:lnTo>
                    <a:pt x="1433653" y="429410"/>
                  </a:lnTo>
                  <a:lnTo>
                    <a:pt x="1398281" y="462404"/>
                  </a:lnTo>
                  <a:lnTo>
                    <a:pt x="1361230" y="492529"/>
                  </a:lnTo>
                  <a:lnTo>
                    <a:pt x="1322653" y="519784"/>
                  </a:lnTo>
                  <a:lnTo>
                    <a:pt x="1282703" y="544171"/>
                  </a:lnTo>
                  <a:lnTo>
                    <a:pt x="1241532" y="565688"/>
                  </a:lnTo>
                  <a:lnTo>
                    <a:pt x="1199293" y="584337"/>
                  </a:lnTo>
                  <a:lnTo>
                    <a:pt x="1156138" y="600117"/>
                  </a:lnTo>
                  <a:lnTo>
                    <a:pt x="1112220" y="613027"/>
                  </a:lnTo>
                  <a:lnTo>
                    <a:pt x="1067692" y="623069"/>
                  </a:lnTo>
                  <a:lnTo>
                    <a:pt x="1022706" y="630241"/>
                  </a:lnTo>
                  <a:lnTo>
                    <a:pt x="977414" y="634545"/>
                  </a:lnTo>
                  <a:lnTo>
                    <a:pt x="931969" y="63597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7315837" y="1"/>
              <a:ext cx="946785" cy="2368550"/>
            </a:xfrm>
            <a:custGeom>
              <a:avLst/>
              <a:gdLst/>
              <a:ahLst/>
              <a:cxnLst/>
              <a:rect l="l" t="t" r="r" b="b"/>
              <a:pathLst>
                <a:path w="946784" h="2368550">
                  <a:moveTo>
                    <a:pt x="946506" y="2368195"/>
                  </a:moveTo>
                  <a:lnTo>
                    <a:pt x="206958" y="1630042"/>
                  </a:lnTo>
                  <a:lnTo>
                    <a:pt x="173902" y="1594732"/>
                  </a:lnTo>
                  <a:lnTo>
                    <a:pt x="143721" y="1557748"/>
                  </a:lnTo>
                  <a:lnTo>
                    <a:pt x="116414" y="1519242"/>
                  </a:lnTo>
                  <a:lnTo>
                    <a:pt x="91981" y="1479366"/>
                  </a:lnTo>
                  <a:lnTo>
                    <a:pt x="70423" y="1438271"/>
                  </a:lnTo>
                  <a:lnTo>
                    <a:pt x="51739" y="1396111"/>
                  </a:lnTo>
                  <a:lnTo>
                    <a:pt x="35930" y="1353037"/>
                  </a:lnTo>
                  <a:lnTo>
                    <a:pt x="22995" y="1309201"/>
                  </a:lnTo>
                  <a:lnTo>
                    <a:pt x="12934" y="1264756"/>
                  </a:lnTo>
                  <a:lnTo>
                    <a:pt x="5748" y="1219855"/>
                  </a:lnTo>
                  <a:lnTo>
                    <a:pt x="1437" y="1174648"/>
                  </a:lnTo>
                  <a:lnTo>
                    <a:pt x="0" y="1129289"/>
                  </a:lnTo>
                  <a:lnTo>
                    <a:pt x="1437" y="1083929"/>
                  </a:lnTo>
                  <a:lnTo>
                    <a:pt x="5748" y="1038721"/>
                  </a:lnTo>
                  <a:lnTo>
                    <a:pt x="12934" y="993817"/>
                  </a:lnTo>
                  <a:lnTo>
                    <a:pt x="22995" y="949369"/>
                  </a:lnTo>
                  <a:lnTo>
                    <a:pt x="35930" y="905530"/>
                  </a:lnTo>
                  <a:lnTo>
                    <a:pt x="51739" y="862451"/>
                  </a:lnTo>
                  <a:lnTo>
                    <a:pt x="70423" y="820285"/>
                  </a:lnTo>
                  <a:lnTo>
                    <a:pt x="91981" y="779184"/>
                  </a:lnTo>
                  <a:lnTo>
                    <a:pt x="116414" y="739300"/>
                  </a:lnTo>
                  <a:lnTo>
                    <a:pt x="143721" y="700785"/>
                  </a:lnTo>
                  <a:lnTo>
                    <a:pt x="173902" y="663792"/>
                  </a:lnTo>
                  <a:lnTo>
                    <a:pt x="206958" y="628473"/>
                  </a:lnTo>
                  <a:lnTo>
                    <a:pt x="836618" y="0"/>
                  </a:lnTo>
                  <a:lnTo>
                    <a:pt x="946506" y="0"/>
                  </a:lnTo>
                  <a:lnTo>
                    <a:pt x="946506" y="2368195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138215" y="1062990"/>
            <a:ext cx="688340" cy="1000125"/>
          </a:xfrm>
          <a:custGeom>
            <a:avLst/>
            <a:gdLst/>
            <a:ahLst/>
            <a:cxnLst/>
            <a:rect l="l" t="t" r="r" b="b"/>
            <a:pathLst>
              <a:path w="688340" h="1000125">
                <a:moveTo>
                  <a:pt x="659828" y="64419"/>
                </a:moveTo>
                <a:lnTo>
                  <a:pt x="624711" y="40464"/>
                </a:lnTo>
                <a:lnTo>
                  <a:pt x="623913" y="27903"/>
                </a:lnTo>
                <a:lnTo>
                  <a:pt x="624735" y="23787"/>
                </a:lnTo>
                <a:lnTo>
                  <a:pt x="651983" y="0"/>
                </a:lnTo>
                <a:lnTo>
                  <a:pt x="660546" y="47"/>
                </a:lnTo>
                <a:lnTo>
                  <a:pt x="688231" y="27903"/>
                </a:lnTo>
                <a:lnTo>
                  <a:pt x="688204" y="36827"/>
                </a:lnTo>
                <a:lnTo>
                  <a:pt x="659828" y="64419"/>
                </a:lnTo>
                <a:close/>
              </a:path>
              <a:path w="688340" h="1000125">
                <a:moveTo>
                  <a:pt x="332639" y="369807"/>
                </a:moveTo>
                <a:lnTo>
                  <a:pt x="324106" y="369807"/>
                </a:lnTo>
                <a:lnTo>
                  <a:pt x="320003" y="368991"/>
                </a:lnTo>
                <a:lnTo>
                  <a:pt x="296202" y="341908"/>
                </a:lnTo>
                <a:lnTo>
                  <a:pt x="296202" y="333377"/>
                </a:lnTo>
                <a:lnTo>
                  <a:pt x="324106" y="305477"/>
                </a:lnTo>
                <a:lnTo>
                  <a:pt x="332639" y="305477"/>
                </a:lnTo>
                <a:lnTo>
                  <a:pt x="360543" y="333377"/>
                </a:lnTo>
                <a:lnTo>
                  <a:pt x="360543" y="341908"/>
                </a:lnTo>
                <a:lnTo>
                  <a:pt x="332639" y="369807"/>
                </a:lnTo>
                <a:close/>
              </a:path>
              <a:path w="688340" h="1000125">
                <a:moveTo>
                  <a:pt x="332639" y="18"/>
                </a:moveTo>
                <a:lnTo>
                  <a:pt x="328373" y="18"/>
                </a:lnTo>
                <a:lnTo>
                  <a:pt x="332639" y="18"/>
                </a:lnTo>
                <a:close/>
              </a:path>
              <a:path w="688340" h="1000125">
                <a:moveTo>
                  <a:pt x="332639" y="64348"/>
                </a:moveTo>
                <a:lnTo>
                  <a:pt x="324106" y="64348"/>
                </a:lnTo>
                <a:lnTo>
                  <a:pt x="320003" y="63532"/>
                </a:lnTo>
                <a:lnTo>
                  <a:pt x="296202" y="36448"/>
                </a:lnTo>
                <a:lnTo>
                  <a:pt x="296202" y="27918"/>
                </a:lnTo>
                <a:lnTo>
                  <a:pt x="324106" y="18"/>
                </a:lnTo>
                <a:lnTo>
                  <a:pt x="332639" y="18"/>
                </a:lnTo>
                <a:lnTo>
                  <a:pt x="360543" y="27918"/>
                </a:lnTo>
                <a:lnTo>
                  <a:pt x="360543" y="36448"/>
                </a:lnTo>
                <a:lnTo>
                  <a:pt x="332639" y="64348"/>
                </a:lnTo>
                <a:close/>
              </a:path>
              <a:path w="688340" h="1000125">
                <a:moveTo>
                  <a:pt x="324455" y="675526"/>
                </a:moveTo>
                <a:lnTo>
                  <a:pt x="296231" y="647778"/>
                </a:lnTo>
                <a:lnTo>
                  <a:pt x="296183" y="639217"/>
                </a:lnTo>
                <a:lnTo>
                  <a:pt x="296981" y="635096"/>
                </a:lnTo>
                <a:lnTo>
                  <a:pt x="328373" y="611151"/>
                </a:lnTo>
                <a:lnTo>
                  <a:pt x="332614" y="611079"/>
                </a:lnTo>
                <a:lnTo>
                  <a:pt x="360544" y="638539"/>
                </a:lnTo>
                <a:lnTo>
                  <a:pt x="360615" y="647060"/>
                </a:lnTo>
                <a:lnTo>
                  <a:pt x="359861" y="651190"/>
                </a:lnTo>
                <a:lnTo>
                  <a:pt x="333017" y="675431"/>
                </a:lnTo>
                <a:lnTo>
                  <a:pt x="324455" y="675526"/>
                </a:lnTo>
                <a:close/>
              </a:path>
              <a:path w="688340" h="1000125">
                <a:moveTo>
                  <a:pt x="332639" y="999274"/>
                </a:moveTo>
                <a:lnTo>
                  <a:pt x="324106" y="999274"/>
                </a:lnTo>
                <a:lnTo>
                  <a:pt x="320003" y="998458"/>
                </a:lnTo>
                <a:lnTo>
                  <a:pt x="296202" y="971374"/>
                </a:lnTo>
                <a:lnTo>
                  <a:pt x="296204" y="962834"/>
                </a:lnTo>
                <a:lnTo>
                  <a:pt x="324106" y="934944"/>
                </a:lnTo>
                <a:lnTo>
                  <a:pt x="328373" y="934944"/>
                </a:lnTo>
                <a:lnTo>
                  <a:pt x="332648" y="934837"/>
                </a:lnTo>
                <a:lnTo>
                  <a:pt x="336760" y="935656"/>
                </a:lnTo>
                <a:lnTo>
                  <a:pt x="360557" y="962834"/>
                </a:lnTo>
                <a:lnTo>
                  <a:pt x="360543" y="971374"/>
                </a:lnTo>
                <a:lnTo>
                  <a:pt x="336742" y="998458"/>
                </a:lnTo>
                <a:lnTo>
                  <a:pt x="332639" y="999274"/>
                </a:lnTo>
                <a:close/>
              </a:path>
              <a:path w="688340" h="1000125">
                <a:moveTo>
                  <a:pt x="651629" y="370818"/>
                </a:moveTo>
                <a:lnTo>
                  <a:pt x="623406" y="343069"/>
                </a:lnTo>
                <a:lnTo>
                  <a:pt x="623357" y="334508"/>
                </a:lnTo>
                <a:lnTo>
                  <a:pt x="624156" y="330387"/>
                </a:lnTo>
                <a:lnTo>
                  <a:pt x="655547" y="306442"/>
                </a:lnTo>
                <a:lnTo>
                  <a:pt x="686924" y="329733"/>
                </a:lnTo>
                <a:lnTo>
                  <a:pt x="687789" y="342351"/>
                </a:lnTo>
                <a:lnTo>
                  <a:pt x="687036" y="346481"/>
                </a:lnTo>
                <a:lnTo>
                  <a:pt x="660192" y="370722"/>
                </a:lnTo>
                <a:lnTo>
                  <a:pt x="651629" y="370818"/>
                </a:lnTo>
                <a:close/>
              </a:path>
              <a:path w="688340" h="1000125">
                <a:moveTo>
                  <a:pt x="36455" y="65098"/>
                </a:moveTo>
                <a:lnTo>
                  <a:pt x="27923" y="65098"/>
                </a:lnTo>
                <a:lnTo>
                  <a:pt x="23819" y="64282"/>
                </a:lnTo>
                <a:lnTo>
                  <a:pt x="19" y="37199"/>
                </a:lnTo>
                <a:lnTo>
                  <a:pt x="19" y="28668"/>
                </a:lnTo>
                <a:lnTo>
                  <a:pt x="27923" y="769"/>
                </a:lnTo>
                <a:lnTo>
                  <a:pt x="36455" y="769"/>
                </a:lnTo>
                <a:lnTo>
                  <a:pt x="64360" y="28668"/>
                </a:lnTo>
                <a:lnTo>
                  <a:pt x="64360" y="37199"/>
                </a:lnTo>
                <a:lnTo>
                  <a:pt x="36455" y="65098"/>
                </a:lnTo>
                <a:close/>
              </a:path>
              <a:path w="688340" h="1000125">
                <a:moveTo>
                  <a:pt x="659813" y="1000024"/>
                </a:moveTo>
                <a:lnTo>
                  <a:pt x="651281" y="1000024"/>
                </a:lnTo>
                <a:lnTo>
                  <a:pt x="647177" y="999208"/>
                </a:lnTo>
                <a:lnTo>
                  <a:pt x="623377" y="972125"/>
                </a:lnTo>
                <a:lnTo>
                  <a:pt x="623381" y="963572"/>
                </a:lnTo>
                <a:lnTo>
                  <a:pt x="651281" y="935695"/>
                </a:lnTo>
                <a:lnTo>
                  <a:pt x="655547" y="935695"/>
                </a:lnTo>
                <a:lnTo>
                  <a:pt x="659835" y="935621"/>
                </a:lnTo>
                <a:lnTo>
                  <a:pt x="687791" y="963572"/>
                </a:lnTo>
                <a:lnTo>
                  <a:pt x="687717" y="972125"/>
                </a:lnTo>
                <a:lnTo>
                  <a:pt x="663917" y="999208"/>
                </a:lnTo>
                <a:lnTo>
                  <a:pt x="659813" y="1000024"/>
                </a:lnTo>
                <a:close/>
              </a:path>
              <a:path w="688340" h="1000125">
                <a:moveTo>
                  <a:pt x="659813" y="676124"/>
                </a:moveTo>
                <a:lnTo>
                  <a:pt x="651281" y="676124"/>
                </a:lnTo>
                <a:lnTo>
                  <a:pt x="647177" y="675308"/>
                </a:lnTo>
                <a:lnTo>
                  <a:pt x="623377" y="648224"/>
                </a:lnTo>
                <a:lnTo>
                  <a:pt x="623377" y="639694"/>
                </a:lnTo>
                <a:lnTo>
                  <a:pt x="651281" y="611794"/>
                </a:lnTo>
                <a:lnTo>
                  <a:pt x="655547" y="611794"/>
                </a:lnTo>
                <a:lnTo>
                  <a:pt x="659813" y="611794"/>
                </a:lnTo>
                <a:lnTo>
                  <a:pt x="687717" y="639694"/>
                </a:lnTo>
                <a:lnTo>
                  <a:pt x="687717" y="648224"/>
                </a:lnTo>
                <a:lnTo>
                  <a:pt x="663917" y="675308"/>
                </a:lnTo>
                <a:lnTo>
                  <a:pt x="659813" y="676124"/>
                </a:lnTo>
                <a:close/>
              </a:path>
              <a:path w="688340" h="1000125">
                <a:moveTo>
                  <a:pt x="36822" y="306335"/>
                </a:moveTo>
                <a:lnTo>
                  <a:pt x="32189" y="306335"/>
                </a:lnTo>
                <a:lnTo>
                  <a:pt x="36431" y="306263"/>
                </a:lnTo>
                <a:lnTo>
                  <a:pt x="36822" y="306335"/>
                </a:lnTo>
                <a:close/>
              </a:path>
              <a:path w="688340" h="1000125">
                <a:moveTo>
                  <a:pt x="28272" y="370711"/>
                </a:moveTo>
                <a:lnTo>
                  <a:pt x="48" y="342962"/>
                </a:lnTo>
                <a:lnTo>
                  <a:pt x="0" y="334401"/>
                </a:lnTo>
                <a:lnTo>
                  <a:pt x="798" y="330280"/>
                </a:lnTo>
                <a:lnTo>
                  <a:pt x="27908" y="306336"/>
                </a:lnTo>
                <a:lnTo>
                  <a:pt x="36825" y="306336"/>
                </a:lnTo>
                <a:lnTo>
                  <a:pt x="64361" y="333723"/>
                </a:lnTo>
                <a:lnTo>
                  <a:pt x="64431" y="342244"/>
                </a:lnTo>
                <a:lnTo>
                  <a:pt x="63678" y="346374"/>
                </a:lnTo>
                <a:lnTo>
                  <a:pt x="28272" y="370711"/>
                </a:lnTo>
                <a:close/>
              </a:path>
              <a:path w="688340" h="1000125">
                <a:moveTo>
                  <a:pt x="36455" y="676124"/>
                </a:moveTo>
                <a:lnTo>
                  <a:pt x="27923" y="676124"/>
                </a:lnTo>
                <a:lnTo>
                  <a:pt x="23819" y="675308"/>
                </a:lnTo>
                <a:lnTo>
                  <a:pt x="19" y="648224"/>
                </a:lnTo>
                <a:lnTo>
                  <a:pt x="19" y="639694"/>
                </a:lnTo>
                <a:lnTo>
                  <a:pt x="27923" y="611794"/>
                </a:lnTo>
                <a:lnTo>
                  <a:pt x="36456" y="611794"/>
                </a:lnTo>
                <a:lnTo>
                  <a:pt x="64360" y="639694"/>
                </a:lnTo>
                <a:lnTo>
                  <a:pt x="64360" y="648224"/>
                </a:lnTo>
                <a:lnTo>
                  <a:pt x="36455" y="676124"/>
                </a:lnTo>
                <a:close/>
              </a:path>
              <a:path w="688340" h="1000125">
                <a:moveTo>
                  <a:pt x="36455" y="1000024"/>
                </a:moveTo>
                <a:lnTo>
                  <a:pt x="27923" y="1000024"/>
                </a:lnTo>
                <a:lnTo>
                  <a:pt x="23819" y="999208"/>
                </a:lnTo>
                <a:lnTo>
                  <a:pt x="19" y="972125"/>
                </a:lnTo>
                <a:lnTo>
                  <a:pt x="23" y="963572"/>
                </a:lnTo>
                <a:lnTo>
                  <a:pt x="27923" y="935695"/>
                </a:lnTo>
                <a:lnTo>
                  <a:pt x="32189" y="935695"/>
                </a:lnTo>
                <a:lnTo>
                  <a:pt x="36478" y="935621"/>
                </a:lnTo>
                <a:lnTo>
                  <a:pt x="64433" y="963572"/>
                </a:lnTo>
                <a:lnTo>
                  <a:pt x="64360" y="972125"/>
                </a:lnTo>
                <a:lnTo>
                  <a:pt x="40559" y="999208"/>
                </a:lnTo>
                <a:lnTo>
                  <a:pt x="36455" y="1000024"/>
                </a:lnTo>
                <a:close/>
              </a:path>
            </a:pathLst>
          </a:custGeom>
          <a:solidFill>
            <a:srgbClr val="8C8C9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3920977" y="1324968"/>
            <a:ext cx="14287500" cy="8962390"/>
            <a:chOff x="3920977" y="1324968"/>
            <a:chExt cx="14287500" cy="896239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722321" y="8758078"/>
              <a:ext cx="1310591" cy="100000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0977" y="1324968"/>
              <a:ext cx="14287499" cy="896203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826555" y="636271"/>
            <a:ext cx="536067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u="heavy" spc="-605" dirty="0">
                <a:uFill>
                  <a:solidFill>
                    <a:srgbClr val="09A307"/>
                  </a:solidFill>
                </a:uFill>
                <a:latin typeface="Verdana"/>
                <a:cs typeface="Verdana"/>
              </a:rPr>
              <a:t>I</a:t>
            </a:r>
            <a:r>
              <a:rPr sz="5400" u="heavy" spc="310" dirty="0">
                <a:uFill>
                  <a:solidFill>
                    <a:srgbClr val="09A307"/>
                  </a:solidFill>
                </a:uFill>
                <a:latin typeface="Verdana"/>
                <a:cs typeface="Verdana"/>
              </a:rPr>
              <a:t>d</a:t>
            </a:r>
            <a:r>
              <a:rPr sz="5400" u="heavy" spc="80" dirty="0">
                <a:uFill>
                  <a:solidFill>
                    <a:srgbClr val="09A307"/>
                  </a:solidFill>
                </a:uFill>
                <a:latin typeface="Verdana"/>
                <a:cs typeface="Verdana"/>
              </a:rPr>
              <a:t>e</a:t>
            </a:r>
            <a:r>
              <a:rPr sz="5400" u="heavy" spc="-20" dirty="0">
                <a:uFill>
                  <a:solidFill>
                    <a:srgbClr val="09A307"/>
                  </a:solidFill>
                </a:uFill>
                <a:latin typeface="Verdana"/>
                <a:cs typeface="Verdana"/>
              </a:rPr>
              <a:t>a</a:t>
            </a:r>
            <a:r>
              <a:rPr sz="5400" u="heavy" spc="100" dirty="0">
                <a:uFill>
                  <a:solidFill>
                    <a:srgbClr val="09A307"/>
                  </a:solidFill>
                </a:uFill>
                <a:latin typeface="Verdana"/>
                <a:cs typeface="Verdana"/>
              </a:rPr>
              <a:t>t</a:t>
            </a:r>
            <a:r>
              <a:rPr sz="5400" spc="15" dirty="0">
                <a:latin typeface="Verdana"/>
                <a:cs typeface="Verdana"/>
              </a:rPr>
              <a:t>i</a:t>
            </a:r>
            <a:r>
              <a:rPr sz="5400" spc="145" dirty="0">
                <a:latin typeface="Verdana"/>
                <a:cs typeface="Verdana"/>
              </a:rPr>
              <a:t>o</a:t>
            </a:r>
            <a:r>
              <a:rPr sz="5400" spc="260" dirty="0">
                <a:latin typeface="Verdana"/>
                <a:cs typeface="Verdana"/>
              </a:rPr>
              <a:t>n</a:t>
            </a:r>
            <a:r>
              <a:rPr sz="5400" spc="-450" dirty="0">
                <a:latin typeface="Verdana"/>
                <a:cs typeface="Verdana"/>
              </a:rPr>
              <a:t> </a:t>
            </a:r>
            <a:r>
              <a:rPr sz="5400" spc="310" dirty="0">
                <a:latin typeface="Verdana"/>
                <a:cs typeface="Verdana"/>
              </a:rPr>
              <a:t>p</a:t>
            </a:r>
            <a:r>
              <a:rPr sz="5400" spc="254" dirty="0">
                <a:latin typeface="Verdana"/>
                <a:cs typeface="Verdana"/>
              </a:rPr>
              <a:t>h</a:t>
            </a:r>
            <a:r>
              <a:rPr sz="5400" spc="-20" dirty="0">
                <a:latin typeface="Verdana"/>
                <a:cs typeface="Verdana"/>
              </a:rPr>
              <a:t>a</a:t>
            </a:r>
            <a:r>
              <a:rPr sz="5400" spc="-114" dirty="0">
                <a:latin typeface="Verdana"/>
                <a:cs typeface="Verdana"/>
              </a:rPr>
              <a:t>s</a:t>
            </a:r>
            <a:r>
              <a:rPr sz="5400" spc="80" dirty="0">
                <a:latin typeface="Verdana"/>
                <a:cs typeface="Verdana"/>
              </a:rPr>
              <a:t>e</a:t>
            </a:r>
            <a:r>
              <a:rPr sz="5400" spc="-1230" dirty="0">
                <a:latin typeface="Verdana"/>
                <a:cs typeface="Verdana"/>
              </a:rPr>
              <a:t>:</a:t>
            </a:r>
            <a:endParaRPr sz="5400" dirty="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16000" y="1762459"/>
            <a:ext cx="422656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420" dirty="0">
                <a:latin typeface="Verdana"/>
                <a:cs typeface="Verdana"/>
              </a:rPr>
              <a:t>M</a:t>
            </a:r>
            <a:r>
              <a:rPr sz="3800" spc="160" dirty="0">
                <a:latin typeface="Verdana"/>
                <a:cs typeface="Verdana"/>
              </a:rPr>
              <a:t>u</a:t>
            </a:r>
            <a:r>
              <a:rPr sz="3800" spc="175" dirty="0">
                <a:latin typeface="Verdana"/>
                <a:cs typeface="Verdana"/>
              </a:rPr>
              <a:t>n</a:t>
            </a:r>
            <a:r>
              <a:rPr sz="3800" spc="10" dirty="0">
                <a:latin typeface="Verdana"/>
                <a:cs typeface="Verdana"/>
              </a:rPr>
              <a:t>i</a:t>
            </a:r>
            <a:r>
              <a:rPr sz="3800" spc="185" dirty="0">
                <a:latin typeface="Verdana"/>
                <a:cs typeface="Verdana"/>
              </a:rPr>
              <a:t>c</a:t>
            </a:r>
            <a:r>
              <a:rPr sz="3800" spc="10" dirty="0">
                <a:latin typeface="Verdana"/>
                <a:cs typeface="Verdana"/>
              </a:rPr>
              <a:t>i</a:t>
            </a:r>
            <a:r>
              <a:rPr sz="3800" spc="215" dirty="0">
                <a:latin typeface="Verdana"/>
                <a:cs typeface="Verdana"/>
              </a:rPr>
              <a:t>p</a:t>
            </a:r>
            <a:r>
              <a:rPr sz="3800" spc="-15" dirty="0">
                <a:latin typeface="Verdana"/>
                <a:cs typeface="Verdana"/>
              </a:rPr>
              <a:t>a</a:t>
            </a:r>
            <a:r>
              <a:rPr sz="3800" spc="10" dirty="0">
                <a:latin typeface="Verdana"/>
                <a:cs typeface="Verdana"/>
              </a:rPr>
              <a:t>li</a:t>
            </a:r>
            <a:r>
              <a:rPr sz="3800" spc="70" dirty="0">
                <a:latin typeface="Verdana"/>
                <a:cs typeface="Verdana"/>
              </a:rPr>
              <a:t>t</a:t>
            </a:r>
            <a:r>
              <a:rPr sz="3800" spc="-125" dirty="0">
                <a:latin typeface="Verdana"/>
                <a:cs typeface="Verdana"/>
              </a:rPr>
              <a:t>y</a:t>
            </a:r>
            <a:r>
              <a:rPr sz="3800" spc="-315" dirty="0">
                <a:latin typeface="Verdana"/>
                <a:cs typeface="Verdana"/>
              </a:rPr>
              <a:t> </a:t>
            </a:r>
            <a:r>
              <a:rPr sz="3800" spc="100" dirty="0">
                <a:latin typeface="Verdana"/>
                <a:cs typeface="Verdana"/>
              </a:rPr>
              <a:t>V</a:t>
            </a:r>
            <a:r>
              <a:rPr sz="3800" spc="10" dirty="0">
                <a:latin typeface="Verdana"/>
                <a:cs typeface="Verdana"/>
              </a:rPr>
              <a:t>i</a:t>
            </a:r>
            <a:r>
              <a:rPr sz="3800" spc="-85" dirty="0">
                <a:latin typeface="Verdana"/>
                <a:cs typeface="Verdana"/>
              </a:rPr>
              <a:t>s</a:t>
            </a:r>
            <a:r>
              <a:rPr sz="3800" spc="10" dirty="0">
                <a:latin typeface="Verdana"/>
                <a:cs typeface="Verdana"/>
              </a:rPr>
              <a:t>i</a:t>
            </a:r>
            <a:r>
              <a:rPr sz="3800" spc="75" dirty="0">
                <a:latin typeface="Verdana"/>
                <a:cs typeface="Verdana"/>
              </a:rPr>
              <a:t>t</a:t>
            </a:r>
            <a:endParaRPr sz="3800"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897275"/>
            <a:ext cx="18288000" cy="263525"/>
            <a:chOff x="0" y="6897275"/>
            <a:chExt cx="18288000" cy="263525"/>
          </a:xfrm>
        </p:grpSpPr>
        <p:sp>
          <p:nvSpPr>
            <p:cNvPr id="3" name="object 3"/>
            <p:cNvSpPr/>
            <p:nvPr/>
          </p:nvSpPr>
          <p:spPr>
            <a:xfrm>
              <a:off x="9524" y="7029947"/>
              <a:ext cx="18268950" cy="9525"/>
            </a:xfrm>
            <a:custGeom>
              <a:avLst/>
              <a:gdLst/>
              <a:ahLst/>
              <a:cxnLst/>
              <a:rect l="l" t="t" r="r" b="b"/>
              <a:pathLst>
                <a:path w="18268950" h="9525">
                  <a:moveTo>
                    <a:pt x="0" y="0"/>
                  </a:moveTo>
                  <a:lnTo>
                    <a:pt x="18268947" y="9515"/>
                  </a:lnTo>
                </a:path>
              </a:pathLst>
            </a:custGeom>
            <a:ln w="19049">
              <a:solidFill>
                <a:srgbClr val="5353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23164" y="6912879"/>
              <a:ext cx="247649" cy="24730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40653" y="6897275"/>
              <a:ext cx="247649" cy="24730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58141" y="6897275"/>
              <a:ext cx="247649" cy="247306"/>
            </a:xfrm>
            <a:prstGeom prst="rect">
              <a:avLst/>
            </a:prstGeom>
          </p:spPr>
        </p:pic>
      </p:grpSp>
      <p:grpSp>
        <p:nvGrpSpPr>
          <p:cNvPr id="7" name="object 7"/>
          <p:cNvGrpSpPr/>
          <p:nvPr/>
        </p:nvGrpSpPr>
        <p:grpSpPr>
          <a:xfrm>
            <a:off x="1029660" y="2900701"/>
            <a:ext cx="4428490" cy="3480435"/>
            <a:chOff x="1029660" y="2900701"/>
            <a:chExt cx="4428490" cy="3480435"/>
          </a:xfrm>
        </p:grpSpPr>
        <p:sp>
          <p:nvSpPr>
            <p:cNvPr id="8" name="object 8"/>
            <p:cNvSpPr/>
            <p:nvPr/>
          </p:nvSpPr>
          <p:spPr>
            <a:xfrm>
              <a:off x="1029660" y="3670448"/>
              <a:ext cx="4428490" cy="2710815"/>
            </a:xfrm>
            <a:custGeom>
              <a:avLst/>
              <a:gdLst/>
              <a:ahLst/>
              <a:cxnLst/>
              <a:rect l="l" t="t" r="r" b="b"/>
              <a:pathLst>
                <a:path w="4428490" h="2710815">
                  <a:moveTo>
                    <a:pt x="18122" y="0"/>
                  </a:moveTo>
                  <a:lnTo>
                    <a:pt x="3661037" y="24578"/>
                  </a:lnTo>
                  <a:lnTo>
                    <a:pt x="4428425" y="1372810"/>
                  </a:lnTo>
                  <a:lnTo>
                    <a:pt x="3642915" y="2710566"/>
                  </a:lnTo>
                  <a:lnTo>
                    <a:pt x="0" y="2685988"/>
                  </a:lnTo>
                  <a:lnTo>
                    <a:pt x="785510" y="1348232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rgbClr val="00AC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26339" y="2900701"/>
              <a:ext cx="1247775" cy="1447165"/>
            </a:xfrm>
            <a:custGeom>
              <a:avLst/>
              <a:gdLst/>
              <a:ahLst/>
              <a:cxnLst/>
              <a:rect l="l" t="t" r="r" b="b"/>
              <a:pathLst>
                <a:path w="1247775" h="1447164">
                  <a:moveTo>
                    <a:pt x="0" y="1085189"/>
                  </a:moveTo>
                  <a:lnTo>
                    <a:pt x="0" y="361729"/>
                  </a:lnTo>
                  <a:lnTo>
                    <a:pt x="623887" y="0"/>
                  </a:lnTo>
                  <a:lnTo>
                    <a:pt x="1247774" y="361729"/>
                  </a:lnTo>
                  <a:lnTo>
                    <a:pt x="1247774" y="1085189"/>
                  </a:lnTo>
                  <a:lnTo>
                    <a:pt x="1204549" y="1110252"/>
                  </a:lnTo>
                  <a:lnTo>
                    <a:pt x="1204549" y="386906"/>
                  </a:lnTo>
                  <a:lnTo>
                    <a:pt x="623887" y="50063"/>
                  </a:lnTo>
                  <a:lnTo>
                    <a:pt x="43225" y="386906"/>
                  </a:lnTo>
                  <a:lnTo>
                    <a:pt x="43225" y="1110252"/>
                  </a:lnTo>
                  <a:lnTo>
                    <a:pt x="0" y="1085189"/>
                  </a:lnTo>
                  <a:close/>
                </a:path>
                <a:path w="1247775" h="1447164">
                  <a:moveTo>
                    <a:pt x="43225" y="1110252"/>
                  </a:moveTo>
                  <a:lnTo>
                    <a:pt x="43225" y="1060013"/>
                  </a:lnTo>
                  <a:lnTo>
                    <a:pt x="623887" y="1396567"/>
                  </a:lnTo>
                  <a:lnTo>
                    <a:pt x="1204549" y="1060013"/>
                  </a:lnTo>
                  <a:lnTo>
                    <a:pt x="1204549" y="1110252"/>
                  </a:lnTo>
                  <a:lnTo>
                    <a:pt x="623887" y="1446919"/>
                  </a:lnTo>
                  <a:lnTo>
                    <a:pt x="43225" y="1110252"/>
                  </a:lnTo>
                  <a:close/>
                </a:path>
              </a:pathLst>
            </a:custGeom>
            <a:solidFill>
              <a:srgbClr val="0093C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790168" y="3126734"/>
              <a:ext cx="914400" cy="993140"/>
            </a:xfrm>
            <a:custGeom>
              <a:avLst/>
              <a:gdLst/>
              <a:ahLst/>
              <a:cxnLst/>
              <a:rect l="l" t="t" r="r" b="b"/>
              <a:pathLst>
                <a:path w="914400" h="993139">
                  <a:moveTo>
                    <a:pt x="457199" y="993132"/>
                  </a:moveTo>
                  <a:lnTo>
                    <a:pt x="407396" y="986653"/>
                  </a:lnTo>
                  <a:lnTo>
                    <a:pt x="360205" y="967215"/>
                  </a:lnTo>
                  <a:lnTo>
                    <a:pt x="96994" y="815662"/>
                  </a:lnTo>
                  <a:lnTo>
                    <a:pt x="56518" y="784624"/>
                  </a:lnTo>
                  <a:lnTo>
                    <a:pt x="25989" y="744850"/>
                  </a:lnTo>
                  <a:lnTo>
                    <a:pt x="6715" y="698595"/>
                  </a:lnTo>
                  <a:lnTo>
                    <a:pt x="0" y="648116"/>
                  </a:lnTo>
                  <a:lnTo>
                    <a:pt x="0" y="345016"/>
                  </a:lnTo>
                  <a:lnTo>
                    <a:pt x="6715" y="294537"/>
                  </a:lnTo>
                  <a:lnTo>
                    <a:pt x="25989" y="248283"/>
                  </a:lnTo>
                  <a:lnTo>
                    <a:pt x="56518" y="208509"/>
                  </a:lnTo>
                  <a:lnTo>
                    <a:pt x="96994" y="177470"/>
                  </a:lnTo>
                  <a:lnTo>
                    <a:pt x="360205" y="25918"/>
                  </a:lnTo>
                  <a:lnTo>
                    <a:pt x="407396" y="6479"/>
                  </a:lnTo>
                  <a:lnTo>
                    <a:pt x="457199" y="0"/>
                  </a:lnTo>
                  <a:lnTo>
                    <a:pt x="507003" y="6479"/>
                  </a:lnTo>
                  <a:lnTo>
                    <a:pt x="554194" y="25918"/>
                  </a:lnTo>
                  <a:lnTo>
                    <a:pt x="817405" y="177470"/>
                  </a:lnTo>
                  <a:lnTo>
                    <a:pt x="857881" y="208509"/>
                  </a:lnTo>
                  <a:lnTo>
                    <a:pt x="888409" y="248283"/>
                  </a:lnTo>
                  <a:lnTo>
                    <a:pt x="907684" y="294537"/>
                  </a:lnTo>
                  <a:lnTo>
                    <a:pt x="914399" y="345016"/>
                  </a:lnTo>
                  <a:lnTo>
                    <a:pt x="914399" y="648116"/>
                  </a:lnTo>
                  <a:lnTo>
                    <a:pt x="907684" y="698595"/>
                  </a:lnTo>
                  <a:lnTo>
                    <a:pt x="888409" y="744850"/>
                  </a:lnTo>
                  <a:lnTo>
                    <a:pt x="857881" y="784624"/>
                  </a:lnTo>
                  <a:lnTo>
                    <a:pt x="817405" y="815662"/>
                  </a:lnTo>
                  <a:lnTo>
                    <a:pt x="554194" y="967215"/>
                  </a:lnTo>
                  <a:lnTo>
                    <a:pt x="507003" y="986653"/>
                  </a:lnTo>
                  <a:lnTo>
                    <a:pt x="457199" y="9931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326896" y="4457875"/>
            <a:ext cx="2211705" cy="10350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91490" marR="5080" indent="-479425">
              <a:lnSpc>
                <a:spcPct val="116199"/>
              </a:lnSpc>
              <a:spcBef>
                <a:spcPts val="95"/>
              </a:spcBef>
            </a:pPr>
            <a:r>
              <a:rPr sz="2850" b="1" spc="130" dirty="0">
                <a:solidFill>
                  <a:srgbClr val="002629"/>
                </a:solidFill>
                <a:latin typeface="Trebuchet MS"/>
                <a:cs typeface="Trebuchet MS"/>
              </a:rPr>
              <a:t>R</a:t>
            </a:r>
            <a:r>
              <a:rPr sz="2850" b="1" spc="65" dirty="0">
                <a:solidFill>
                  <a:srgbClr val="002629"/>
                </a:solidFill>
                <a:latin typeface="Trebuchet MS"/>
                <a:cs typeface="Trebuchet MS"/>
              </a:rPr>
              <a:t>e</a:t>
            </a:r>
            <a:r>
              <a:rPr sz="2850" b="1" spc="375" dirty="0">
                <a:solidFill>
                  <a:srgbClr val="002629"/>
                </a:solidFill>
                <a:latin typeface="Trebuchet MS"/>
                <a:cs typeface="Trebuchet MS"/>
              </a:rPr>
              <a:t>g</a:t>
            </a:r>
            <a:r>
              <a:rPr sz="2850" b="1" spc="-80" dirty="0">
                <a:solidFill>
                  <a:srgbClr val="002629"/>
                </a:solidFill>
                <a:latin typeface="Trebuchet MS"/>
                <a:cs typeface="Trebuchet MS"/>
              </a:rPr>
              <a:t>i</a:t>
            </a:r>
            <a:r>
              <a:rPr sz="2850" b="1" spc="375" dirty="0">
                <a:solidFill>
                  <a:srgbClr val="002629"/>
                </a:solidFill>
                <a:latin typeface="Trebuchet MS"/>
                <a:cs typeface="Trebuchet MS"/>
              </a:rPr>
              <a:t>s</a:t>
            </a:r>
            <a:r>
              <a:rPr sz="2850" b="1" spc="-25" dirty="0">
                <a:solidFill>
                  <a:srgbClr val="002629"/>
                </a:solidFill>
                <a:latin typeface="Trebuchet MS"/>
                <a:cs typeface="Trebuchet MS"/>
              </a:rPr>
              <a:t>t</a:t>
            </a:r>
            <a:r>
              <a:rPr sz="2850" b="1" dirty="0">
                <a:solidFill>
                  <a:srgbClr val="002629"/>
                </a:solidFill>
                <a:latin typeface="Trebuchet MS"/>
                <a:cs typeface="Trebuchet MS"/>
              </a:rPr>
              <a:t>r</a:t>
            </a:r>
            <a:r>
              <a:rPr sz="2850" b="1" spc="135" dirty="0">
                <a:solidFill>
                  <a:srgbClr val="002629"/>
                </a:solidFill>
                <a:latin typeface="Trebuchet MS"/>
                <a:cs typeface="Trebuchet MS"/>
              </a:rPr>
              <a:t>a</a:t>
            </a:r>
            <a:r>
              <a:rPr sz="2850" b="1" spc="-25" dirty="0">
                <a:solidFill>
                  <a:srgbClr val="002629"/>
                </a:solidFill>
                <a:latin typeface="Trebuchet MS"/>
                <a:cs typeface="Trebuchet MS"/>
              </a:rPr>
              <a:t>t</a:t>
            </a:r>
            <a:r>
              <a:rPr sz="2850" b="1" spc="-80" dirty="0">
                <a:solidFill>
                  <a:srgbClr val="002629"/>
                </a:solidFill>
                <a:latin typeface="Trebuchet MS"/>
                <a:cs typeface="Trebuchet MS"/>
              </a:rPr>
              <a:t>i</a:t>
            </a:r>
            <a:r>
              <a:rPr sz="2850" b="1" spc="135" dirty="0">
                <a:solidFill>
                  <a:srgbClr val="002629"/>
                </a:solidFill>
                <a:latin typeface="Trebuchet MS"/>
                <a:cs typeface="Trebuchet MS"/>
              </a:rPr>
              <a:t>o</a:t>
            </a:r>
            <a:r>
              <a:rPr sz="2850" b="1" spc="65" dirty="0">
                <a:solidFill>
                  <a:srgbClr val="002629"/>
                </a:solidFill>
                <a:latin typeface="Trebuchet MS"/>
                <a:cs typeface="Trebuchet MS"/>
              </a:rPr>
              <a:t>n  </a:t>
            </a:r>
            <a:r>
              <a:rPr sz="2850" b="1" spc="180" dirty="0">
                <a:solidFill>
                  <a:srgbClr val="002629"/>
                </a:solidFill>
                <a:latin typeface="Trebuchet MS"/>
                <a:cs typeface="Trebuchet MS"/>
              </a:rPr>
              <a:t>system</a:t>
            </a:r>
            <a:endParaRPr sz="2850">
              <a:latin typeface="Trebuchet MS"/>
              <a:cs typeface="Trebuchet MS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031520" y="2900701"/>
            <a:ext cx="6344285" cy="3480435"/>
            <a:chOff x="3031520" y="2900701"/>
            <a:chExt cx="6344285" cy="3480435"/>
          </a:xfrm>
        </p:grpSpPr>
        <p:sp>
          <p:nvSpPr>
            <p:cNvPr id="13" name="object 13"/>
            <p:cNvSpPr/>
            <p:nvPr/>
          </p:nvSpPr>
          <p:spPr>
            <a:xfrm>
              <a:off x="4947149" y="3670449"/>
              <a:ext cx="4428490" cy="2710815"/>
            </a:xfrm>
            <a:custGeom>
              <a:avLst/>
              <a:gdLst/>
              <a:ahLst/>
              <a:cxnLst/>
              <a:rect l="l" t="t" r="r" b="b"/>
              <a:pathLst>
                <a:path w="4428490" h="2710815">
                  <a:moveTo>
                    <a:pt x="18122" y="0"/>
                  </a:moveTo>
                  <a:lnTo>
                    <a:pt x="3661037" y="24578"/>
                  </a:lnTo>
                  <a:lnTo>
                    <a:pt x="4428425" y="1372810"/>
                  </a:lnTo>
                  <a:lnTo>
                    <a:pt x="3642915" y="2710566"/>
                  </a:lnTo>
                  <a:lnTo>
                    <a:pt x="0" y="2685988"/>
                  </a:lnTo>
                  <a:lnTo>
                    <a:pt x="785510" y="1348232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rgbClr val="5CE1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543828" y="2900701"/>
              <a:ext cx="1247775" cy="1447165"/>
            </a:xfrm>
            <a:custGeom>
              <a:avLst/>
              <a:gdLst/>
              <a:ahLst/>
              <a:cxnLst/>
              <a:rect l="l" t="t" r="r" b="b"/>
              <a:pathLst>
                <a:path w="1247775" h="1447164">
                  <a:moveTo>
                    <a:pt x="0" y="1085189"/>
                  </a:moveTo>
                  <a:lnTo>
                    <a:pt x="0" y="361729"/>
                  </a:lnTo>
                  <a:lnTo>
                    <a:pt x="623887" y="0"/>
                  </a:lnTo>
                  <a:lnTo>
                    <a:pt x="1247774" y="361729"/>
                  </a:lnTo>
                  <a:lnTo>
                    <a:pt x="1247774" y="1085189"/>
                  </a:lnTo>
                  <a:lnTo>
                    <a:pt x="1204549" y="1110252"/>
                  </a:lnTo>
                  <a:lnTo>
                    <a:pt x="1204549" y="386906"/>
                  </a:lnTo>
                  <a:lnTo>
                    <a:pt x="623887" y="50063"/>
                  </a:lnTo>
                  <a:lnTo>
                    <a:pt x="43225" y="386906"/>
                  </a:lnTo>
                  <a:lnTo>
                    <a:pt x="43225" y="1110252"/>
                  </a:lnTo>
                  <a:lnTo>
                    <a:pt x="0" y="1085189"/>
                  </a:lnTo>
                  <a:close/>
                </a:path>
                <a:path w="1247775" h="1447164">
                  <a:moveTo>
                    <a:pt x="43225" y="1110252"/>
                  </a:moveTo>
                  <a:lnTo>
                    <a:pt x="43225" y="1060013"/>
                  </a:lnTo>
                  <a:lnTo>
                    <a:pt x="623887" y="1396567"/>
                  </a:lnTo>
                  <a:lnTo>
                    <a:pt x="1204549" y="1060013"/>
                  </a:lnTo>
                  <a:lnTo>
                    <a:pt x="1204549" y="1110252"/>
                  </a:lnTo>
                  <a:lnTo>
                    <a:pt x="623887" y="1446919"/>
                  </a:lnTo>
                  <a:lnTo>
                    <a:pt x="43225" y="1110252"/>
                  </a:lnTo>
                  <a:close/>
                </a:path>
              </a:pathLst>
            </a:custGeom>
            <a:solidFill>
              <a:srgbClr val="41BD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707656" y="3126734"/>
              <a:ext cx="914400" cy="993140"/>
            </a:xfrm>
            <a:custGeom>
              <a:avLst/>
              <a:gdLst/>
              <a:ahLst/>
              <a:cxnLst/>
              <a:rect l="l" t="t" r="r" b="b"/>
              <a:pathLst>
                <a:path w="914400" h="993139">
                  <a:moveTo>
                    <a:pt x="457199" y="993132"/>
                  </a:moveTo>
                  <a:lnTo>
                    <a:pt x="407396" y="986653"/>
                  </a:lnTo>
                  <a:lnTo>
                    <a:pt x="360205" y="967215"/>
                  </a:lnTo>
                  <a:lnTo>
                    <a:pt x="96994" y="815662"/>
                  </a:lnTo>
                  <a:lnTo>
                    <a:pt x="56518" y="784624"/>
                  </a:lnTo>
                  <a:lnTo>
                    <a:pt x="25989" y="744850"/>
                  </a:lnTo>
                  <a:lnTo>
                    <a:pt x="6715" y="698595"/>
                  </a:lnTo>
                  <a:lnTo>
                    <a:pt x="0" y="648116"/>
                  </a:lnTo>
                  <a:lnTo>
                    <a:pt x="0" y="345016"/>
                  </a:lnTo>
                  <a:lnTo>
                    <a:pt x="6715" y="294537"/>
                  </a:lnTo>
                  <a:lnTo>
                    <a:pt x="25989" y="248283"/>
                  </a:lnTo>
                  <a:lnTo>
                    <a:pt x="56518" y="208509"/>
                  </a:lnTo>
                  <a:lnTo>
                    <a:pt x="96994" y="177470"/>
                  </a:lnTo>
                  <a:lnTo>
                    <a:pt x="360205" y="25918"/>
                  </a:lnTo>
                  <a:lnTo>
                    <a:pt x="407396" y="6479"/>
                  </a:lnTo>
                  <a:lnTo>
                    <a:pt x="457199" y="0"/>
                  </a:lnTo>
                  <a:lnTo>
                    <a:pt x="507003" y="6479"/>
                  </a:lnTo>
                  <a:lnTo>
                    <a:pt x="554194" y="25918"/>
                  </a:lnTo>
                  <a:lnTo>
                    <a:pt x="817405" y="177470"/>
                  </a:lnTo>
                  <a:lnTo>
                    <a:pt x="857881" y="208509"/>
                  </a:lnTo>
                  <a:lnTo>
                    <a:pt x="888409" y="248283"/>
                  </a:lnTo>
                  <a:lnTo>
                    <a:pt x="907684" y="294537"/>
                  </a:lnTo>
                  <a:lnTo>
                    <a:pt x="914399" y="345016"/>
                  </a:lnTo>
                  <a:lnTo>
                    <a:pt x="914399" y="648116"/>
                  </a:lnTo>
                  <a:lnTo>
                    <a:pt x="907684" y="698595"/>
                  </a:lnTo>
                  <a:lnTo>
                    <a:pt x="888409" y="744850"/>
                  </a:lnTo>
                  <a:lnTo>
                    <a:pt x="857881" y="784624"/>
                  </a:lnTo>
                  <a:lnTo>
                    <a:pt x="817405" y="815662"/>
                  </a:lnTo>
                  <a:lnTo>
                    <a:pt x="554194" y="967215"/>
                  </a:lnTo>
                  <a:lnTo>
                    <a:pt x="507003" y="986653"/>
                  </a:lnTo>
                  <a:lnTo>
                    <a:pt x="457199" y="9931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31515" y="3309238"/>
              <a:ext cx="436245" cy="400050"/>
            </a:xfrm>
            <a:custGeom>
              <a:avLst/>
              <a:gdLst/>
              <a:ahLst/>
              <a:cxnLst/>
              <a:rect l="l" t="t" r="r" b="b"/>
              <a:pathLst>
                <a:path w="436245" h="400050">
                  <a:moveTo>
                    <a:pt x="404253" y="165887"/>
                  </a:moveTo>
                  <a:lnTo>
                    <a:pt x="353720" y="209816"/>
                  </a:lnTo>
                  <a:lnTo>
                    <a:pt x="353720" y="350037"/>
                  </a:lnTo>
                  <a:lnTo>
                    <a:pt x="50533" y="350037"/>
                  </a:lnTo>
                  <a:lnTo>
                    <a:pt x="50533" y="49999"/>
                  </a:lnTo>
                  <a:lnTo>
                    <a:pt x="353720" y="49999"/>
                  </a:lnTo>
                  <a:lnTo>
                    <a:pt x="353720" y="58559"/>
                  </a:lnTo>
                  <a:lnTo>
                    <a:pt x="395655" y="22186"/>
                  </a:lnTo>
                  <a:lnTo>
                    <a:pt x="387743" y="13081"/>
                  </a:lnTo>
                  <a:lnTo>
                    <a:pt x="377850" y="6070"/>
                  </a:lnTo>
                  <a:lnTo>
                    <a:pt x="366382" y="1587"/>
                  </a:lnTo>
                  <a:lnTo>
                    <a:pt x="353720" y="0"/>
                  </a:lnTo>
                  <a:lnTo>
                    <a:pt x="50533" y="0"/>
                  </a:lnTo>
                  <a:lnTo>
                    <a:pt x="30861" y="3924"/>
                  </a:lnTo>
                  <a:lnTo>
                    <a:pt x="14795" y="14643"/>
                  </a:lnTo>
                  <a:lnTo>
                    <a:pt x="3975" y="30543"/>
                  </a:lnTo>
                  <a:lnTo>
                    <a:pt x="0" y="49999"/>
                  </a:lnTo>
                  <a:lnTo>
                    <a:pt x="0" y="350037"/>
                  </a:lnTo>
                  <a:lnTo>
                    <a:pt x="3975" y="369506"/>
                  </a:lnTo>
                  <a:lnTo>
                    <a:pt x="14795" y="385394"/>
                  </a:lnTo>
                  <a:lnTo>
                    <a:pt x="30861" y="396113"/>
                  </a:lnTo>
                  <a:lnTo>
                    <a:pt x="50533" y="400050"/>
                  </a:lnTo>
                  <a:lnTo>
                    <a:pt x="353720" y="400050"/>
                  </a:lnTo>
                  <a:lnTo>
                    <a:pt x="373392" y="396113"/>
                  </a:lnTo>
                  <a:lnTo>
                    <a:pt x="389445" y="385394"/>
                  </a:lnTo>
                  <a:lnTo>
                    <a:pt x="400278" y="369506"/>
                  </a:lnTo>
                  <a:lnTo>
                    <a:pt x="404253" y="350037"/>
                  </a:lnTo>
                  <a:lnTo>
                    <a:pt x="404253" y="165887"/>
                  </a:lnTo>
                  <a:close/>
                </a:path>
                <a:path w="436245" h="400050">
                  <a:moveTo>
                    <a:pt x="436219" y="108508"/>
                  </a:moveTo>
                  <a:lnTo>
                    <a:pt x="390283" y="56769"/>
                  </a:lnTo>
                  <a:lnTo>
                    <a:pt x="202336" y="220179"/>
                  </a:lnTo>
                  <a:lnTo>
                    <a:pt x="136791" y="146367"/>
                  </a:lnTo>
                  <a:lnTo>
                    <a:pt x="85267" y="191160"/>
                  </a:lnTo>
                  <a:lnTo>
                    <a:pt x="150837" y="264960"/>
                  </a:lnTo>
                  <a:lnTo>
                    <a:pt x="196761" y="316699"/>
                  </a:lnTo>
                  <a:lnTo>
                    <a:pt x="436219" y="108508"/>
                  </a:lnTo>
                  <a:close/>
                </a:path>
              </a:pathLst>
            </a:custGeom>
            <a:solidFill>
              <a:srgbClr val="0093C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149337" y="4485619"/>
            <a:ext cx="2472055" cy="4616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850" b="1" spc="409" dirty="0">
                <a:latin typeface="Trebuchet MS"/>
                <a:cs typeface="Trebuchet MS"/>
              </a:rPr>
              <a:t>S</a:t>
            </a:r>
            <a:r>
              <a:rPr sz="2850" b="1" spc="90" dirty="0">
                <a:latin typeface="Trebuchet MS"/>
                <a:cs typeface="Trebuchet MS"/>
              </a:rPr>
              <a:t>h</a:t>
            </a:r>
            <a:r>
              <a:rPr sz="2850" b="1" spc="135" dirty="0">
                <a:latin typeface="Trebuchet MS"/>
                <a:cs typeface="Trebuchet MS"/>
              </a:rPr>
              <a:t>o</a:t>
            </a:r>
            <a:r>
              <a:rPr sz="2850" b="1" dirty="0">
                <a:latin typeface="Trebuchet MS"/>
                <a:cs typeface="Trebuchet MS"/>
              </a:rPr>
              <a:t>r</a:t>
            </a:r>
            <a:r>
              <a:rPr sz="2850" b="1" spc="-25" dirty="0">
                <a:latin typeface="Trebuchet MS"/>
                <a:cs typeface="Trebuchet MS"/>
              </a:rPr>
              <a:t>t</a:t>
            </a:r>
            <a:r>
              <a:rPr sz="2850" b="1" spc="65" dirty="0">
                <a:latin typeface="Trebuchet MS"/>
                <a:cs typeface="Trebuchet MS"/>
              </a:rPr>
              <a:t>e</a:t>
            </a:r>
            <a:r>
              <a:rPr sz="2850" b="1" spc="375" dirty="0">
                <a:latin typeface="Trebuchet MS"/>
                <a:cs typeface="Trebuchet MS"/>
              </a:rPr>
              <a:t>s</a:t>
            </a:r>
            <a:r>
              <a:rPr sz="2850" b="1" spc="-20" dirty="0">
                <a:latin typeface="Trebuchet MS"/>
                <a:cs typeface="Trebuchet MS"/>
              </a:rPr>
              <a:t>t</a:t>
            </a:r>
            <a:r>
              <a:rPr sz="2850" b="1" spc="-200" dirty="0">
                <a:latin typeface="Trebuchet MS"/>
                <a:cs typeface="Trebuchet MS"/>
              </a:rPr>
              <a:t> </a:t>
            </a:r>
            <a:r>
              <a:rPr sz="2850" b="1" spc="175" dirty="0">
                <a:latin typeface="Trebuchet MS"/>
                <a:cs typeface="Trebuchet MS"/>
              </a:rPr>
              <a:t>P</a:t>
            </a:r>
            <a:r>
              <a:rPr sz="2850" b="1" spc="135" dirty="0">
                <a:latin typeface="Trebuchet MS"/>
                <a:cs typeface="Trebuchet MS"/>
              </a:rPr>
              <a:t>a</a:t>
            </a:r>
            <a:r>
              <a:rPr sz="2850" b="1" spc="-25" dirty="0">
                <a:latin typeface="Trebuchet MS"/>
                <a:cs typeface="Trebuchet MS"/>
              </a:rPr>
              <a:t>t</a:t>
            </a:r>
            <a:r>
              <a:rPr sz="2850" b="1" spc="95" dirty="0">
                <a:latin typeface="Trebuchet MS"/>
                <a:cs typeface="Trebuchet MS"/>
              </a:rPr>
              <a:t>h</a:t>
            </a:r>
            <a:endParaRPr sz="2850">
              <a:latin typeface="Trebuchet MS"/>
              <a:cs typeface="Trebuchet MS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8864638" y="2900701"/>
            <a:ext cx="4428490" cy="3480435"/>
            <a:chOff x="8864638" y="2900701"/>
            <a:chExt cx="4428490" cy="3480435"/>
          </a:xfrm>
        </p:grpSpPr>
        <p:sp>
          <p:nvSpPr>
            <p:cNvPr id="19" name="object 19"/>
            <p:cNvSpPr/>
            <p:nvPr/>
          </p:nvSpPr>
          <p:spPr>
            <a:xfrm>
              <a:off x="8864638" y="3670448"/>
              <a:ext cx="4428490" cy="2710815"/>
            </a:xfrm>
            <a:custGeom>
              <a:avLst/>
              <a:gdLst/>
              <a:ahLst/>
              <a:cxnLst/>
              <a:rect l="l" t="t" r="r" b="b"/>
              <a:pathLst>
                <a:path w="4428490" h="2710815">
                  <a:moveTo>
                    <a:pt x="18122" y="0"/>
                  </a:moveTo>
                  <a:lnTo>
                    <a:pt x="3661037" y="24578"/>
                  </a:lnTo>
                  <a:lnTo>
                    <a:pt x="4428425" y="1372810"/>
                  </a:lnTo>
                  <a:lnTo>
                    <a:pt x="3642915" y="2710566"/>
                  </a:lnTo>
                  <a:lnTo>
                    <a:pt x="0" y="2685988"/>
                  </a:lnTo>
                  <a:lnTo>
                    <a:pt x="785510" y="1348232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rgbClr val="87F5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61316" y="2900701"/>
              <a:ext cx="1247775" cy="1447165"/>
            </a:xfrm>
            <a:custGeom>
              <a:avLst/>
              <a:gdLst/>
              <a:ahLst/>
              <a:cxnLst/>
              <a:rect l="l" t="t" r="r" b="b"/>
              <a:pathLst>
                <a:path w="1247775" h="1447164">
                  <a:moveTo>
                    <a:pt x="0" y="1085189"/>
                  </a:moveTo>
                  <a:lnTo>
                    <a:pt x="0" y="361729"/>
                  </a:lnTo>
                  <a:lnTo>
                    <a:pt x="623887" y="0"/>
                  </a:lnTo>
                  <a:lnTo>
                    <a:pt x="1247774" y="361729"/>
                  </a:lnTo>
                  <a:lnTo>
                    <a:pt x="1247774" y="1085189"/>
                  </a:lnTo>
                  <a:lnTo>
                    <a:pt x="1204549" y="1110252"/>
                  </a:lnTo>
                  <a:lnTo>
                    <a:pt x="1204549" y="386906"/>
                  </a:lnTo>
                  <a:lnTo>
                    <a:pt x="623887" y="50063"/>
                  </a:lnTo>
                  <a:lnTo>
                    <a:pt x="43225" y="386906"/>
                  </a:lnTo>
                  <a:lnTo>
                    <a:pt x="43225" y="1110252"/>
                  </a:lnTo>
                  <a:lnTo>
                    <a:pt x="0" y="1085189"/>
                  </a:lnTo>
                  <a:close/>
                </a:path>
                <a:path w="1247775" h="1447164">
                  <a:moveTo>
                    <a:pt x="43225" y="1110252"/>
                  </a:moveTo>
                  <a:lnTo>
                    <a:pt x="43225" y="1060013"/>
                  </a:lnTo>
                  <a:lnTo>
                    <a:pt x="623887" y="1396567"/>
                  </a:lnTo>
                  <a:lnTo>
                    <a:pt x="1204549" y="1060013"/>
                  </a:lnTo>
                  <a:lnTo>
                    <a:pt x="1204549" y="1110252"/>
                  </a:lnTo>
                  <a:lnTo>
                    <a:pt x="623887" y="1446919"/>
                  </a:lnTo>
                  <a:lnTo>
                    <a:pt x="43225" y="1110252"/>
                  </a:lnTo>
                  <a:close/>
                </a:path>
              </a:pathLst>
            </a:custGeom>
            <a:solidFill>
              <a:srgbClr val="75D4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0625145" y="3126734"/>
              <a:ext cx="914400" cy="993140"/>
            </a:xfrm>
            <a:custGeom>
              <a:avLst/>
              <a:gdLst/>
              <a:ahLst/>
              <a:cxnLst/>
              <a:rect l="l" t="t" r="r" b="b"/>
              <a:pathLst>
                <a:path w="914400" h="993139">
                  <a:moveTo>
                    <a:pt x="457199" y="993132"/>
                  </a:moveTo>
                  <a:lnTo>
                    <a:pt x="407396" y="986653"/>
                  </a:lnTo>
                  <a:lnTo>
                    <a:pt x="360205" y="967215"/>
                  </a:lnTo>
                  <a:lnTo>
                    <a:pt x="96994" y="815662"/>
                  </a:lnTo>
                  <a:lnTo>
                    <a:pt x="56518" y="784624"/>
                  </a:lnTo>
                  <a:lnTo>
                    <a:pt x="25989" y="744850"/>
                  </a:lnTo>
                  <a:lnTo>
                    <a:pt x="6715" y="698595"/>
                  </a:lnTo>
                  <a:lnTo>
                    <a:pt x="0" y="648116"/>
                  </a:lnTo>
                  <a:lnTo>
                    <a:pt x="0" y="345016"/>
                  </a:lnTo>
                  <a:lnTo>
                    <a:pt x="6715" y="294537"/>
                  </a:lnTo>
                  <a:lnTo>
                    <a:pt x="25989" y="248283"/>
                  </a:lnTo>
                  <a:lnTo>
                    <a:pt x="56518" y="208509"/>
                  </a:lnTo>
                  <a:lnTo>
                    <a:pt x="96994" y="177470"/>
                  </a:lnTo>
                  <a:lnTo>
                    <a:pt x="360205" y="25918"/>
                  </a:lnTo>
                  <a:lnTo>
                    <a:pt x="407396" y="6479"/>
                  </a:lnTo>
                  <a:lnTo>
                    <a:pt x="457199" y="0"/>
                  </a:lnTo>
                  <a:lnTo>
                    <a:pt x="507003" y="6479"/>
                  </a:lnTo>
                  <a:lnTo>
                    <a:pt x="554194" y="25918"/>
                  </a:lnTo>
                  <a:lnTo>
                    <a:pt x="817405" y="177470"/>
                  </a:lnTo>
                  <a:lnTo>
                    <a:pt x="857881" y="208509"/>
                  </a:lnTo>
                  <a:lnTo>
                    <a:pt x="888409" y="248283"/>
                  </a:lnTo>
                  <a:lnTo>
                    <a:pt x="907684" y="294537"/>
                  </a:lnTo>
                  <a:lnTo>
                    <a:pt x="914399" y="345016"/>
                  </a:lnTo>
                  <a:lnTo>
                    <a:pt x="914399" y="648116"/>
                  </a:lnTo>
                  <a:lnTo>
                    <a:pt x="907684" y="698595"/>
                  </a:lnTo>
                  <a:lnTo>
                    <a:pt x="888409" y="744850"/>
                  </a:lnTo>
                  <a:lnTo>
                    <a:pt x="857881" y="784624"/>
                  </a:lnTo>
                  <a:lnTo>
                    <a:pt x="817405" y="815662"/>
                  </a:lnTo>
                  <a:lnTo>
                    <a:pt x="554194" y="967215"/>
                  </a:lnTo>
                  <a:lnTo>
                    <a:pt x="507003" y="986653"/>
                  </a:lnTo>
                  <a:lnTo>
                    <a:pt x="457199" y="9931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0294363" y="4416963"/>
            <a:ext cx="1545590" cy="10350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450" marR="5080" indent="-32384">
              <a:lnSpc>
                <a:spcPct val="116199"/>
              </a:lnSpc>
              <a:spcBef>
                <a:spcPts val="95"/>
              </a:spcBef>
            </a:pPr>
            <a:r>
              <a:rPr sz="2850" b="1" spc="110" dirty="0">
                <a:latin typeface="Trebuchet MS"/>
                <a:cs typeface="Trebuchet MS"/>
              </a:rPr>
              <a:t>Citizens </a:t>
            </a:r>
            <a:r>
              <a:rPr sz="2850" b="1" spc="-844" dirty="0">
                <a:latin typeface="Trebuchet MS"/>
                <a:cs typeface="Trebuchet MS"/>
              </a:rPr>
              <a:t> </a:t>
            </a:r>
            <a:r>
              <a:rPr sz="2850" b="1" spc="-25" dirty="0">
                <a:latin typeface="Trebuchet MS"/>
                <a:cs typeface="Trebuchet MS"/>
              </a:rPr>
              <a:t>t</a:t>
            </a:r>
            <a:r>
              <a:rPr sz="2850" b="1" dirty="0">
                <a:latin typeface="Trebuchet MS"/>
                <a:cs typeface="Trebuchet MS"/>
              </a:rPr>
              <a:t>r</a:t>
            </a:r>
            <a:r>
              <a:rPr sz="2850" b="1" spc="135" dirty="0">
                <a:latin typeface="Trebuchet MS"/>
                <a:cs typeface="Trebuchet MS"/>
              </a:rPr>
              <a:t>a</a:t>
            </a:r>
            <a:r>
              <a:rPr sz="2850" b="1" spc="215" dirty="0">
                <a:latin typeface="Trebuchet MS"/>
                <a:cs typeface="Trebuchet MS"/>
              </a:rPr>
              <a:t>c</a:t>
            </a:r>
            <a:r>
              <a:rPr sz="2850" b="1" spc="95" dirty="0">
                <a:latin typeface="Trebuchet MS"/>
                <a:cs typeface="Trebuchet MS"/>
              </a:rPr>
              <a:t>k</a:t>
            </a:r>
            <a:r>
              <a:rPr sz="2850" b="1" spc="-80" dirty="0">
                <a:latin typeface="Trebuchet MS"/>
                <a:cs typeface="Trebuchet MS"/>
              </a:rPr>
              <a:t>i</a:t>
            </a:r>
            <a:r>
              <a:rPr sz="2850" b="1" spc="90" dirty="0">
                <a:latin typeface="Trebuchet MS"/>
                <a:cs typeface="Trebuchet MS"/>
              </a:rPr>
              <a:t>n</a:t>
            </a:r>
            <a:r>
              <a:rPr sz="2850" b="1" spc="380" dirty="0">
                <a:latin typeface="Trebuchet MS"/>
                <a:cs typeface="Trebuchet MS"/>
              </a:rPr>
              <a:t>g</a:t>
            </a:r>
            <a:endParaRPr sz="2850">
              <a:latin typeface="Trebuchet MS"/>
              <a:cs typeface="Trebuchet MS"/>
            </a:endParaRPr>
          </a:p>
        </p:txBody>
      </p:sp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875629" y="6912878"/>
            <a:ext cx="247649" cy="247306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1719739" y="2072775"/>
            <a:ext cx="1743710" cy="0"/>
          </a:xfrm>
          <a:custGeom>
            <a:avLst/>
            <a:gdLst/>
            <a:ahLst/>
            <a:cxnLst/>
            <a:rect l="l" t="t" r="r" b="b"/>
            <a:pathLst>
              <a:path w="1743710">
                <a:moveTo>
                  <a:pt x="0" y="0"/>
                </a:moveTo>
                <a:lnTo>
                  <a:pt x="1743106" y="0"/>
                </a:lnTo>
              </a:path>
            </a:pathLst>
          </a:custGeom>
          <a:ln w="28575">
            <a:solidFill>
              <a:srgbClr val="0080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" name="object 25"/>
          <p:cNvGrpSpPr/>
          <p:nvPr/>
        </p:nvGrpSpPr>
        <p:grpSpPr>
          <a:xfrm>
            <a:off x="6672615" y="28529"/>
            <a:ext cx="11614150" cy="6352540"/>
            <a:chOff x="6672615" y="28529"/>
            <a:chExt cx="11614150" cy="6352540"/>
          </a:xfrm>
        </p:grpSpPr>
        <p:sp>
          <p:nvSpPr>
            <p:cNvPr id="26" name="object 26"/>
            <p:cNvSpPr/>
            <p:nvPr/>
          </p:nvSpPr>
          <p:spPr>
            <a:xfrm>
              <a:off x="12782127" y="3670448"/>
              <a:ext cx="4428490" cy="2710815"/>
            </a:xfrm>
            <a:custGeom>
              <a:avLst/>
              <a:gdLst/>
              <a:ahLst/>
              <a:cxnLst/>
              <a:rect l="l" t="t" r="r" b="b"/>
              <a:pathLst>
                <a:path w="4428490" h="2710815">
                  <a:moveTo>
                    <a:pt x="18122" y="0"/>
                  </a:moveTo>
                  <a:lnTo>
                    <a:pt x="3661037" y="24578"/>
                  </a:lnTo>
                  <a:lnTo>
                    <a:pt x="4428425" y="1372810"/>
                  </a:lnTo>
                  <a:lnTo>
                    <a:pt x="3642915" y="2710566"/>
                  </a:lnTo>
                  <a:lnTo>
                    <a:pt x="0" y="2685988"/>
                  </a:lnTo>
                  <a:lnTo>
                    <a:pt x="785510" y="1348232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rgbClr val="FF9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4378806" y="2900701"/>
              <a:ext cx="1247775" cy="1447165"/>
            </a:xfrm>
            <a:custGeom>
              <a:avLst/>
              <a:gdLst/>
              <a:ahLst/>
              <a:cxnLst/>
              <a:rect l="l" t="t" r="r" b="b"/>
              <a:pathLst>
                <a:path w="1247775" h="1447164">
                  <a:moveTo>
                    <a:pt x="0" y="1085189"/>
                  </a:moveTo>
                  <a:lnTo>
                    <a:pt x="0" y="361729"/>
                  </a:lnTo>
                  <a:lnTo>
                    <a:pt x="623887" y="0"/>
                  </a:lnTo>
                  <a:lnTo>
                    <a:pt x="1247774" y="361729"/>
                  </a:lnTo>
                  <a:lnTo>
                    <a:pt x="1247774" y="1085189"/>
                  </a:lnTo>
                  <a:lnTo>
                    <a:pt x="1204549" y="1110252"/>
                  </a:lnTo>
                  <a:lnTo>
                    <a:pt x="1204549" y="386906"/>
                  </a:lnTo>
                  <a:lnTo>
                    <a:pt x="623887" y="50063"/>
                  </a:lnTo>
                  <a:lnTo>
                    <a:pt x="43225" y="386906"/>
                  </a:lnTo>
                  <a:lnTo>
                    <a:pt x="43225" y="1110252"/>
                  </a:lnTo>
                  <a:lnTo>
                    <a:pt x="0" y="1085189"/>
                  </a:lnTo>
                  <a:close/>
                </a:path>
                <a:path w="1247775" h="1447164">
                  <a:moveTo>
                    <a:pt x="43225" y="1110252"/>
                  </a:moveTo>
                  <a:lnTo>
                    <a:pt x="43225" y="1060013"/>
                  </a:lnTo>
                  <a:lnTo>
                    <a:pt x="623887" y="1396567"/>
                  </a:lnTo>
                  <a:lnTo>
                    <a:pt x="1204549" y="1060013"/>
                  </a:lnTo>
                  <a:lnTo>
                    <a:pt x="1204549" y="1110252"/>
                  </a:lnTo>
                  <a:lnTo>
                    <a:pt x="623887" y="1446919"/>
                  </a:lnTo>
                  <a:lnTo>
                    <a:pt x="43225" y="1110252"/>
                  </a:lnTo>
                  <a:close/>
                </a:path>
              </a:pathLst>
            </a:custGeom>
            <a:solidFill>
              <a:srgbClr val="DE8A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4542634" y="3126734"/>
              <a:ext cx="914400" cy="993140"/>
            </a:xfrm>
            <a:custGeom>
              <a:avLst/>
              <a:gdLst/>
              <a:ahLst/>
              <a:cxnLst/>
              <a:rect l="l" t="t" r="r" b="b"/>
              <a:pathLst>
                <a:path w="914400" h="993139">
                  <a:moveTo>
                    <a:pt x="457199" y="993132"/>
                  </a:moveTo>
                  <a:lnTo>
                    <a:pt x="407396" y="986653"/>
                  </a:lnTo>
                  <a:lnTo>
                    <a:pt x="360205" y="967215"/>
                  </a:lnTo>
                  <a:lnTo>
                    <a:pt x="96994" y="815662"/>
                  </a:lnTo>
                  <a:lnTo>
                    <a:pt x="56518" y="784624"/>
                  </a:lnTo>
                  <a:lnTo>
                    <a:pt x="25989" y="744850"/>
                  </a:lnTo>
                  <a:lnTo>
                    <a:pt x="6715" y="698595"/>
                  </a:lnTo>
                  <a:lnTo>
                    <a:pt x="0" y="648116"/>
                  </a:lnTo>
                  <a:lnTo>
                    <a:pt x="0" y="345016"/>
                  </a:lnTo>
                  <a:lnTo>
                    <a:pt x="6715" y="294537"/>
                  </a:lnTo>
                  <a:lnTo>
                    <a:pt x="25989" y="248283"/>
                  </a:lnTo>
                  <a:lnTo>
                    <a:pt x="56518" y="208509"/>
                  </a:lnTo>
                  <a:lnTo>
                    <a:pt x="96994" y="177470"/>
                  </a:lnTo>
                  <a:lnTo>
                    <a:pt x="360205" y="25918"/>
                  </a:lnTo>
                  <a:lnTo>
                    <a:pt x="407396" y="6479"/>
                  </a:lnTo>
                  <a:lnTo>
                    <a:pt x="457199" y="0"/>
                  </a:lnTo>
                  <a:lnTo>
                    <a:pt x="507003" y="6479"/>
                  </a:lnTo>
                  <a:lnTo>
                    <a:pt x="554194" y="25918"/>
                  </a:lnTo>
                  <a:lnTo>
                    <a:pt x="817405" y="177470"/>
                  </a:lnTo>
                  <a:lnTo>
                    <a:pt x="857881" y="208509"/>
                  </a:lnTo>
                  <a:lnTo>
                    <a:pt x="888409" y="248283"/>
                  </a:lnTo>
                  <a:lnTo>
                    <a:pt x="907684" y="294537"/>
                  </a:lnTo>
                  <a:lnTo>
                    <a:pt x="914399" y="345016"/>
                  </a:lnTo>
                  <a:lnTo>
                    <a:pt x="914399" y="648116"/>
                  </a:lnTo>
                  <a:lnTo>
                    <a:pt x="907684" y="698595"/>
                  </a:lnTo>
                  <a:lnTo>
                    <a:pt x="888409" y="744850"/>
                  </a:lnTo>
                  <a:lnTo>
                    <a:pt x="857881" y="784624"/>
                  </a:lnTo>
                  <a:lnTo>
                    <a:pt x="817405" y="815662"/>
                  </a:lnTo>
                  <a:lnTo>
                    <a:pt x="554194" y="967215"/>
                  </a:lnTo>
                  <a:lnTo>
                    <a:pt x="507003" y="986653"/>
                  </a:lnTo>
                  <a:lnTo>
                    <a:pt x="457199" y="9931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604120" y="3123238"/>
              <a:ext cx="790574" cy="79057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4505193" y="28529"/>
              <a:ext cx="3781425" cy="1607185"/>
            </a:xfrm>
            <a:custGeom>
              <a:avLst/>
              <a:gdLst/>
              <a:ahLst/>
              <a:cxnLst/>
              <a:rect l="l" t="t" r="r" b="b"/>
              <a:pathLst>
                <a:path w="3781425" h="1607185">
                  <a:moveTo>
                    <a:pt x="2019350" y="1606762"/>
                  </a:moveTo>
                  <a:lnTo>
                    <a:pt x="1974082" y="1606762"/>
                  </a:lnTo>
                  <a:lnTo>
                    <a:pt x="1928855" y="1604682"/>
                  </a:lnTo>
                  <a:lnTo>
                    <a:pt x="1883747" y="1600523"/>
                  </a:lnTo>
                  <a:lnTo>
                    <a:pt x="1838840" y="1594284"/>
                  </a:lnTo>
                  <a:lnTo>
                    <a:pt x="1794214" y="1585965"/>
                  </a:lnTo>
                  <a:lnTo>
                    <a:pt x="1749948" y="1575566"/>
                  </a:lnTo>
                  <a:lnTo>
                    <a:pt x="1706125" y="1563088"/>
                  </a:lnTo>
                  <a:lnTo>
                    <a:pt x="1662823" y="1548530"/>
                  </a:lnTo>
                  <a:lnTo>
                    <a:pt x="1620123" y="1531892"/>
                  </a:lnTo>
                  <a:lnTo>
                    <a:pt x="1578106" y="1513174"/>
                  </a:lnTo>
                  <a:lnTo>
                    <a:pt x="1536851" y="1492377"/>
                  </a:lnTo>
                  <a:lnTo>
                    <a:pt x="1496440" y="1469500"/>
                  </a:lnTo>
                  <a:lnTo>
                    <a:pt x="1456952" y="1444543"/>
                  </a:lnTo>
                  <a:lnTo>
                    <a:pt x="1418468" y="1417507"/>
                  </a:lnTo>
                  <a:lnTo>
                    <a:pt x="1381068" y="1388391"/>
                  </a:lnTo>
                  <a:lnTo>
                    <a:pt x="1344832" y="1357195"/>
                  </a:lnTo>
                  <a:lnTo>
                    <a:pt x="1309841" y="1323919"/>
                  </a:lnTo>
                  <a:lnTo>
                    <a:pt x="93817" y="108827"/>
                  </a:lnTo>
                  <a:lnTo>
                    <a:pt x="44885" y="56155"/>
                  </a:lnTo>
                  <a:lnTo>
                    <a:pt x="0" y="0"/>
                  </a:lnTo>
                  <a:lnTo>
                    <a:pt x="3781424" y="0"/>
                  </a:lnTo>
                  <a:lnTo>
                    <a:pt x="3781424" y="226841"/>
                  </a:lnTo>
                  <a:lnTo>
                    <a:pt x="2683505" y="1323919"/>
                  </a:lnTo>
                  <a:lnTo>
                    <a:pt x="2648524" y="1357195"/>
                  </a:lnTo>
                  <a:lnTo>
                    <a:pt x="2612298" y="1388391"/>
                  </a:lnTo>
                  <a:lnTo>
                    <a:pt x="2574907" y="1417507"/>
                  </a:lnTo>
                  <a:lnTo>
                    <a:pt x="2536431" y="1444543"/>
                  </a:lnTo>
                  <a:lnTo>
                    <a:pt x="2496951" y="1469500"/>
                  </a:lnTo>
                  <a:lnTo>
                    <a:pt x="2456546" y="1492377"/>
                  </a:lnTo>
                  <a:lnTo>
                    <a:pt x="2415298" y="1513174"/>
                  </a:lnTo>
                  <a:lnTo>
                    <a:pt x="2373286" y="1531892"/>
                  </a:lnTo>
                  <a:lnTo>
                    <a:pt x="2330592" y="1548530"/>
                  </a:lnTo>
                  <a:lnTo>
                    <a:pt x="2287294" y="1563088"/>
                  </a:lnTo>
                  <a:lnTo>
                    <a:pt x="2243475" y="1575566"/>
                  </a:lnTo>
                  <a:lnTo>
                    <a:pt x="2199213" y="1585965"/>
                  </a:lnTo>
                  <a:lnTo>
                    <a:pt x="2154589" y="1594284"/>
                  </a:lnTo>
                  <a:lnTo>
                    <a:pt x="2109684" y="1600523"/>
                  </a:lnTo>
                  <a:lnTo>
                    <a:pt x="2064577" y="1604682"/>
                  </a:lnTo>
                  <a:lnTo>
                    <a:pt x="2019350" y="1606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6991144" y="613624"/>
              <a:ext cx="1296035" cy="3395979"/>
            </a:xfrm>
            <a:custGeom>
              <a:avLst/>
              <a:gdLst/>
              <a:ahLst/>
              <a:cxnLst/>
              <a:rect l="l" t="t" r="r" b="b"/>
              <a:pathLst>
                <a:path w="1296034" h="3395979">
                  <a:moveTo>
                    <a:pt x="1295474" y="3395927"/>
                  </a:moveTo>
                  <a:lnTo>
                    <a:pt x="283059" y="2384288"/>
                  </a:lnTo>
                  <a:lnTo>
                    <a:pt x="249758" y="2349331"/>
                  </a:lnTo>
                  <a:lnTo>
                    <a:pt x="218538" y="2313129"/>
                  </a:lnTo>
                  <a:lnTo>
                    <a:pt x="189400" y="2275764"/>
                  </a:lnTo>
                  <a:lnTo>
                    <a:pt x="162342" y="2237316"/>
                  </a:lnTo>
                  <a:lnTo>
                    <a:pt x="137367" y="2197864"/>
                  </a:lnTo>
                  <a:lnTo>
                    <a:pt x="114472" y="2157489"/>
                  </a:lnTo>
                  <a:lnTo>
                    <a:pt x="93659" y="2116271"/>
                  </a:lnTo>
                  <a:lnTo>
                    <a:pt x="74927" y="2074291"/>
                  </a:lnTo>
                  <a:lnTo>
                    <a:pt x="58276" y="2031628"/>
                  </a:lnTo>
                  <a:lnTo>
                    <a:pt x="43707" y="1988363"/>
                  </a:lnTo>
                  <a:lnTo>
                    <a:pt x="31219" y="1944576"/>
                  </a:lnTo>
                  <a:lnTo>
                    <a:pt x="20813" y="1900348"/>
                  </a:lnTo>
                  <a:lnTo>
                    <a:pt x="12487" y="1855758"/>
                  </a:lnTo>
                  <a:lnTo>
                    <a:pt x="6243" y="1810887"/>
                  </a:lnTo>
                  <a:lnTo>
                    <a:pt x="2081" y="1765815"/>
                  </a:lnTo>
                  <a:lnTo>
                    <a:pt x="0" y="1720623"/>
                  </a:lnTo>
                  <a:lnTo>
                    <a:pt x="0" y="1675390"/>
                  </a:lnTo>
                  <a:lnTo>
                    <a:pt x="2081" y="1630197"/>
                  </a:lnTo>
                  <a:lnTo>
                    <a:pt x="6243" y="1585124"/>
                  </a:lnTo>
                  <a:lnTo>
                    <a:pt x="12487" y="1540251"/>
                  </a:lnTo>
                  <a:lnTo>
                    <a:pt x="20813" y="1495659"/>
                  </a:lnTo>
                  <a:lnTo>
                    <a:pt x="31219" y="1451427"/>
                  </a:lnTo>
                  <a:lnTo>
                    <a:pt x="43707" y="1407637"/>
                  </a:lnTo>
                  <a:lnTo>
                    <a:pt x="58276" y="1364367"/>
                  </a:lnTo>
                  <a:lnTo>
                    <a:pt x="74927" y="1321699"/>
                  </a:lnTo>
                  <a:lnTo>
                    <a:pt x="93659" y="1279713"/>
                  </a:lnTo>
                  <a:lnTo>
                    <a:pt x="114472" y="1238489"/>
                  </a:lnTo>
                  <a:lnTo>
                    <a:pt x="137367" y="1198107"/>
                  </a:lnTo>
                  <a:lnTo>
                    <a:pt x="162342" y="1158648"/>
                  </a:lnTo>
                  <a:lnTo>
                    <a:pt x="189400" y="1120191"/>
                  </a:lnTo>
                  <a:lnTo>
                    <a:pt x="218538" y="1082817"/>
                  </a:lnTo>
                  <a:lnTo>
                    <a:pt x="249758" y="1046606"/>
                  </a:lnTo>
                  <a:lnTo>
                    <a:pt x="283059" y="1011639"/>
                  </a:lnTo>
                  <a:lnTo>
                    <a:pt x="1295474" y="0"/>
                  </a:lnTo>
                  <a:lnTo>
                    <a:pt x="1295474" y="3395927"/>
                  </a:lnTo>
                  <a:close/>
                </a:path>
              </a:pathLst>
            </a:custGeom>
            <a:solidFill>
              <a:srgbClr val="09A3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72615" y="3036235"/>
              <a:ext cx="981074" cy="98107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92788" y="3114572"/>
              <a:ext cx="771524" cy="771524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2102386" y="7861048"/>
            <a:ext cx="2291080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950" b="1" spc="335" dirty="0">
                <a:solidFill>
                  <a:srgbClr val="00ACEF"/>
                </a:solidFill>
                <a:latin typeface="Trebuchet MS"/>
                <a:cs typeface="Trebuchet MS"/>
              </a:rPr>
              <a:t>A</a:t>
            </a:r>
            <a:r>
              <a:rPr sz="2950" b="1" spc="385" dirty="0">
                <a:solidFill>
                  <a:srgbClr val="00ACEF"/>
                </a:solidFill>
                <a:latin typeface="Trebuchet MS"/>
                <a:cs typeface="Trebuchet MS"/>
              </a:rPr>
              <a:t>g</a:t>
            </a:r>
            <a:r>
              <a:rPr sz="2950" b="1" spc="65" dirty="0">
                <a:solidFill>
                  <a:srgbClr val="00ACEF"/>
                </a:solidFill>
                <a:latin typeface="Trebuchet MS"/>
                <a:cs typeface="Trebuchet MS"/>
              </a:rPr>
              <a:t>e</a:t>
            </a:r>
            <a:r>
              <a:rPr sz="2950" b="1" spc="90" dirty="0">
                <a:solidFill>
                  <a:srgbClr val="00ACEF"/>
                </a:solidFill>
                <a:latin typeface="Trebuchet MS"/>
                <a:cs typeface="Trebuchet MS"/>
              </a:rPr>
              <a:t>n</a:t>
            </a:r>
            <a:r>
              <a:rPr sz="2950" b="1" spc="160" dirty="0">
                <a:solidFill>
                  <a:srgbClr val="00ACEF"/>
                </a:solidFill>
                <a:latin typeface="Trebuchet MS"/>
                <a:cs typeface="Trebuchet MS"/>
              </a:rPr>
              <a:t>d</a:t>
            </a:r>
            <a:r>
              <a:rPr sz="2950" b="1" spc="135" dirty="0">
                <a:solidFill>
                  <a:srgbClr val="00ACEF"/>
                </a:solidFill>
                <a:latin typeface="Trebuchet MS"/>
                <a:cs typeface="Trebuchet MS"/>
              </a:rPr>
              <a:t>a</a:t>
            </a:r>
            <a:r>
              <a:rPr sz="2950" b="1" spc="-204" dirty="0">
                <a:solidFill>
                  <a:srgbClr val="00ACEF"/>
                </a:solidFill>
                <a:latin typeface="Trebuchet MS"/>
                <a:cs typeface="Trebuchet MS"/>
              </a:rPr>
              <a:t> </a:t>
            </a:r>
            <a:r>
              <a:rPr sz="2950" b="1" spc="229" dirty="0">
                <a:solidFill>
                  <a:srgbClr val="00ACEF"/>
                </a:solidFill>
                <a:latin typeface="Trebuchet MS"/>
                <a:cs typeface="Trebuchet MS"/>
              </a:rPr>
              <a:t>O</a:t>
            </a:r>
            <a:r>
              <a:rPr sz="2950" b="1" spc="90" dirty="0">
                <a:solidFill>
                  <a:srgbClr val="00ACEF"/>
                </a:solidFill>
                <a:latin typeface="Trebuchet MS"/>
                <a:cs typeface="Trebuchet MS"/>
              </a:rPr>
              <a:t>n</a:t>
            </a:r>
            <a:r>
              <a:rPr sz="2950" b="1" spc="65" dirty="0">
                <a:solidFill>
                  <a:srgbClr val="00ACEF"/>
                </a:solidFill>
                <a:latin typeface="Trebuchet MS"/>
                <a:cs typeface="Trebuchet MS"/>
              </a:rPr>
              <a:t>e</a:t>
            </a:r>
            <a:endParaRPr sz="2950">
              <a:latin typeface="Trebuchet MS"/>
              <a:cs typeface="Trebuchet M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995492" y="7861048"/>
            <a:ext cx="2339975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950" b="1" spc="335" dirty="0">
                <a:solidFill>
                  <a:srgbClr val="5CE1E6"/>
                </a:solidFill>
                <a:latin typeface="Trebuchet MS"/>
                <a:cs typeface="Trebuchet MS"/>
              </a:rPr>
              <a:t>A</a:t>
            </a:r>
            <a:r>
              <a:rPr sz="2950" b="1" spc="385" dirty="0">
                <a:solidFill>
                  <a:srgbClr val="5CE1E6"/>
                </a:solidFill>
                <a:latin typeface="Trebuchet MS"/>
                <a:cs typeface="Trebuchet MS"/>
              </a:rPr>
              <a:t>g</a:t>
            </a:r>
            <a:r>
              <a:rPr sz="2950" b="1" spc="65" dirty="0">
                <a:solidFill>
                  <a:srgbClr val="5CE1E6"/>
                </a:solidFill>
                <a:latin typeface="Trebuchet MS"/>
                <a:cs typeface="Trebuchet MS"/>
              </a:rPr>
              <a:t>e</a:t>
            </a:r>
            <a:r>
              <a:rPr sz="2950" b="1" spc="90" dirty="0">
                <a:solidFill>
                  <a:srgbClr val="5CE1E6"/>
                </a:solidFill>
                <a:latin typeface="Trebuchet MS"/>
                <a:cs typeface="Trebuchet MS"/>
              </a:rPr>
              <a:t>n</a:t>
            </a:r>
            <a:r>
              <a:rPr sz="2950" b="1" spc="160" dirty="0">
                <a:solidFill>
                  <a:srgbClr val="5CE1E6"/>
                </a:solidFill>
                <a:latin typeface="Trebuchet MS"/>
                <a:cs typeface="Trebuchet MS"/>
              </a:rPr>
              <a:t>d</a:t>
            </a:r>
            <a:r>
              <a:rPr sz="2950" b="1" spc="135" dirty="0">
                <a:solidFill>
                  <a:srgbClr val="5CE1E6"/>
                </a:solidFill>
                <a:latin typeface="Trebuchet MS"/>
                <a:cs typeface="Trebuchet MS"/>
              </a:rPr>
              <a:t>a</a:t>
            </a:r>
            <a:r>
              <a:rPr sz="2950" b="1" spc="-204" dirty="0">
                <a:solidFill>
                  <a:srgbClr val="5CE1E6"/>
                </a:solidFill>
                <a:latin typeface="Trebuchet MS"/>
                <a:cs typeface="Trebuchet MS"/>
              </a:rPr>
              <a:t> </a:t>
            </a:r>
            <a:r>
              <a:rPr sz="2950" b="1" spc="165" dirty="0">
                <a:solidFill>
                  <a:srgbClr val="5CE1E6"/>
                </a:solidFill>
                <a:latin typeface="Trebuchet MS"/>
                <a:cs typeface="Trebuchet MS"/>
              </a:rPr>
              <a:t>T</a:t>
            </a:r>
            <a:r>
              <a:rPr sz="2950" b="1" spc="195" dirty="0">
                <a:solidFill>
                  <a:srgbClr val="5CE1E6"/>
                </a:solidFill>
                <a:latin typeface="Trebuchet MS"/>
                <a:cs typeface="Trebuchet MS"/>
              </a:rPr>
              <a:t>w</a:t>
            </a:r>
            <a:r>
              <a:rPr sz="2950" b="1" spc="140" dirty="0">
                <a:solidFill>
                  <a:srgbClr val="5CE1E6"/>
                </a:solidFill>
                <a:latin typeface="Trebuchet MS"/>
                <a:cs typeface="Trebuchet MS"/>
              </a:rPr>
              <a:t>o</a:t>
            </a:r>
            <a:endParaRPr sz="2950">
              <a:latin typeface="Trebuchet MS"/>
              <a:cs typeface="Trebuchet M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819138" y="7871066"/>
            <a:ext cx="2527935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950" b="1" spc="330" dirty="0">
                <a:solidFill>
                  <a:srgbClr val="87F561"/>
                </a:solidFill>
                <a:latin typeface="Trebuchet MS"/>
                <a:cs typeface="Trebuchet MS"/>
              </a:rPr>
              <a:t>A</a:t>
            </a:r>
            <a:r>
              <a:rPr sz="2950" b="1" spc="380" dirty="0">
                <a:solidFill>
                  <a:srgbClr val="87F561"/>
                </a:solidFill>
                <a:latin typeface="Trebuchet MS"/>
                <a:cs typeface="Trebuchet MS"/>
              </a:rPr>
              <a:t>g</a:t>
            </a:r>
            <a:r>
              <a:rPr sz="2950" b="1" spc="60" dirty="0">
                <a:solidFill>
                  <a:srgbClr val="87F561"/>
                </a:solidFill>
                <a:latin typeface="Trebuchet MS"/>
                <a:cs typeface="Trebuchet MS"/>
              </a:rPr>
              <a:t>e</a:t>
            </a:r>
            <a:r>
              <a:rPr sz="2950" b="1" spc="85" dirty="0">
                <a:solidFill>
                  <a:srgbClr val="87F561"/>
                </a:solidFill>
                <a:latin typeface="Trebuchet MS"/>
                <a:cs typeface="Trebuchet MS"/>
              </a:rPr>
              <a:t>n</a:t>
            </a:r>
            <a:r>
              <a:rPr sz="2950" b="1" spc="155" dirty="0">
                <a:solidFill>
                  <a:srgbClr val="87F561"/>
                </a:solidFill>
                <a:latin typeface="Trebuchet MS"/>
                <a:cs typeface="Trebuchet MS"/>
              </a:rPr>
              <a:t>d</a:t>
            </a:r>
            <a:r>
              <a:rPr sz="2950" b="1" spc="135" dirty="0">
                <a:solidFill>
                  <a:srgbClr val="87F561"/>
                </a:solidFill>
                <a:latin typeface="Trebuchet MS"/>
                <a:cs typeface="Trebuchet MS"/>
              </a:rPr>
              <a:t>a</a:t>
            </a:r>
            <a:r>
              <a:rPr sz="2950" b="1" spc="-210" dirty="0">
                <a:solidFill>
                  <a:srgbClr val="87F561"/>
                </a:solidFill>
                <a:latin typeface="Trebuchet MS"/>
                <a:cs typeface="Trebuchet MS"/>
              </a:rPr>
              <a:t> </a:t>
            </a:r>
            <a:r>
              <a:rPr sz="2950" b="1" spc="-30" dirty="0">
                <a:solidFill>
                  <a:srgbClr val="87F561"/>
                </a:solidFill>
                <a:latin typeface="Trebuchet MS"/>
                <a:cs typeface="Trebuchet MS"/>
              </a:rPr>
              <a:t>t</a:t>
            </a:r>
            <a:r>
              <a:rPr sz="2950" b="1" spc="85" dirty="0">
                <a:solidFill>
                  <a:srgbClr val="87F561"/>
                </a:solidFill>
                <a:latin typeface="Trebuchet MS"/>
                <a:cs typeface="Trebuchet MS"/>
              </a:rPr>
              <a:t>h</a:t>
            </a:r>
            <a:r>
              <a:rPr sz="2950" b="1" spc="-5" dirty="0">
                <a:solidFill>
                  <a:srgbClr val="87F561"/>
                </a:solidFill>
                <a:latin typeface="Trebuchet MS"/>
                <a:cs typeface="Trebuchet MS"/>
              </a:rPr>
              <a:t>r</a:t>
            </a:r>
            <a:r>
              <a:rPr sz="2950" b="1" spc="60" dirty="0">
                <a:solidFill>
                  <a:srgbClr val="87F561"/>
                </a:solidFill>
                <a:latin typeface="Trebuchet MS"/>
                <a:cs typeface="Trebuchet MS"/>
              </a:rPr>
              <a:t>e</a:t>
            </a:r>
            <a:r>
              <a:rPr sz="2950" b="1" spc="65" dirty="0">
                <a:solidFill>
                  <a:srgbClr val="87F561"/>
                </a:solidFill>
                <a:latin typeface="Trebuchet MS"/>
                <a:cs typeface="Trebuchet MS"/>
              </a:rPr>
              <a:t>e</a:t>
            </a:r>
            <a:endParaRPr sz="2950">
              <a:latin typeface="Trebuchet MS"/>
              <a:cs typeface="Trebuchet MS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3861501" y="245550"/>
            <a:ext cx="5328920" cy="17970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300"/>
              </a:lnSpc>
              <a:spcBef>
                <a:spcPts val="95"/>
              </a:spcBef>
            </a:pPr>
            <a:r>
              <a:rPr sz="5000" spc="-70" dirty="0">
                <a:latin typeface="Verdana"/>
                <a:cs typeface="Verdana"/>
              </a:rPr>
              <a:t>Arrow</a:t>
            </a:r>
            <a:r>
              <a:rPr sz="5000" spc="-280" dirty="0">
                <a:latin typeface="Verdana"/>
                <a:cs typeface="Verdana"/>
              </a:rPr>
              <a:t> </a:t>
            </a:r>
            <a:r>
              <a:rPr sz="5000" spc="-85" dirty="0">
                <a:latin typeface="Verdana"/>
                <a:cs typeface="Verdana"/>
              </a:rPr>
              <a:t>Timeline </a:t>
            </a:r>
            <a:r>
              <a:rPr sz="5000" spc="-1695" dirty="0">
                <a:latin typeface="Verdana"/>
                <a:cs typeface="Verdana"/>
              </a:rPr>
              <a:t> </a:t>
            </a:r>
            <a:r>
              <a:rPr sz="5000" spc="-90" dirty="0">
                <a:latin typeface="Verdana"/>
                <a:cs typeface="Verdana"/>
              </a:rPr>
              <a:t>Features</a:t>
            </a:r>
            <a:endParaRPr sz="5000">
              <a:latin typeface="Verdana"/>
              <a:cs typeface="Verdan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4123985" y="4339563"/>
            <a:ext cx="2002789" cy="1539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01625">
              <a:lnSpc>
                <a:spcPct val="116199"/>
              </a:lnSpc>
              <a:spcBef>
                <a:spcPts val="95"/>
              </a:spcBef>
            </a:pPr>
            <a:r>
              <a:rPr sz="2850" b="1" spc="145" dirty="0">
                <a:latin typeface="Trebuchet MS"/>
                <a:cs typeface="Trebuchet MS"/>
              </a:rPr>
              <a:t>Adding </a:t>
            </a:r>
            <a:r>
              <a:rPr sz="2850" b="1" spc="150" dirty="0">
                <a:latin typeface="Trebuchet MS"/>
                <a:cs typeface="Trebuchet MS"/>
              </a:rPr>
              <a:t> </a:t>
            </a:r>
            <a:r>
              <a:rPr sz="2850" b="1" spc="120" dirty="0">
                <a:latin typeface="Trebuchet MS"/>
                <a:cs typeface="Trebuchet MS"/>
              </a:rPr>
              <a:t>employees </a:t>
            </a:r>
            <a:r>
              <a:rPr sz="2850" b="1" spc="-844" dirty="0">
                <a:latin typeface="Trebuchet MS"/>
                <a:cs typeface="Trebuchet MS"/>
              </a:rPr>
              <a:t> </a:t>
            </a:r>
            <a:r>
              <a:rPr sz="2850" b="1" spc="135" dirty="0">
                <a:latin typeface="Trebuchet MS"/>
                <a:cs typeface="Trebuchet MS"/>
              </a:rPr>
              <a:t>a</a:t>
            </a:r>
            <a:r>
              <a:rPr sz="2850" b="1" spc="90" dirty="0">
                <a:latin typeface="Trebuchet MS"/>
                <a:cs typeface="Trebuchet MS"/>
              </a:rPr>
              <a:t>n</a:t>
            </a:r>
            <a:r>
              <a:rPr sz="2850" b="1" spc="160" dirty="0">
                <a:latin typeface="Trebuchet MS"/>
                <a:cs typeface="Trebuchet MS"/>
              </a:rPr>
              <a:t>d</a:t>
            </a:r>
            <a:r>
              <a:rPr sz="2850" b="1" spc="-200" dirty="0">
                <a:latin typeface="Trebuchet MS"/>
                <a:cs typeface="Trebuchet MS"/>
              </a:rPr>
              <a:t> </a:t>
            </a:r>
            <a:r>
              <a:rPr sz="2850" b="1" spc="190" dirty="0">
                <a:latin typeface="Trebuchet MS"/>
                <a:cs typeface="Trebuchet MS"/>
              </a:rPr>
              <a:t>B</a:t>
            </a:r>
            <a:r>
              <a:rPr sz="2850" b="1" spc="135" dirty="0">
                <a:latin typeface="Trebuchet MS"/>
                <a:cs typeface="Trebuchet MS"/>
              </a:rPr>
              <a:t>a</a:t>
            </a:r>
            <a:r>
              <a:rPr sz="2850" b="1" spc="375" dirty="0">
                <a:latin typeface="Trebuchet MS"/>
                <a:cs typeface="Trebuchet MS"/>
              </a:rPr>
              <a:t>s</a:t>
            </a:r>
            <a:r>
              <a:rPr sz="2850" b="1" spc="95" dirty="0">
                <a:latin typeface="Trebuchet MS"/>
                <a:cs typeface="Trebuchet MS"/>
              </a:rPr>
              <a:t>k</a:t>
            </a:r>
            <a:r>
              <a:rPr sz="2850" b="1" spc="65" dirty="0">
                <a:latin typeface="Trebuchet MS"/>
                <a:cs typeface="Trebuchet MS"/>
              </a:rPr>
              <a:t>e</a:t>
            </a:r>
            <a:r>
              <a:rPr sz="2850" b="1" spc="-20" dirty="0">
                <a:latin typeface="Trebuchet MS"/>
                <a:cs typeface="Trebuchet MS"/>
              </a:rPr>
              <a:t>t</a:t>
            </a:r>
            <a:endParaRPr sz="2850" dirty="0">
              <a:latin typeface="Trebuchet MS"/>
              <a:cs typeface="Trebuchet M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3809254" y="7871066"/>
            <a:ext cx="2382520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950" b="1" spc="330" dirty="0">
                <a:solidFill>
                  <a:srgbClr val="FF9A00"/>
                </a:solidFill>
                <a:latin typeface="Trebuchet MS"/>
                <a:cs typeface="Trebuchet MS"/>
              </a:rPr>
              <a:t>A</a:t>
            </a:r>
            <a:r>
              <a:rPr sz="2950" b="1" spc="380" dirty="0">
                <a:solidFill>
                  <a:srgbClr val="FF9A00"/>
                </a:solidFill>
                <a:latin typeface="Trebuchet MS"/>
                <a:cs typeface="Trebuchet MS"/>
              </a:rPr>
              <a:t>g</a:t>
            </a:r>
            <a:r>
              <a:rPr sz="2950" b="1" spc="60" dirty="0">
                <a:solidFill>
                  <a:srgbClr val="FF9A00"/>
                </a:solidFill>
                <a:latin typeface="Trebuchet MS"/>
                <a:cs typeface="Trebuchet MS"/>
              </a:rPr>
              <a:t>e</a:t>
            </a:r>
            <a:r>
              <a:rPr sz="2950" b="1" spc="85" dirty="0">
                <a:solidFill>
                  <a:srgbClr val="FF9A00"/>
                </a:solidFill>
                <a:latin typeface="Trebuchet MS"/>
                <a:cs typeface="Trebuchet MS"/>
              </a:rPr>
              <a:t>n</a:t>
            </a:r>
            <a:r>
              <a:rPr sz="2950" b="1" spc="155" dirty="0">
                <a:solidFill>
                  <a:srgbClr val="FF9A00"/>
                </a:solidFill>
                <a:latin typeface="Trebuchet MS"/>
                <a:cs typeface="Trebuchet MS"/>
              </a:rPr>
              <a:t>d</a:t>
            </a:r>
            <a:r>
              <a:rPr sz="2950" b="1" spc="135" dirty="0">
                <a:solidFill>
                  <a:srgbClr val="FF9A00"/>
                </a:solidFill>
                <a:latin typeface="Trebuchet MS"/>
                <a:cs typeface="Trebuchet MS"/>
              </a:rPr>
              <a:t>a</a:t>
            </a:r>
            <a:r>
              <a:rPr sz="2950" b="1" spc="-210" dirty="0">
                <a:solidFill>
                  <a:srgbClr val="FF9A00"/>
                </a:solidFill>
                <a:latin typeface="Trebuchet MS"/>
                <a:cs typeface="Trebuchet MS"/>
              </a:rPr>
              <a:t> </a:t>
            </a:r>
            <a:r>
              <a:rPr sz="2950" b="1" spc="-5" dirty="0">
                <a:solidFill>
                  <a:srgbClr val="FF9A00"/>
                </a:solidFill>
                <a:latin typeface="Trebuchet MS"/>
                <a:cs typeface="Trebuchet MS"/>
              </a:rPr>
              <a:t>F</a:t>
            </a:r>
            <a:r>
              <a:rPr sz="2950" b="1" spc="130" dirty="0">
                <a:solidFill>
                  <a:srgbClr val="FF9A00"/>
                </a:solidFill>
                <a:latin typeface="Trebuchet MS"/>
                <a:cs typeface="Trebuchet MS"/>
              </a:rPr>
              <a:t>o</a:t>
            </a:r>
            <a:r>
              <a:rPr sz="2950" b="1" spc="85" dirty="0">
                <a:solidFill>
                  <a:srgbClr val="FF9A00"/>
                </a:solidFill>
                <a:latin typeface="Trebuchet MS"/>
                <a:cs typeface="Trebuchet MS"/>
              </a:rPr>
              <a:t>u</a:t>
            </a:r>
            <a:r>
              <a:rPr sz="2950" b="1" dirty="0">
                <a:solidFill>
                  <a:srgbClr val="FF9A00"/>
                </a:solidFill>
                <a:latin typeface="Trebuchet MS"/>
                <a:cs typeface="Trebuchet MS"/>
              </a:rPr>
              <a:t>r</a:t>
            </a:r>
            <a:endParaRPr sz="2950">
              <a:latin typeface="Trebuchet MS"/>
              <a:cs typeface="Trebuchet M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418108" y="115679"/>
            <a:ext cx="2069464" cy="1887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200" b="1" spc="-235" dirty="0">
                <a:latin typeface="Tahoma"/>
                <a:cs typeface="Tahoma"/>
              </a:rPr>
              <a:t>0</a:t>
            </a:r>
            <a:r>
              <a:rPr sz="12200" b="1" spc="785" dirty="0">
                <a:latin typeface="Tahoma"/>
                <a:cs typeface="Tahoma"/>
              </a:rPr>
              <a:t>4</a:t>
            </a:r>
            <a:endParaRPr sz="12200">
              <a:latin typeface="Tahoma"/>
              <a:cs typeface="Tahom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21832" y="676053"/>
            <a:ext cx="6220460" cy="1644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500"/>
              </a:lnSpc>
              <a:spcBef>
                <a:spcPts val="100"/>
              </a:spcBef>
            </a:pPr>
            <a:r>
              <a:rPr sz="4600" b="1" spc="45" dirty="0">
                <a:latin typeface="Verdana"/>
                <a:cs typeface="Verdana"/>
              </a:rPr>
              <a:t>What </a:t>
            </a:r>
            <a:r>
              <a:rPr sz="4600" b="1" spc="-45" dirty="0">
                <a:latin typeface="Verdana"/>
                <a:cs typeface="Verdana"/>
              </a:rPr>
              <a:t>makes </a:t>
            </a:r>
            <a:r>
              <a:rPr sz="4600" b="1" spc="-105" dirty="0">
                <a:latin typeface="Verdana"/>
                <a:cs typeface="Verdana"/>
              </a:rPr>
              <a:t>us </a:t>
            </a:r>
            <a:r>
              <a:rPr sz="4600" b="1" spc="-100" dirty="0">
                <a:latin typeface="Verdana"/>
                <a:cs typeface="Verdana"/>
              </a:rPr>
              <a:t> </a:t>
            </a:r>
            <a:r>
              <a:rPr sz="4600" b="1" spc="-50" dirty="0">
                <a:latin typeface="Verdana"/>
                <a:cs typeface="Verdana"/>
              </a:rPr>
              <a:t>better</a:t>
            </a:r>
            <a:r>
              <a:rPr sz="4600" b="1" spc="-220" dirty="0">
                <a:latin typeface="Verdana"/>
                <a:cs typeface="Verdana"/>
              </a:rPr>
              <a:t> </a:t>
            </a:r>
            <a:r>
              <a:rPr sz="4600" b="1" spc="-60" dirty="0">
                <a:latin typeface="Verdana"/>
                <a:cs typeface="Verdana"/>
              </a:rPr>
              <a:t>than</a:t>
            </a:r>
            <a:r>
              <a:rPr sz="4600" b="1" spc="-215" dirty="0">
                <a:latin typeface="Verdana"/>
                <a:cs typeface="Verdana"/>
              </a:rPr>
              <a:t> </a:t>
            </a:r>
            <a:r>
              <a:rPr sz="4600" b="1" spc="-75" dirty="0">
                <a:latin typeface="Verdana"/>
                <a:cs typeface="Verdana"/>
              </a:rPr>
              <a:t>others?</a:t>
            </a:r>
            <a:endParaRPr sz="46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13824" y="398024"/>
            <a:ext cx="1925320" cy="1887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200" spc="-235" dirty="0"/>
              <a:t>0</a:t>
            </a:r>
            <a:r>
              <a:rPr sz="12200" spc="-355" dirty="0"/>
              <a:t>5</a:t>
            </a:r>
            <a:endParaRPr sz="12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145</Words>
  <Application>Microsoft Office PowerPoint</Application>
  <PresentationFormat>Custom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Lucida Sans Unicode</vt:lpstr>
      <vt:lpstr>Roboto</vt:lpstr>
      <vt:lpstr>Tahoma</vt:lpstr>
      <vt:lpstr>Trebuchet MS</vt:lpstr>
      <vt:lpstr>Verdana</vt:lpstr>
      <vt:lpstr>Office Theme</vt:lpstr>
      <vt:lpstr>PowerPoint Presentation</vt:lpstr>
      <vt:lpstr>Our Team</vt:lpstr>
      <vt:lpstr>PowerPoint Presentation</vt:lpstr>
      <vt:lpstr>PowerPoint Presentation</vt:lpstr>
      <vt:lpstr>Who uses the  project?</vt:lpstr>
      <vt:lpstr>PowerPoint Presentation</vt:lpstr>
      <vt:lpstr>PowerPoint Presentation</vt:lpstr>
      <vt:lpstr>Arrow Timeline  Features</vt:lpstr>
      <vt:lpstr>05</vt:lpstr>
      <vt:lpstr>06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roaa barq</cp:lastModifiedBy>
  <cp:revision>2</cp:revision>
  <dcterms:created xsi:type="dcterms:W3CDTF">2022-05-24T15:47:35Z</dcterms:created>
  <dcterms:modified xsi:type="dcterms:W3CDTF">2022-05-24T17:49:12Z</dcterms:modified>
</cp:coreProperties>
</file>