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2" r:id="rId1"/>
  </p:sldMasterIdLst>
  <p:sldIdLst>
    <p:sldId id="256" r:id="rId2"/>
    <p:sldId id="335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4817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7761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753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62462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4635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0273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07271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51668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43931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38244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99335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86755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10263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5716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03753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5532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8A89F-077F-4451-BC4C-C914406859F4}" type="datetimeFigureOut">
              <a:rPr lang="x-none" smtClean="0"/>
              <a:t>1/26/2025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A3272F6-A72E-4E30-83F0-8321FB5C3B6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4230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  <p:sldLayoutId id="2147483996" r:id="rId14"/>
    <p:sldLayoutId id="2147483997" r:id="rId15"/>
    <p:sldLayoutId id="2147483998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AA7A7B2-2259-4459-878F-21CEEDC566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87" y="94268"/>
            <a:ext cx="8587818" cy="6763733"/>
          </a:xfrm>
        </p:spPr>
        <p:txBody>
          <a:bodyPr>
            <a:normAutofit lnSpcReduction="10000"/>
          </a:bodyPr>
          <a:lstStyle/>
          <a:p>
            <a:pPr algn="ctr" rtl="0">
              <a:lnSpc>
                <a:spcPct val="150000"/>
              </a:lnSpc>
            </a:pP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Causes and effects of delayed payments in public projects</a:t>
            </a:r>
            <a:b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</a:b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By :</a:t>
            </a:r>
          </a:p>
          <a:p>
            <a:pPr algn="ctr" rtl="0">
              <a:lnSpc>
                <a:spcPct val="150000"/>
              </a:lnSpc>
            </a:pP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Lana Juma </a:t>
            </a:r>
          </a:p>
          <a:p>
            <a:pPr algn="ctr" rtl="0">
              <a:lnSpc>
                <a:spcPct val="150000"/>
              </a:lnSpc>
            </a:pP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Hend Taha </a:t>
            </a:r>
          </a:p>
          <a:p>
            <a:pPr algn="ctr" rtl="0">
              <a:lnSpc>
                <a:spcPct val="150000"/>
              </a:lnSpc>
            </a:pPr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Under Supervision of : Dr.Reema Nassar</a:t>
            </a:r>
          </a:p>
          <a:p>
            <a:pPr lvl="1">
              <a:lnSpc>
                <a:spcPct val="150000"/>
              </a:lnSpc>
            </a:pPr>
            <a:r>
              <a:rPr lang="en-US" sz="3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2024</a:t>
            </a:r>
            <a:endParaRPr lang="x-none" sz="3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3803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construction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653" y="2972555"/>
            <a:ext cx="3581400" cy="32062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235671" y="1912977"/>
            <a:ext cx="7654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Project participants: </a:t>
            </a:r>
          </a:p>
        </p:txBody>
      </p:sp>
    </p:spTree>
    <p:extLst>
      <p:ext uri="{BB962C8B-B14F-4D97-AF65-F5344CB8AC3E}">
        <p14:creationId xmlns:p14="http://schemas.microsoft.com/office/powerpoint/2010/main" val="177132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454</TotalTime>
  <Words>14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</vt:lpstr>
      <vt:lpstr>PowerPoint Presentation</vt:lpstr>
      <vt:lpstr>Project construction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CHEng</cp:lastModifiedBy>
  <cp:revision>40</cp:revision>
  <dcterms:created xsi:type="dcterms:W3CDTF">2024-02-10T18:58:10Z</dcterms:created>
  <dcterms:modified xsi:type="dcterms:W3CDTF">2025-01-26T10:23:55Z</dcterms:modified>
</cp:coreProperties>
</file>