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A55D1-0F4C-4ADA-AFA1-5FD77C3F58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24C426-5D1D-47F6-8FDF-8D542450F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2F19C-AA73-43D0-B6BF-1D6FD69D2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F0E3A-8EB3-42EC-A252-5710B316D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F2C48-FAFB-4D4A-9531-5501CC93D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0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82115-425B-445A-87A6-81D40DDBD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C1229B-9FAF-4F00-8A7D-600D24A95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C4F50-D73C-4FDA-A406-F21FD313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D08EC-BC94-4BA4-B540-A18134EE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39D9B-6A7F-44A6-9257-3CCA7413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22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57D72-FD8D-4B55-A06A-1C573B5D95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EA09ED-DE0A-473A-9003-C603FA5D05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30DF4-9F49-4E34-8852-24A059244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1E776-42A5-4149-AF00-35F308BEF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C79BB-ABA8-4D14-9528-3DEEA049B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44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297D8-2C25-4386-A02E-7BEF8C921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DA02D-E29F-48EB-AEC3-E5F428B05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ACEEA-07F4-4507-95A5-865554DB7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03D3D-1988-4D92-A38A-7F2689077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7DB335-EA4B-4B97-90C3-799B20610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2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A5546-8745-4AC4-8CEB-1350A1B86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39AA2-A423-4FE9-A4CA-C18CA6E16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1FBDA-AFE4-43C9-84C0-FA500DC2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7E4FD-3B4F-491B-9D1F-605E4C51B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50574-90F3-40DF-9D05-9D37FA01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9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770B8-D54A-41D4-A472-4763CD1D0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D94BC-692F-40F0-8E2E-38404477A2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7DAAF-2628-4460-B796-B91D887D0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ADDC2F-6790-4F6B-8412-EEDC34A71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A2791-0DB2-4DE2-BA5C-09F14EB0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9FA121-FD59-475B-8535-731D5541F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7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097B4-D281-4D70-8A93-367B1EF44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42A33-FEAD-4B96-BADC-0AB5FEA65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A75DB8-01A4-4EE8-B1B1-837F6B321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A8F510-D110-4DDD-852F-242E12B10D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6D3E84-D373-4EB6-BF10-6D9CAFF337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12BF98-131E-409D-BA92-A82F55F14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75875C-F656-4976-97E7-6856E94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E65F89-F2D6-436B-B732-696B8B423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6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92C77-4CE2-40B1-B9B1-4BE78D09F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5CA512-D128-4770-B346-5703DDBD8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37D6E-E5AF-4608-885B-5C59FEA1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F397C-A161-4A61-9514-88EEF1CD8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54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147F6E-E5A1-414E-B373-54E82D0B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78D2B0-9613-480A-9C67-E32B07FBC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31311-9931-4822-A244-36D6459BA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7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67BDC-7AED-44AA-A250-C6106F1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5C6B7-A8A4-436A-B352-91789D87A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FF464B-99E5-4CFF-9E2D-5475CC638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B0E5A1-2418-4D06-8339-762DBAFAB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1B5A5-B8B0-45D0-BCD6-0AAFC7DAF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D50428-4944-4C2D-BCAC-512C39FFE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07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32-4677-4E93-9C0C-EE25B037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24963-AD9D-4BFB-A247-E84738F6FA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613624-8AF1-4498-95C6-D90C547AC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34CA12-C219-42AB-A047-47B7423CF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60CF0-CD20-47C9-B763-637EB7AD5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5B51E-EDD2-4F95-8E1D-979368B55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9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D2D974-5504-48E7-B537-D12350493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45C628-564A-482A-A140-F5D865761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BDFE3-A2A8-4ACD-8D29-BF168166D6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65919-A36D-479B-8F79-E1E39ABC75AD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74ED5-EA61-4A43-AFD3-4EF830F9A9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4EF2C-94D8-4BA1-BCBB-A651F0D174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94495-E653-41DF-A726-C5483ABBA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2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3E6265D-7094-40F9-A708-A55350B041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9"/>
            <a:ext cx="12192000" cy="684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982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62F879-EA2B-4B4D-AFC9-023C904EA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45"/>
            <a:ext cx="12192000" cy="684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86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B83B10-5970-4029-8EBC-91DB44FA1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27"/>
            <a:ext cx="12192000" cy="682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52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4A1834-ACE3-4994-BA2C-5FC8EBE66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54"/>
            <a:ext cx="12192000" cy="684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45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4C457D-DC1E-458F-9A57-7047AED269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43"/>
            <a:ext cx="12192000" cy="679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781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F64989-96BA-4F91-8B28-7C8159EE4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91"/>
            <a:ext cx="12192000" cy="683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3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949DF9-BB6C-42C3-AE55-4C74307BE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4"/>
            <a:ext cx="12192000" cy="685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80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C11FB8-EA6E-4393-B841-536E21894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99"/>
            <a:ext cx="12192000" cy="682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497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6CF183-7434-4C14-894E-7753CD1F7C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3" y="0"/>
            <a:ext cx="121187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70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188223-E29D-40A4-A330-52D5D747C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03"/>
            <a:ext cx="12192000" cy="681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66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CFFFFB-EABF-4AB4-99EB-1AF0DF5646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8"/>
            <a:ext cx="12192000" cy="684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28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5F6232-F3BF-4D56-83D2-BEB28E4E6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55"/>
            <a:ext cx="12192000" cy="681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4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6AA77E-1D4D-4E41-80A4-65D9D47CE8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44"/>
            <a:ext cx="12192000" cy="679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857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FE8FF6-64A3-40D2-B97C-B1EF5523B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" y="0"/>
            <a:ext cx="121884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37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2021-08-08T10:38:24Z</dcterms:created>
  <dcterms:modified xsi:type="dcterms:W3CDTF">2021-08-08T10:38:37Z</dcterms:modified>
</cp:coreProperties>
</file>