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6" r:id="rId13"/>
    <p:sldId id="269" r:id="rId14"/>
    <p:sldId id="265" r:id="rId15"/>
    <p:sldId id="27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80" r:id="rId25"/>
    <p:sldId id="27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67" autoAdjust="0"/>
    <p:restoredTop sz="94660"/>
  </p:normalViewPr>
  <p:slideViewPr>
    <p:cSldViewPr snapToGrid="0">
      <p:cViewPr varScale="1">
        <p:scale>
          <a:sx n="70" d="100"/>
          <a:sy n="70" d="100"/>
        </p:scale>
        <p:origin x="17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B5ED-AECF-4D7E-B669-884B16B0122D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12BC-9C97-4E0D-B601-E59B93B15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306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B5ED-AECF-4D7E-B669-884B16B0122D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12BC-9C97-4E0D-B601-E59B93B15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001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B5ED-AECF-4D7E-B669-884B16B0122D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12BC-9C97-4E0D-B601-E59B93B15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85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B5ED-AECF-4D7E-B669-884B16B0122D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12BC-9C97-4E0D-B601-E59B93B15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261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B5ED-AECF-4D7E-B669-884B16B0122D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12BC-9C97-4E0D-B601-E59B93B15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22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B5ED-AECF-4D7E-B669-884B16B0122D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12BC-9C97-4E0D-B601-E59B93B15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414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B5ED-AECF-4D7E-B669-884B16B0122D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12BC-9C97-4E0D-B601-E59B93B15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29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B5ED-AECF-4D7E-B669-884B16B0122D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12BC-9C97-4E0D-B601-E59B93B15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81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B5ED-AECF-4D7E-B669-884B16B0122D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12BC-9C97-4E0D-B601-E59B93B15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B5ED-AECF-4D7E-B669-884B16B0122D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12BC-9C97-4E0D-B601-E59B93B15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53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B5ED-AECF-4D7E-B669-884B16B0122D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212BC-9C97-4E0D-B601-E59B93B15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612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5B5ED-AECF-4D7E-B669-884B16B0122D}" type="datetimeFigureOut">
              <a:rPr lang="en-US" smtClean="0"/>
              <a:t>12/23/2014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212BC-9C97-4E0D-B601-E59B93B15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9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5128" y="1265879"/>
            <a:ext cx="7886700" cy="5462467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Town Defenders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Strategy Game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prepared by: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Osama N. Abu-Omar</a:t>
            </a:r>
            <a:br>
              <a:rPr lang="en-US" sz="2800" dirty="0" smtClean="0"/>
            </a:br>
            <a:r>
              <a:rPr lang="en-US" sz="2800" dirty="0" err="1" smtClean="0"/>
              <a:t>Hakam</a:t>
            </a:r>
            <a:r>
              <a:rPr lang="en-US" sz="2800" dirty="0" smtClean="0"/>
              <a:t> </a:t>
            </a:r>
            <a:r>
              <a:rPr lang="en-US" sz="2800" dirty="0" err="1" smtClean="0"/>
              <a:t>Risheh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submitted to: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Dr. Luai Malhis</a:t>
            </a:r>
            <a:br>
              <a:rPr lang="en-US" sz="2800" dirty="0" smtClean="0"/>
            </a:br>
            <a:r>
              <a:rPr lang="en-US" sz="2800" dirty="0" smtClean="0"/>
              <a:t>Dr. Ashraf </a:t>
            </a:r>
            <a:r>
              <a:rPr lang="en-US" sz="2800" dirty="0" err="1" smtClean="0"/>
              <a:t>Armoush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Dr. </a:t>
            </a:r>
            <a:r>
              <a:rPr lang="en-US" sz="2800" dirty="0" err="1" smtClean="0"/>
              <a:t>Samer</a:t>
            </a:r>
            <a:r>
              <a:rPr lang="en-US" sz="2800" dirty="0" smtClean="0"/>
              <a:t> </a:t>
            </a:r>
            <a:r>
              <a:rPr lang="en-US" sz="2800" dirty="0" err="1" smtClean="0"/>
              <a:t>Arandi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352" y="189127"/>
            <a:ext cx="1267820" cy="1267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610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Tile Engine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map is isometric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(2.5D). 3D look from one fixed viewing location</a:t>
            </a:r>
          </a:p>
          <a:p>
            <a:r>
              <a:rPr lang="en-US" dirty="0" smtClean="0"/>
              <a:t>A tile map composed of map cells.</a:t>
            </a:r>
          </a:p>
          <a:p>
            <a:r>
              <a:rPr lang="en-US" dirty="0" smtClean="0"/>
              <a:t>Each has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drawDepth</a:t>
            </a:r>
            <a:r>
              <a:rPr lang="en-US" dirty="0" smtClean="0"/>
              <a:t>, and location</a:t>
            </a:r>
          </a:p>
          <a:p>
            <a:r>
              <a:rPr lang="en-US" dirty="0" smtClean="0"/>
              <a:t>And a stack of tile textures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850" y="2437502"/>
            <a:ext cx="4194436" cy="3256101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60482" y="496439"/>
            <a:ext cx="293370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279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Tile Map Camera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Treated just like 2D games</a:t>
            </a:r>
          </a:p>
          <a:p>
            <a:r>
              <a:rPr lang="en-US" dirty="0" smtClean="0"/>
              <a:t>Simply, A viewport rectangle</a:t>
            </a:r>
          </a:p>
          <a:p>
            <a:r>
              <a:rPr lang="en-US" dirty="0" smtClean="0"/>
              <a:t>Location changes on keys (A,W,S,D)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Optimization</a:t>
            </a:r>
            <a:r>
              <a:rPr lang="en-US" dirty="0" smtClean="0"/>
              <a:t>: draw only objects in the Screen area</a:t>
            </a:r>
            <a:endParaRPr lang="en-US" dirty="0"/>
          </a:p>
        </p:txBody>
      </p:sp>
      <p:pic>
        <p:nvPicPr>
          <p:cNvPr id="2050" name="Picture 2" descr="https://encrypted-tbn3.gstatic.com/images?q=tbn:ANd9GcR8_yu8shWCj2m_OcdU41cm6MH1SA7O2qGQhfS12nEzWD3Tz6w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326" y="1938969"/>
            <a:ext cx="4336009" cy="257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908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Collisions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Collisions are detected with the help of the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tile engine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Some cells/tiles are walkable and others are not</a:t>
            </a:r>
          </a:p>
          <a:p>
            <a:r>
              <a:rPr lang="en-US" dirty="0" smtClean="0"/>
              <a:t>Fog of war: units register surrounding tiles as seen.</a:t>
            </a:r>
          </a:p>
          <a:p>
            <a:r>
              <a:rPr lang="en-US" dirty="0" smtClean="0"/>
              <a:t>If enemies are registered for the same tile</a:t>
            </a:r>
          </a:p>
          <a:p>
            <a:pPr marL="0" indent="0">
              <a:buNone/>
            </a:pPr>
            <a:r>
              <a:rPr lang="en-US" dirty="0" smtClean="0"/>
              <a:t>	Collision Detected - attack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246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Handling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Implemented as a selection capability.</a:t>
            </a:r>
          </a:p>
          <a:p>
            <a:r>
              <a:rPr lang="en-US" dirty="0" smtClean="0"/>
              <a:t>Mouse actions + Ctrl interaction.</a:t>
            </a:r>
          </a:p>
          <a:p>
            <a:r>
              <a:rPr lang="en-US" dirty="0" smtClean="0"/>
              <a:t>Supporting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multiple</a:t>
            </a:r>
            <a:r>
              <a:rPr lang="en-US" dirty="0" smtClean="0"/>
              <a:t> selection of units.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Group</a:t>
            </a:r>
            <a:r>
              <a:rPr lang="en-US" dirty="0" smtClean="0"/>
              <a:t> selection (double click)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047" y="4674025"/>
            <a:ext cx="3556383" cy="2111944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047" y="157274"/>
            <a:ext cx="3556383" cy="23389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047" y="2496211"/>
            <a:ext cx="3586031" cy="21599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0672" y="5319119"/>
            <a:ext cx="2238375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061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Unit Movement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Used AI algorithms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A*</a:t>
            </a:r>
            <a:r>
              <a:rPr lang="en-US" dirty="0" smtClean="0"/>
              <a:t> (A star)</a:t>
            </a:r>
          </a:p>
          <a:p>
            <a:r>
              <a:rPr lang="en-US" dirty="0" smtClean="0"/>
              <a:t>Makes paths by bypassing not-walkable tiles on the tile map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516" y="4334989"/>
            <a:ext cx="5268820" cy="197691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077" y="1825625"/>
            <a:ext cx="3951662" cy="2412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797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AI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units are controlled by the player</a:t>
            </a:r>
          </a:p>
          <a:p>
            <a:r>
              <a:rPr lang="en-US" dirty="0" smtClean="0"/>
              <a:t>But: units can also decide for themselves</a:t>
            </a:r>
          </a:p>
          <a:p>
            <a:pPr marL="0" indent="0">
              <a:buNone/>
            </a:pPr>
            <a:r>
              <a:rPr lang="en-US" dirty="0" smtClean="0"/>
              <a:t>Examples:</a:t>
            </a:r>
          </a:p>
          <a:p>
            <a:r>
              <a:rPr lang="en-US" dirty="0" smtClean="0"/>
              <a:t>Enemy soldier on sight – attack</a:t>
            </a:r>
          </a:p>
          <a:p>
            <a:r>
              <a:rPr lang="en-US" dirty="0" smtClean="0"/>
              <a:t>Stronger opponent – retrieve to town</a:t>
            </a:r>
          </a:p>
          <a:p>
            <a:r>
              <a:rPr lang="en-US" dirty="0" smtClean="0"/>
              <a:t>Workers carry resources to storage, and go 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158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Components - Creatures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6663" y="1476616"/>
            <a:ext cx="6990674" cy="538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780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Components - Buildings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9804" y="1586429"/>
            <a:ext cx="6614001" cy="473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462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Cloud 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Clouds floating on the sky (effect)</a:t>
            </a:r>
          </a:p>
          <a:p>
            <a:r>
              <a:rPr lang="en-US" dirty="0" smtClean="0"/>
              <a:t>Manager creates random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pool</a:t>
            </a:r>
            <a:r>
              <a:rPr lang="en-US" dirty="0" smtClean="0"/>
              <a:t> of cloud objects</a:t>
            </a:r>
          </a:p>
          <a:p>
            <a:r>
              <a:rPr lang="en-US" dirty="0" smtClean="0"/>
              <a:t>Performance and resource wise: specified quantity is constant.</a:t>
            </a:r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1619880"/>
            <a:ext cx="3886200" cy="1915986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295" y="2907595"/>
            <a:ext cx="5452271" cy="293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269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Visuals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29" y="1269857"/>
            <a:ext cx="7230521" cy="5422891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350" y="5162091"/>
            <a:ext cx="2600325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880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Idea: A Strategic Tactics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2.5D</a:t>
            </a:r>
            <a:r>
              <a:rPr lang="en-US" dirty="0" smtClean="0"/>
              <a:t> Game initially for the PC environment.</a:t>
            </a:r>
          </a:p>
          <a:p>
            <a:r>
              <a:rPr lang="en-US" dirty="0" smtClean="0"/>
              <a:t>Played against Computer or over a network</a:t>
            </a:r>
          </a:p>
          <a:p>
            <a:r>
              <a:rPr lang="en-US" dirty="0"/>
              <a:t>T</a:t>
            </a:r>
            <a:r>
              <a:rPr lang="en-US" dirty="0" smtClean="0"/>
              <a:t>actics games are very popular these days</a:t>
            </a:r>
          </a:p>
          <a:p>
            <a:r>
              <a:rPr lang="en-US" dirty="0" smtClean="0"/>
              <a:t>Very enjoyable, gives a sense of achievement.</a:t>
            </a:r>
          </a:p>
          <a:p>
            <a:r>
              <a:rPr lang="en-US" dirty="0" smtClean="0"/>
              <a:t>Players often get addicted to these games.</a:t>
            </a:r>
          </a:p>
          <a:p>
            <a:r>
              <a:rPr lang="en-US" dirty="0" smtClean="0"/>
              <a:t>Played on PCs using mouse and Keyboard input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3718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Drawing large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Issue: draw 2D to appear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like 3D</a:t>
            </a:r>
          </a:p>
          <a:p>
            <a:pPr marL="0" indent="0">
              <a:buNone/>
            </a:pPr>
            <a:r>
              <a:rPr lang="en-US" sz="2000" dirty="0" smtClean="0"/>
              <a:t>	on buildings, trees …</a:t>
            </a:r>
            <a:r>
              <a:rPr lang="en-US" sz="2000" dirty="0" err="1" smtClean="0"/>
              <a:t>etc</a:t>
            </a:r>
            <a:endParaRPr lang="en-US" sz="2000" dirty="0" smtClean="0"/>
          </a:p>
          <a:p>
            <a:r>
              <a:rPr lang="en-US" dirty="0" smtClean="0"/>
              <a:t>came up with the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slicing</a:t>
            </a:r>
            <a:r>
              <a:rPr lang="en-US" dirty="0" smtClean="0"/>
              <a:t> algorithm.</a:t>
            </a:r>
          </a:p>
          <a:p>
            <a:r>
              <a:rPr lang="en-US" dirty="0" smtClean="0"/>
              <a:t>The object is divided into segments, each with its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own depth </a:t>
            </a:r>
            <a:r>
              <a:rPr lang="en-US" dirty="0" smtClean="0"/>
              <a:t>depending on the location.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084" y="2688115"/>
            <a:ext cx="4320570" cy="2206248"/>
          </a:xfrm>
        </p:spPr>
      </p:pic>
    </p:spTree>
    <p:extLst>
      <p:ext uri="{BB962C8B-B14F-4D97-AF65-F5344CB8AC3E}">
        <p14:creationId xmlns:p14="http://schemas.microsoft.com/office/powerpoint/2010/main" val="34118523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Mouse input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Issue: Getting mouse as a map location</a:t>
            </a:r>
          </a:p>
          <a:p>
            <a:r>
              <a:rPr lang="en-US" dirty="0" smtClean="0"/>
              <a:t>Calculated from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camera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position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screen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location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With a </a:t>
            </a:r>
            <a:r>
              <a:rPr lang="en-US" dirty="0" err="1" smtClean="0"/>
              <a:t>MouseMap</a:t>
            </a:r>
            <a:r>
              <a:rPr lang="en-US" dirty="0" smtClean="0"/>
              <a:t>, define what exact tile is acted on.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463" y="2606989"/>
            <a:ext cx="1507455" cy="753728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409" y="5649535"/>
            <a:ext cx="6501587" cy="40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9392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9313"/>
            <a:ext cx="9144000" cy="535868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Gameplay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4831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Networking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game should support for multiple players on a Local Area Network.</a:t>
            </a:r>
          </a:p>
          <a:p>
            <a:r>
              <a:rPr lang="en-US" dirty="0" smtClean="0"/>
              <a:t>Need to build a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custom protocol</a:t>
            </a:r>
            <a:r>
              <a:rPr lang="en-US" dirty="0" smtClean="0"/>
              <a:t>, challenging part</a:t>
            </a:r>
          </a:p>
          <a:p>
            <a:r>
              <a:rPr lang="en-US" dirty="0" smtClean="0"/>
              <a:t>Every player has up to 200 isolated units</a:t>
            </a:r>
          </a:p>
          <a:p>
            <a:r>
              <a:rPr lang="en-US" dirty="0" smtClean="0"/>
              <a:t>Units are controlled from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both (AI, User)</a:t>
            </a:r>
          </a:p>
          <a:p>
            <a:r>
              <a:rPr lang="en-US" dirty="0" smtClean="0"/>
              <a:t>Problem: max population is 200 units, sync all </a:t>
            </a:r>
            <a:r>
              <a:rPr lang="en-US" sz="2400" u="sng" dirty="0" smtClean="0"/>
              <a:t>(locations, visual states, future acts)</a:t>
            </a:r>
            <a:r>
              <a:rPr lang="en-US" u="sng" dirty="0" smtClean="0"/>
              <a:t> </a:t>
            </a:r>
            <a:r>
              <a:rPr lang="en-US" dirty="0" smtClean="0"/>
              <a:t>to all players.</a:t>
            </a:r>
          </a:p>
          <a:p>
            <a:r>
              <a:rPr lang="en-US" dirty="0"/>
              <a:t>A</a:t>
            </a:r>
            <a:r>
              <a:rPr lang="en-US" dirty="0" smtClean="0"/>
              <a:t>ll players have the same view of the map</a:t>
            </a:r>
          </a:p>
          <a:p>
            <a:pPr marL="0" indent="0" algn="ctr">
              <a:buNone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200*&lt;</a:t>
            </a:r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</a:rPr>
              <a:t>stateData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&gt;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*&lt;Players&gt;*30fps / second</a:t>
            </a:r>
            <a:r>
              <a:rPr lang="en-US" sz="2400" dirty="0" smtClean="0"/>
              <a:t>	</a:t>
            </a:r>
          </a:p>
          <a:p>
            <a:pPr marL="0" indent="0" algn="ctr">
              <a:buNone/>
            </a:pPr>
            <a:r>
              <a:rPr lang="en-US" sz="2000" dirty="0"/>
              <a:t>S</a:t>
            </a:r>
            <a:r>
              <a:rPr lang="en-US" sz="2000" dirty="0" smtClean="0"/>
              <a:t>ent to server And synced to all players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8434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Problem faced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Unfortunately, the networking protocol is not complete at the moment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Time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Shortage</a:t>
            </a:r>
            <a:r>
              <a:rPr lang="en-US" dirty="0" smtClean="0"/>
              <a:t>: this stage needs more time than the time planned at the beginning of the project.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0574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3888" y="266530"/>
            <a:ext cx="7886700" cy="2852737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23888" y="3399642"/>
            <a:ext cx="7886700" cy="1500187"/>
          </a:xfrm>
        </p:spPr>
        <p:txBody>
          <a:bodyPr/>
          <a:lstStyle/>
          <a:p>
            <a:pPr algn="ctr"/>
            <a:r>
              <a:rPr lang="en-US" sz="3200" dirty="0" smtClean="0"/>
              <a:t>Questions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711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XNA 4.0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by Microsoft, to develop games for PC, Xbox, and </a:t>
            </a:r>
            <a:r>
              <a:rPr lang="en-US" dirty="0" smtClean="0"/>
              <a:t>WP7 devices</a:t>
            </a:r>
            <a:endParaRPr lang="en-US" dirty="0" smtClean="0"/>
          </a:p>
          <a:p>
            <a:r>
              <a:rPr lang="en-US" dirty="0" smtClean="0"/>
              <a:t>Easy to learn and use, for Windows PCs</a:t>
            </a:r>
          </a:p>
          <a:p>
            <a:r>
              <a:rPr lang="en-US" dirty="0" smtClean="0"/>
              <a:t>Writing games with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C#/XNA4.0 </a:t>
            </a:r>
            <a:r>
              <a:rPr lang="en-US" dirty="0" smtClean="0"/>
              <a:t>is less time consuming</a:t>
            </a:r>
          </a:p>
          <a:p>
            <a:r>
              <a:rPr lang="en-US" dirty="0" smtClean="0"/>
              <a:t>Put previous experiences of .NET framework to use</a:t>
            </a:r>
          </a:p>
          <a:p>
            <a:r>
              <a:rPr lang="en-US" dirty="0" smtClean="0"/>
              <a:t>More levels of customization required, tile engine, frame animations, UI…</a:t>
            </a:r>
            <a:r>
              <a:rPr lang="en-US" dirty="0" err="1" smtClean="0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658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Game Screen UI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Start with the UI system</a:t>
            </a:r>
            <a:endParaRPr lang="en-US" dirty="0"/>
          </a:p>
          <a:p>
            <a:r>
              <a:rPr lang="en-US" dirty="0" smtClean="0"/>
              <a:t>Develop </a:t>
            </a:r>
            <a:r>
              <a:rPr lang="en-US" dirty="0" smtClean="0"/>
              <a:t>customized UI Controls from scratch</a:t>
            </a:r>
          </a:p>
          <a:p>
            <a:r>
              <a:rPr lang="en-US" dirty="0" smtClean="0"/>
              <a:t>Links, Switches, Buttons, Labels, Menus …</a:t>
            </a:r>
            <a:r>
              <a:rPr lang="en-US" dirty="0" err="1" smtClean="0"/>
              <a:t>etc</a:t>
            </a:r>
            <a:endParaRPr lang="en-US" dirty="0" smtClean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29150" y="1894595"/>
            <a:ext cx="3886200" cy="4213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618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Customized Controls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4130643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GameStateManager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http://www.slowkoala.com/wp-content/uploads/2013/03/sm_exampl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650" y="3172154"/>
            <a:ext cx="3886200" cy="165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Push, pop states like:</a:t>
            </a:r>
          </a:p>
          <a:p>
            <a:r>
              <a:rPr lang="en-US" sz="2000" dirty="0" smtClean="0"/>
              <a:t>Title screen</a:t>
            </a:r>
          </a:p>
          <a:p>
            <a:r>
              <a:rPr lang="en-US" sz="2000" dirty="0" smtClean="0"/>
              <a:t>Menu screen</a:t>
            </a:r>
          </a:p>
          <a:p>
            <a:r>
              <a:rPr lang="en-US" sz="2000" dirty="0" smtClean="0"/>
              <a:t>Play screen …</a:t>
            </a:r>
            <a:r>
              <a:rPr lang="en-US" sz="2000" dirty="0" err="1" smtClean="0"/>
              <a:t>etc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dirty="0" smtClean="0"/>
              <a:t>Uses a stacking structure to draw states</a:t>
            </a:r>
          </a:p>
          <a:p>
            <a:r>
              <a:rPr lang="en-US" dirty="0" smtClean="0"/>
              <a:t>+ability to go back to previous states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810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Game screens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29783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Asset </a:t>
            </a:r>
            <a:r>
              <a:rPr lang="en-US" dirty="0" smtClean="0"/>
              <a:t>Loader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Ensures to load all required assets at runtime </a:t>
            </a:r>
          </a:p>
          <a:p>
            <a:r>
              <a:rPr lang="en-US" dirty="0" smtClean="0"/>
              <a:t>Assets of kinds:</a:t>
            </a:r>
          </a:p>
          <a:p>
            <a:endParaRPr lang="en-US" dirty="0" smtClean="0"/>
          </a:p>
          <a:p>
            <a:r>
              <a:rPr lang="en-US" dirty="0" smtClean="0"/>
              <a:t>Textures – including sprite sheets</a:t>
            </a:r>
          </a:p>
          <a:p>
            <a:r>
              <a:rPr lang="en-US" dirty="0" smtClean="0"/>
              <a:t>Soundtracks</a:t>
            </a:r>
          </a:p>
          <a:p>
            <a:r>
              <a:rPr lang="en-US" dirty="0" err="1" smtClean="0"/>
              <a:t>SoundEffects</a:t>
            </a:r>
            <a:endParaRPr lang="en-US" dirty="0" smtClean="0"/>
          </a:p>
          <a:p>
            <a:r>
              <a:rPr lang="en-US" dirty="0" smtClean="0"/>
              <a:t>Fonts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483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SpriteAnimation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/>
              <a:t>Type defines all animation </a:t>
            </a:r>
            <a:r>
              <a:rPr lang="en-US" dirty="0" smtClean="0"/>
              <a:t>behaviors.</a:t>
            </a:r>
            <a:endParaRPr lang="en-US" dirty="0" smtClean="0"/>
          </a:p>
          <a:p>
            <a:r>
              <a:rPr lang="en-US" dirty="0" smtClean="0"/>
              <a:t>Sample sprite sheet, frame animation</a:t>
            </a:r>
          </a:p>
          <a:p>
            <a:r>
              <a:rPr lang="en-US" dirty="0" smtClean="0"/>
              <a:t>loop on a frame line depending on the visual state.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322" y="180983"/>
            <a:ext cx="3494413" cy="6451226"/>
          </a:xfrm>
        </p:spPr>
      </p:pic>
    </p:spTree>
    <p:extLst>
      <p:ext uri="{BB962C8B-B14F-4D97-AF65-F5344CB8AC3E}">
        <p14:creationId xmlns:p14="http://schemas.microsoft.com/office/powerpoint/2010/main" val="3983079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537</TotalTime>
  <Words>610</Words>
  <Application>Microsoft Office PowerPoint</Application>
  <PresentationFormat>On-screen Show (4:3)</PresentationFormat>
  <Paragraphs>104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Town Defenders Strategy Game  prepared by: Osama N. Abu-Omar Hakam Risheh  submitted to: Dr. Luai Malhis Dr. Ashraf Armoush Dr. Samer Arandi</vt:lpstr>
      <vt:lpstr>Introduction </vt:lpstr>
      <vt:lpstr>XNA 4.0 Framework</vt:lpstr>
      <vt:lpstr>Game Screen UI</vt:lpstr>
      <vt:lpstr>Customized Controls</vt:lpstr>
      <vt:lpstr>The GameStateManager</vt:lpstr>
      <vt:lpstr>Game screens</vt:lpstr>
      <vt:lpstr>Asset Loader</vt:lpstr>
      <vt:lpstr>Animations</vt:lpstr>
      <vt:lpstr>The Tile Engine</vt:lpstr>
      <vt:lpstr>Tile Map Camera</vt:lpstr>
      <vt:lpstr>Collisions</vt:lpstr>
      <vt:lpstr>Selection Handling</vt:lpstr>
      <vt:lpstr>Unit Movement</vt:lpstr>
      <vt:lpstr>AI Activities</vt:lpstr>
      <vt:lpstr>Components - Creatures</vt:lpstr>
      <vt:lpstr>Components - Buildings</vt:lpstr>
      <vt:lpstr>Cloud Manager</vt:lpstr>
      <vt:lpstr>Visuals</vt:lpstr>
      <vt:lpstr>Drawing large objects</vt:lpstr>
      <vt:lpstr>Mouse input</vt:lpstr>
      <vt:lpstr>Gameplay</vt:lpstr>
      <vt:lpstr>Networking</vt:lpstr>
      <vt:lpstr>Problem faced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Town Defenders Strategy Game  prepared by: Osama N. Abu-Omar Hakam Risheh  submitted to: Dr. Luai Malhis Dr. Ashraf Armoush Dr. Samer Arandi</dc:title>
  <dc:creator>osama</dc:creator>
  <cp:lastModifiedBy>osama</cp:lastModifiedBy>
  <cp:revision>34</cp:revision>
  <dcterms:created xsi:type="dcterms:W3CDTF">2014-12-22T22:13:13Z</dcterms:created>
  <dcterms:modified xsi:type="dcterms:W3CDTF">2014-12-23T08:52:20Z</dcterms:modified>
</cp:coreProperties>
</file>