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193613" y="1196437"/>
            <a:ext cx="11900772" cy="1061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354332" y="7979147"/>
            <a:ext cx="11579335" cy="1134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800" b="1" i="0">
                <a:solidFill>
                  <a:srgbClr val="2E2E2E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800" b="1" i="0">
                <a:solidFill>
                  <a:srgbClr val="2E2E2E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800" b="1" i="0">
                <a:solidFill>
                  <a:srgbClr val="2E2E2E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3924" y="1123129"/>
            <a:ext cx="10740150" cy="9093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800" b="1" i="0">
                <a:solidFill>
                  <a:srgbClr val="2E2E2E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6" Type="http://schemas.openxmlformats.org/officeDocument/2006/relationships/image" Target="../media/image21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Relationship Id="rId4" Type="http://schemas.openxmlformats.org/officeDocument/2006/relationships/image" Target="../media/image25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3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Relationship Id="rId4" Type="http://schemas.openxmlformats.org/officeDocument/2006/relationships/image" Target="../media/image16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49402" y="1976425"/>
            <a:ext cx="5138597" cy="6274320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4321668" y="9258300"/>
            <a:ext cx="7722870" cy="1028700"/>
          </a:xfrm>
          <a:custGeom>
            <a:avLst/>
            <a:gdLst/>
            <a:ahLst/>
            <a:cxnLst/>
            <a:rect l="l" t="t" r="r" b="b"/>
            <a:pathLst>
              <a:path w="7722870" h="1028700">
                <a:moveTo>
                  <a:pt x="7722708" y="1028699"/>
                </a:moveTo>
                <a:lnTo>
                  <a:pt x="7670103" y="1028699"/>
                </a:lnTo>
                <a:lnTo>
                  <a:pt x="6693935" y="26291"/>
                </a:lnTo>
                <a:lnTo>
                  <a:pt x="6720932" y="0"/>
                </a:lnTo>
                <a:lnTo>
                  <a:pt x="7722708" y="1028699"/>
                </a:lnTo>
                <a:close/>
              </a:path>
              <a:path w="7722870" h="1028700">
                <a:moveTo>
                  <a:pt x="7416968" y="1028699"/>
                </a:moveTo>
                <a:lnTo>
                  <a:pt x="7366307" y="1028699"/>
                </a:lnTo>
                <a:lnTo>
                  <a:pt x="6389665" y="25805"/>
                </a:lnTo>
                <a:lnTo>
                  <a:pt x="6415667" y="482"/>
                </a:lnTo>
                <a:lnTo>
                  <a:pt x="7416968" y="1028699"/>
                </a:lnTo>
                <a:close/>
              </a:path>
              <a:path w="7722870" h="1028700">
                <a:moveTo>
                  <a:pt x="7111229" y="1028699"/>
                </a:moveTo>
                <a:lnTo>
                  <a:pt x="7062509" y="1028699"/>
                </a:lnTo>
                <a:lnTo>
                  <a:pt x="6085395" y="25320"/>
                </a:lnTo>
                <a:lnTo>
                  <a:pt x="6110400" y="968"/>
                </a:lnTo>
                <a:lnTo>
                  <a:pt x="7111229" y="1028699"/>
                </a:lnTo>
                <a:close/>
              </a:path>
              <a:path w="7722870" h="1028700">
                <a:moveTo>
                  <a:pt x="6805489" y="1028699"/>
                </a:moveTo>
                <a:lnTo>
                  <a:pt x="6758712" y="1028699"/>
                </a:lnTo>
                <a:lnTo>
                  <a:pt x="5781126" y="24834"/>
                </a:lnTo>
                <a:lnTo>
                  <a:pt x="5805133" y="1453"/>
                </a:lnTo>
                <a:lnTo>
                  <a:pt x="6805489" y="1028699"/>
                </a:lnTo>
                <a:close/>
              </a:path>
              <a:path w="7722870" h="1028700">
                <a:moveTo>
                  <a:pt x="6499749" y="1028699"/>
                </a:moveTo>
                <a:lnTo>
                  <a:pt x="6454915" y="1028699"/>
                </a:lnTo>
                <a:lnTo>
                  <a:pt x="5476856" y="24348"/>
                </a:lnTo>
                <a:lnTo>
                  <a:pt x="5499866" y="1939"/>
                </a:lnTo>
                <a:lnTo>
                  <a:pt x="6499749" y="1028699"/>
                </a:lnTo>
                <a:close/>
              </a:path>
              <a:path w="7722870" h="1028700">
                <a:moveTo>
                  <a:pt x="6194009" y="1028699"/>
                </a:moveTo>
                <a:lnTo>
                  <a:pt x="6151119" y="1028699"/>
                </a:lnTo>
                <a:lnTo>
                  <a:pt x="5172586" y="23863"/>
                </a:lnTo>
                <a:lnTo>
                  <a:pt x="5194599" y="2425"/>
                </a:lnTo>
                <a:lnTo>
                  <a:pt x="6194009" y="1028699"/>
                </a:lnTo>
                <a:close/>
              </a:path>
              <a:path w="7722870" h="1028700">
                <a:moveTo>
                  <a:pt x="5888270" y="1028699"/>
                </a:moveTo>
                <a:lnTo>
                  <a:pt x="5847321" y="1028699"/>
                </a:lnTo>
                <a:lnTo>
                  <a:pt x="4868316" y="23377"/>
                </a:lnTo>
                <a:lnTo>
                  <a:pt x="4889332" y="2910"/>
                </a:lnTo>
                <a:lnTo>
                  <a:pt x="5888270" y="1028699"/>
                </a:lnTo>
                <a:close/>
              </a:path>
              <a:path w="7722870" h="1028700">
                <a:moveTo>
                  <a:pt x="5582530" y="1028699"/>
                </a:moveTo>
                <a:lnTo>
                  <a:pt x="5543524" y="1028699"/>
                </a:lnTo>
                <a:lnTo>
                  <a:pt x="4564046" y="22892"/>
                </a:lnTo>
                <a:lnTo>
                  <a:pt x="4584065" y="3396"/>
                </a:lnTo>
                <a:lnTo>
                  <a:pt x="5582530" y="1028699"/>
                </a:lnTo>
                <a:close/>
              </a:path>
              <a:path w="7722870" h="1028700">
                <a:moveTo>
                  <a:pt x="5276790" y="1028699"/>
                </a:moveTo>
                <a:lnTo>
                  <a:pt x="5239727" y="1028699"/>
                </a:lnTo>
                <a:lnTo>
                  <a:pt x="4259776" y="22406"/>
                </a:lnTo>
                <a:lnTo>
                  <a:pt x="4278798" y="3881"/>
                </a:lnTo>
                <a:lnTo>
                  <a:pt x="5276790" y="1028699"/>
                </a:lnTo>
                <a:close/>
              </a:path>
              <a:path w="7722870" h="1028700">
                <a:moveTo>
                  <a:pt x="4971050" y="1028699"/>
                </a:moveTo>
                <a:lnTo>
                  <a:pt x="4935930" y="1028699"/>
                </a:lnTo>
                <a:lnTo>
                  <a:pt x="3955507" y="21921"/>
                </a:lnTo>
                <a:lnTo>
                  <a:pt x="3973531" y="4367"/>
                </a:lnTo>
                <a:lnTo>
                  <a:pt x="4971050" y="1028699"/>
                </a:lnTo>
                <a:close/>
              </a:path>
              <a:path w="7722870" h="1028700">
                <a:moveTo>
                  <a:pt x="4665310" y="1028699"/>
                </a:moveTo>
                <a:lnTo>
                  <a:pt x="4632133" y="1028699"/>
                </a:lnTo>
                <a:lnTo>
                  <a:pt x="3651237" y="21435"/>
                </a:lnTo>
                <a:lnTo>
                  <a:pt x="3668265" y="4853"/>
                </a:lnTo>
                <a:lnTo>
                  <a:pt x="4665310" y="1028699"/>
                </a:lnTo>
                <a:close/>
              </a:path>
              <a:path w="7722870" h="1028700">
                <a:moveTo>
                  <a:pt x="4359570" y="1028699"/>
                </a:moveTo>
                <a:lnTo>
                  <a:pt x="4328336" y="1028699"/>
                </a:lnTo>
                <a:lnTo>
                  <a:pt x="3346967" y="20950"/>
                </a:lnTo>
                <a:lnTo>
                  <a:pt x="3362997" y="5338"/>
                </a:lnTo>
                <a:lnTo>
                  <a:pt x="4359570" y="1028699"/>
                </a:lnTo>
                <a:close/>
              </a:path>
              <a:path w="7722870" h="1028700">
                <a:moveTo>
                  <a:pt x="4053830" y="1028699"/>
                </a:moveTo>
                <a:lnTo>
                  <a:pt x="4024539" y="1028699"/>
                </a:lnTo>
                <a:lnTo>
                  <a:pt x="3042697" y="20464"/>
                </a:lnTo>
                <a:lnTo>
                  <a:pt x="3057730" y="5824"/>
                </a:lnTo>
                <a:lnTo>
                  <a:pt x="4053830" y="1028699"/>
                </a:lnTo>
                <a:close/>
              </a:path>
              <a:path w="7722870" h="1028700">
                <a:moveTo>
                  <a:pt x="3748091" y="1028699"/>
                </a:moveTo>
                <a:lnTo>
                  <a:pt x="3720742" y="1028699"/>
                </a:lnTo>
                <a:lnTo>
                  <a:pt x="2738428" y="19979"/>
                </a:lnTo>
                <a:lnTo>
                  <a:pt x="2752463" y="6309"/>
                </a:lnTo>
                <a:lnTo>
                  <a:pt x="3748091" y="1028699"/>
                </a:lnTo>
                <a:close/>
              </a:path>
              <a:path w="7722870" h="1028700">
                <a:moveTo>
                  <a:pt x="3442351" y="1028699"/>
                </a:moveTo>
                <a:lnTo>
                  <a:pt x="3416945" y="1028699"/>
                </a:lnTo>
                <a:lnTo>
                  <a:pt x="2434158" y="19493"/>
                </a:lnTo>
                <a:lnTo>
                  <a:pt x="2447196" y="6795"/>
                </a:lnTo>
                <a:lnTo>
                  <a:pt x="3442351" y="1028699"/>
                </a:lnTo>
                <a:close/>
              </a:path>
              <a:path w="7722870" h="1028700">
                <a:moveTo>
                  <a:pt x="3136611" y="1028699"/>
                </a:moveTo>
                <a:lnTo>
                  <a:pt x="3113148" y="1028699"/>
                </a:lnTo>
                <a:lnTo>
                  <a:pt x="2129888" y="19007"/>
                </a:lnTo>
                <a:lnTo>
                  <a:pt x="2141930" y="7280"/>
                </a:lnTo>
                <a:lnTo>
                  <a:pt x="3136611" y="1028699"/>
                </a:lnTo>
                <a:close/>
              </a:path>
              <a:path w="7722870" h="1028700">
                <a:moveTo>
                  <a:pt x="2830871" y="1028699"/>
                </a:moveTo>
                <a:lnTo>
                  <a:pt x="2809351" y="1028699"/>
                </a:lnTo>
                <a:lnTo>
                  <a:pt x="1825619" y="18521"/>
                </a:lnTo>
                <a:lnTo>
                  <a:pt x="1836662" y="7766"/>
                </a:lnTo>
                <a:lnTo>
                  <a:pt x="2830871" y="1028699"/>
                </a:lnTo>
                <a:close/>
              </a:path>
              <a:path w="7722870" h="1028700">
                <a:moveTo>
                  <a:pt x="2525132" y="1028699"/>
                </a:moveTo>
                <a:lnTo>
                  <a:pt x="2505553" y="1028699"/>
                </a:lnTo>
                <a:lnTo>
                  <a:pt x="1521348" y="18036"/>
                </a:lnTo>
                <a:lnTo>
                  <a:pt x="1531396" y="8251"/>
                </a:lnTo>
                <a:lnTo>
                  <a:pt x="2525132" y="1028699"/>
                </a:lnTo>
                <a:close/>
              </a:path>
              <a:path w="7722870" h="1028700">
                <a:moveTo>
                  <a:pt x="2219392" y="1028699"/>
                </a:moveTo>
                <a:lnTo>
                  <a:pt x="2201756" y="1028699"/>
                </a:lnTo>
                <a:lnTo>
                  <a:pt x="1217078" y="17550"/>
                </a:lnTo>
                <a:lnTo>
                  <a:pt x="1226129" y="8737"/>
                </a:lnTo>
                <a:lnTo>
                  <a:pt x="2219392" y="1028699"/>
                </a:lnTo>
                <a:close/>
              </a:path>
              <a:path w="7722870" h="1028700">
                <a:moveTo>
                  <a:pt x="1913652" y="1028699"/>
                </a:moveTo>
                <a:lnTo>
                  <a:pt x="1897959" y="1028699"/>
                </a:lnTo>
                <a:lnTo>
                  <a:pt x="912809" y="17065"/>
                </a:lnTo>
                <a:lnTo>
                  <a:pt x="920862" y="9222"/>
                </a:lnTo>
                <a:lnTo>
                  <a:pt x="1913652" y="1028699"/>
                </a:lnTo>
                <a:close/>
              </a:path>
              <a:path w="7722870" h="1028700">
                <a:moveTo>
                  <a:pt x="1607912" y="1028699"/>
                </a:moveTo>
                <a:lnTo>
                  <a:pt x="1594162" y="1028699"/>
                </a:lnTo>
                <a:lnTo>
                  <a:pt x="608539" y="16579"/>
                </a:lnTo>
                <a:lnTo>
                  <a:pt x="615595" y="9708"/>
                </a:lnTo>
                <a:lnTo>
                  <a:pt x="1607912" y="1028699"/>
                </a:lnTo>
                <a:close/>
              </a:path>
              <a:path w="7722870" h="1028700">
                <a:moveTo>
                  <a:pt x="1302172" y="1028699"/>
                </a:moveTo>
                <a:lnTo>
                  <a:pt x="1290365" y="1028699"/>
                </a:lnTo>
                <a:lnTo>
                  <a:pt x="304269" y="16094"/>
                </a:lnTo>
                <a:lnTo>
                  <a:pt x="310328" y="10194"/>
                </a:lnTo>
                <a:lnTo>
                  <a:pt x="1302172" y="1028699"/>
                </a:lnTo>
                <a:close/>
              </a:path>
              <a:path w="7722870" h="1028700">
                <a:moveTo>
                  <a:pt x="996432" y="1028699"/>
                </a:moveTo>
                <a:lnTo>
                  <a:pt x="986568" y="1028699"/>
                </a:lnTo>
                <a:lnTo>
                  <a:pt x="0" y="15608"/>
                </a:lnTo>
                <a:lnTo>
                  <a:pt x="5061" y="10679"/>
                </a:lnTo>
                <a:lnTo>
                  <a:pt x="996432" y="1028699"/>
                </a:lnTo>
                <a:close/>
              </a:path>
            </a:pathLst>
          </a:custGeom>
          <a:solidFill>
            <a:srgbClr val="5CE1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65097" y="788852"/>
            <a:ext cx="10946765" cy="5406390"/>
          </a:xfrm>
          <a:prstGeom prst="rect"/>
        </p:spPr>
        <p:txBody>
          <a:bodyPr wrap="square" lIns="0" tIns="279400" rIns="0" bIns="0" rtlCol="0" vert="horz">
            <a:spAutoFit/>
          </a:bodyPr>
          <a:lstStyle/>
          <a:p>
            <a:pPr marL="263525" marR="5080">
              <a:lnSpc>
                <a:spcPts val="9680"/>
              </a:lnSpc>
              <a:spcBef>
                <a:spcPts val="2200"/>
              </a:spcBef>
            </a:pPr>
            <a:r>
              <a:rPr dirty="0" sz="9850" spc="-60">
                <a:solidFill>
                  <a:srgbClr val="004AAC"/>
                </a:solidFill>
              </a:rPr>
              <a:t>PLASTIC </a:t>
            </a:r>
            <a:r>
              <a:rPr dirty="0" sz="9850" spc="-55">
                <a:solidFill>
                  <a:srgbClr val="004AAC"/>
                </a:solidFill>
              </a:rPr>
              <a:t> </a:t>
            </a:r>
            <a:r>
              <a:rPr dirty="0" sz="9850" spc="229">
                <a:solidFill>
                  <a:srgbClr val="004AAC"/>
                </a:solidFill>
              </a:rPr>
              <a:t>C</a:t>
            </a:r>
            <a:r>
              <a:rPr dirty="0" sz="9850" spc="-130">
                <a:solidFill>
                  <a:srgbClr val="004AAC"/>
                </a:solidFill>
              </a:rPr>
              <a:t>L</a:t>
            </a:r>
            <a:r>
              <a:rPr dirty="0" sz="9850" spc="830">
                <a:solidFill>
                  <a:srgbClr val="004AAC"/>
                </a:solidFill>
              </a:rPr>
              <a:t>A</a:t>
            </a:r>
            <a:r>
              <a:rPr dirty="0" sz="9850" spc="95">
                <a:solidFill>
                  <a:srgbClr val="004AAC"/>
                </a:solidFill>
              </a:rPr>
              <a:t>SS</a:t>
            </a:r>
            <a:r>
              <a:rPr dirty="0" sz="9850" spc="-1635">
                <a:solidFill>
                  <a:srgbClr val="004AAC"/>
                </a:solidFill>
              </a:rPr>
              <a:t>I</a:t>
            </a:r>
            <a:r>
              <a:rPr dirty="0" sz="9850" spc="215">
                <a:solidFill>
                  <a:srgbClr val="004AAC"/>
                </a:solidFill>
              </a:rPr>
              <a:t>F</a:t>
            </a:r>
            <a:r>
              <a:rPr dirty="0" sz="9850" spc="-1635">
                <a:solidFill>
                  <a:srgbClr val="004AAC"/>
                </a:solidFill>
              </a:rPr>
              <a:t>I</a:t>
            </a:r>
            <a:r>
              <a:rPr dirty="0" sz="9850" spc="229">
                <a:solidFill>
                  <a:srgbClr val="004AAC"/>
                </a:solidFill>
              </a:rPr>
              <a:t>C</a:t>
            </a:r>
            <a:r>
              <a:rPr dirty="0" sz="9850" spc="830">
                <a:solidFill>
                  <a:srgbClr val="004AAC"/>
                </a:solidFill>
              </a:rPr>
              <a:t>A</a:t>
            </a:r>
            <a:r>
              <a:rPr dirty="0" sz="9850" spc="-20">
                <a:solidFill>
                  <a:srgbClr val="004AAC"/>
                </a:solidFill>
              </a:rPr>
              <a:t>T</a:t>
            </a:r>
            <a:r>
              <a:rPr dirty="0" sz="9850" spc="-1635">
                <a:solidFill>
                  <a:srgbClr val="004AAC"/>
                </a:solidFill>
              </a:rPr>
              <a:t>I</a:t>
            </a:r>
            <a:r>
              <a:rPr dirty="0" sz="9850" spc="335">
                <a:solidFill>
                  <a:srgbClr val="004AAC"/>
                </a:solidFill>
              </a:rPr>
              <a:t>O</a:t>
            </a:r>
            <a:r>
              <a:rPr dirty="0" sz="9850" spc="150">
                <a:solidFill>
                  <a:srgbClr val="004AAC"/>
                </a:solidFill>
              </a:rPr>
              <a:t>N</a:t>
            </a:r>
            <a:endParaRPr sz="9850"/>
          </a:p>
          <a:p>
            <a:pPr marL="12700" marR="197485">
              <a:lnSpc>
                <a:spcPts val="9450"/>
              </a:lnSpc>
              <a:spcBef>
                <a:spcPts val="1990"/>
              </a:spcBef>
            </a:pPr>
            <a:r>
              <a:rPr dirty="0" sz="9550" spc="175">
                <a:solidFill>
                  <a:srgbClr val="2AB4D4"/>
                </a:solidFill>
              </a:rPr>
              <a:t>U</a:t>
            </a:r>
            <a:r>
              <a:rPr dirty="0" sz="9550" spc="95">
                <a:solidFill>
                  <a:srgbClr val="2AB4D4"/>
                </a:solidFill>
              </a:rPr>
              <a:t>S</a:t>
            </a:r>
            <a:r>
              <a:rPr dirty="0" sz="9550" spc="-1590">
                <a:solidFill>
                  <a:srgbClr val="2AB4D4"/>
                </a:solidFill>
              </a:rPr>
              <a:t>I</a:t>
            </a:r>
            <a:r>
              <a:rPr dirty="0" sz="9550" spc="140">
                <a:solidFill>
                  <a:srgbClr val="2AB4D4"/>
                </a:solidFill>
              </a:rPr>
              <a:t>N</a:t>
            </a:r>
            <a:r>
              <a:rPr dirty="0" sz="9550" spc="-25">
                <a:solidFill>
                  <a:srgbClr val="2AB4D4"/>
                </a:solidFill>
              </a:rPr>
              <a:t>G</a:t>
            </a:r>
            <a:r>
              <a:rPr dirty="0" sz="9550" spc="-585">
                <a:solidFill>
                  <a:srgbClr val="2AB4D4"/>
                </a:solidFill>
              </a:rPr>
              <a:t> </a:t>
            </a:r>
            <a:r>
              <a:rPr dirty="0" sz="9550" spc="-1590">
                <a:solidFill>
                  <a:srgbClr val="2AB4D4"/>
                </a:solidFill>
              </a:rPr>
              <a:t>I</a:t>
            </a:r>
            <a:r>
              <a:rPr dirty="0" sz="9550" spc="140">
                <a:solidFill>
                  <a:srgbClr val="2AB4D4"/>
                </a:solidFill>
              </a:rPr>
              <a:t>N</a:t>
            </a:r>
            <a:r>
              <a:rPr dirty="0" sz="9550" spc="210">
                <a:solidFill>
                  <a:srgbClr val="2AB4D4"/>
                </a:solidFill>
              </a:rPr>
              <a:t>F</a:t>
            </a:r>
            <a:r>
              <a:rPr dirty="0" sz="9550" spc="-30">
                <a:solidFill>
                  <a:srgbClr val="2AB4D4"/>
                </a:solidFill>
              </a:rPr>
              <a:t>R</a:t>
            </a:r>
            <a:r>
              <a:rPr dirty="0" sz="9550" spc="805">
                <a:solidFill>
                  <a:srgbClr val="2AB4D4"/>
                </a:solidFill>
              </a:rPr>
              <a:t>A</a:t>
            </a:r>
            <a:r>
              <a:rPr dirty="0" sz="9550" spc="-30">
                <a:solidFill>
                  <a:srgbClr val="2AB4D4"/>
                </a:solidFill>
              </a:rPr>
              <a:t>R</a:t>
            </a:r>
            <a:r>
              <a:rPr dirty="0" sz="9550" spc="550">
                <a:solidFill>
                  <a:srgbClr val="2AB4D4"/>
                </a:solidFill>
              </a:rPr>
              <a:t>E</a:t>
            </a:r>
            <a:r>
              <a:rPr dirty="0" sz="9550" spc="50">
                <a:solidFill>
                  <a:srgbClr val="2AB4D4"/>
                </a:solidFill>
              </a:rPr>
              <a:t>D  </a:t>
            </a:r>
            <a:r>
              <a:rPr dirty="0" sz="9550" spc="-120">
                <a:solidFill>
                  <a:srgbClr val="2AB4D4"/>
                </a:solidFill>
              </a:rPr>
              <a:t>RADIATION</a:t>
            </a:r>
            <a:endParaRPr sz="9550"/>
          </a:p>
        </p:txBody>
      </p:sp>
      <p:sp>
        <p:nvSpPr>
          <p:cNvPr id="5" name="object 5"/>
          <p:cNvSpPr txBox="1"/>
          <p:nvPr/>
        </p:nvSpPr>
        <p:spPr>
          <a:xfrm>
            <a:off x="1016000" y="8171249"/>
            <a:ext cx="7731759" cy="497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100" spc="175" b="1">
                <a:solidFill>
                  <a:srgbClr val="737373"/>
                </a:solidFill>
                <a:latin typeface="Tahoma"/>
                <a:cs typeface="Tahoma"/>
              </a:rPr>
              <a:t>supervised</a:t>
            </a:r>
            <a:r>
              <a:rPr dirty="0" sz="3100" spc="120" b="1">
                <a:solidFill>
                  <a:srgbClr val="737373"/>
                </a:solidFill>
                <a:latin typeface="Tahoma"/>
                <a:cs typeface="Tahoma"/>
              </a:rPr>
              <a:t> </a:t>
            </a:r>
            <a:r>
              <a:rPr dirty="0" sz="3100" spc="30" b="1">
                <a:solidFill>
                  <a:srgbClr val="737373"/>
                </a:solidFill>
                <a:latin typeface="Tahoma"/>
                <a:cs typeface="Tahoma"/>
              </a:rPr>
              <a:t>by:</a:t>
            </a:r>
            <a:r>
              <a:rPr dirty="0" sz="3100" spc="125" b="1">
                <a:solidFill>
                  <a:srgbClr val="737373"/>
                </a:solidFill>
                <a:latin typeface="Tahoma"/>
                <a:cs typeface="Tahoma"/>
              </a:rPr>
              <a:t> </a:t>
            </a:r>
            <a:r>
              <a:rPr dirty="0" sz="3100" spc="85" b="1">
                <a:solidFill>
                  <a:srgbClr val="737373"/>
                </a:solidFill>
                <a:latin typeface="Tahoma"/>
                <a:cs typeface="Tahoma"/>
              </a:rPr>
              <a:t>DR</a:t>
            </a:r>
            <a:r>
              <a:rPr dirty="0" sz="3100" spc="120" b="1">
                <a:solidFill>
                  <a:srgbClr val="737373"/>
                </a:solidFill>
                <a:latin typeface="Tahoma"/>
                <a:cs typeface="Tahoma"/>
              </a:rPr>
              <a:t> </a:t>
            </a:r>
            <a:r>
              <a:rPr dirty="0" sz="3100" spc="145" b="1">
                <a:solidFill>
                  <a:srgbClr val="737373"/>
                </a:solidFill>
                <a:latin typeface="Tahoma"/>
                <a:cs typeface="Tahoma"/>
              </a:rPr>
              <a:t>Manar</a:t>
            </a:r>
            <a:r>
              <a:rPr dirty="0" sz="3100" spc="125" b="1">
                <a:solidFill>
                  <a:srgbClr val="737373"/>
                </a:solidFill>
                <a:latin typeface="Tahoma"/>
                <a:cs typeface="Tahoma"/>
              </a:rPr>
              <a:t> </a:t>
            </a:r>
            <a:r>
              <a:rPr dirty="0" sz="3100" spc="215" b="1">
                <a:solidFill>
                  <a:srgbClr val="737373"/>
                </a:solidFill>
                <a:latin typeface="Tahoma"/>
                <a:cs typeface="Tahoma"/>
              </a:rPr>
              <a:t>Qamheieh</a:t>
            </a:r>
            <a:endParaRPr sz="31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02024" y="776719"/>
            <a:ext cx="1150768" cy="342912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640162" y="0"/>
            <a:ext cx="2066924" cy="486407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8339" y="4867450"/>
            <a:ext cx="5476874" cy="519112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93175" y="1253344"/>
            <a:ext cx="4112767" cy="250668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244392" y="4894169"/>
            <a:ext cx="9744074" cy="517207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11247" y="1303923"/>
            <a:ext cx="13220699" cy="730567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0387" y="2183460"/>
            <a:ext cx="5941542" cy="548192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965024" y="2915324"/>
            <a:ext cx="4800599" cy="48005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02808" y="2915324"/>
            <a:ext cx="6153149" cy="44560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777980" y="0"/>
            <a:ext cx="9510395" cy="10287000"/>
            <a:chOff x="8777980" y="0"/>
            <a:chExt cx="9510395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77980" y="0"/>
              <a:ext cx="9510019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0270686" y="1310209"/>
              <a:ext cx="1475105" cy="664845"/>
            </a:xfrm>
            <a:custGeom>
              <a:avLst/>
              <a:gdLst/>
              <a:ahLst/>
              <a:cxnLst/>
              <a:rect l="l" t="t" r="r" b="b"/>
              <a:pathLst>
                <a:path w="1475104" h="664844">
                  <a:moveTo>
                    <a:pt x="1056339" y="664826"/>
                  </a:moveTo>
                  <a:lnTo>
                    <a:pt x="1221782" y="662120"/>
                  </a:lnTo>
                  <a:lnTo>
                    <a:pt x="1461508" y="662120"/>
                  </a:lnTo>
                  <a:lnTo>
                    <a:pt x="1463556" y="661684"/>
                  </a:lnTo>
                  <a:lnTo>
                    <a:pt x="1474601" y="647556"/>
                  </a:lnTo>
                  <a:lnTo>
                    <a:pt x="1424026" y="173913"/>
                  </a:lnTo>
                  <a:lnTo>
                    <a:pt x="17001" y="270"/>
                  </a:lnTo>
                  <a:lnTo>
                    <a:pt x="14648" y="0"/>
                  </a:lnTo>
                  <a:lnTo>
                    <a:pt x="12358" y="268"/>
                  </a:lnTo>
                  <a:lnTo>
                    <a:pt x="0" y="15395"/>
                  </a:lnTo>
                  <a:lnTo>
                    <a:pt x="105720" y="653142"/>
                  </a:lnTo>
                  <a:lnTo>
                    <a:pt x="107432" y="656158"/>
                  </a:lnTo>
                  <a:lnTo>
                    <a:pt x="113069" y="660932"/>
                  </a:lnTo>
                  <a:lnTo>
                    <a:pt x="116326" y="662124"/>
                  </a:lnTo>
                  <a:lnTo>
                    <a:pt x="1050870" y="662117"/>
                  </a:lnTo>
                  <a:lnTo>
                    <a:pt x="1053746" y="663019"/>
                  </a:lnTo>
                  <a:lnTo>
                    <a:pt x="1056339" y="664826"/>
                  </a:lnTo>
                  <a:close/>
                </a:path>
              </a:pathLst>
            </a:custGeom>
            <a:solidFill>
              <a:srgbClr val="5CE1E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840470">
              <a:lnSpc>
                <a:spcPct val="100000"/>
              </a:lnSpc>
              <a:spcBef>
                <a:spcPts val="100"/>
              </a:spcBef>
            </a:pPr>
            <a:r>
              <a:rPr dirty="0" spc="-15"/>
              <a:t>T</a:t>
            </a:r>
            <a:r>
              <a:rPr dirty="0" spc="50"/>
              <a:t>i</a:t>
            </a:r>
            <a:r>
              <a:rPr dirty="0" spc="475"/>
              <a:t>m</a:t>
            </a:r>
            <a:r>
              <a:rPr dirty="0" spc="45"/>
              <a:t>e</a:t>
            </a:r>
          </a:p>
        </p:txBody>
      </p:sp>
      <p:sp>
        <p:nvSpPr>
          <p:cNvPr id="6" name="object 6"/>
          <p:cNvSpPr/>
          <p:nvPr/>
        </p:nvSpPr>
        <p:spPr>
          <a:xfrm>
            <a:off x="9950120" y="3480040"/>
            <a:ext cx="1475105" cy="3333750"/>
          </a:xfrm>
          <a:custGeom>
            <a:avLst/>
            <a:gdLst/>
            <a:ahLst/>
            <a:cxnLst/>
            <a:rect l="l" t="t" r="r" b="b"/>
            <a:pathLst>
              <a:path w="1475104" h="3333750">
                <a:moveTo>
                  <a:pt x="1474597" y="3316135"/>
                </a:moveTo>
                <a:lnTo>
                  <a:pt x="1424025" y="2842488"/>
                </a:lnTo>
                <a:lnTo>
                  <a:pt x="17005" y="2668841"/>
                </a:lnTo>
                <a:lnTo>
                  <a:pt x="14643" y="2668574"/>
                </a:lnTo>
                <a:lnTo>
                  <a:pt x="12357" y="2668841"/>
                </a:lnTo>
                <a:lnTo>
                  <a:pt x="0" y="2683967"/>
                </a:lnTo>
                <a:lnTo>
                  <a:pt x="105714" y="3321723"/>
                </a:lnTo>
                <a:lnTo>
                  <a:pt x="107429" y="3324733"/>
                </a:lnTo>
                <a:lnTo>
                  <a:pt x="113068" y="3329508"/>
                </a:lnTo>
                <a:lnTo>
                  <a:pt x="116319" y="3330702"/>
                </a:lnTo>
                <a:lnTo>
                  <a:pt x="1050874" y="3330689"/>
                </a:lnTo>
                <a:lnTo>
                  <a:pt x="1053744" y="3331591"/>
                </a:lnTo>
                <a:lnTo>
                  <a:pt x="1056335" y="3333407"/>
                </a:lnTo>
                <a:lnTo>
                  <a:pt x="1221778" y="3330702"/>
                </a:lnTo>
                <a:lnTo>
                  <a:pt x="1461503" y="3330702"/>
                </a:lnTo>
                <a:lnTo>
                  <a:pt x="1474381" y="3318218"/>
                </a:lnTo>
                <a:lnTo>
                  <a:pt x="1474597" y="3316135"/>
                </a:lnTo>
                <a:close/>
              </a:path>
              <a:path w="1475104" h="3333750">
                <a:moveTo>
                  <a:pt x="1474597" y="647560"/>
                </a:moveTo>
                <a:lnTo>
                  <a:pt x="1424025" y="173913"/>
                </a:lnTo>
                <a:lnTo>
                  <a:pt x="17005" y="266"/>
                </a:lnTo>
                <a:lnTo>
                  <a:pt x="14643" y="0"/>
                </a:lnTo>
                <a:lnTo>
                  <a:pt x="12357" y="266"/>
                </a:lnTo>
                <a:lnTo>
                  <a:pt x="0" y="15392"/>
                </a:lnTo>
                <a:lnTo>
                  <a:pt x="105714" y="653148"/>
                </a:lnTo>
                <a:lnTo>
                  <a:pt x="107429" y="656158"/>
                </a:lnTo>
                <a:lnTo>
                  <a:pt x="113068" y="660933"/>
                </a:lnTo>
                <a:lnTo>
                  <a:pt x="116319" y="662127"/>
                </a:lnTo>
                <a:lnTo>
                  <a:pt x="1050874" y="662114"/>
                </a:lnTo>
                <a:lnTo>
                  <a:pt x="1053744" y="663016"/>
                </a:lnTo>
                <a:lnTo>
                  <a:pt x="1056335" y="664832"/>
                </a:lnTo>
                <a:lnTo>
                  <a:pt x="1221778" y="662127"/>
                </a:lnTo>
                <a:lnTo>
                  <a:pt x="1461503" y="662127"/>
                </a:lnTo>
                <a:lnTo>
                  <a:pt x="1474381" y="649643"/>
                </a:lnTo>
                <a:lnTo>
                  <a:pt x="1474597" y="647560"/>
                </a:lnTo>
                <a:close/>
              </a:path>
            </a:pathLst>
          </a:custGeom>
          <a:solidFill>
            <a:srgbClr val="5CE1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2036463" y="3181661"/>
            <a:ext cx="3742690" cy="17208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2400"/>
              </a:lnSpc>
              <a:spcBef>
                <a:spcPts val="100"/>
              </a:spcBef>
            </a:pPr>
            <a:r>
              <a:rPr dirty="0" sz="4200" spc="100" b="1">
                <a:solidFill>
                  <a:srgbClr val="2E2E2E"/>
                </a:solidFill>
                <a:latin typeface="Tahoma"/>
                <a:cs typeface="Tahoma"/>
              </a:rPr>
              <a:t>Finding </a:t>
            </a:r>
            <a:r>
              <a:rPr dirty="0" sz="4200" spc="85" b="1">
                <a:solidFill>
                  <a:srgbClr val="2E2E2E"/>
                </a:solidFill>
                <a:latin typeface="Tahoma"/>
                <a:cs typeface="Tahoma"/>
              </a:rPr>
              <a:t>the </a:t>
            </a:r>
            <a:r>
              <a:rPr dirty="0" sz="4200" spc="90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200" spc="225" b="1">
                <a:solidFill>
                  <a:srgbClr val="2E2E2E"/>
                </a:solidFill>
                <a:latin typeface="Tahoma"/>
                <a:cs typeface="Tahoma"/>
              </a:rPr>
              <a:t>p</a:t>
            </a:r>
            <a:r>
              <a:rPr dirty="0" sz="4200" spc="-35" b="1">
                <a:solidFill>
                  <a:srgbClr val="2E2E2E"/>
                </a:solidFill>
                <a:latin typeface="Tahoma"/>
                <a:cs typeface="Tahoma"/>
              </a:rPr>
              <a:t>r</a:t>
            </a:r>
            <a:r>
              <a:rPr dirty="0" sz="4200" spc="75" b="1">
                <a:solidFill>
                  <a:srgbClr val="2E2E2E"/>
                </a:solidFill>
                <a:latin typeface="Tahoma"/>
                <a:cs typeface="Tahoma"/>
              </a:rPr>
              <a:t>o</a:t>
            </a:r>
            <a:r>
              <a:rPr dirty="0" sz="4200" spc="225" b="1">
                <a:solidFill>
                  <a:srgbClr val="2E2E2E"/>
                </a:solidFill>
                <a:latin typeface="Tahoma"/>
                <a:cs typeface="Tahoma"/>
              </a:rPr>
              <a:t>p</a:t>
            </a:r>
            <a:r>
              <a:rPr dirty="0" sz="4200" spc="25" b="1">
                <a:solidFill>
                  <a:srgbClr val="2E2E2E"/>
                </a:solidFill>
                <a:latin typeface="Tahoma"/>
                <a:cs typeface="Tahoma"/>
              </a:rPr>
              <a:t>e</a:t>
            </a:r>
            <a:r>
              <a:rPr dirty="0" sz="4200" spc="-30" b="1">
                <a:solidFill>
                  <a:srgbClr val="2E2E2E"/>
                </a:solidFill>
                <a:latin typeface="Tahoma"/>
                <a:cs typeface="Tahoma"/>
              </a:rPr>
              <a:t>r</a:t>
            </a:r>
            <a:r>
              <a:rPr dirty="0" sz="4200" spc="-260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200" spc="-700" b="1">
                <a:solidFill>
                  <a:srgbClr val="2E2E2E"/>
                </a:solidFill>
                <a:latin typeface="Tahoma"/>
                <a:cs typeface="Tahoma"/>
              </a:rPr>
              <a:t>I</a:t>
            </a:r>
            <a:r>
              <a:rPr dirty="0" sz="4200" spc="-10" b="1">
                <a:solidFill>
                  <a:srgbClr val="2E2E2E"/>
                </a:solidFill>
                <a:latin typeface="Tahoma"/>
                <a:cs typeface="Tahoma"/>
              </a:rPr>
              <a:t>R</a:t>
            </a:r>
            <a:r>
              <a:rPr dirty="0" sz="4200" spc="-260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200" spc="-60" b="1">
                <a:solidFill>
                  <a:srgbClr val="2E2E2E"/>
                </a:solidFill>
                <a:latin typeface="Tahoma"/>
                <a:cs typeface="Tahoma"/>
              </a:rPr>
              <a:t>L</a:t>
            </a:r>
            <a:r>
              <a:rPr dirty="0" sz="4200" spc="240" b="1">
                <a:solidFill>
                  <a:srgbClr val="2E2E2E"/>
                </a:solidFill>
                <a:latin typeface="Tahoma"/>
                <a:cs typeface="Tahoma"/>
              </a:rPr>
              <a:t>E</a:t>
            </a:r>
            <a:r>
              <a:rPr dirty="0" sz="4200" spc="40" b="1">
                <a:solidFill>
                  <a:srgbClr val="2E2E2E"/>
                </a:solidFill>
                <a:latin typeface="Tahoma"/>
                <a:cs typeface="Tahoma"/>
              </a:rPr>
              <a:t>D</a:t>
            </a:r>
            <a:endParaRPr sz="42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33114" y="5926053"/>
            <a:ext cx="5723890" cy="16446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17475">
              <a:lnSpc>
                <a:spcPct val="132800"/>
              </a:lnSpc>
              <a:spcBef>
                <a:spcPts val="100"/>
              </a:spcBef>
            </a:pPr>
            <a:r>
              <a:rPr dirty="0" sz="4000" spc="95" b="1">
                <a:solidFill>
                  <a:srgbClr val="2E2E2E"/>
                </a:solidFill>
                <a:latin typeface="Tahoma"/>
                <a:cs typeface="Tahoma"/>
              </a:rPr>
              <a:t>Building </a:t>
            </a:r>
            <a:r>
              <a:rPr dirty="0" sz="4000" spc="80" b="1">
                <a:solidFill>
                  <a:srgbClr val="2E2E2E"/>
                </a:solidFill>
                <a:latin typeface="Tahoma"/>
                <a:cs typeface="Tahoma"/>
              </a:rPr>
              <a:t>the </a:t>
            </a:r>
            <a:r>
              <a:rPr dirty="0" sz="4000" spc="45" b="1">
                <a:solidFill>
                  <a:srgbClr val="2E2E2E"/>
                </a:solidFill>
                <a:latin typeface="Tahoma"/>
                <a:cs typeface="Tahoma"/>
              </a:rPr>
              <a:t>project </a:t>
            </a:r>
            <a:r>
              <a:rPr dirty="0" sz="4000" spc="50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000" spc="145" b="1">
                <a:solidFill>
                  <a:srgbClr val="2E2E2E"/>
                </a:solidFill>
                <a:latin typeface="Tahoma"/>
                <a:cs typeface="Tahoma"/>
              </a:rPr>
              <a:t>model</a:t>
            </a:r>
            <a:r>
              <a:rPr dirty="0" sz="4000" spc="-260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000" spc="75" b="1">
                <a:solidFill>
                  <a:srgbClr val="2E2E2E"/>
                </a:solidFill>
                <a:latin typeface="Tahoma"/>
                <a:cs typeface="Tahoma"/>
              </a:rPr>
              <a:t>to</a:t>
            </a:r>
            <a:r>
              <a:rPr dirty="0" sz="4000" spc="-260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000" spc="40" b="1">
                <a:solidFill>
                  <a:srgbClr val="2E2E2E"/>
                </a:solidFill>
                <a:latin typeface="Tahoma"/>
                <a:cs typeface="Tahoma"/>
              </a:rPr>
              <a:t>fit</a:t>
            </a:r>
            <a:r>
              <a:rPr dirty="0" sz="4000" spc="-254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000" spc="40" b="1">
                <a:solidFill>
                  <a:srgbClr val="2E2E2E"/>
                </a:solidFill>
                <a:latin typeface="Tahoma"/>
                <a:cs typeface="Tahoma"/>
              </a:rPr>
              <a:t>our</a:t>
            </a:r>
            <a:r>
              <a:rPr dirty="0" sz="4000" spc="-260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000" spc="75" b="1">
                <a:solidFill>
                  <a:srgbClr val="2E2E2E"/>
                </a:solidFill>
                <a:latin typeface="Tahoma"/>
                <a:cs typeface="Tahoma"/>
              </a:rPr>
              <a:t>needs</a:t>
            </a:r>
            <a:endParaRPr sz="4000">
              <a:latin typeface="Tahoma"/>
              <a:cs typeface="Tahoma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" y="6857019"/>
            <a:ext cx="4285136" cy="3439817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560700" y="3603740"/>
            <a:ext cx="7346950" cy="1214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800" spc="15" b="1">
                <a:latin typeface="Tahoma"/>
                <a:cs typeface="Tahoma"/>
              </a:rPr>
              <a:t>CONSTRAINTS</a:t>
            </a:r>
            <a:endParaRPr sz="7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2797175"/>
            <a:chOff x="0" y="0"/>
            <a:chExt cx="18288000" cy="2797175"/>
          </a:xfrm>
        </p:grpSpPr>
        <p:sp>
          <p:nvSpPr>
            <p:cNvPr id="3" name="object 3"/>
            <p:cNvSpPr/>
            <p:nvPr/>
          </p:nvSpPr>
          <p:spPr>
            <a:xfrm>
              <a:off x="0" y="11"/>
              <a:ext cx="18288000" cy="2797175"/>
            </a:xfrm>
            <a:custGeom>
              <a:avLst/>
              <a:gdLst/>
              <a:ahLst/>
              <a:cxnLst/>
              <a:rect l="l" t="t" r="r" b="b"/>
              <a:pathLst>
                <a:path w="18288000" h="2797175">
                  <a:moveTo>
                    <a:pt x="18288000" y="0"/>
                  </a:moveTo>
                  <a:lnTo>
                    <a:pt x="12963233" y="0"/>
                  </a:lnTo>
                  <a:lnTo>
                    <a:pt x="12311532" y="671550"/>
                  </a:lnTo>
                  <a:lnTo>
                    <a:pt x="2063064" y="671550"/>
                  </a:lnTo>
                  <a:lnTo>
                    <a:pt x="0" y="2796565"/>
                  </a:lnTo>
                  <a:lnTo>
                    <a:pt x="11205883" y="2796565"/>
                  </a:lnTo>
                  <a:lnTo>
                    <a:pt x="12204586" y="1767865"/>
                  </a:lnTo>
                  <a:lnTo>
                    <a:pt x="18288000" y="1767865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00589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2344858" y="671554"/>
              <a:ext cx="5943600" cy="918844"/>
            </a:xfrm>
            <a:custGeom>
              <a:avLst/>
              <a:gdLst/>
              <a:ahLst/>
              <a:cxnLst/>
              <a:rect l="l" t="t" r="r" b="b"/>
              <a:pathLst>
                <a:path w="5943600" h="918844">
                  <a:moveTo>
                    <a:pt x="5943139" y="918352"/>
                  </a:moveTo>
                  <a:lnTo>
                    <a:pt x="0" y="918352"/>
                  </a:lnTo>
                  <a:lnTo>
                    <a:pt x="891577" y="0"/>
                  </a:lnTo>
                  <a:lnTo>
                    <a:pt x="5943139" y="0"/>
                  </a:lnTo>
                  <a:lnTo>
                    <a:pt x="5943139" y="9183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0" y="9986576"/>
            <a:ext cx="18288000" cy="300990"/>
          </a:xfrm>
          <a:custGeom>
            <a:avLst/>
            <a:gdLst/>
            <a:ahLst/>
            <a:cxnLst/>
            <a:rect l="l" t="t" r="r" b="b"/>
            <a:pathLst>
              <a:path w="18288000" h="300990">
                <a:moveTo>
                  <a:pt x="18287999" y="300423"/>
                </a:moveTo>
                <a:lnTo>
                  <a:pt x="0" y="300423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300423"/>
                </a:lnTo>
                <a:close/>
              </a:path>
            </a:pathLst>
          </a:custGeom>
          <a:solidFill>
            <a:srgbClr val="005891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53932" y="3595323"/>
            <a:ext cx="3438573" cy="404788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193613" y="1196437"/>
            <a:ext cx="6882130" cy="1061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800" spc="225" b="1">
                <a:solidFill>
                  <a:srgbClr val="FFFFFF"/>
                </a:solidFill>
                <a:latin typeface="Tahoma"/>
                <a:cs typeface="Tahoma"/>
              </a:rPr>
              <a:t>FUTURE</a:t>
            </a:r>
            <a:r>
              <a:rPr dirty="0" sz="6800" spc="-19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6800" spc="380" b="1">
                <a:solidFill>
                  <a:srgbClr val="FFFFFF"/>
                </a:solidFill>
                <a:latin typeface="Tahoma"/>
                <a:cs typeface="Tahoma"/>
              </a:rPr>
              <a:t>WORK</a:t>
            </a:r>
            <a:endParaRPr sz="68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54332" y="7979147"/>
            <a:ext cx="9901555" cy="11347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250" spc="145" b="1">
                <a:solidFill>
                  <a:srgbClr val="1C409E"/>
                </a:solidFill>
                <a:latin typeface="Trebuchet MS"/>
                <a:cs typeface="Trebuchet MS"/>
              </a:rPr>
              <a:t>COMPLETE</a:t>
            </a:r>
            <a:r>
              <a:rPr dirty="0" sz="7250" spc="-85" b="1">
                <a:solidFill>
                  <a:srgbClr val="1C409E"/>
                </a:solidFill>
                <a:latin typeface="Trebuchet MS"/>
                <a:cs typeface="Trebuchet MS"/>
              </a:rPr>
              <a:t> </a:t>
            </a:r>
            <a:r>
              <a:rPr dirty="0" sz="7250" spc="-45" b="1">
                <a:solidFill>
                  <a:srgbClr val="1C409E"/>
                </a:solidFill>
                <a:latin typeface="Trebuchet MS"/>
                <a:cs typeface="Trebuchet MS"/>
              </a:rPr>
              <a:t>THE</a:t>
            </a:r>
            <a:r>
              <a:rPr dirty="0" sz="7250" spc="-80" b="1">
                <a:solidFill>
                  <a:srgbClr val="1C409E"/>
                </a:solidFill>
                <a:latin typeface="Trebuchet MS"/>
                <a:cs typeface="Trebuchet MS"/>
              </a:rPr>
              <a:t> </a:t>
            </a:r>
            <a:r>
              <a:rPr dirty="0" sz="7250" spc="310" b="1">
                <a:solidFill>
                  <a:srgbClr val="1C409E"/>
                </a:solidFill>
                <a:latin typeface="Trebuchet MS"/>
                <a:cs typeface="Trebuchet MS"/>
              </a:rPr>
              <a:t>CYCLE</a:t>
            </a:r>
            <a:endParaRPr sz="72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9168765"/>
            <a:chOff x="0" y="0"/>
            <a:chExt cx="18288000" cy="9168765"/>
          </a:xfrm>
        </p:grpSpPr>
        <p:sp>
          <p:nvSpPr>
            <p:cNvPr id="3" name="object 3"/>
            <p:cNvSpPr/>
            <p:nvPr/>
          </p:nvSpPr>
          <p:spPr>
            <a:xfrm>
              <a:off x="11076909" y="0"/>
              <a:ext cx="7211695" cy="9168765"/>
            </a:xfrm>
            <a:custGeom>
              <a:avLst/>
              <a:gdLst/>
              <a:ahLst/>
              <a:cxnLst/>
              <a:rect l="l" t="t" r="r" b="b"/>
              <a:pathLst>
                <a:path w="7211694" h="9168765">
                  <a:moveTo>
                    <a:pt x="7211090" y="9168385"/>
                  </a:moveTo>
                  <a:lnTo>
                    <a:pt x="0" y="1957296"/>
                  </a:lnTo>
                  <a:lnTo>
                    <a:pt x="1957296" y="0"/>
                  </a:lnTo>
                  <a:lnTo>
                    <a:pt x="7211090" y="0"/>
                  </a:lnTo>
                  <a:lnTo>
                    <a:pt x="7211090" y="9168385"/>
                  </a:lnTo>
                  <a:close/>
                </a:path>
              </a:pathLst>
            </a:custGeom>
            <a:solidFill>
              <a:srgbClr val="3157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3439775" cy="2298700"/>
            </a:xfrm>
            <a:custGeom>
              <a:avLst/>
              <a:gdLst/>
              <a:ahLst/>
              <a:cxnLst/>
              <a:rect l="l" t="t" r="r" b="b"/>
              <a:pathLst>
                <a:path w="13439775" h="2298700">
                  <a:moveTo>
                    <a:pt x="11424680" y="2298443"/>
                  </a:moveTo>
                  <a:lnTo>
                    <a:pt x="0" y="2298443"/>
                  </a:lnTo>
                  <a:lnTo>
                    <a:pt x="0" y="0"/>
                  </a:lnTo>
                  <a:lnTo>
                    <a:pt x="13439438" y="0"/>
                  </a:lnTo>
                  <a:lnTo>
                    <a:pt x="11424680" y="2298443"/>
                  </a:lnTo>
                  <a:close/>
                </a:path>
              </a:pathLst>
            </a:custGeom>
            <a:solidFill>
              <a:srgbClr val="1C409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0" y="8972394"/>
            <a:ext cx="9171940" cy="1315085"/>
            <a:chOff x="0" y="8972394"/>
            <a:chExt cx="9171940" cy="1315085"/>
          </a:xfrm>
        </p:grpSpPr>
        <p:sp>
          <p:nvSpPr>
            <p:cNvPr id="6" name="object 6"/>
            <p:cNvSpPr/>
            <p:nvPr/>
          </p:nvSpPr>
          <p:spPr>
            <a:xfrm>
              <a:off x="4190484" y="9435773"/>
              <a:ext cx="4981575" cy="851535"/>
            </a:xfrm>
            <a:custGeom>
              <a:avLst/>
              <a:gdLst/>
              <a:ahLst/>
              <a:cxnLst/>
              <a:rect l="l" t="t" r="r" b="b"/>
              <a:pathLst>
                <a:path w="4981575" h="851534">
                  <a:moveTo>
                    <a:pt x="4981068" y="851226"/>
                  </a:moveTo>
                  <a:lnTo>
                    <a:pt x="0" y="851226"/>
                  </a:lnTo>
                  <a:lnTo>
                    <a:pt x="0" y="0"/>
                  </a:lnTo>
                  <a:lnTo>
                    <a:pt x="4096818" y="0"/>
                  </a:lnTo>
                  <a:lnTo>
                    <a:pt x="4981068" y="851226"/>
                  </a:lnTo>
                  <a:close/>
                </a:path>
              </a:pathLst>
            </a:custGeom>
            <a:solidFill>
              <a:srgbClr val="3157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8972394"/>
              <a:ext cx="5223510" cy="1315085"/>
            </a:xfrm>
            <a:custGeom>
              <a:avLst/>
              <a:gdLst/>
              <a:ahLst/>
              <a:cxnLst/>
              <a:rect l="l" t="t" r="r" b="b"/>
              <a:pathLst>
                <a:path w="5223510" h="1315084">
                  <a:moveTo>
                    <a:pt x="5223013" y="1314604"/>
                  </a:moveTo>
                  <a:lnTo>
                    <a:pt x="0" y="1314604"/>
                  </a:lnTo>
                  <a:lnTo>
                    <a:pt x="0" y="0"/>
                  </a:lnTo>
                  <a:lnTo>
                    <a:pt x="3857406" y="0"/>
                  </a:lnTo>
                  <a:lnTo>
                    <a:pt x="5223013" y="1314604"/>
                  </a:lnTo>
                  <a:close/>
                </a:path>
              </a:pathLst>
            </a:custGeom>
            <a:solidFill>
              <a:srgbClr val="1C409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1539037" y="6562332"/>
            <a:ext cx="16749394" cy="3710304"/>
            <a:chOff x="1539037" y="6562332"/>
            <a:chExt cx="16749394" cy="3710304"/>
          </a:xfrm>
        </p:grpSpPr>
        <p:sp>
          <p:nvSpPr>
            <p:cNvPr id="9" name="object 9"/>
            <p:cNvSpPr/>
            <p:nvPr/>
          </p:nvSpPr>
          <p:spPr>
            <a:xfrm>
              <a:off x="1539037" y="6614724"/>
              <a:ext cx="13181965" cy="0"/>
            </a:xfrm>
            <a:custGeom>
              <a:avLst/>
              <a:gdLst/>
              <a:ahLst/>
              <a:cxnLst/>
              <a:rect l="l" t="t" r="r" b="b"/>
              <a:pathLst>
                <a:path w="13181965" h="0">
                  <a:moveTo>
                    <a:pt x="0" y="0"/>
                  </a:moveTo>
                  <a:lnTo>
                    <a:pt x="13181886" y="0"/>
                  </a:lnTo>
                </a:path>
              </a:pathLst>
            </a:custGeom>
            <a:ln w="104774">
              <a:solidFill>
                <a:srgbClr val="3157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652359" y="6562332"/>
              <a:ext cx="3636010" cy="3710304"/>
            </a:xfrm>
            <a:custGeom>
              <a:avLst/>
              <a:gdLst/>
              <a:ahLst/>
              <a:cxnLst/>
              <a:rect l="l" t="t" r="r" b="b"/>
              <a:pathLst>
                <a:path w="3636009" h="3710304">
                  <a:moveTo>
                    <a:pt x="74087" y="0"/>
                  </a:moveTo>
                  <a:lnTo>
                    <a:pt x="3635639" y="3561552"/>
                  </a:lnTo>
                  <a:lnTo>
                    <a:pt x="3635639" y="3709726"/>
                  </a:lnTo>
                  <a:lnTo>
                    <a:pt x="0" y="74087"/>
                  </a:lnTo>
                  <a:lnTo>
                    <a:pt x="74087" y="0"/>
                  </a:lnTo>
                  <a:close/>
                </a:path>
              </a:pathLst>
            </a:custGeom>
            <a:solidFill>
              <a:srgbClr val="3157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227778" y="3558623"/>
            <a:ext cx="9121140" cy="1852295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1950" spc="855">
                <a:solidFill>
                  <a:srgbClr val="000000"/>
                </a:solidFill>
                <a:latin typeface="Trebuchet MS"/>
                <a:cs typeface="Trebuchet MS"/>
              </a:rPr>
              <a:t>THANK</a:t>
            </a:r>
            <a:r>
              <a:rPr dirty="0" sz="11950" spc="-145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11950" spc="509">
                <a:solidFill>
                  <a:srgbClr val="000000"/>
                </a:solidFill>
                <a:latin typeface="Trebuchet MS"/>
                <a:cs typeface="Trebuchet MS"/>
              </a:rPr>
              <a:t>YOU</a:t>
            </a:r>
            <a:endParaRPr sz="119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705828" y="0"/>
            <a:ext cx="11582400" cy="10287000"/>
            <a:chOff x="6705828" y="0"/>
            <a:chExt cx="115824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05828" y="0"/>
              <a:ext cx="11582170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8180863" y="2030906"/>
              <a:ext cx="1475105" cy="664845"/>
            </a:xfrm>
            <a:custGeom>
              <a:avLst/>
              <a:gdLst/>
              <a:ahLst/>
              <a:cxnLst/>
              <a:rect l="l" t="t" r="r" b="b"/>
              <a:pathLst>
                <a:path w="1475104" h="664844">
                  <a:moveTo>
                    <a:pt x="1056339" y="664826"/>
                  </a:moveTo>
                  <a:lnTo>
                    <a:pt x="1221782" y="662120"/>
                  </a:lnTo>
                  <a:lnTo>
                    <a:pt x="1461508" y="662120"/>
                  </a:lnTo>
                  <a:lnTo>
                    <a:pt x="1463556" y="661684"/>
                  </a:lnTo>
                  <a:lnTo>
                    <a:pt x="1474601" y="647556"/>
                  </a:lnTo>
                  <a:lnTo>
                    <a:pt x="1424026" y="173913"/>
                  </a:lnTo>
                  <a:lnTo>
                    <a:pt x="17001" y="270"/>
                  </a:lnTo>
                  <a:lnTo>
                    <a:pt x="14648" y="0"/>
                  </a:lnTo>
                  <a:lnTo>
                    <a:pt x="12358" y="268"/>
                  </a:lnTo>
                  <a:lnTo>
                    <a:pt x="0" y="15395"/>
                  </a:lnTo>
                  <a:lnTo>
                    <a:pt x="105720" y="653142"/>
                  </a:lnTo>
                  <a:lnTo>
                    <a:pt x="107432" y="656158"/>
                  </a:lnTo>
                  <a:lnTo>
                    <a:pt x="113069" y="660932"/>
                  </a:lnTo>
                  <a:lnTo>
                    <a:pt x="116326" y="662124"/>
                  </a:lnTo>
                  <a:lnTo>
                    <a:pt x="1050870" y="662117"/>
                  </a:lnTo>
                  <a:lnTo>
                    <a:pt x="1053746" y="663019"/>
                  </a:lnTo>
                  <a:lnTo>
                    <a:pt x="1056339" y="664826"/>
                  </a:lnTo>
                  <a:close/>
                </a:path>
              </a:pathLst>
            </a:custGeom>
            <a:solidFill>
              <a:srgbClr val="5CE1E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10640160" y="1559196"/>
            <a:ext cx="6736715" cy="17767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20900"/>
              </a:lnSpc>
              <a:spcBef>
                <a:spcPts val="95"/>
              </a:spcBef>
            </a:pPr>
            <a:r>
              <a:rPr dirty="0" sz="4750" spc="-120" b="1">
                <a:solidFill>
                  <a:srgbClr val="2E2E2E"/>
                </a:solidFill>
                <a:latin typeface="Tahoma"/>
                <a:cs typeface="Tahoma"/>
              </a:rPr>
              <a:t>M</a:t>
            </a:r>
            <a:r>
              <a:rPr dirty="0" sz="4750" spc="-204" b="1">
                <a:solidFill>
                  <a:srgbClr val="2E2E2E"/>
                </a:solidFill>
                <a:latin typeface="Tahoma"/>
                <a:cs typeface="Tahoma"/>
              </a:rPr>
              <a:t>a</a:t>
            </a:r>
            <a:r>
              <a:rPr dirty="0" sz="4750" spc="-50" b="1">
                <a:solidFill>
                  <a:srgbClr val="2E2E2E"/>
                </a:solidFill>
                <a:latin typeface="Tahoma"/>
                <a:cs typeface="Tahoma"/>
              </a:rPr>
              <a:t>n</a:t>
            </a:r>
            <a:r>
              <a:rPr dirty="0" sz="4750" spc="-100" b="1">
                <a:solidFill>
                  <a:srgbClr val="2E2E2E"/>
                </a:solidFill>
                <a:latin typeface="Tahoma"/>
                <a:cs typeface="Tahoma"/>
              </a:rPr>
              <a:t>u</a:t>
            </a:r>
            <a:r>
              <a:rPr dirty="0" sz="4750" spc="-204" b="1">
                <a:solidFill>
                  <a:srgbClr val="2E2E2E"/>
                </a:solidFill>
                <a:latin typeface="Tahoma"/>
                <a:cs typeface="Tahoma"/>
              </a:rPr>
              <a:t>a</a:t>
            </a:r>
            <a:r>
              <a:rPr dirty="0" sz="4750" spc="100" b="1">
                <a:solidFill>
                  <a:srgbClr val="2E2E2E"/>
                </a:solidFill>
                <a:latin typeface="Tahoma"/>
                <a:cs typeface="Tahoma"/>
              </a:rPr>
              <a:t>l</a:t>
            </a:r>
            <a:r>
              <a:rPr dirty="0" sz="4750" spc="150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750" spc="-45" b="1">
                <a:solidFill>
                  <a:srgbClr val="2E2E2E"/>
                </a:solidFill>
                <a:latin typeface="Tahoma"/>
                <a:cs typeface="Tahoma"/>
              </a:rPr>
              <a:t>c</a:t>
            </a:r>
            <a:r>
              <a:rPr dirty="0" sz="4750" spc="-125" b="1">
                <a:solidFill>
                  <a:srgbClr val="2E2E2E"/>
                </a:solidFill>
                <a:latin typeface="Tahoma"/>
                <a:cs typeface="Tahoma"/>
              </a:rPr>
              <a:t>l</a:t>
            </a:r>
            <a:r>
              <a:rPr dirty="0" sz="4750" spc="-204" b="1">
                <a:solidFill>
                  <a:srgbClr val="2E2E2E"/>
                </a:solidFill>
                <a:latin typeface="Tahoma"/>
                <a:cs typeface="Tahoma"/>
              </a:rPr>
              <a:t>a</a:t>
            </a:r>
            <a:r>
              <a:rPr dirty="0" sz="4750" spc="-220" b="1">
                <a:solidFill>
                  <a:srgbClr val="2E2E2E"/>
                </a:solidFill>
                <a:latin typeface="Tahoma"/>
                <a:cs typeface="Tahoma"/>
              </a:rPr>
              <a:t>ss</a:t>
            </a:r>
            <a:r>
              <a:rPr dirty="0" sz="4750" spc="-175" b="1">
                <a:solidFill>
                  <a:srgbClr val="2E2E2E"/>
                </a:solidFill>
                <a:latin typeface="Tahoma"/>
                <a:cs typeface="Tahoma"/>
              </a:rPr>
              <a:t>i</a:t>
            </a:r>
            <a:r>
              <a:rPr dirty="0" sz="4750" spc="-200" b="1">
                <a:solidFill>
                  <a:srgbClr val="2E2E2E"/>
                </a:solidFill>
                <a:latin typeface="Tahoma"/>
                <a:cs typeface="Tahoma"/>
              </a:rPr>
              <a:t>f</a:t>
            </a:r>
            <a:r>
              <a:rPr dirty="0" sz="4750" spc="-175" b="1">
                <a:solidFill>
                  <a:srgbClr val="2E2E2E"/>
                </a:solidFill>
                <a:latin typeface="Tahoma"/>
                <a:cs typeface="Tahoma"/>
              </a:rPr>
              <a:t>i</a:t>
            </a:r>
            <a:r>
              <a:rPr dirty="0" sz="4750" spc="-45" b="1">
                <a:solidFill>
                  <a:srgbClr val="2E2E2E"/>
                </a:solidFill>
                <a:latin typeface="Tahoma"/>
                <a:cs typeface="Tahoma"/>
              </a:rPr>
              <a:t>c</a:t>
            </a:r>
            <a:r>
              <a:rPr dirty="0" sz="4750" spc="-204" b="1">
                <a:solidFill>
                  <a:srgbClr val="2E2E2E"/>
                </a:solidFill>
                <a:latin typeface="Tahoma"/>
                <a:cs typeface="Tahoma"/>
              </a:rPr>
              <a:t>a</a:t>
            </a:r>
            <a:r>
              <a:rPr dirty="0" sz="4750" spc="-120" b="1">
                <a:solidFill>
                  <a:srgbClr val="2E2E2E"/>
                </a:solidFill>
                <a:latin typeface="Tahoma"/>
                <a:cs typeface="Tahoma"/>
              </a:rPr>
              <a:t>t</a:t>
            </a:r>
            <a:r>
              <a:rPr dirty="0" sz="4750" spc="-175" b="1">
                <a:solidFill>
                  <a:srgbClr val="2E2E2E"/>
                </a:solidFill>
                <a:latin typeface="Tahoma"/>
                <a:cs typeface="Tahoma"/>
              </a:rPr>
              <a:t>i</a:t>
            </a:r>
            <a:r>
              <a:rPr dirty="0" sz="4750" spc="-114" b="1">
                <a:solidFill>
                  <a:srgbClr val="2E2E2E"/>
                </a:solidFill>
                <a:latin typeface="Tahoma"/>
                <a:cs typeface="Tahoma"/>
              </a:rPr>
              <a:t>o</a:t>
            </a:r>
            <a:r>
              <a:rPr dirty="0" sz="4750" spc="175" b="1">
                <a:solidFill>
                  <a:srgbClr val="2E2E2E"/>
                </a:solidFill>
                <a:latin typeface="Tahoma"/>
                <a:cs typeface="Tahoma"/>
              </a:rPr>
              <a:t>n</a:t>
            </a:r>
            <a:r>
              <a:rPr dirty="0" sz="4750" spc="-735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4750" spc="-175" b="1">
                <a:solidFill>
                  <a:srgbClr val="2E2E2E"/>
                </a:solidFill>
                <a:latin typeface="Tahoma"/>
                <a:cs typeface="Tahoma"/>
              </a:rPr>
              <a:t>i</a:t>
            </a:r>
            <a:r>
              <a:rPr dirty="0" sz="4750" spc="110" b="1">
                <a:solidFill>
                  <a:srgbClr val="2E2E2E"/>
                </a:solidFill>
                <a:latin typeface="Tahoma"/>
                <a:cs typeface="Tahoma"/>
              </a:rPr>
              <a:t>n  </a:t>
            </a:r>
            <a:r>
              <a:rPr dirty="0" sz="4750" spc="-140" b="1">
                <a:solidFill>
                  <a:srgbClr val="2E2E2E"/>
                </a:solidFill>
                <a:latin typeface="Tahoma"/>
                <a:cs typeface="Tahoma"/>
              </a:rPr>
              <a:t>factories</a:t>
            </a:r>
            <a:endParaRPr sz="4750">
              <a:latin typeface="Tahoma"/>
              <a:cs typeface="Tahom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180864" y="5614065"/>
            <a:ext cx="1475105" cy="664845"/>
          </a:xfrm>
          <a:custGeom>
            <a:avLst/>
            <a:gdLst/>
            <a:ahLst/>
            <a:cxnLst/>
            <a:rect l="l" t="t" r="r" b="b"/>
            <a:pathLst>
              <a:path w="1475104" h="664845">
                <a:moveTo>
                  <a:pt x="1056339" y="664826"/>
                </a:moveTo>
                <a:lnTo>
                  <a:pt x="1221782" y="662120"/>
                </a:lnTo>
                <a:lnTo>
                  <a:pt x="1461508" y="662120"/>
                </a:lnTo>
                <a:lnTo>
                  <a:pt x="1463556" y="661684"/>
                </a:lnTo>
                <a:lnTo>
                  <a:pt x="1474601" y="647556"/>
                </a:lnTo>
                <a:lnTo>
                  <a:pt x="1424026" y="173913"/>
                </a:lnTo>
                <a:lnTo>
                  <a:pt x="17001" y="270"/>
                </a:lnTo>
                <a:lnTo>
                  <a:pt x="14648" y="0"/>
                </a:lnTo>
                <a:lnTo>
                  <a:pt x="12358" y="268"/>
                </a:lnTo>
                <a:lnTo>
                  <a:pt x="0" y="15395"/>
                </a:lnTo>
                <a:lnTo>
                  <a:pt x="105720" y="653142"/>
                </a:lnTo>
                <a:lnTo>
                  <a:pt x="107432" y="656158"/>
                </a:lnTo>
                <a:lnTo>
                  <a:pt x="113069" y="660932"/>
                </a:lnTo>
                <a:lnTo>
                  <a:pt x="116326" y="662124"/>
                </a:lnTo>
                <a:lnTo>
                  <a:pt x="1050870" y="662117"/>
                </a:lnTo>
                <a:lnTo>
                  <a:pt x="1053746" y="663019"/>
                </a:lnTo>
                <a:lnTo>
                  <a:pt x="1056339" y="664826"/>
                </a:lnTo>
                <a:close/>
              </a:path>
            </a:pathLst>
          </a:custGeom>
          <a:solidFill>
            <a:srgbClr val="5CE1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0640160" y="5075031"/>
            <a:ext cx="7203440" cy="21774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95"/>
              </a:spcBef>
            </a:pPr>
            <a:r>
              <a:rPr dirty="0" sz="6050" spc="50" b="1">
                <a:solidFill>
                  <a:srgbClr val="2E2E2E"/>
                </a:solidFill>
                <a:latin typeface="Tahoma"/>
                <a:cs typeface="Tahoma"/>
              </a:rPr>
              <a:t>large</a:t>
            </a:r>
            <a:r>
              <a:rPr dirty="0" sz="6050" spc="-390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6050" spc="110" b="1">
                <a:solidFill>
                  <a:srgbClr val="2E2E2E"/>
                </a:solidFill>
                <a:latin typeface="Tahoma"/>
                <a:cs typeface="Tahoma"/>
              </a:rPr>
              <a:t>quantities</a:t>
            </a:r>
            <a:r>
              <a:rPr dirty="0" sz="6050" spc="-385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6050" spc="75" b="1">
                <a:solidFill>
                  <a:srgbClr val="2E2E2E"/>
                </a:solidFill>
                <a:latin typeface="Tahoma"/>
                <a:cs typeface="Tahoma"/>
              </a:rPr>
              <a:t>of </a:t>
            </a:r>
            <a:r>
              <a:rPr dirty="0" sz="6050" spc="-1755" b="1">
                <a:solidFill>
                  <a:srgbClr val="2E2E2E"/>
                </a:solidFill>
                <a:latin typeface="Tahoma"/>
                <a:cs typeface="Tahoma"/>
              </a:rPr>
              <a:t> </a:t>
            </a:r>
            <a:r>
              <a:rPr dirty="0" sz="6050" spc="95" b="1">
                <a:solidFill>
                  <a:srgbClr val="2E2E2E"/>
                </a:solidFill>
                <a:latin typeface="Tahoma"/>
                <a:cs typeface="Tahoma"/>
              </a:rPr>
              <a:t>waste</a:t>
            </a:r>
            <a:endParaRPr sz="605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5151" y="3034409"/>
            <a:ext cx="6123940" cy="1306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400" spc="195" b="1">
                <a:solidFill>
                  <a:srgbClr val="004AAC"/>
                </a:solidFill>
                <a:latin typeface="Tahoma"/>
                <a:cs typeface="Tahoma"/>
              </a:rPr>
              <a:t>P</a:t>
            </a:r>
            <a:r>
              <a:rPr dirty="0" sz="8400" spc="-15" b="1">
                <a:solidFill>
                  <a:srgbClr val="004AAC"/>
                </a:solidFill>
                <a:latin typeface="Tahoma"/>
                <a:cs typeface="Tahoma"/>
              </a:rPr>
              <a:t>R</a:t>
            </a:r>
            <a:r>
              <a:rPr dirty="0" sz="8400" spc="295" b="1">
                <a:solidFill>
                  <a:srgbClr val="004AAC"/>
                </a:solidFill>
                <a:latin typeface="Tahoma"/>
                <a:cs typeface="Tahoma"/>
              </a:rPr>
              <a:t>O</a:t>
            </a:r>
            <a:r>
              <a:rPr dirty="0" sz="8400" spc="245" b="1">
                <a:solidFill>
                  <a:srgbClr val="004AAC"/>
                </a:solidFill>
                <a:latin typeface="Tahoma"/>
                <a:cs typeface="Tahoma"/>
              </a:rPr>
              <a:t>B</a:t>
            </a:r>
            <a:r>
              <a:rPr dirty="0" sz="8400" spc="-100" b="1">
                <a:solidFill>
                  <a:srgbClr val="004AAC"/>
                </a:solidFill>
                <a:latin typeface="Tahoma"/>
                <a:cs typeface="Tahoma"/>
              </a:rPr>
              <a:t>L</a:t>
            </a:r>
            <a:r>
              <a:rPr dirty="0" sz="8400" spc="495" b="1">
                <a:solidFill>
                  <a:srgbClr val="004AAC"/>
                </a:solidFill>
                <a:latin typeface="Tahoma"/>
                <a:cs typeface="Tahoma"/>
              </a:rPr>
              <a:t>E</a:t>
            </a:r>
            <a:r>
              <a:rPr dirty="0" sz="8400" spc="145" b="1">
                <a:solidFill>
                  <a:srgbClr val="004AAC"/>
                </a:solidFill>
                <a:latin typeface="Tahoma"/>
                <a:cs typeface="Tahoma"/>
              </a:rPr>
              <a:t>M</a:t>
            </a:r>
            <a:r>
              <a:rPr dirty="0" sz="8400" spc="90" b="1">
                <a:solidFill>
                  <a:srgbClr val="004AAC"/>
                </a:solidFill>
                <a:latin typeface="Tahoma"/>
                <a:cs typeface="Tahoma"/>
              </a:rPr>
              <a:t>S</a:t>
            </a:r>
            <a:endParaRPr sz="8400">
              <a:latin typeface="Tahoma"/>
              <a:cs typeface="Tahoma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" y="6857019"/>
            <a:ext cx="4285136" cy="343981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6896" y="0"/>
            <a:ext cx="6203741" cy="925004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832045" y="2509182"/>
            <a:ext cx="1455947" cy="499419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7841" y="2739471"/>
            <a:ext cx="5061585" cy="1168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0" spc="80">
                <a:solidFill>
                  <a:srgbClr val="004AAC"/>
                </a:solidFill>
              </a:rPr>
              <a:t>S</a:t>
            </a:r>
            <a:r>
              <a:rPr dirty="0" sz="7500" spc="260">
                <a:solidFill>
                  <a:srgbClr val="004AAC"/>
                </a:solidFill>
              </a:rPr>
              <a:t>O</a:t>
            </a:r>
            <a:r>
              <a:rPr dirty="0" sz="7500" spc="-95">
                <a:solidFill>
                  <a:srgbClr val="004AAC"/>
                </a:solidFill>
              </a:rPr>
              <a:t>L</a:t>
            </a:r>
            <a:r>
              <a:rPr dirty="0" sz="7500" spc="140">
                <a:solidFill>
                  <a:srgbClr val="004AAC"/>
                </a:solidFill>
              </a:rPr>
              <a:t>U</a:t>
            </a:r>
            <a:r>
              <a:rPr dirty="0" sz="7500" spc="-10">
                <a:solidFill>
                  <a:srgbClr val="004AAC"/>
                </a:solidFill>
              </a:rPr>
              <a:t>T</a:t>
            </a:r>
            <a:r>
              <a:rPr dirty="0" sz="7500" spc="-1245">
                <a:solidFill>
                  <a:srgbClr val="004AAC"/>
                </a:solidFill>
              </a:rPr>
              <a:t>I</a:t>
            </a:r>
            <a:r>
              <a:rPr dirty="0" sz="7500" spc="260">
                <a:solidFill>
                  <a:srgbClr val="004AAC"/>
                </a:solidFill>
              </a:rPr>
              <a:t>O</a:t>
            </a:r>
            <a:r>
              <a:rPr dirty="0" sz="7500" spc="114">
                <a:solidFill>
                  <a:srgbClr val="004AAC"/>
                </a:solidFill>
              </a:rPr>
              <a:t>N</a:t>
            </a:r>
            <a:endParaRPr sz="7500"/>
          </a:p>
        </p:txBody>
      </p:sp>
      <p:sp>
        <p:nvSpPr>
          <p:cNvPr id="5" name="object 5"/>
          <p:cNvSpPr txBox="1"/>
          <p:nvPr/>
        </p:nvSpPr>
        <p:spPr>
          <a:xfrm>
            <a:off x="6258305" y="533945"/>
            <a:ext cx="9585325" cy="8740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16100"/>
              </a:lnSpc>
              <a:spcBef>
                <a:spcPts val="100"/>
              </a:spcBef>
            </a:pPr>
            <a:r>
              <a:rPr dirty="0" sz="9850" spc="100" b="1">
                <a:solidFill>
                  <a:srgbClr val="004AAC"/>
                </a:solidFill>
                <a:latin typeface="Tahoma"/>
                <a:cs typeface="Tahoma"/>
              </a:rPr>
              <a:t>AUTOMATIC </a:t>
            </a:r>
            <a:r>
              <a:rPr dirty="0" sz="9850" spc="105" b="1">
                <a:solidFill>
                  <a:srgbClr val="004AAC"/>
                </a:solidFill>
                <a:latin typeface="Tahoma"/>
                <a:cs typeface="Tahoma"/>
              </a:rPr>
              <a:t> </a:t>
            </a:r>
            <a:r>
              <a:rPr dirty="0" sz="9850" spc="135" b="1">
                <a:solidFill>
                  <a:srgbClr val="004AAC"/>
                </a:solidFill>
                <a:latin typeface="Tahoma"/>
                <a:cs typeface="Tahoma"/>
              </a:rPr>
              <a:t>SEPARATION </a:t>
            </a:r>
            <a:r>
              <a:rPr dirty="0" sz="9850" spc="140" b="1">
                <a:solidFill>
                  <a:srgbClr val="004AAC"/>
                </a:solidFill>
                <a:latin typeface="Tahoma"/>
                <a:cs typeface="Tahoma"/>
              </a:rPr>
              <a:t> </a:t>
            </a:r>
            <a:r>
              <a:rPr dirty="0" sz="9850" spc="165" b="1">
                <a:solidFill>
                  <a:srgbClr val="004AAC"/>
                </a:solidFill>
                <a:latin typeface="Tahoma"/>
                <a:cs typeface="Tahoma"/>
              </a:rPr>
              <a:t>SYSTEM</a:t>
            </a:r>
            <a:r>
              <a:rPr dirty="0" sz="9850" spc="-675" b="1">
                <a:solidFill>
                  <a:srgbClr val="004AAC"/>
                </a:solidFill>
                <a:latin typeface="Tahoma"/>
                <a:cs typeface="Tahoma"/>
              </a:rPr>
              <a:t> </a:t>
            </a:r>
            <a:r>
              <a:rPr dirty="0" sz="9850" spc="-250" b="1">
                <a:solidFill>
                  <a:srgbClr val="004AAC"/>
                </a:solidFill>
                <a:latin typeface="Tahoma"/>
                <a:cs typeface="Tahoma"/>
              </a:rPr>
              <a:t>USING </a:t>
            </a:r>
            <a:r>
              <a:rPr dirty="0" sz="9850" spc="-2870" b="1">
                <a:solidFill>
                  <a:srgbClr val="004AAC"/>
                </a:solidFill>
                <a:latin typeface="Tahoma"/>
                <a:cs typeface="Tahoma"/>
              </a:rPr>
              <a:t> </a:t>
            </a:r>
            <a:r>
              <a:rPr dirty="0" sz="9850" spc="20" b="1">
                <a:solidFill>
                  <a:srgbClr val="004AAC"/>
                </a:solidFill>
                <a:latin typeface="Tahoma"/>
                <a:cs typeface="Tahoma"/>
              </a:rPr>
              <a:t>INFRARED </a:t>
            </a:r>
            <a:r>
              <a:rPr dirty="0" sz="9850" spc="25" b="1">
                <a:solidFill>
                  <a:srgbClr val="004AAC"/>
                </a:solidFill>
                <a:latin typeface="Tahoma"/>
                <a:cs typeface="Tahoma"/>
              </a:rPr>
              <a:t> </a:t>
            </a:r>
            <a:r>
              <a:rPr dirty="0" sz="9850" spc="245" b="1">
                <a:solidFill>
                  <a:srgbClr val="004AAC"/>
                </a:solidFill>
                <a:latin typeface="Tahoma"/>
                <a:cs typeface="Tahoma"/>
              </a:rPr>
              <a:t>RAYS</a:t>
            </a:r>
            <a:endParaRPr sz="98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3310" y="1356998"/>
            <a:ext cx="17087849" cy="860107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703646" y="0"/>
            <a:ext cx="7216775" cy="1362075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750" spc="-675">
                <a:solidFill>
                  <a:srgbClr val="2AB4D4"/>
                </a:solidFill>
              </a:rPr>
              <a:t>S</a:t>
            </a:r>
            <a:r>
              <a:rPr dirty="0" sz="8750" spc="-660">
                <a:solidFill>
                  <a:srgbClr val="2AB4D4"/>
                </a:solidFill>
              </a:rPr>
              <a:t>e</a:t>
            </a:r>
            <a:r>
              <a:rPr dirty="0" sz="8750" spc="-135">
                <a:solidFill>
                  <a:srgbClr val="2AB4D4"/>
                </a:solidFill>
              </a:rPr>
              <a:t>l</a:t>
            </a:r>
            <a:r>
              <a:rPr dirty="0" sz="8750" spc="-660">
                <a:solidFill>
                  <a:srgbClr val="2AB4D4"/>
                </a:solidFill>
              </a:rPr>
              <a:t>e</a:t>
            </a:r>
            <a:r>
              <a:rPr dirty="0" sz="8750" spc="-525">
                <a:solidFill>
                  <a:srgbClr val="2AB4D4"/>
                </a:solidFill>
              </a:rPr>
              <a:t>c</a:t>
            </a:r>
            <a:r>
              <a:rPr dirty="0" sz="8750" spc="-280">
                <a:solidFill>
                  <a:srgbClr val="2AB4D4"/>
                </a:solidFill>
              </a:rPr>
              <a:t>t</a:t>
            </a:r>
            <a:r>
              <a:rPr dirty="0" sz="8750" spc="-660">
                <a:solidFill>
                  <a:srgbClr val="2AB4D4"/>
                </a:solidFill>
              </a:rPr>
              <a:t>e</a:t>
            </a:r>
            <a:r>
              <a:rPr dirty="0" sz="8750" spc="-484">
                <a:solidFill>
                  <a:srgbClr val="2AB4D4"/>
                </a:solidFill>
              </a:rPr>
              <a:t>d</a:t>
            </a:r>
            <a:r>
              <a:rPr dirty="0" sz="8750" spc="-810">
                <a:solidFill>
                  <a:srgbClr val="2AB4D4"/>
                </a:solidFill>
              </a:rPr>
              <a:t> </a:t>
            </a:r>
            <a:r>
              <a:rPr dirty="0" sz="8750" spc="-280">
                <a:solidFill>
                  <a:srgbClr val="2AB4D4"/>
                </a:solidFill>
              </a:rPr>
              <a:t>t</a:t>
            </a:r>
            <a:r>
              <a:rPr dirty="0" sz="8750" spc="-475">
                <a:solidFill>
                  <a:srgbClr val="2AB4D4"/>
                </a:solidFill>
              </a:rPr>
              <a:t>y</a:t>
            </a:r>
            <a:r>
              <a:rPr dirty="0" sz="8750" spc="-490">
                <a:solidFill>
                  <a:srgbClr val="2AB4D4"/>
                </a:solidFill>
              </a:rPr>
              <a:t>p</a:t>
            </a:r>
            <a:r>
              <a:rPr dirty="0" sz="8750" spc="-660">
                <a:solidFill>
                  <a:srgbClr val="2AB4D4"/>
                </a:solidFill>
              </a:rPr>
              <a:t>e</a:t>
            </a:r>
            <a:r>
              <a:rPr dirty="0" sz="8750" spc="-620">
                <a:solidFill>
                  <a:srgbClr val="2AB4D4"/>
                </a:solidFill>
              </a:rPr>
              <a:t>s</a:t>
            </a:r>
            <a:endParaRPr sz="875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18287988" y="0"/>
                  </a:moveTo>
                  <a:lnTo>
                    <a:pt x="16463518" y="0"/>
                  </a:lnTo>
                  <a:lnTo>
                    <a:pt x="15906534" y="573709"/>
                  </a:lnTo>
                  <a:lnTo>
                    <a:pt x="9851492" y="573709"/>
                  </a:lnTo>
                  <a:lnTo>
                    <a:pt x="9840062" y="585482"/>
                  </a:lnTo>
                  <a:lnTo>
                    <a:pt x="1821446" y="585482"/>
                  </a:lnTo>
                  <a:lnTo>
                    <a:pt x="0" y="2461628"/>
                  </a:lnTo>
                  <a:lnTo>
                    <a:pt x="8050936" y="2461628"/>
                  </a:lnTo>
                  <a:lnTo>
                    <a:pt x="9176321" y="1302448"/>
                  </a:lnTo>
                  <a:lnTo>
                    <a:pt x="18287988" y="1302448"/>
                  </a:lnTo>
                  <a:lnTo>
                    <a:pt x="18287988" y="938085"/>
                  </a:lnTo>
                  <a:lnTo>
                    <a:pt x="18287988" y="573709"/>
                  </a:lnTo>
                  <a:lnTo>
                    <a:pt x="18287988" y="0"/>
                  </a:lnTo>
                  <a:close/>
                </a:path>
                <a:path w="18288000" h="10287000">
                  <a:moveTo>
                    <a:pt x="18288000" y="9986581"/>
                  </a:moveTo>
                  <a:lnTo>
                    <a:pt x="18287988" y="5178945"/>
                  </a:lnTo>
                  <a:lnTo>
                    <a:pt x="17259288" y="2142020"/>
                  </a:lnTo>
                  <a:lnTo>
                    <a:pt x="17259288" y="2123351"/>
                  </a:lnTo>
                  <a:lnTo>
                    <a:pt x="17252963" y="2123351"/>
                  </a:lnTo>
                  <a:lnTo>
                    <a:pt x="17249750" y="2113851"/>
                  </a:lnTo>
                  <a:lnTo>
                    <a:pt x="17249750" y="2123351"/>
                  </a:lnTo>
                  <a:lnTo>
                    <a:pt x="9485935" y="2123351"/>
                  </a:lnTo>
                  <a:lnTo>
                    <a:pt x="9485935" y="9986581"/>
                  </a:lnTo>
                  <a:lnTo>
                    <a:pt x="7977721" y="9986581"/>
                  </a:lnTo>
                  <a:lnTo>
                    <a:pt x="7700873" y="9556775"/>
                  </a:lnTo>
                  <a:lnTo>
                    <a:pt x="0" y="9556775"/>
                  </a:lnTo>
                  <a:lnTo>
                    <a:pt x="0" y="9986581"/>
                  </a:lnTo>
                  <a:lnTo>
                    <a:pt x="0" y="10287000"/>
                  </a:lnTo>
                  <a:lnTo>
                    <a:pt x="8171243" y="10287000"/>
                  </a:lnTo>
                  <a:lnTo>
                    <a:pt x="18288000" y="10287000"/>
                  </a:lnTo>
                  <a:lnTo>
                    <a:pt x="18288000" y="9986581"/>
                  </a:lnTo>
                  <a:close/>
                </a:path>
              </a:pathLst>
            </a:custGeom>
            <a:solidFill>
              <a:srgbClr val="00589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72397" y="2392104"/>
              <a:ext cx="6715124" cy="671512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3365" y="2547703"/>
              <a:ext cx="7515224" cy="640079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805039" y="404819"/>
            <a:ext cx="3464560" cy="1955164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190500">
              <a:lnSpc>
                <a:spcPct val="116199"/>
              </a:lnSpc>
              <a:spcBef>
                <a:spcPts val="95"/>
              </a:spcBef>
            </a:pPr>
            <a:r>
              <a:rPr dirty="0" sz="5450" spc="-50">
                <a:solidFill>
                  <a:srgbClr val="FFFFFF"/>
                </a:solidFill>
              </a:rPr>
              <a:t>TESTING </a:t>
            </a:r>
            <a:r>
              <a:rPr dirty="0" sz="5450" spc="-1585">
                <a:solidFill>
                  <a:srgbClr val="FFFFFF"/>
                </a:solidFill>
              </a:rPr>
              <a:t> </a:t>
            </a:r>
            <a:r>
              <a:rPr dirty="0" sz="5450" spc="380">
                <a:solidFill>
                  <a:srgbClr val="FFFFFF"/>
                </a:solidFill>
              </a:rPr>
              <a:t>P</a:t>
            </a:r>
            <a:r>
              <a:rPr dirty="0" sz="5450" spc="30">
                <a:solidFill>
                  <a:srgbClr val="FFFFFF"/>
                </a:solidFill>
              </a:rPr>
              <a:t>R</a:t>
            </a:r>
            <a:r>
              <a:rPr dirty="0" sz="5450" spc="400">
                <a:solidFill>
                  <a:srgbClr val="FFFFFF"/>
                </a:solidFill>
              </a:rPr>
              <a:t>O</a:t>
            </a:r>
            <a:r>
              <a:rPr dirty="0" sz="5450" spc="330">
                <a:solidFill>
                  <a:srgbClr val="FFFFFF"/>
                </a:solidFill>
              </a:rPr>
              <a:t>C</a:t>
            </a:r>
            <a:r>
              <a:rPr dirty="0" sz="5450" spc="300">
                <a:solidFill>
                  <a:srgbClr val="FFFFFF"/>
                </a:solidFill>
              </a:rPr>
              <a:t>E</a:t>
            </a:r>
            <a:r>
              <a:rPr dirty="0" sz="5450" spc="-20">
                <a:solidFill>
                  <a:srgbClr val="FFFFFF"/>
                </a:solidFill>
              </a:rPr>
              <a:t>S</a:t>
            </a:r>
            <a:r>
              <a:rPr dirty="0" sz="5450" spc="-15">
                <a:solidFill>
                  <a:srgbClr val="FFFFFF"/>
                </a:solidFill>
              </a:rPr>
              <a:t>S</a:t>
            </a:r>
            <a:endParaRPr sz="545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46770" y="556047"/>
            <a:ext cx="10391773" cy="91630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3050574" y="0"/>
              <a:ext cx="12181840" cy="2514600"/>
            </a:xfrm>
            <a:custGeom>
              <a:avLst/>
              <a:gdLst/>
              <a:ahLst/>
              <a:cxnLst/>
              <a:rect l="l" t="t" r="r" b="b"/>
              <a:pathLst>
                <a:path w="12181840" h="2514600">
                  <a:moveTo>
                    <a:pt x="11282720" y="2514084"/>
                  </a:moveTo>
                  <a:lnTo>
                    <a:pt x="904130" y="2514084"/>
                  </a:lnTo>
                  <a:lnTo>
                    <a:pt x="0" y="1609954"/>
                  </a:lnTo>
                  <a:lnTo>
                    <a:pt x="0" y="0"/>
                  </a:lnTo>
                  <a:lnTo>
                    <a:pt x="12181238" y="0"/>
                  </a:lnTo>
                  <a:lnTo>
                    <a:pt x="12181238" y="1615566"/>
                  </a:lnTo>
                  <a:lnTo>
                    <a:pt x="11282720" y="2514084"/>
                  </a:lnTo>
                  <a:close/>
                </a:path>
              </a:pathLst>
            </a:custGeom>
            <a:solidFill>
              <a:srgbClr val="1C40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8288000" cy="1638300"/>
            </a:xfrm>
            <a:custGeom>
              <a:avLst/>
              <a:gdLst/>
              <a:ahLst/>
              <a:cxnLst/>
              <a:rect l="l" t="t" r="r" b="b"/>
              <a:pathLst>
                <a:path w="18288000" h="1638300">
                  <a:moveTo>
                    <a:pt x="0" y="0"/>
                  </a:moveTo>
                  <a:lnTo>
                    <a:pt x="18288000" y="0"/>
                  </a:lnTo>
                  <a:lnTo>
                    <a:pt x="18288000" y="1638299"/>
                  </a:lnTo>
                  <a:lnTo>
                    <a:pt x="0" y="1638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157B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2968" y="1535936"/>
              <a:ext cx="7381874" cy="875106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66389" y="3048767"/>
              <a:ext cx="9534524" cy="5579683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671288" y="613949"/>
            <a:ext cx="8230870" cy="863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500" spc="155" b="0">
                <a:solidFill>
                  <a:srgbClr val="FFFFFF"/>
                </a:solidFill>
                <a:latin typeface="Arial MT"/>
                <a:cs typeface="Arial MT"/>
              </a:rPr>
              <a:t>IR</a:t>
            </a:r>
            <a:r>
              <a:rPr dirty="0" sz="5500" spc="-10" b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0" spc="55" b="0">
                <a:solidFill>
                  <a:srgbClr val="FFFFFF"/>
                </a:solidFill>
                <a:latin typeface="Arial MT"/>
                <a:cs typeface="Arial MT"/>
              </a:rPr>
              <a:t>WORKING</a:t>
            </a:r>
            <a:r>
              <a:rPr dirty="0" sz="5500" spc="-10" b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5500" spc="-80" b="0">
                <a:solidFill>
                  <a:srgbClr val="FFFFFF"/>
                </a:solidFill>
                <a:latin typeface="Arial MT"/>
                <a:cs typeface="Arial MT"/>
              </a:rPr>
              <a:t>PRINCIPLE</a:t>
            </a:r>
            <a:endParaRPr sz="55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42889" y="6227813"/>
            <a:ext cx="5156736" cy="405914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5465" y="2971353"/>
            <a:ext cx="9251645" cy="634186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16000" y="1267966"/>
            <a:ext cx="11901170" cy="1397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0" spc="25">
                <a:solidFill>
                  <a:srgbClr val="004AAC"/>
                </a:solidFill>
              </a:rPr>
              <a:t>MICROCONTROLLER</a:t>
            </a:r>
            <a:endParaRPr sz="9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517" y="2974197"/>
            <a:ext cx="5514974" cy="52482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30044" y="3740620"/>
            <a:ext cx="5125211" cy="364845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495700" y="3363779"/>
            <a:ext cx="5162468" cy="316229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646740" y="631024"/>
            <a:ext cx="7911465" cy="128905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300" spc="204">
                <a:solidFill>
                  <a:srgbClr val="004AAC"/>
                </a:solidFill>
              </a:rPr>
              <a:t>COMPONANTS</a:t>
            </a:r>
            <a:endParaRPr sz="8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shahd ismail</dc:creator>
  <cp:keywords>DAFlFEtKimA,BAFlFARSk2U</cp:keywords>
  <dc:title>plastic classification using infrared radiation</dc:title>
  <dcterms:created xsi:type="dcterms:W3CDTF">2024-05-15T07:13:18Z</dcterms:created>
  <dcterms:modified xsi:type="dcterms:W3CDTF">2024-05-15T07:13:18Z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2024-05-14T00:00:00Z</vt:filetime>
  </property>
  <property fmtid="{D5CDD505-2E9C-101B-9397-08002B2CF9AE}" pid="3" name="Creator">
    <vt:lpwstr>Canva</vt:lpwstr>
  </property>
  <property fmtid="{D5CDD505-2E9C-101B-9397-08002B2CF9AE}" pid="4" name="LastSaved">
    <vt:filetime>2024-05-15T00:00:00Z</vt:filetime>
  </property>
</Properties>
</file>