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62" r:id="rId8"/>
    <p:sldId id="265" r:id="rId9"/>
    <p:sldId id="266" r:id="rId10"/>
    <p:sldId id="267" r:id="rId11"/>
    <p:sldId id="268" r:id="rId12"/>
    <p:sldId id="269" r:id="rId13"/>
    <p:sldId id="260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0" name="عنوان فرعي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مستدير الزوايا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ذو زاوية واحدة مستديرة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عنصر نائب للعنوان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485B483-ADC5-4647-B6E3-7557B56452B0}" type="datetimeFigureOut">
              <a:rPr lang="en-US" smtClean="0"/>
              <a:t>5/21/2017</a:t>
            </a:fld>
            <a:endParaRPr lang="en-US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0CE1812-7592-4A39-939A-3194FC5228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52400"/>
            <a:ext cx="8915400" cy="2590800"/>
          </a:xfrm>
        </p:spPr>
        <p:txBody>
          <a:bodyPr>
            <a:normAutofit/>
          </a:bodyPr>
          <a:lstStyle/>
          <a:p>
            <a:pPr algn="l"/>
            <a:r>
              <a:rPr lang="en-US" sz="5500" dirty="0" smtClean="0">
                <a:solidFill>
                  <a:srgbClr val="0070C0"/>
                </a:solidFill>
                <a:latin typeface="Berlin Sans FB Demi" pitchFamily="34" charset="0"/>
              </a:rPr>
              <a:t>The Strike Game </a:t>
            </a:r>
            <a:endParaRPr lang="en-US" sz="5500" dirty="0">
              <a:solidFill>
                <a:srgbClr val="0070C0"/>
              </a:solidFill>
              <a:latin typeface="Berlin Sans FB Demi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62000" y="5029200"/>
            <a:ext cx="7772400" cy="9144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0000"/>
                </a:solidFill>
                <a:latin typeface="Bauhaus 93" pitchFamily="82" charset="0"/>
              </a:rPr>
              <a:t>                                      </a:t>
            </a:r>
            <a:r>
              <a:rPr lang="en-US" sz="3200" dirty="0" err="1" smtClean="0">
                <a:solidFill>
                  <a:schemeClr val="tx1"/>
                </a:solidFill>
                <a:latin typeface="Bauhaus 93" pitchFamily="82" charset="0"/>
              </a:rPr>
              <a:t>Superviser</a:t>
            </a:r>
            <a:r>
              <a:rPr lang="en-US" sz="3200" dirty="0" smtClean="0">
                <a:solidFill>
                  <a:schemeClr val="tx1"/>
                </a:solidFill>
                <a:latin typeface="Bauhaus 93" pitchFamily="82" charset="0"/>
              </a:rPr>
              <a:t> : </a:t>
            </a:r>
          </a:p>
          <a:p>
            <a:r>
              <a:rPr lang="en-US" sz="3200" dirty="0" err="1" smtClean="0">
                <a:solidFill>
                  <a:schemeClr val="tx1"/>
                </a:solidFill>
                <a:latin typeface="Bauhaus 93" pitchFamily="82" charset="0"/>
              </a:rPr>
              <a:t>DR.Othman</a:t>
            </a:r>
            <a:r>
              <a:rPr lang="en-US" sz="3200" dirty="0" smtClean="0">
                <a:solidFill>
                  <a:schemeClr val="tx1"/>
                </a:solidFill>
                <a:latin typeface="Bauhaus 93" pitchFamily="82" charset="0"/>
              </a:rPr>
              <a:t> Othman </a:t>
            </a:r>
            <a:endParaRPr lang="en-US" sz="3200" dirty="0">
              <a:solidFill>
                <a:schemeClr val="tx1"/>
              </a:solidFill>
              <a:latin typeface="Bauhaus 93" pitchFamily="82" charset="0"/>
            </a:endParaRPr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874776" y="3837432"/>
            <a:ext cx="7772400" cy="914400"/>
          </a:xfrm>
          <a:prstGeom prst="rect">
            <a:avLst/>
          </a:prstGeom>
        </p:spPr>
        <p:txBody>
          <a:bodyPr vert="horz" lIns="182880" tIns="0">
            <a:no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Seif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darwazeh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 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Moath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Antar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  <p:pic>
        <p:nvPicPr>
          <p:cNvPr id="1026" name="Picture 2" descr="C:\Users\sameh\Desktop\Desktop\png\Attack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609600"/>
            <a:ext cx="2286000" cy="25419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Game Interface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/>
          <a:lstStyle/>
          <a:p>
            <a:r>
              <a:rPr lang="en-US" b="1" dirty="0" smtClean="0"/>
              <a:t>Game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sz="1800" b="1" dirty="0" smtClean="0"/>
              <a:t>Contains of  : </a:t>
            </a:r>
          </a:p>
          <a:p>
            <a:r>
              <a:rPr lang="en-US" sz="1800" b="1" dirty="0" smtClean="0"/>
              <a:t>Healthy bar </a:t>
            </a:r>
          </a:p>
          <a:p>
            <a:r>
              <a:rPr lang="en-US" sz="1800" b="1" dirty="0" smtClean="0"/>
              <a:t>Coin </a:t>
            </a:r>
          </a:p>
          <a:p>
            <a:r>
              <a:rPr lang="en-US" sz="1800" b="1" dirty="0" smtClean="0"/>
              <a:t>Player </a:t>
            </a:r>
          </a:p>
          <a:p>
            <a:r>
              <a:rPr lang="en-US" sz="1800" b="1" dirty="0" smtClean="0"/>
              <a:t>Strike </a:t>
            </a:r>
          </a:p>
          <a:p>
            <a:r>
              <a:rPr lang="en-US" sz="1800" b="1" dirty="0" smtClean="0"/>
              <a:t>Article </a:t>
            </a:r>
          </a:p>
          <a:p>
            <a:r>
              <a:rPr lang="en-US" sz="1800" b="1" dirty="0" smtClean="0"/>
              <a:t>Dead zone</a:t>
            </a:r>
          </a:p>
          <a:p>
            <a:r>
              <a:rPr lang="en-US" sz="1800" b="1" dirty="0" smtClean="0"/>
              <a:t>Win zone</a:t>
            </a:r>
          </a:p>
          <a:p>
            <a:pPr>
              <a:buNone/>
            </a:pPr>
            <a:endParaRPr lang="en-US" sz="1600" b="1" dirty="0" smtClean="0"/>
          </a:p>
          <a:p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 descr="C:\Users\sameh\Desktop\Untitled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13294" y="1125939"/>
            <a:ext cx="2940491" cy="4701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Game Interface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/>
          <a:lstStyle/>
          <a:p>
            <a:r>
              <a:rPr lang="en-US" b="1" dirty="0" smtClean="0"/>
              <a:t>setting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sz="1800" b="1" dirty="0" smtClean="0"/>
              <a:t>Contains of  :</a:t>
            </a:r>
          </a:p>
          <a:p>
            <a:r>
              <a:rPr lang="en-US" sz="1800" b="1" dirty="0" smtClean="0"/>
              <a:t>Control sound </a:t>
            </a:r>
          </a:p>
          <a:p>
            <a:r>
              <a:rPr lang="en-US" sz="1800" b="1" dirty="0" smtClean="0"/>
              <a:t>Reset game </a:t>
            </a:r>
          </a:p>
          <a:p>
            <a:r>
              <a:rPr lang="en-US" sz="1800" b="1" dirty="0" smtClean="0"/>
              <a:t>about us  </a:t>
            </a:r>
          </a:p>
          <a:p>
            <a:r>
              <a:rPr lang="en-US" sz="1800" b="1" dirty="0" smtClean="0"/>
              <a:t>Return main layout </a:t>
            </a:r>
          </a:p>
          <a:p>
            <a:pPr>
              <a:buNone/>
            </a:pPr>
            <a:endParaRPr lang="en-US" sz="1600" b="1" dirty="0" smtClean="0"/>
          </a:p>
          <a:p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 descr="C:\Users\sameh\Desktop\Untitled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64417" y="1125939"/>
            <a:ext cx="2838244" cy="4701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Game Interface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/>
          <a:lstStyle/>
          <a:p>
            <a:r>
              <a:rPr lang="en-US" b="1" dirty="0" smtClean="0"/>
              <a:t>About Us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sz="1800" b="1" dirty="0" smtClean="0"/>
              <a:t>Contains of  :</a:t>
            </a:r>
          </a:p>
          <a:p>
            <a:r>
              <a:rPr lang="en-US" sz="1800" b="1" dirty="0" smtClean="0"/>
              <a:t>Information about </a:t>
            </a:r>
            <a:r>
              <a:rPr lang="en-US" sz="1800" b="1" dirty="0" err="1" smtClean="0"/>
              <a:t>Desiger</a:t>
            </a:r>
            <a:r>
              <a:rPr lang="en-US" sz="1800" b="1" dirty="0" smtClean="0"/>
              <a:t> </a:t>
            </a:r>
          </a:p>
          <a:p>
            <a:r>
              <a:rPr lang="en-US" sz="1800" b="1" dirty="0" smtClean="0"/>
              <a:t>Of game </a:t>
            </a:r>
          </a:p>
          <a:p>
            <a:r>
              <a:rPr lang="en-US" sz="1800" b="1" dirty="0" smtClean="0"/>
              <a:t>Back to main layout </a:t>
            </a:r>
          </a:p>
          <a:p>
            <a:pPr>
              <a:buNone/>
            </a:pPr>
            <a:endParaRPr lang="en-US" sz="1600" b="1" dirty="0" smtClean="0"/>
          </a:p>
          <a:p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 descr="C:\Users\sameh\Desktop\Untitled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74500" y="1125939"/>
            <a:ext cx="2818078" cy="4701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Tool’s Using Game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atin typeface="Bauhaus 93" pitchFamily="82" charset="0"/>
              </a:rPr>
              <a:t>unity </a:t>
            </a:r>
            <a:r>
              <a:rPr lang="en-US" b="1" dirty="0" smtClean="0">
                <a:latin typeface="Bauhaus 93" pitchFamily="82" charset="0"/>
              </a:rPr>
              <a:t>engine                                    </a:t>
            </a:r>
            <a:endParaRPr lang="en-US" b="1" dirty="0" smtClean="0">
              <a:latin typeface="Bauhaus 93" pitchFamily="82" charset="0"/>
            </a:endParaRP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r>
              <a:rPr lang="en-US" b="1" dirty="0" smtClean="0">
                <a:latin typeface="Bauhaus 93" pitchFamily="82" charset="0"/>
              </a:rPr>
              <a:t>Photoshop</a:t>
            </a:r>
          </a:p>
          <a:p>
            <a:pPr>
              <a:buNone/>
            </a:pPr>
            <a:r>
              <a:rPr lang="en-US" b="1" dirty="0" smtClean="0">
                <a:latin typeface="Bauhaus 93" pitchFamily="82" charset="0"/>
              </a:rPr>
              <a:t>(Design background)                  </a:t>
            </a:r>
            <a:r>
              <a:rPr lang="ar-SA" b="1" dirty="0" smtClean="0">
                <a:latin typeface="Bauhaus 93" pitchFamily="82" charset="0"/>
              </a:rPr>
              <a:t> </a:t>
            </a: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endParaRPr lang="en-US" b="1" dirty="0" smtClean="0">
              <a:latin typeface="Bauhaus 93" pitchFamily="82" charset="0"/>
            </a:endParaRPr>
          </a:p>
          <a:p>
            <a:r>
              <a:rPr lang="en-US" b="1" dirty="0" smtClean="0">
                <a:latin typeface="Bauhaus 93" pitchFamily="82" charset="0"/>
              </a:rPr>
              <a:t>illustrator   </a:t>
            </a:r>
          </a:p>
          <a:p>
            <a:pPr>
              <a:buNone/>
            </a:pPr>
            <a:r>
              <a:rPr lang="en-US" b="1" dirty="0" smtClean="0">
                <a:latin typeface="Bauhaus 93" pitchFamily="82" charset="0"/>
              </a:rPr>
              <a:t>(Design logo , character)                  </a:t>
            </a:r>
            <a:r>
              <a:rPr lang="ar-SA" b="1" dirty="0" smtClean="0">
                <a:latin typeface="Bauhaus 93" pitchFamily="82" charset="0"/>
              </a:rPr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Users\sameh\Desktop\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8313" y="1547813"/>
            <a:ext cx="2944812" cy="1079500"/>
          </a:xfrm>
          <a:prstGeom prst="rect">
            <a:avLst/>
          </a:prstGeom>
          <a:noFill/>
        </p:spPr>
      </p:pic>
      <p:pic>
        <p:nvPicPr>
          <p:cNvPr id="2051" name="Picture 3" descr="C:\Users\sameh\Desktop\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3048000"/>
            <a:ext cx="1109662" cy="1109663"/>
          </a:xfrm>
          <a:prstGeom prst="rect">
            <a:avLst/>
          </a:prstGeom>
          <a:noFill/>
        </p:spPr>
      </p:pic>
      <p:pic>
        <p:nvPicPr>
          <p:cNvPr id="2052" name="Picture 4" descr="C:\Users\sameh\Desktop\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4648200"/>
            <a:ext cx="1146175" cy="1146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6000" dirty="0" smtClean="0">
              <a:latin typeface="Algerian" pitchFamily="82" charset="0"/>
            </a:endParaRPr>
          </a:p>
          <a:p>
            <a:endParaRPr lang="en-US" sz="6000" dirty="0" smtClean="0">
              <a:latin typeface="Algerian" pitchFamily="82" charset="0"/>
            </a:endParaRPr>
          </a:p>
          <a:p>
            <a:pPr>
              <a:buNone/>
            </a:pPr>
            <a:r>
              <a:rPr lang="en-US" sz="6000" dirty="0" smtClean="0">
                <a:latin typeface="Algerian" pitchFamily="82" charset="0"/>
              </a:rPr>
              <a:t>        Thank You</a:t>
            </a:r>
            <a:endParaRPr lang="en-US" sz="60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5500" dirty="0" smtClean="0">
                <a:solidFill>
                  <a:srgbClr val="0070C0"/>
                </a:solidFill>
                <a:latin typeface="Berlin Sans FB Demi" pitchFamily="34" charset="0"/>
              </a:rPr>
              <a:t>Content </a:t>
            </a:r>
          </a:p>
          <a:p>
            <a:endParaRPr lang="en-US" sz="5500" dirty="0" smtClean="0">
              <a:solidFill>
                <a:srgbClr val="FF0000"/>
              </a:solidFill>
              <a:latin typeface="Berlin Sans FB Demi" pitchFamily="34" charset="0"/>
            </a:endParaRPr>
          </a:p>
          <a:p>
            <a:r>
              <a:rPr lang="en-US" sz="3000" dirty="0" smtClean="0">
                <a:latin typeface="Berlin Sans FB Demi" pitchFamily="34" charset="0"/>
              </a:rPr>
              <a:t>Overview </a:t>
            </a:r>
          </a:p>
          <a:p>
            <a:r>
              <a:rPr lang="en-US" sz="3000" dirty="0" smtClean="0">
                <a:latin typeface="Berlin Sans FB Demi" pitchFamily="34" charset="0"/>
              </a:rPr>
              <a:t> </a:t>
            </a:r>
            <a:r>
              <a:rPr lang="en-US" sz="3000" dirty="0" smtClean="0">
                <a:latin typeface="Berlin Sans FB Demi" pitchFamily="34" charset="0"/>
              </a:rPr>
              <a:t>Why Game </a:t>
            </a:r>
            <a:r>
              <a:rPr lang="en-US" sz="3000" dirty="0" smtClean="0">
                <a:latin typeface="Berlin Sans FB Demi" pitchFamily="34" charset="0"/>
              </a:rPr>
              <a:t>?</a:t>
            </a:r>
          </a:p>
          <a:p>
            <a:r>
              <a:rPr lang="en-US" sz="3000" dirty="0" smtClean="0">
                <a:latin typeface="Berlin Sans FB Demi" pitchFamily="34" charset="0"/>
              </a:rPr>
              <a:t> Describe of Game </a:t>
            </a:r>
          </a:p>
          <a:p>
            <a:r>
              <a:rPr lang="en-US" sz="3000" dirty="0" smtClean="0">
                <a:latin typeface="Berlin Sans FB Demi" pitchFamily="34" charset="0"/>
              </a:rPr>
              <a:t>structure  </a:t>
            </a:r>
            <a:r>
              <a:rPr lang="en-US" sz="3000" dirty="0" smtClean="0">
                <a:latin typeface="Berlin Sans FB Demi" pitchFamily="34" charset="0"/>
              </a:rPr>
              <a:t>of Game </a:t>
            </a:r>
          </a:p>
          <a:p>
            <a:r>
              <a:rPr lang="en-US" sz="3000" dirty="0" smtClean="0">
                <a:latin typeface="Berlin Sans FB Demi" pitchFamily="34" charset="0"/>
              </a:rPr>
              <a:t>Component of Game  </a:t>
            </a:r>
          </a:p>
          <a:p>
            <a:r>
              <a:rPr lang="en-US" sz="3000" dirty="0" smtClean="0">
                <a:latin typeface="Berlin Sans FB Demi" pitchFamily="34" charset="0"/>
              </a:rPr>
              <a:t>Design of Game (code , design)</a:t>
            </a:r>
          </a:p>
          <a:p>
            <a:r>
              <a:rPr lang="en-US" sz="3000" dirty="0" smtClean="0">
                <a:latin typeface="Berlin Sans FB Demi" pitchFamily="34" charset="0"/>
              </a:rPr>
              <a:t>Tools Design </a:t>
            </a:r>
          </a:p>
          <a:p>
            <a:r>
              <a:rPr lang="en-US" sz="3000" dirty="0" smtClean="0">
                <a:latin typeface="Berlin Sans FB Demi" pitchFamily="34" charset="0"/>
              </a:rPr>
              <a:t>Game </a:t>
            </a:r>
          </a:p>
          <a:p>
            <a:endParaRPr lang="en-US" sz="2400" dirty="0" smtClean="0">
              <a:latin typeface="Berlin Sans FB Demi" pitchFamily="34" charset="0"/>
            </a:endParaRPr>
          </a:p>
          <a:p>
            <a:endParaRPr lang="en-US" sz="2400" dirty="0" smtClean="0">
              <a:latin typeface="Berlin Sans FB Demi" pitchFamily="34" charset="0"/>
            </a:endParaRPr>
          </a:p>
          <a:p>
            <a:pPr>
              <a:buNone/>
            </a:pPr>
            <a:endParaRPr lang="en-US" sz="2400" dirty="0" smtClean="0">
              <a:solidFill>
                <a:srgbClr val="FF0000"/>
              </a:solidFill>
              <a:latin typeface="Berlin Sans FB Demi" pitchFamily="34" charset="0"/>
            </a:endParaRPr>
          </a:p>
          <a:p>
            <a:endParaRPr lang="en-US" dirty="0" smtClean="0">
              <a:solidFill>
                <a:srgbClr val="FF0000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Why Game 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b="1" dirty="0" smtClean="0">
                <a:latin typeface="Bauhaus 93" pitchFamily="82" charset="0"/>
              </a:rPr>
              <a:t>It has a large audience</a:t>
            </a: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pPr>
              <a:buNone/>
            </a:pPr>
            <a:r>
              <a:rPr lang="en-US" b="1" dirty="0" smtClean="0">
                <a:latin typeface="Bauhaus 93" pitchFamily="82" charset="0"/>
              </a:rPr>
              <a:t>Social Media includes  Hundreds of thousands</a:t>
            </a:r>
          </a:p>
          <a:p>
            <a:pPr>
              <a:buNone/>
            </a:pPr>
            <a:r>
              <a:rPr lang="en-US" b="1" dirty="0" smtClean="0">
                <a:latin typeface="Bauhaus 93" pitchFamily="82" charset="0"/>
              </a:rPr>
              <a:t> Game To join more users </a:t>
            </a:r>
          </a:p>
          <a:p>
            <a:endParaRPr lang="en-US" b="1" dirty="0" smtClean="0">
              <a:latin typeface="Bauhaus 93" pitchFamily="82" charset="0"/>
            </a:endParaRP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pPr algn="r"/>
            <a:endParaRPr lang="ar-SA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C:\Users\sameh\Desktop\صورة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114800"/>
            <a:ext cx="3657600" cy="1833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Why Game 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b="1" dirty="0" smtClean="0">
                <a:latin typeface="Bauhaus 93" pitchFamily="82" charset="0"/>
              </a:rPr>
              <a:t>Improve </a:t>
            </a:r>
            <a:r>
              <a:rPr lang="en-US" b="1" dirty="0" smtClean="0">
                <a:latin typeface="Bauhaus 93" pitchFamily="82" charset="0"/>
              </a:rPr>
              <a:t>of  Quick thinking  &amp; </a:t>
            </a:r>
            <a:r>
              <a:rPr lang="en-US" b="1" dirty="0" smtClean="0">
                <a:latin typeface="Bauhaus 93" pitchFamily="82" charset="0"/>
              </a:rPr>
              <a:t>planning</a:t>
            </a:r>
          </a:p>
          <a:p>
            <a:endParaRPr lang="en-US" b="1" dirty="0" smtClean="0">
              <a:latin typeface="Bauhaus 93" pitchFamily="82" charset="0"/>
            </a:endParaRPr>
          </a:p>
          <a:p>
            <a:r>
              <a:rPr lang="en-US" b="1" dirty="0" smtClean="0">
                <a:latin typeface="Bauhaus 93" pitchFamily="82" charset="0"/>
              </a:rPr>
              <a:t>video </a:t>
            </a:r>
            <a:r>
              <a:rPr lang="en-US" b="1" dirty="0" smtClean="0">
                <a:latin typeface="Bauhaus 93" pitchFamily="82" charset="0"/>
              </a:rPr>
              <a:t>games can be a  powerful </a:t>
            </a:r>
          </a:p>
          <a:p>
            <a:pPr>
              <a:buNone/>
            </a:pPr>
            <a:r>
              <a:rPr lang="en-US" b="1" dirty="0" smtClean="0">
                <a:latin typeface="Bauhaus 93" pitchFamily="82" charset="0"/>
              </a:rPr>
              <a:t>tool to help children develop </a:t>
            </a:r>
          </a:p>
          <a:p>
            <a:pPr>
              <a:buNone/>
            </a:pPr>
            <a:r>
              <a:rPr lang="en-US" b="1" dirty="0" smtClean="0">
                <a:latin typeface="Bauhaus 93" pitchFamily="82" charset="0"/>
              </a:rPr>
              <a:t>certain life </a:t>
            </a:r>
            <a:r>
              <a:rPr lang="en-US" b="1" dirty="0" smtClean="0">
                <a:latin typeface="Bauhaus 93" pitchFamily="82" charset="0"/>
              </a:rPr>
              <a:t>skills</a:t>
            </a: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pPr>
              <a:buNone/>
            </a:pPr>
            <a:endParaRPr lang="en-US" b="1" dirty="0" smtClean="0">
              <a:latin typeface="Bauhaus 93" pitchFamily="82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sameh\Desktop\صورة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657600"/>
            <a:ext cx="2759075" cy="230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Overview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b="1" dirty="0" smtClean="0"/>
              <a:t>The </a:t>
            </a:r>
            <a:r>
              <a:rPr lang="en-US" b="1" dirty="0" smtClean="0"/>
              <a:t>Strike is Game 2D </a:t>
            </a:r>
            <a:endParaRPr lang="en-US" dirty="0" smtClean="0"/>
          </a:p>
          <a:p>
            <a:r>
              <a:rPr lang="en-US" b="1" dirty="0" smtClean="0"/>
              <a:t>Game </a:t>
            </a:r>
            <a:r>
              <a:rPr lang="en-US" b="1" dirty="0" smtClean="0"/>
              <a:t>is one shot </a:t>
            </a:r>
            <a:endParaRPr lang="en-US" dirty="0" smtClean="0"/>
          </a:p>
          <a:p>
            <a:r>
              <a:rPr lang="en-US" b="1" dirty="0" smtClean="0"/>
              <a:t>Game </a:t>
            </a:r>
            <a:r>
              <a:rPr lang="en-US" b="1" dirty="0" smtClean="0"/>
              <a:t>made with unity engine .</a:t>
            </a:r>
            <a:endParaRPr lang="en-US" dirty="0" smtClean="0"/>
          </a:p>
          <a:p>
            <a:r>
              <a:rPr lang="en-US" b="1" dirty="0" smtClean="0"/>
              <a:t>More </a:t>
            </a:r>
            <a:r>
              <a:rPr lang="en-US" b="1" dirty="0" smtClean="0"/>
              <a:t>level Game </a:t>
            </a:r>
            <a:endParaRPr lang="en-US" dirty="0" smtClean="0"/>
          </a:p>
          <a:p>
            <a:r>
              <a:rPr lang="en-US" b="1" dirty="0" smtClean="0"/>
              <a:t>Game  </a:t>
            </a:r>
            <a:r>
              <a:rPr lang="en-US" b="1" dirty="0" smtClean="0"/>
              <a:t>Desktop  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b="1" dirty="0" smtClean="0"/>
              <a:t>More </a:t>
            </a:r>
            <a:r>
              <a:rPr lang="en-US" b="1" dirty="0" smtClean="0"/>
              <a:t>Player's </a:t>
            </a:r>
            <a:endParaRPr lang="en-US" b="1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C:\Users\sameh\Desktop\صورة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48445" y="4114800"/>
            <a:ext cx="3171509" cy="1833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Game Component 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183564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2"/>
                <a:gridCol w="409178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صورة 5" descr="C:\Users\sameh\Desktop\3\2DPlatformerTut_Part24\Assets\Sprites\Char 2\Attack (1)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0"/>
            <a:ext cx="1828800" cy="2319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 descr="C:\Users\sameh\Desktop\Desktop\png\male\Attack (1)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791200" y="2286000"/>
            <a:ext cx="1676400" cy="197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7" descr="C:\Users\sameh\Desktop\3\2DPlatformerTut_Part24\Assets\Sprites\Coin\frame-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724400"/>
            <a:ext cx="785171" cy="78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 descr="C:\Users\sameh\Desktop\3\2DPlatformerTut_Part24\Assets\Sprites\HealthBar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1752600"/>
            <a:ext cx="1905000" cy="49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صورة 10" descr="C:\Users\sameh\Desktop\3\2DPlatformerTut_Part24\Assets\Sprites\Object\Crate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4267200"/>
            <a:ext cx="935156" cy="9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صورة 11" descr="C:\Users\sameh\Desktop\3\2DPlatformerTut_Part24\Assets\Sprites\Object\Tree_2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0" y="2209800"/>
            <a:ext cx="2590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Structure Game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7" name="عنصر نائب للمحتوى 6" descr="Untitl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0228" y="1524000"/>
            <a:ext cx="3898293" cy="46450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Game Interface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/>
          <a:lstStyle/>
          <a:p>
            <a:r>
              <a:rPr lang="en-US" b="1" dirty="0" smtClean="0"/>
              <a:t>Main 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sz="1800" b="1" dirty="0" smtClean="0"/>
              <a:t>Contains Button  of  : </a:t>
            </a:r>
          </a:p>
          <a:p>
            <a:r>
              <a:rPr lang="en-US" sz="1800" b="1" dirty="0" smtClean="0"/>
              <a:t>Play </a:t>
            </a:r>
          </a:p>
          <a:p>
            <a:r>
              <a:rPr lang="en-US" sz="1800" b="1" dirty="0" smtClean="0"/>
              <a:t>setting</a:t>
            </a:r>
          </a:p>
          <a:p>
            <a:r>
              <a:rPr lang="en-US" sz="1800" b="1" dirty="0" smtClean="0"/>
              <a:t>face book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 descr="C:\Users\sameh\Desktop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066800"/>
            <a:ext cx="2956279" cy="48193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Game Interface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/>
          <a:lstStyle/>
          <a:p>
            <a:r>
              <a:rPr lang="en-US" b="1" dirty="0" smtClean="0"/>
              <a:t>Stages 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sz="1800" b="1" dirty="0" smtClean="0"/>
              <a:t>Contains of  : </a:t>
            </a:r>
          </a:p>
          <a:p>
            <a:r>
              <a:rPr lang="en-US" sz="1800" b="1" dirty="0" smtClean="0"/>
              <a:t>Levels 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sz="1600" b="1" dirty="0" smtClean="0"/>
              <a:t>Using Data base (Can you </a:t>
            </a:r>
            <a:r>
              <a:rPr lang="en-US" sz="1600" b="1" dirty="0" smtClean="0"/>
              <a:t>continue</a:t>
            </a: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when finish </a:t>
            </a:r>
            <a:r>
              <a:rPr lang="en-US" sz="1600" b="1" dirty="0" smtClean="0"/>
              <a:t>Last time</a:t>
            </a:r>
            <a:r>
              <a:rPr lang="en-US" sz="1600" b="1" dirty="0" smtClean="0"/>
              <a:t>  </a:t>
            </a:r>
            <a:r>
              <a:rPr lang="en-US" sz="1600" b="1" dirty="0" smtClean="0"/>
              <a:t>)</a:t>
            </a:r>
          </a:p>
          <a:p>
            <a:pPr>
              <a:buNone/>
            </a:pPr>
            <a:endParaRPr lang="en-US" sz="1600" b="1" dirty="0" smtClean="0"/>
          </a:p>
          <a:p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 descr="C:\Users\sameh\Desktop\Untitled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13294" y="1066800"/>
            <a:ext cx="2940491" cy="48193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واجهة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132</TotalTime>
  <Words>206</Words>
  <Application>Microsoft Office PowerPoint</Application>
  <PresentationFormat>عرض على الشاشة (3:4)‏</PresentationFormat>
  <Paragraphs>108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واجهة</vt:lpstr>
      <vt:lpstr>The Strike Game </vt:lpstr>
      <vt:lpstr>الشريحة 2</vt:lpstr>
      <vt:lpstr>Why Game ?</vt:lpstr>
      <vt:lpstr>Why Game ?</vt:lpstr>
      <vt:lpstr>Overview</vt:lpstr>
      <vt:lpstr>Game Component </vt:lpstr>
      <vt:lpstr>Structure Game </vt:lpstr>
      <vt:lpstr>Game Interface </vt:lpstr>
      <vt:lpstr>Game Interface </vt:lpstr>
      <vt:lpstr>Game Interface </vt:lpstr>
      <vt:lpstr>Game Interface </vt:lpstr>
      <vt:lpstr>Game Interface </vt:lpstr>
      <vt:lpstr>Tool’s Using Game 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Strike Game </dc:title>
  <dc:creator>sameh</dc:creator>
  <cp:lastModifiedBy>sameh</cp:lastModifiedBy>
  <cp:revision>35</cp:revision>
  <dcterms:created xsi:type="dcterms:W3CDTF">2017-05-21T09:20:55Z</dcterms:created>
  <dcterms:modified xsi:type="dcterms:W3CDTF">2017-05-21T11:33:08Z</dcterms:modified>
</cp:coreProperties>
</file>