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266" r:id="rId3"/>
    <p:sldId id="301" r:id="rId4"/>
    <p:sldId id="302" r:id="rId5"/>
    <p:sldId id="303" r:id="rId6"/>
    <p:sldId id="304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8" r:id="rId18"/>
    <p:sldId id="321" r:id="rId19"/>
    <p:sldId id="323" r:id="rId20"/>
    <p:sldId id="324" r:id="rId21"/>
    <p:sldId id="325" r:id="rId22"/>
    <p:sldId id="326" r:id="rId23"/>
    <p:sldId id="327" r:id="rId24"/>
    <p:sldId id="328" r:id="rId25"/>
    <p:sldId id="32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810" autoAdjust="0"/>
  </p:normalViewPr>
  <p:slideViewPr>
    <p:cSldViewPr snapToGrid="0" showGuides="1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4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CCAAC74A-664E-43D3-859E-B35855730D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710C658-31F9-4A67-8267-E3463B262A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D794A-17F4-48F7-A14F-39DCAE091952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D7BBBF1-3A7A-4F4B-8592-578ABE65B7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A02F046-B531-4374-9A89-AC21BCA06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DFAA7-D3C3-4D01-9299-453E25D16D4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527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C6A87-CC60-415C-BFEE-13D1CAD6861A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51814-3B91-4036-94D2-3977634EE2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62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481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04A5F51-C7E6-44CC-ADF3-1C83AA35D0DC}"/>
              </a:ext>
            </a:extLst>
          </p:cNvPr>
          <p:cNvSpPr/>
          <p:nvPr userDrawn="1"/>
        </p:nvSpPr>
        <p:spPr>
          <a:xfrm>
            <a:off x="0" y="4448175"/>
            <a:ext cx="12192000" cy="240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5" y="4551363"/>
            <a:ext cx="11520488" cy="1176337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5" y="5830888"/>
            <a:ext cx="11520488" cy="5508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81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476250"/>
            <a:ext cx="5165724" cy="2557463"/>
          </a:xfrm>
        </p:spPr>
        <p:txBody>
          <a:bodyPr anchor="ctr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76250"/>
            <a:ext cx="5795963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xmlns="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3233941"/>
            <a:ext cx="11520486" cy="2966833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E4979D5-6F1E-40A2-9A8E-8C5AE1AA3B62}"/>
              </a:ext>
            </a:extLst>
          </p:cNvPr>
          <p:cNvSpPr/>
          <p:nvPr userDrawn="1"/>
        </p:nvSpPr>
        <p:spPr>
          <a:xfrm>
            <a:off x="0" y="476250"/>
            <a:ext cx="165100" cy="25574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7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E4979D5-6F1E-40A2-9A8E-8C5AE1AA3B62}"/>
              </a:ext>
            </a:extLst>
          </p:cNvPr>
          <p:cNvSpPr/>
          <p:nvPr userDrawn="1"/>
        </p:nvSpPr>
        <p:spPr>
          <a:xfrm>
            <a:off x="0" y="0"/>
            <a:ext cx="513805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97" y="1296176"/>
            <a:ext cx="5272764" cy="1551573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198" y="3073967"/>
            <a:ext cx="5272764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xmlns="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7601" y="1016000"/>
            <a:ext cx="5138058" cy="49784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306EB3B-6A54-45E7-B23D-F9515CC15D12}"/>
              </a:ext>
            </a:extLst>
          </p:cNvPr>
          <p:cNvSpPr/>
          <p:nvPr userDrawn="1"/>
        </p:nvSpPr>
        <p:spPr>
          <a:xfrm>
            <a:off x="0" y="5994400"/>
            <a:ext cx="4093029" cy="86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E110354-15BA-4B22-B7CF-3D5BFA5C722D}"/>
              </a:ext>
            </a:extLst>
          </p:cNvPr>
          <p:cNvSpPr/>
          <p:nvPr userDrawn="1"/>
        </p:nvSpPr>
        <p:spPr>
          <a:xfrm>
            <a:off x="2162630" y="873210"/>
            <a:ext cx="4093029" cy="1385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35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83831"/>
            <a:ext cx="3111954" cy="3290338"/>
          </a:xfrm>
        </p:spPr>
        <p:txBody>
          <a:bodyPr anchor="ctr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370" y="1783832"/>
            <a:ext cx="4402592" cy="3290338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xmlns="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114" y="0"/>
            <a:ext cx="3628571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E16C293-C1E0-4EA5-BDE5-D226D72FC08B}"/>
              </a:ext>
            </a:extLst>
          </p:cNvPr>
          <p:cNvSpPr/>
          <p:nvPr userDrawn="1"/>
        </p:nvSpPr>
        <p:spPr>
          <a:xfrm>
            <a:off x="371475" y="5297714"/>
            <a:ext cx="3111954" cy="15602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C770C08-8FFF-4293-8E7D-DBFEE4E3E443}"/>
              </a:ext>
            </a:extLst>
          </p:cNvPr>
          <p:cNvSpPr/>
          <p:nvPr userDrawn="1"/>
        </p:nvSpPr>
        <p:spPr>
          <a:xfrm>
            <a:off x="7489370" y="0"/>
            <a:ext cx="4402593" cy="1560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20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F93C6CC-9D8D-4981-8106-72C617756BD8}"/>
              </a:ext>
            </a:extLst>
          </p:cNvPr>
          <p:cNvSpPr/>
          <p:nvPr userDrawn="1"/>
        </p:nvSpPr>
        <p:spPr>
          <a:xfrm>
            <a:off x="0" y="1389743"/>
            <a:ext cx="12192000" cy="4078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31584"/>
            <a:ext cx="10515600" cy="1500187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6F2E6F7-3BE5-4484-A73E-3EFDB7348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68071"/>
            <a:ext cx="10515600" cy="80554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19AEFA0-9379-4E32-9D66-976465036916}"/>
              </a:ext>
            </a:extLst>
          </p:cNvPr>
          <p:cNvSpPr/>
          <p:nvPr userDrawn="1"/>
        </p:nvSpPr>
        <p:spPr>
          <a:xfrm>
            <a:off x="371475" y="580571"/>
            <a:ext cx="1573439" cy="15001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4FFB43B-30D9-4055-B912-4E3C85B03657}"/>
              </a:ext>
            </a:extLst>
          </p:cNvPr>
          <p:cNvSpPr/>
          <p:nvPr userDrawn="1"/>
        </p:nvSpPr>
        <p:spPr>
          <a:xfrm>
            <a:off x="7097486" y="5105274"/>
            <a:ext cx="4794477" cy="72596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14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F93C6CC-9D8D-4981-8106-72C617756BD8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xmlns="" id="{391EAACA-1322-4E60-917E-C7408F539D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260350"/>
            <a:ext cx="11520488" cy="6009821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750" y="3957831"/>
            <a:ext cx="9620250" cy="1500187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43296215-27AE-462B-9127-E1C932633896}"/>
              </a:ext>
            </a:extLst>
          </p:cNvPr>
          <p:cNvSpPr/>
          <p:nvPr userDrawn="1"/>
        </p:nvSpPr>
        <p:spPr>
          <a:xfrm>
            <a:off x="1093471" y="3843394"/>
            <a:ext cx="1722120" cy="1729060"/>
          </a:xfrm>
          <a:custGeom>
            <a:avLst/>
            <a:gdLst>
              <a:gd name="connsiteX0" fmla="*/ 0 w 2730500"/>
              <a:gd name="connsiteY0" fmla="*/ 0 h 2730500"/>
              <a:gd name="connsiteX1" fmla="*/ 2730500 w 2730500"/>
              <a:gd name="connsiteY1" fmla="*/ 0 h 2730500"/>
              <a:gd name="connsiteX2" fmla="*/ 2730500 w 2730500"/>
              <a:gd name="connsiteY2" fmla="*/ 672834 h 2730500"/>
              <a:gd name="connsiteX3" fmla="*/ 2606675 w 2730500"/>
              <a:gd name="connsiteY3" fmla="*/ 672834 h 2730500"/>
              <a:gd name="connsiteX4" fmla="*/ 2606675 w 2730500"/>
              <a:gd name="connsiteY4" fmla="*/ 116870 h 2730500"/>
              <a:gd name="connsiteX5" fmla="*/ 123826 w 2730500"/>
              <a:gd name="connsiteY5" fmla="*/ 116870 h 2730500"/>
              <a:gd name="connsiteX6" fmla="*/ 123826 w 2730500"/>
              <a:gd name="connsiteY6" fmla="*/ 2613630 h 2730500"/>
              <a:gd name="connsiteX7" fmla="*/ 2606675 w 2730500"/>
              <a:gd name="connsiteY7" fmla="*/ 2613630 h 2730500"/>
              <a:gd name="connsiteX8" fmla="*/ 2606675 w 2730500"/>
              <a:gd name="connsiteY8" fmla="*/ 2066205 h 2730500"/>
              <a:gd name="connsiteX9" fmla="*/ 2730500 w 2730500"/>
              <a:gd name="connsiteY9" fmla="*/ 2066205 h 2730500"/>
              <a:gd name="connsiteX10" fmla="*/ 2730500 w 2730500"/>
              <a:gd name="connsiteY10" fmla="*/ 2730500 h 2730500"/>
              <a:gd name="connsiteX11" fmla="*/ 0 w 2730500"/>
              <a:gd name="connsiteY11" fmla="*/ 2730500 h 273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0500" h="2730500">
                <a:moveTo>
                  <a:pt x="0" y="0"/>
                </a:moveTo>
                <a:lnTo>
                  <a:pt x="2730500" y="0"/>
                </a:lnTo>
                <a:lnTo>
                  <a:pt x="2730500" y="672834"/>
                </a:lnTo>
                <a:lnTo>
                  <a:pt x="2606675" y="672834"/>
                </a:lnTo>
                <a:lnTo>
                  <a:pt x="2606675" y="116870"/>
                </a:lnTo>
                <a:lnTo>
                  <a:pt x="123826" y="116870"/>
                </a:lnTo>
                <a:lnTo>
                  <a:pt x="123826" y="2613630"/>
                </a:lnTo>
                <a:lnTo>
                  <a:pt x="2606675" y="2613630"/>
                </a:lnTo>
                <a:lnTo>
                  <a:pt x="2606675" y="2066205"/>
                </a:lnTo>
                <a:lnTo>
                  <a:pt x="2730500" y="2066205"/>
                </a:lnTo>
                <a:lnTo>
                  <a:pt x="2730500" y="2730500"/>
                </a:lnTo>
                <a:lnTo>
                  <a:pt x="0" y="2730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479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xmlns="" id="{2DB7CFEB-6952-4BC3-B9E0-0C382490F9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675" y="260350"/>
            <a:ext cx="6499502" cy="5940425"/>
          </a:xfrm>
          <a:custGeom>
            <a:avLst/>
            <a:gdLst>
              <a:gd name="connsiteX0" fmla="*/ 4432576 w 6499502"/>
              <a:gd name="connsiteY0" fmla="*/ 4057650 h 5940425"/>
              <a:gd name="connsiteX1" fmla="*/ 6499502 w 6499502"/>
              <a:gd name="connsiteY1" fmla="*/ 4057650 h 5940425"/>
              <a:gd name="connsiteX2" fmla="*/ 6499502 w 6499502"/>
              <a:gd name="connsiteY2" fmla="*/ 5940425 h 5940425"/>
              <a:gd name="connsiteX3" fmla="*/ 4432576 w 6499502"/>
              <a:gd name="connsiteY3" fmla="*/ 5940425 h 5940425"/>
              <a:gd name="connsiteX4" fmla="*/ 2216288 w 6499502"/>
              <a:gd name="connsiteY4" fmla="*/ 4057650 h 5940425"/>
              <a:gd name="connsiteX5" fmla="*/ 4283214 w 6499502"/>
              <a:gd name="connsiteY5" fmla="*/ 4057650 h 5940425"/>
              <a:gd name="connsiteX6" fmla="*/ 4283214 w 6499502"/>
              <a:gd name="connsiteY6" fmla="*/ 5940425 h 5940425"/>
              <a:gd name="connsiteX7" fmla="*/ 2216288 w 6499502"/>
              <a:gd name="connsiteY7" fmla="*/ 5940425 h 5940425"/>
              <a:gd name="connsiteX8" fmla="*/ 0 w 6499502"/>
              <a:gd name="connsiteY8" fmla="*/ 4057650 h 5940425"/>
              <a:gd name="connsiteX9" fmla="*/ 2066926 w 6499502"/>
              <a:gd name="connsiteY9" fmla="*/ 4057650 h 5940425"/>
              <a:gd name="connsiteX10" fmla="*/ 2066926 w 6499502"/>
              <a:gd name="connsiteY10" fmla="*/ 5940425 h 5940425"/>
              <a:gd name="connsiteX11" fmla="*/ 0 w 6499502"/>
              <a:gd name="connsiteY11" fmla="*/ 5940425 h 5940425"/>
              <a:gd name="connsiteX12" fmla="*/ 4432576 w 6499502"/>
              <a:gd name="connsiteY12" fmla="*/ 2028825 h 5940425"/>
              <a:gd name="connsiteX13" fmla="*/ 6499502 w 6499502"/>
              <a:gd name="connsiteY13" fmla="*/ 2028825 h 5940425"/>
              <a:gd name="connsiteX14" fmla="*/ 6499502 w 6499502"/>
              <a:gd name="connsiteY14" fmla="*/ 3911600 h 5940425"/>
              <a:gd name="connsiteX15" fmla="*/ 4432576 w 6499502"/>
              <a:gd name="connsiteY15" fmla="*/ 3911600 h 5940425"/>
              <a:gd name="connsiteX16" fmla="*/ 2216288 w 6499502"/>
              <a:gd name="connsiteY16" fmla="*/ 2028825 h 5940425"/>
              <a:gd name="connsiteX17" fmla="*/ 4283214 w 6499502"/>
              <a:gd name="connsiteY17" fmla="*/ 2028825 h 5940425"/>
              <a:gd name="connsiteX18" fmla="*/ 4283214 w 6499502"/>
              <a:gd name="connsiteY18" fmla="*/ 3911600 h 5940425"/>
              <a:gd name="connsiteX19" fmla="*/ 2216288 w 6499502"/>
              <a:gd name="connsiteY19" fmla="*/ 3911600 h 5940425"/>
              <a:gd name="connsiteX20" fmla="*/ 0 w 6499502"/>
              <a:gd name="connsiteY20" fmla="*/ 2028825 h 5940425"/>
              <a:gd name="connsiteX21" fmla="*/ 2066926 w 6499502"/>
              <a:gd name="connsiteY21" fmla="*/ 2028825 h 5940425"/>
              <a:gd name="connsiteX22" fmla="*/ 2066926 w 6499502"/>
              <a:gd name="connsiteY22" fmla="*/ 3911600 h 5940425"/>
              <a:gd name="connsiteX23" fmla="*/ 0 w 6499502"/>
              <a:gd name="connsiteY23" fmla="*/ 3911600 h 5940425"/>
              <a:gd name="connsiteX24" fmla="*/ 4432576 w 6499502"/>
              <a:gd name="connsiteY24" fmla="*/ 0 h 5940425"/>
              <a:gd name="connsiteX25" fmla="*/ 6499502 w 6499502"/>
              <a:gd name="connsiteY25" fmla="*/ 0 h 5940425"/>
              <a:gd name="connsiteX26" fmla="*/ 6499502 w 6499502"/>
              <a:gd name="connsiteY26" fmla="*/ 1882775 h 5940425"/>
              <a:gd name="connsiteX27" fmla="*/ 4432576 w 6499502"/>
              <a:gd name="connsiteY27" fmla="*/ 1882775 h 5940425"/>
              <a:gd name="connsiteX28" fmla="*/ 2216288 w 6499502"/>
              <a:gd name="connsiteY28" fmla="*/ 0 h 5940425"/>
              <a:gd name="connsiteX29" fmla="*/ 4283214 w 6499502"/>
              <a:gd name="connsiteY29" fmla="*/ 0 h 5940425"/>
              <a:gd name="connsiteX30" fmla="*/ 4283214 w 6499502"/>
              <a:gd name="connsiteY30" fmla="*/ 1882775 h 5940425"/>
              <a:gd name="connsiteX31" fmla="*/ 2216288 w 6499502"/>
              <a:gd name="connsiteY31" fmla="*/ 1882775 h 5940425"/>
              <a:gd name="connsiteX32" fmla="*/ 0 w 6499502"/>
              <a:gd name="connsiteY32" fmla="*/ 0 h 5940425"/>
              <a:gd name="connsiteX33" fmla="*/ 2066926 w 6499502"/>
              <a:gd name="connsiteY33" fmla="*/ 0 h 5940425"/>
              <a:gd name="connsiteX34" fmla="*/ 2066926 w 6499502"/>
              <a:gd name="connsiteY34" fmla="*/ 1882775 h 5940425"/>
              <a:gd name="connsiteX35" fmla="*/ 0 w 6499502"/>
              <a:gd name="connsiteY35" fmla="*/ 1882775 h 594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99502" h="5940425">
                <a:moveTo>
                  <a:pt x="4432576" y="4057650"/>
                </a:moveTo>
                <a:lnTo>
                  <a:pt x="6499502" y="4057650"/>
                </a:lnTo>
                <a:lnTo>
                  <a:pt x="6499502" y="5940425"/>
                </a:lnTo>
                <a:lnTo>
                  <a:pt x="4432576" y="5940425"/>
                </a:lnTo>
                <a:close/>
                <a:moveTo>
                  <a:pt x="2216288" y="4057650"/>
                </a:moveTo>
                <a:lnTo>
                  <a:pt x="4283214" y="4057650"/>
                </a:lnTo>
                <a:lnTo>
                  <a:pt x="4283214" y="5940425"/>
                </a:lnTo>
                <a:lnTo>
                  <a:pt x="2216288" y="5940425"/>
                </a:lnTo>
                <a:close/>
                <a:moveTo>
                  <a:pt x="0" y="4057650"/>
                </a:moveTo>
                <a:lnTo>
                  <a:pt x="2066926" y="4057650"/>
                </a:lnTo>
                <a:lnTo>
                  <a:pt x="2066926" y="5940425"/>
                </a:lnTo>
                <a:lnTo>
                  <a:pt x="0" y="5940425"/>
                </a:lnTo>
                <a:close/>
                <a:moveTo>
                  <a:pt x="4432576" y="2028825"/>
                </a:moveTo>
                <a:lnTo>
                  <a:pt x="6499502" y="2028825"/>
                </a:lnTo>
                <a:lnTo>
                  <a:pt x="6499502" y="3911600"/>
                </a:lnTo>
                <a:lnTo>
                  <a:pt x="4432576" y="3911600"/>
                </a:lnTo>
                <a:close/>
                <a:moveTo>
                  <a:pt x="2216288" y="2028825"/>
                </a:moveTo>
                <a:lnTo>
                  <a:pt x="4283214" y="2028825"/>
                </a:lnTo>
                <a:lnTo>
                  <a:pt x="4283214" y="3911600"/>
                </a:lnTo>
                <a:lnTo>
                  <a:pt x="2216288" y="3911600"/>
                </a:lnTo>
                <a:close/>
                <a:moveTo>
                  <a:pt x="0" y="2028825"/>
                </a:moveTo>
                <a:lnTo>
                  <a:pt x="2066926" y="2028825"/>
                </a:lnTo>
                <a:lnTo>
                  <a:pt x="2066926" y="3911600"/>
                </a:lnTo>
                <a:lnTo>
                  <a:pt x="0" y="3911600"/>
                </a:lnTo>
                <a:close/>
                <a:moveTo>
                  <a:pt x="4432576" y="0"/>
                </a:moveTo>
                <a:lnTo>
                  <a:pt x="6499502" y="0"/>
                </a:lnTo>
                <a:lnTo>
                  <a:pt x="6499502" y="1882775"/>
                </a:lnTo>
                <a:lnTo>
                  <a:pt x="4432576" y="1882775"/>
                </a:lnTo>
                <a:close/>
                <a:moveTo>
                  <a:pt x="2216288" y="0"/>
                </a:moveTo>
                <a:lnTo>
                  <a:pt x="4283214" y="0"/>
                </a:lnTo>
                <a:lnTo>
                  <a:pt x="4283214" y="1882775"/>
                </a:lnTo>
                <a:lnTo>
                  <a:pt x="2216288" y="1882775"/>
                </a:lnTo>
                <a:close/>
                <a:moveTo>
                  <a:pt x="0" y="0"/>
                </a:moveTo>
                <a:lnTo>
                  <a:pt x="2066926" y="0"/>
                </a:lnTo>
                <a:lnTo>
                  <a:pt x="2066926" y="1882775"/>
                </a:lnTo>
                <a:lnTo>
                  <a:pt x="0" y="18827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596928"/>
            <a:ext cx="4810125" cy="3267268"/>
          </a:xfrm>
        </p:spPr>
        <p:txBody>
          <a:bodyPr anchor="ctr"/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3E3CFC-9652-4E07-82D7-0EC3304CAA1F}"/>
              </a:ext>
            </a:extLst>
          </p:cNvPr>
          <p:cNvSpPr/>
          <p:nvPr userDrawn="1"/>
        </p:nvSpPr>
        <p:spPr>
          <a:xfrm>
            <a:off x="3933498" y="4952673"/>
            <a:ext cx="1248102" cy="124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6B43515-5C7A-4125-B76D-8A24D2BBE5EC}"/>
              </a:ext>
            </a:extLst>
          </p:cNvPr>
          <p:cNvSpPr/>
          <p:nvPr userDrawn="1"/>
        </p:nvSpPr>
        <p:spPr>
          <a:xfrm>
            <a:off x="371475" y="1011911"/>
            <a:ext cx="496540" cy="4965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C9A713B-4176-4C86-9E87-4ADBD6F444FB}"/>
              </a:ext>
            </a:extLst>
          </p:cNvPr>
          <p:cNvSpPr/>
          <p:nvPr userDrawn="1"/>
        </p:nvSpPr>
        <p:spPr>
          <a:xfrm>
            <a:off x="620587" y="671713"/>
            <a:ext cx="247428" cy="2474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223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3917949"/>
            <a:ext cx="6915150" cy="2268337"/>
          </a:xfrm>
        </p:spPr>
        <p:txBody>
          <a:bodyPr anchor="ctr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3E3CFC-9652-4E07-82D7-0EC3304CAA1F}"/>
              </a:ext>
            </a:extLst>
          </p:cNvPr>
          <p:cNvSpPr/>
          <p:nvPr userDrawn="1"/>
        </p:nvSpPr>
        <p:spPr>
          <a:xfrm>
            <a:off x="5222179" y="2327274"/>
            <a:ext cx="2176462" cy="15112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DFA0623C-0B34-4074-8AA0-6428A5AF07A3}"/>
              </a:ext>
            </a:extLst>
          </p:cNvPr>
          <p:cNvSpPr/>
          <p:nvPr userDrawn="1"/>
        </p:nvSpPr>
        <p:spPr>
          <a:xfrm>
            <a:off x="7468839" y="3917949"/>
            <a:ext cx="2176462" cy="22828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xmlns="" id="{B5D335A5-A601-4D8A-AEF5-F34792FF56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1474" y="260351"/>
            <a:ext cx="11520489" cy="5940424"/>
          </a:xfrm>
          <a:custGeom>
            <a:avLst/>
            <a:gdLst>
              <a:gd name="connsiteX0" fmla="*/ 9344026 w 11520489"/>
              <a:gd name="connsiteY0" fmla="*/ 3657598 h 5940424"/>
              <a:gd name="connsiteX1" fmla="*/ 11520489 w 11520489"/>
              <a:gd name="connsiteY1" fmla="*/ 3657598 h 5940424"/>
              <a:gd name="connsiteX2" fmla="*/ 11520489 w 11520489"/>
              <a:gd name="connsiteY2" fmla="*/ 5940424 h 5940424"/>
              <a:gd name="connsiteX3" fmla="*/ 9344026 w 11520489"/>
              <a:gd name="connsiteY3" fmla="*/ 5940424 h 5940424"/>
              <a:gd name="connsiteX4" fmla="*/ 9344026 w 11520489"/>
              <a:gd name="connsiteY4" fmla="*/ 2066924 h 5940424"/>
              <a:gd name="connsiteX5" fmla="*/ 11520489 w 11520489"/>
              <a:gd name="connsiteY5" fmla="*/ 2066924 h 5940424"/>
              <a:gd name="connsiteX6" fmla="*/ 11520489 w 11520489"/>
              <a:gd name="connsiteY6" fmla="*/ 3578224 h 5940424"/>
              <a:gd name="connsiteX7" fmla="*/ 9344026 w 11520489"/>
              <a:gd name="connsiteY7" fmla="*/ 3578224 h 5940424"/>
              <a:gd name="connsiteX8" fmla="*/ 7097365 w 11520489"/>
              <a:gd name="connsiteY8" fmla="*/ 2066924 h 5940424"/>
              <a:gd name="connsiteX9" fmla="*/ 9273828 w 11520489"/>
              <a:gd name="connsiteY9" fmla="*/ 2066924 h 5940424"/>
              <a:gd name="connsiteX10" fmla="*/ 9273828 w 11520489"/>
              <a:gd name="connsiteY10" fmla="*/ 3578224 h 5940424"/>
              <a:gd name="connsiteX11" fmla="*/ 7097365 w 11520489"/>
              <a:gd name="connsiteY11" fmla="*/ 3578224 h 5940424"/>
              <a:gd name="connsiteX12" fmla="*/ 2604044 w 11520489"/>
              <a:gd name="connsiteY12" fmla="*/ 2066923 h 5940424"/>
              <a:gd name="connsiteX13" fmla="*/ 4780506 w 11520489"/>
              <a:gd name="connsiteY13" fmla="*/ 2066923 h 5940424"/>
              <a:gd name="connsiteX14" fmla="*/ 4780506 w 11520489"/>
              <a:gd name="connsiteY14" fmla="*/ 3578222 h 5940424"/>
              <a:gd name="connsiteX15" fmla="*/ 2604044 w 11520489"/>
              <a:gd name="connsiteY15" fmla="*/ 3578222 h 5940424"/>
              <a:gd name="connsiteX16" fmla="*/ 0 w 11520489"/>
              <a:gd name="connsiteY16" fmla="*/ 2066923 h 5940424"/>
              <a:gd name="connsiteX17" fmla="*/ 2533843 w 11520489"/>
              <a:gd name="connsiteY17" fmla="*/ 2066923 h 5940424"/>
              <a:gd name="connsiteX18" fmla="*/ 2533843 w 11520489"/>
              <a:gd name="connsiteY18" fmla="*/ 3578222 h 5940424"/>
              <a:gd name="connsiteX19" fmla="*/ 0 w 11520489"/>
              <a:gd name="connsiteY19" fmla="*/ 3578222 h 5940424"/>
              <a:gd name="connsiteX20" fmla="*/ 2604046 w 11520489"/>
              <a:gd name="connsiteY20" fmla="*/ 0 h 5940424"/>
              <a:gd name="connsiteX21" fmla="*/ 4780509 w 11520489"/>
              <a:gd name="connsiteY21" fmla="*/ 0 h 5940424"/>
              <a:gd name="connsiteX22" fmla="*/ 4780509 w 11520489"/>
              <a:gd name="connsiteY22" fmla="*/ 1987550 h 5940424"/>
              <a:gd name="connsiteX23" fmla="*/ 2604046 w 11520489"/>
              <a:gd name="connsiteY23" fmla="*/ 1987550 h 5940424"/>
              <a:gd name="connsiteX24" fmla="*/ 2 w 11520489"/>
              <a:gd name="connsiteY24" fmla="*/ 0 h 5940424"/>
              <a:gd name="connsiteX25" fmla="*/ 2533845 w 11520489"/>
              <a:gd name="connsiteY25" fmla="*/ 0 h 5940424"/>
              <a:gd name="connsiteX26" fmla="*/ 2533845 w 11520489"/>
              <a:gd name="connsiteY26" fmla="*/ 1987550 h 5940424"/>
              <a:gd name="connsiteX27" fmla="*/ 2 w 11520489"/>
              <a:gd name="connsiteY27" fmla="*/ 1987550 h 5940424"/>
              <a:gd name="connsiteX28" fmla="*/ 7097365 w 11520489"/>
              <a:gd name="connsiteY28" fmla="*/ 0 h 5940424"/>
              <a:gd name="connsiteX29" fmla="*/ 9273828 w 11520489"/>
              <a:gd name="connsiteY29" fmla="*/ 0 h 5940424"/>
              <a:gd name="connsiteX30" fmla="*/ 9273828 w 11520489"/>
              <a:gd name="connsiteY30" fmla="*/ 1987550 h 5940424"/>
              <a:gd name="connsiteX31" fmla="*/ 7097365 w 11520489"/>
              <a:gd name="connsiteY31" fmla="*/ 1987550 h 5940424"/>
              <a:gd name="connsiteX32" fmla="*/ 4850705 w 11520489"/>
              <a:gd name="connsiteY32" fmla="*/ 0 h 5940424"/>
              <a:gd name="connsiteX33" fmla="*/ 7027168 w 11520489"/>
              <a:gd name="connsiteY33" fmla="*/ 0 h 5940424"/>
              <a:gd name="connsiteX34" fmla="*/ 7027168 w 11520489"/>
              <a:gd name="connsiteY34" fmla="*/ 1987550 h 5940424"/>
              <a:gd name="connsiteX35" fmla="*/ 4850705 w 11520489"/>
              <a:gd name="connsiteY35" fmla="*/ 1987550 h 5940424"/>
              <a:gd name="connsiteX36" fmla="*/ 9344025 w 11520489"/>
              <a:gd name="connsiteY36" fmla="*/ 0 h 5940424"/>
              <a:gd name="connsiteX37" fmla="*/ 11520488 w 11520489"/>
              <a:gd name="connsiteY37" fmla="*/ 0 h 5940424"/>
              <a:gd name="connsiteX38" fmla="*/ 11520488 w 11520489"/>
              <a:gd name="connsiteY38" fmla="*/ 1987550 h 5940424"/>
              <a:gd name="connsiteX39" fmla="*/ 9344025 w 11520489"/>
              <a:gd name="connsiteY39" fmla="*/ 1987550 h 59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520489" h="5940424">
                <a:moveTo>
                  <a:pt x="9344026" y="3657598"/>
                </a:moveTo>
                <a:lnTo>
                  <a:pt x="11520489" y="3657598"/>
                </a:lnTo>
                <a:lnTo>
                  <a:pt x="11520489" y="5940424"/>
                </a:lnTo>
                <a:lnTo>
                  <a:pt x="9344026" y="5940424"/>
                </a:lnTo>
                <a:close/>
                <a:moveTo>
                  <a:pt x="9344026" y="2066924"/>
                </a:moveTo>
                <a:lnTo>
                  <a:pt x="11520489" y="2066924"/>
                </a:lnTo>
                <a:lnTo>
                  <a:pt x="11520489" y="3578224"/>
                </a:lnTo>
                <a:lnTo>
                  <a:pt x="9344026" y="3578224"/>
                </a:lnTo>
                <a:close/>
                <a:moveTo>
                  <a:pt x="7097365" y="2066924"/>
                </a:moveTo>
                <a:lnTo>
                  <a:pt x="9273828" y="2066924"/>
                </a:lnTo>
                <a:lnTo>
                  <a:pt x="9273828" y="3578224"/>
                </a:lnTo>
                <a:lnTo>
                  <a:pt x="7097365" y="3578224"/>
                </a:lnTo>
                <a:close/>
                <a:moveTo>
                  <a:pt x="2604044" y="2066923"/>
                </a:moveTo>
                <a:lnTo>
                  <a:pt x="4780506" y="2066923"/>
                </a:lnTo>
                <a:lnTo>
                  <a:pt x="4780506" y="3578222"/>
                </a:lnTo>
                <a:lnTo>
                  <a:pt x="2604044" y="3578222"/>
                </a:lnTo>
                <a:close/>
                <a:moveTo>
                  <a:pt x="0" y="2066923"/>
                </a:moveTo>
                <a:lnTo>
                  <a:pt x="2533843" y="2066923"/>
                </a:lnTo>
                <a:lnTo>
                  <a:pt x="2533843" y="3578222"/>
                </a:lnTo>
                <a:lnTo>
                  <a:pt x="0" y="3578222"/>
                </a:lnTo>
                <a:close/>
                <a:moveTo>
                  <a:pt x="2604046" y="0"/>
                </a:moveTo>
                <a:lnTo>
                  <a:pt x="4780509" y="0"/>
                </a:lnTo>
                <a:lnTo>
                  <a:pt x="4780509" y="1987550"/>
                </a:lnTo>
                <a:lnTo>
                  <a:pt x="2604046" y="1987550"/>
                </a:lnTo>
                <a:close/>
                <a:moveTo>
                  <a:pt x="2" y="0"/>
                </a:moveTo>
                <a:lnTo>
                  <a:pt x="2533845" y="0"/>
                </a:lnTo>
                <a:lnTo>
                  <a:pt x="2533845" y="1987550"/>
                </a:lnTo>
                <a:lnTo>
                  <a:pt x="2" y="1987550"/>
                </a:lnTo>
                <a:close/>
                <a:moveTo>
                  <a:pt x="7097365" y="0"/>
                </a:moveTo>
                <a:lnTo>
                  <a:pt x="9273828" y="0"/>
                </a:lnTo>
                <a:lnTo>
                  <a:pt x="9273828" y="1987550"/>
                </a:lnTo>
                <a:lnTo>
                  <a:pt x="7097365" y="1987550"/>
                </a:lnTo>
                <a:close/>
                <a:moveTo>
                  <a:pt x="4850705" y="0"/>
                </a:moveTo>
                <a:lnTo>
                  <a:pt x="7027168" y="0"/>
                </a:lnTo>
                <a:lnTo>
                  <a:pt x="7027168" y="1987550"/>
                </a:lnTo>
                <a:lnTo>
                  <a:pt x="4850705" y="1987550"/>
                </a:lnTo>
                <a:close/>
                <a:moveTo>
                  <a:pt x="9344025" y="0"/>
                </a:moveTo>
                <a:lnTo>
                  <a:pt x="11520488" y="0"/>
                </a:lnTo>
                <a:lnTo>
                  <a:pt x="11520488" y="1987550"/>
                </a:lnTo>
                <a:lnTo>
                  <a:pt x="9344025" y="1987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t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8334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4406207"/>
            <a:ext cx="10439400" cy="1175444"/>
          </a:xfr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73E3CFC-9652-4E07-82D7-0EC3304CAA1F}"/>
              </a:ext>
            </a:extLst>
          </p:cNvPr>
          <p:cNvSpPr/>
          <p:nvPr userDrawn="1"/>
        </p:nvSpPr>
        <p:spPr>
          <a:xfrm>
            <a:off x="0" y="0"/>
            <a:ext cx="12191999" cy="2847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xmlns="" id="{230D70C6-13FD-45D4-8FB6-26C56B8FF2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260350"/>
            <a:ext cx="11520488" cy="365759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10ED78A-2A17-41C4-9030-D406C56DDF4A}"/>
              </a:ext>
            </a:extLst>
          </p:cNvPr>
          <p:cNvSpPr/>
          <p:nvPr userDrawn="1"/>
        </p:nvSpPr>
        <p:spPr>
          <a:xfrm>
            <a:off x="5795961" y="3914082"/>
            <a:ext cx="600075" cy="2918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4458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A6C789F-805A-4494-8430-C63414191AC2}"/>
              </a:ext>
            </a:extLst>
          </p:cNvPr>
          <p:cNvSpPr/>
          <p:nvPr userDrawn="1"/>
        </p:nvSpPr>
        <p:spPr>
          <a:xfrm>
            <a:off x="371475" y="1526382"/>
            <a:ext cx="3595688" cy="4562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A73287-EED0-4EEC-8007-E2C13366027B}"/>
              </a:ext>
            </a:extLst>
          </p:cNvPr>
          <p:cNvSpPr/>
          <p:nvPr userDrawn="1"/>
        </p:nvSpPr>
        <p:spPr>
          <a:xfrm>
            <a:off x="8224838" y="1526382"/>
            <a:ext cx="3595688" cy="45624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026" y="1724025"/>
            <a:ext cx="3143250" cy="4191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282" y="1712119"/>
            <a:ext cx="3142800" cy="4191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xmlns="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67163" y="1233488"/>
            <a:ext cx="4257675" cy="514826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61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A73287-EED0-4EEC-8007-E2C13366027B}"/>
              </a:ext>
            </a:extLst>
          </p:cNvPr>
          <p:cNvSpPr/>
          <p:nvPr userDrawn="1"/>
        </p:nvSpPr>
        <p:spPr>
          <a:xfrm>
            <a:off x="6200775" y="1233487"/>
            <a:ext cx="5619751" cy="2733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054" y="1357414"/>
            <a:ext cx="5255193" cy="240486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xmlns="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5757863" cy="24156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xmlns="" id="{B9795E85-7B91-41BB-9DF4-A4893AA48F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0775" y="3967163"/>
            <a:ext cx="5619750" cy="24145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B372D75-4BAD-4C47-AE7D-0F2711031EEC}"/>
              </a:ext>
            </a:extLst>
          </p:cNvPr>
          <p:cNvSpPr/>
          <p:nvPr userDrawn="1"/>
        </p:nvSpPr>
        <p:spPr>
          <a:xfrm>
            <a:off x="371475" y="3643799"/>
            <a:ext cx="5757863" cy="2733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406" y="3848474"/>
            <a:ext cx="5256000" cy="24048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01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1508BC1-7ABB-42C8-B268-3C6F4FD455DE}"/>
              </a:ext>
            </a:extLst>
          </p:cNvPr>
          <p:cNvSpPr/>
          <p:nvPr userDrawn="1"/>
        </p:nvSpPr>
        <p:spPr>
          <a:xfrm>
            <a:off x="200025" y="-1"/>
            <a:ext cx="1199197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500" y="0"/>
            <a:ext cx="6034088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04A5F51-C7E6-44CC-ADF3-1C83AA35D0DC}"/>
              </a:ext>
            </a:extLst>
          </p:cNvPr>
          <p:cNvSpPr/>
          <p:nvPr userDrawn="1"/>
        </p:nvSpPr>
        <p:spPr>
          <a:xfrm>
            <a:off x="0" y="1"/>
            <a:ext cx="371475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5625" y="1512889"/>
            <a:ext cx="4986338" cy="3262311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5625" y="4927600"/>
            <a:ext cx="4986338" cy="97631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085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xmlns="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11520488" cy="2381361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B372D75-4BAD-4C47-AE7D-0F2711031EEC}"/>
              </a:ext>
            </a:extLst>
          </p:cNvPr>
          <p:cNvSpPr/>
          <p:nvPr userDrawn="1"/>
        </p:nvSpPr>
        <p:spPr>
          <a:xfrm>
            <a:off x="371475" y="3643799"/>
            <a:ext cx="11520488" cy="2733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054" y="3808206"/>
            <a:ext cx="5255193" cy="240486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406" y="3808236"/>
            <a:ext cx="5256000" cy="24048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15E3050-1157-4448-A84E-5AC72FC84A7F}"/>
              </a:ext>
            </a:extLst>
          </p:cNvPr>
          <p:cNvCxnSpPr/>
          <p:nvPr userDrawn="1"/>
        </p:nvCxnSpPr>
        <p:spPr>
          <a:xfrm>
            <a:off x="6131719" y="3774712"/>
            <a:ext cx="0" cy="24718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386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30BCBF1-64A6-4051-BC31-B793E99731A6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15DEB4D-1697-4E72-B2BF-F5EA1EF3B009}"/>
              </a:ext>
            </a:extLst>
          </p:cNvPr>
          <p:cNvSpPr/>
          <p:nvPr userDrawn="1"/>
        </p:nvSpPr>
        <p:spPr>
          <a:xfrm>
            <a:off x="7162799" y="3052634"/>
            <a:ext cx="1368533" cy="11301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334424"/>
            <a:ext cx="4448175" cy="1520824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9563" y="3118775"/>
            <a:ext cx="2927311" cy="308199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5" y="3118776"/>
            <a:ext cx="2926800" cy="308192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xmlns="" id="{84421AF3-217F-49BD-BF47-1140F3F445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08415" y="-4277"/>
            <a:ext cx="7283585" cy="6204974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75378D9-445B-4812-AE73-9B2CF92DCDF1}"/>
              </a:ext>
            </a:extLst>
          </p:cNvPr>
          <p:cNvSpPr/>
          <p:nvPr userDrawn="1"/>
        </p:nvSpPr>
        <p:spPr>
          <a:xfrm>
            <a:off x="6210299" y="2027725"/>
            <a:ext cx="1073287" cy="918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B569B8CC-B741-4501-A871-F6CC58941F5C}"/>
              </a:ext>
            </a:extLst>
          </p:cNvPr>
          <p:cNvSpPr/>
          <p:nvPr userDrawn="1"/>
        </p:nvSpPr>
        <p:spPr>
          <a:xfrm>
            <a:off x="8661263" y="4055448"/>
            <a:ext cx="1073287" cy="918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8ED9C5BC-5F16-4DC8-BAA3-30A378B7F5FB}"/>
              </a:ext>
            </a:extLst>
          </p:cNvPr>
          <p:cNvCxnSpPr>
            <a:cxnSpLocks/>
          </p:cNvCxnSpPr>
          <p:nvPr userDrawn="1"/>
        </p:nvCxnSpPr>
        <p:spPr>
          <a:xfrm>
            <a:off x="3452019" y="3106075"/>
            <a:ext cx="0" cy="30947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F0E9B02-FBE7-4B3F-833A-FCDE146B2DAD}"/>
              </a:ext>
            </a:extLst>
          </p:cNvPr>
          <p:cNvSpPr/>
          <p:nvPr userDrawn="1"/>
        </p:nvSpPr>
        <p:spPr>
          <a:xfrm>
            <a:off x="0" y="1405862"/>
            <a:ext cx="300037" cy="1465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58960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30BCBF1-64A6-4051-BC31-B793E99731A6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xmlns="" id="{73E3AB81-FB3C-492F-8AB9-CFC37EECCE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11520488" cy="61214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F2C4CC9-6F35-4EBF-857F-EBD298D77347}"/>
              </a:ext>
            </a:extLst>
          </p:cNvPr>
          <p:cNvSpPr/>
          <p:nvPr userDrawn="1"/>
        </p:nvSpPr>
        <p:spPr>
          <a:xfrm>
            <a:off x="1578741" y="2299953"/>
            <a:ext cx="4420009" cy="30819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1D54A23-014A-49B4-9E28-7641C8A4F0C1}"/>
              </a:ext>
            </a:extLst>
          </p:cNvPr>
          <p:cNvSpPr/>
          <p:nvPr userDrawn="1"/>
        </p:nvSpPr>
        <p:spPr>
          <a:xfrm>
            <a:off x="6184487" y="2299953"/>
            <a:ext cx="4420009" cy="30819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4" y="1233488"/>
            <a:ext cx="9016993" cy="761076"/>
          </a:xfrm>
        </p:spPr>
        <p:txBody>
          <a:bodyPr anchor="ctr"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091" y="2424864"/>
            <a:ext cx="4132800" cy="28332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2820" y="2424864"/>
            <a:ext cx="4131850" cy="2832101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587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13E1565-5B33-4914-9800-50B8400266F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DE438B2E-01A6-453B-928D-97D9843816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5756" y="260350"/>
            <a:ext cx="11520488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11057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xmlns="" id="{404FC023-3732-4036-B4DA-F34DC45303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1999" cy="6857999"/>
          </a:xfrm>
          <a:custGeom>
            <a:avLst/>
            <a:gdLst>
              <a:gd name="connsiteX0" fmla="*/ 9194799 w 12191999"/>
              <a:gd name="connsiteY0" fmla="*/ 4114799 h 6108699"/>
              <a:gd name="connsiteX1" fmla="*/ 12191999 w 12191999"/>
              <a:gd name="connsiteY1" fmla="*/ 4114799 h 6108699"/>
              <a:gd name="connsiteX2" fmla="*/ 12191999 w 12191999"/>
              <a:gd name="connsiteY2" fmla="*/ 6108699 h 6108699"/>
              <a:gd name="connsiteX3" fmla="*/ 9194799 w 12191999"/>
              <a:gd name="connsiteY3" fmla="*/ 6108699 h 6108699"/>
              <a:gd name="connsiteX4" fmla="*/ 6129865 w 12191999"/>
              <a:gd name="connsiteY4" fmla="*/ 4114799 h 6108699"/>
              <a:gd name="connsiteX5" fmla="*/ 9127065 w 12191999"/>
              <a:gd name="connsiteY5" fmla="*/ 4114799 h 6108699"/>
              <a:gd name="connsiteX6" fmla="*/ 9127065 w 12191999"/>
              <a:gd name="connsiteY6" fmla="*/ 6108699 h 6108699"/>
              <a:gd name="connsiteX7" fmla="*/ 6129865 w 12191999"/>
              <a:gd name="connsiteY7" fmla="*/ 6108699 h 6108699"/>
              <a:gd name="connsiteX8" fmla="*/ 3064933 w 12191999"/>
              <a:gd name="connsiteY8" fmla="*/ 4114799 h 6108699"/>
              <a:gd name="connsiteX9" fmla="*/ 6062132 w 12191999"/>
              <a:gd name="connsiteY9" fmla="*/ 4114799 h 6108699"/>
              <a:gd name="connsiteX10" fmla="*/ 6062132 w 12191999"/>
              <a:gd name="connsiteY10" fmla="*/ 6108699 h 6108699"/>
              <a:gd name="connsiteX11" fmla="*/ 3064933 w 12191999"/>
              <a:gd name="connsiteY11" fmla="*/ 6108699 h 6108699"/>
              <a:gd name="connsiteX12" fmla="*/ 0 w 12191999"/>
              <a:gd name="connsiteY12" fmla="*/ 4114799 h 6108699"/>
              <a:gd name="connsiteX13" fmla="*/ 2997200 w 12191999"/>
              <a:gd name="connsiteY13" fmla="*/ 4114799 h 6108699"/>
              <a:gd name="connsiteX14" fmla="*/ 2997200 w 12191999"/>
              <a:gd name="connsiteY14" fmla="*/ 6108699 h 6108699"/>
              <a:gd name="connsiteX15" fmla="*/ 0 w 12191999"/>
              <a:gd name="connsiteY15" fmla="*/ 6108699 h 6108699"/>
              <a:gd name="connsiteX16" fmla="*/ 9194799 w 12191999"/>
              <a:gd name="connsiteY16" fmla="*/ 2057400 h 6108699"/>
              <a:gd name="connsiteX17" fmla="*/ 12191999 w 12191999"/>
              <a:gd name="connsiteY17" fmla="*/ 2057400 h 6108699"/>
              <a:gd name="connsiteX18" fmla="*/ 12191999 w 12191999"/>
              <a:gd name="connsiteY18" fmla="*/ 4051299 h 6108699"/>
              <a:gd name="connsiteX19" fmla="*/ 9194799 w 12191999"/>
              <a:gd name="connsiteY19" fmla="*/ 4051299 h 6108699"/>
              <a:gd name="connsiteX20" fmla="*/ 6129865 w 12191999"/>
              <a:gd name="connsiteY20" fmla="*/ 2057400 h 6108699"/>
              <a:gd name="connsiteX21" fmla="*/ 9127065 w 12191999"/>
              <a:gd name="connsiteY21" fmla="*/ 2057400 h 6108699"/>
              <a:gd name="connsiteX22" fmla="*/ 9127065 w 12191999"/>
              <a:gd name="connsiteY22" fmla="*/ 4051299 h 6108699"/>
              <a:gd name="connsiteX23" fmla="*/ 6129865 w 12191999"/>
              <a:gd name="connsiteY23" fmla="*/ 4051299 h 6108699"/>
              <a:gd name="connsiteX24" fmla="*/ 3064934 w 12191999"/>
              <a:gd name="connsiteY24" fmla="*/ 2057400 h 6108699"/>
              <a:gd name="connsiteX25" fmla="*/ 6062132 w 12191999"/>
              <a:gd name="connsiteY25" fmla="*/ 2057400 h 6108699"/>
              <a:gd name="connsiteX26" fmla="*/ 6062132 w 12191999"/>
              <a:gd name="connsiteY26" fmla="*/ 4051299 h 6108699"/>
              <a:gd name="connsiteX27" fmla="*/ 3064934 w 12191999"/>
              <a:gd name="connsiteY27" fmla="*/ 4051299 h 6108699"/>
              <a:gd name="connsiteX28" fmla="*/ 0 w 12191999"/>
              <a:gd name="connsiteY28" fmla="*/ 2057400 h 6108699"/>
              <a:gd name="connsiteX29" fmla="*/ 2997200 w 12191999"/>
              <a:gd name="connsiteY29" fmla="*/ 2057400 h 6108699"/>
              <a:gd name="connsiteX30" fmla="*/ 2997200 w 12191999"/>
              <a:gd name="connsiteY30" fmla="*/ 4051299 h 6108699"/>
              <a:gd name="connsiteX31" fmla="*/ 0 w 12191999"/>
              <a:gd name="connsiteY31" fmla="*/ 4051299 h 6108699"/>
              <a:gd name="connsiteX32" fmla="*/ 9194799 w 12191999"/>
              <a:gd name="connsiteY32" fmla="*/ 0 h 6108699"/>
              <a:gd name="connsiteX33" fmla="*/ 12191999 w 12191999"/>
              <a:gd name="connsiteY33" fmla="*/ 0 h 6108699"/>
              <a:gd name="connsiteX34" fmla="*/ 12191999 w 12191999"/>
              <a:gd name="connsiteY34" fmla="*/ 1993900 h 6108699"/>
              <a:gd name="connsiteX35" fmla="*/ 9194799 w 12191999"/>
              <a:gd name="connsiteY35" fmla="*/ 1993900 h 6108699"/>
              <a:gd name="connsiteX36" fmla="*/ 6129865 w 12191999"/>
              <a:gd name="connsiteY36" fmla="*/ 0 h 6108699"/>
              <a:gd name="connsiteX37" fmla="*/ 9127065 w 12191999"/>
              <a:gd name="connsiteY37" fmla="*/ 0 h 6108699"/>
              <a:gd name="connsiteX38" fmla="*/ 9127065 w 12191999"/>
              <a:gd name="connsiteY38" fmla="*/ 1993900 h 6108699"/>
              <a:gd name="connsiteX39" fmla="*/ 6129865 w 12191999"/>
              <a:gd name="connsiteY39" fmla="*/ 1993900 h 6108699"/>
              <a:gd name="connsiteX40" fmla="*/ 3064934 w 12191999"/>
              <a:gd name="connsiteY40" fmla="*/ 0 h 6108699"/>
              <a:gd name="connsiteX41" fmla="*/ 6062132 w 12191999"/>
              <a:gd name="connsiteY41" fmla="*/ 0 h 6108699"/>
              <a:gd name="connsiteX42" fmla="*/ 6062132 w 12191999"/>
              <a:gd name="connsiteY42" fmla="*/ 1993900 h 6108699"/>
              <a:gd name="connsiteX43" fmla="*/ 3064934 w 12191999"/>
              <a:gd name="connsiteY43" fmla="*/ 1993900 h 6108699"/>
              <a:gd name="connsiteX44" fmla="*/ 1 w 12191999"/>
              <a:gd name="connsiteY44" fmla="*/ 0 h 6108699"/>
              <a:gd name="connsiteX45" fmla="*/ 2997201 w 12191999"/>
              <a:gd name="connsiteY45" fmla="*/ 0 h 6108699"/>
              <a:gd name="connsiteX46" fmla="*/ 2997201 w 12191999"/>
              <a:gd name="connsiteY46" fmla="*/ 1993900 h 6108699"/>
              <a:gd name="connsiteX47" fmla="*/ 1 w 12191999"/>
              <a:gd name="connsiteY47" fmla="*/ 1993900 h 6108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191999" h="6108699">
                <a:moveTo>
                  <a:pt x="9194799" y="4114799"/>
                </a:moveTo>
                <a:lnTo>
                  <a:pt x="12191999" y="4114799"/>
                </a:lnTo>
                <a:lnTo>
                  <a:pt x="12191999" y="6108699"/>
                </a:lnTo>
                <a:lnTo>
                  <a:pt x="9194799" y="6108699"/>
                </a:lnTo>
                <a:close/>
                <a:moveTo>
                  <a:pt x="6129865" y="4114799"/>
                </a:moveTo>
                <a:lnTo>
                  <a:pt x="9127065" y="4114799"/>
                </a:lnTo>
                <a:lnTo>
                  <a:pt x="9127065" y="6108699"/>
                </a:lnTo>
                <a:lnTo>
                  <a:pt x="6129865" y="6108699"/>
                </a:lnTo>
                <a:close/>
                <a:moveTo>
                  <a:pt x="3064933" y="4114799"/>
                </a:moveTo>
                <a:lnTo>
                  <a:pt x="6062132" y="4114799"/>
                </a:lnTo>
                <a:lnTo>
                  <a:pt x="6062132" y="6108699"/>
                </a:lnTo>
                <a:lnTo>
                  <a:pt x="3064933" y="6108699"/>
                </a:lnTo>
                <a:close/>
                <a:moveTo>
                  <a:pt x="0" y="4114799"/>
                </a:moveTo>
                <a:lnTo>
                  <a:pt x="2997200" y="4114799"/>
                </a:lnTo>
                <a:lnTo>
                  <a:pt x="2997200" y="6108699"/>
                </a:lnTo>
                <a:lnTo>
                  <a:pt x="0" y="6108699"/>
                </a:lnTo>
                <a:close/>
                <a:moveTo>
                  <a:pt x="9194799" y="2057400"/>
                </a:moveTo>
                <a:lnTo>
                  <a:pt x="12191999" y="2057400"/>
                </a:lnTo>
                <a:lnTo>
                  <a:pt x="12191999" y="4051299"/>
                </a:lnTo>
                <a:lnTo>
                  <a:pt x="9194799" y="4051299"/>
                </a:lnTo>
                <a:close/>
                <a:moveTo>
                  <a:pt x="6129865" y="2057400"/>
                </a:moveTo>
                <a:lnTo>
                  <a:pt x="9127065" y="2057400"/>
                </a:lnTo>
                <a:lnTo>
                  <a:pt x="9127065" y="4051299"/>
                </a:lnTo>
                <a:lnTo>
                  <a:pt x="6129865" y="4051299"/>
                </a:lnTo>
                <a:close/>
                <a:moveTo>
                  <a:pt x="3064934" y="2057400"/>
                </a:moveTo>
                <a:lnTo>
                  <a:pt x="6062132" y="2057400"/>
                </a:lnTo>
                <a:lnTo>
                  <a:pt x="6062132" y="4051299"/>
                </a:lnTo>
                <a:lnTo>
                  <a:pt x="3064934" y="4051299"/>
                </a:lnTo>
                <a:close/>
                <a:moveTo>
                  <a:pt x="0" y="2057400"/>
                </a:moveTo>
                <a:lnTo>
                  <a:pt x="2997200" y="2057400"/>
                </a:lnTo>
                <a:lnTo>
                  <a:pt x="2997200" y="4051299"/>
                </a:lnTo>
                <a:lnTo>
                  <a:pt x="0" y="4051299"/>
                </a:lnTo>
                <a:close/>
                <a:moveTo>
                  <a:pt x="9194799" y="0"/>
                </a:moveTo>
                <a:lnTo>
                  <a:pt x="12191999" y="0"/>
                </a:lnTo>
                <a:lnTo>
                  <a:pt x="12191999" y="1993900"/>
                </a:lnTo>
                <a:lnTo>
                  <a:pt x="9194799" y="1993900"/>
                </a:lnTo>
                <a:close/>
                <a:moveTo>
                  <a:pt x="6129865" y="0"/>
                </a:moveTo>
                <a:lnTo>
                  <a:pt x="9127065" y="0"/>
                </a:lnTo>
                <a:lnTo>
                  <a:pt x="9127065" y="1993900"/>
                </a:lnTo>
                <a:lnTo>
                  <a:pt x="6129865" y="1993900"/>
                </a:lnTo>
                <a:close/>
                <a:moveTo>
                  <a:pt x="3064934" y="0"/>
                </a:moveTo>
                <a:lnTo>
                  <a:pt x="6062132" y="0"/>
                </a:lnTo>
                <a:lnTo>
                  <a:pt x="6062132" y="1993900"/>
                </a:lnTo>
                <a:lnTo>
                  <a:pt x="3064934" y="1993900"/>
                </a:lnTo>
                <a:close/>
                <a:moveTo>
                  <a:pt x="1" y="0"/>
                </a:moveTo>
                <a:lnTo>
                  <a:pt x="2997201" y="0"/>
                </a:lnTo>
                <a:lnTo>
                  <a:pt x="2997201" y="1993900"/>
                </a:lnTo>
                <a:lnTo>
                  <a:pt x="1" y="19939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609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xmlns="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xmlns="" id="{D9C7DFC2-3A77-4761-A9AF-98963C5CCA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260350"/>
            <a:ext cx="27400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73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xmlns="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233488"/>
            <a:ext cx="12192001" cy="439102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8F30468-CC2E-4430-88DD-81D548B988FA}"/>
              </a:ext>
            </a:extLst>
          </p:cNvPr>
          <p:cNvGrpSpPr/>
          <p:nvPr userDrawn="1"/>
        </p:nvGrpSpPr>
        <p:grpSpPr>
          <a:xfrm>
            <a:off x="371474" y="260350"/>
            <a:ext cx="644525" cy="973138"/>
            <a:chOff x="371475" y="671713"/>
            <a:chExt cx="496540" cy="83673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F6F92E0-2218-46A5-A183-84468D9B72A2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9B476586-864B-4C72-91AF-8CF8796C6DE8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8B3D026-83A3-4D78-8B11-A20A6F47170C}"/>
              </a:ext>
            </a:extLst>
          </p:cNvPr>
          <p:cNvSpPr/>
          <p:nvPr userDrawn="1"/>
        </p:nvSpPr>
        <p:spPr>
          <a:xfrm>
            <a:off x="10795001" y="5642462"/>
            <a:ext cx="1397000" cy="12155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9956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171FC10-F7C3-4841-A705-B83FDE093009}"/>
              </a:ext>
            </a:extLst>
          </p:cNvPr>
          <p:cNvSpPr/>
          <p:nvPr userDrawn="1"/>
        </p:nvSpPr>
        <p:spPr>
          <a:xfrm>
            <a:off x="9398000" y="0"/>
            <a:ext cx="2793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xmlns="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60350"/>
            <a:ext cx="11891963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35085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xmlns="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2466000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2FAA6CD-8686-4F0E-9F34-3D74AC34027E}"/>
              </a:ext>
            </a:extLst>
          </p:cNvPr>
          <p:cNvSpPr/>
          <p:nvPr userDrawn="1"/>
        </p:nvSpPr>
        <p:spPr>
          <a:xfrm>
            <a:off x="2892285" y="1233488"/>
            <a:ext cx="3210339" cy="12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4445" y="1330963"/>
            <a:ext cx="2986019" cy="1076636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35AFBAA-25FF-494A-937E-3DFC5F737803}"/>
              </a:ext>
            </a:extLst>
          </p:cNvPr>
          <p:cNvSpPr/>
          <p:nvPr userDrawn="1"/>
        </p:nvSpPr>
        <p:spPr>
          <a:xfrm>
            <a:off x="2892284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04445" y="2623930"/>
            <a:ext cx="2986019" cy="344888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xmlns="" id="{F36B08A9-4F2C-4D72-A755-CBF0DAD5A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51738" y="1233487"/>
            <a:ext cx="2464907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CD8F79B-BFE6-4B3E-8853-5C61FDFF46D9}"/>
              </a:ext>
            </a:extLst>
          </p:cNvPr>
          <p:cNvSpPr/>
          <p:nvPr userDrawn="1"/>
        </p:nvSpPr>
        <p:spPr>
          <a:xfrm>
            <a:off x="8673131" y="1233488"/>
            <a:ext cx="3210339" cy="1271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B3569E-E4EC-433C-AFDA-E50961675D8F}"/>
              </a:ext>
            </a:extLst>
          </p:cNvPr>
          <p:cNvSpPr/>
          <p:nvPr userDrawn="1"/>
        </p:nvSpPr>
        <p:spPr>
          <a:xfrm>
            <a:off x="8673130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786099" y="1333189"/>
            <a:ext cx="2984400" cy="107441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786099" y="2623930"/>
            <a:ext cx="2984400" cy="344888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18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xmlns="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63827" y="1233488"/>
            <a:ext cx="4828135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2FAA6CD-8686-4F0E-9F34-3D74AC34027E}"/>
              </a:ext>
            </a:extLst>
          </p:cNvPr>
          <p:cNvSpPr/>
          <p:nvPr userDrawn="1"/>
        </p:nvSpPr>
        <p:spPr>
          <a:xfrm>
            <a:off x="371476" y="1233488"/>
            <a:ext cx="3210339" cy="12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636" y="1330963"/>
            <a:ext cx="2986019" cy="1076636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35AFBAA-25FF-494A-937E-3DFC5F737803}"/>
              </a:ext>
            </a:extLst>
          </p:cNvPr>
          <p:cNvSpPr/>
          <p:nvPr userDrawn="1"/>
        </p:nvSpPr>
        <p:spPr>
          <a:xfrm>
            <a:off x="371475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636" y="2623930"/>
            <a:ext cx="2986019" cy="344888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CD8F79B-BFE6-4B3E-8853-5C61FDFF46D9}"/>
              </a:ext>
            </a:extLst>
          </p:cNvPr>
          <p:cNvSpPr/>
          <p:nvPr userDrawn="1"/>
        </p:nvSpPr>
        <p:spPr>
          <a:xfrm>
            <a:off x="3717652" y="1233488"/>
            <a:ext cx="3210339" cy="1271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3B3569E-E4EC-433C-AFDA-E50961675D8F}"/>
              </a:ext>
            </a:extLst>
          </p:cNvPr>
          <p:cNvSpPr/>
          <p:nvPr userDrawn="1"/>
        </p:nvSpPr>
        <p:spPr>
          <a:xfrm>
            <a:off x="3717651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30620" y="1333189"/>
            <a:ext cx="2984400" cy="107441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30620" y="2623930"/>
            <a:ext cx="2984400" cy="344888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85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6610" y="1779589"/>
            <a:ext cx="5318781" cy="218281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6610" y="4079083"/>
            <a:ext cx="5318781" cy="9763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0443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xmlns="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11520487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798" y="2910543"/>
            <a:ext cx="5058000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798" y="3523420"/>
            <a:ext cx="5058000" cy="218164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142" y="2910543"/>
            <a:ext cx="5058397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142" y="3523420"/>
            <a:ext cx="5058397" cy="218164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19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DB43705-0B3F-4F77-A8BB-08EC09D36A56}"/>
              </a:ext>
            </a:extLst>
          </p:cNvPr>
          <p:cNvSpPr/>
          <p:nvPr userDrawn="1"/>
        </p:nvSpPr>
        <p:spPr>
          <a:xfrm>
            <a:off x="0" y="0"/>
            <a:ext cx="12192000" cy="2146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797" y="3634443"/>
            <a:ext cx="5630165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797" y="4247320"/>
            <a:ext cx="5630165" cy="19534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6" y="3634443"/>
            <a:ext cx="5582064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1476" y="4247320"/>
            <a:ext cx="5582064" cy="19534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xmlns="" id="{16CD8AAD-701B-4F23-AB47-6FC680787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1593851"/>
            <a:ext cx="5582064" cy="19295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xmlns="" id="{2B9551A7-E41A-4D0E-925B-71270CA0F3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1738" y="1593850"/>
            <a:ext cx="5582064" cy="19295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4248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90C1024-E4C7-44C6-ADC4-870B3D482C3F}"/>
              </a:ext>
            </a:extLst>
          </p:cNvPr>
          <p:cNvSpPr/>
          <p:nvPr userDrawn="1"/>
        </p:nvSpPr>
        <p:spPr>
          <a:xfrm>
            <a:off x="6441279" y="3761720"/>
            <a:ext cx="5446800" cy="24009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DB43705-0B3F-4F77-A8BB-08EC09D36A56}"/>
              </a:ext>
            </a:extLst>
          </p:cNvPr>
          <p:cNvSpPr/>
          <p:nvPr userDrawn="1"/>
        </p:nvSpPr>
        <p:spPr>
          <a:xfrm>
            <a:off x="371474" y="1271588"/>
            <a:ext cx="5445125" cy="24009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10169" y="3956706"/>
            <a:ext cx="5109021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10169" y="4569583"/>
            <a:ext cx="5109021" cy="141211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836" y="1462743"/>
            <a:ext cx="5108400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836" y="2075621"/>
            <a:ext cx="5108400" cy="139148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xmlns="" id="{9DFBCB44-5019-402B-BEC3-12F7F5526F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0101" y="1271588"/>
            <a:ext cx="6012000" cy="240095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xmlns="" id="{8CD826C9-080C-4638-B261-376BD8B31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5" y="3758268"/>
            <a:ext cx="6011800" cy="240095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90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E5460C4-49C1-4270-BC58-5EEBC776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xmlns="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5572125" cy="3973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9837" y="2227263"/>
            <a:ext cx="5572125" cy="3973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5661614-E5E5-43DF-A12A-7BE84E58EE3B}"/>
              </a:ext>
            </a:extLst>
          </p:cNvPr>
          <p:cNvSpPr/>
          <p:nvPr userDrawn="1"/>
        </p:nvSpPr>
        <p:spPr>
          <a:xfrm>
            <a:off x="371475" y="5271760"/>
            <a:ext cx="5572125" cy="9290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161B260-71A2-402A-A38D-FE2C484B7F99}"/>
              </a:ext>
            </a:extLst>
          </p:cNvPr>
          <p:cNvSpPr/>
          <p:nvPr userDrawn="1"/>
        </p:nvSpPr>
        <p:spPr>
          <a:xfrm>
            <a:off x="6319836" y="1233488"/>
            <a:ext cx="5572125" cy="9290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987" y="5380667"/>
            <a:ext cx="52451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xmlns="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3348" y="1342395"/>
            <a:ext cx="52451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8786417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699" y="451739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xmlns="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49" y="164210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F023CF6-0A85-4867-A5CF-F75DDBC4C20A}"/>
              </a:ext>
            </a:extLst>
          </p:cNvPr>
          <p:cNvSpPr/>
          <p:nvPr userDrawn="1"/>
        </p:nvSpPr>
        <p:spPr>
          <a:xfrm>
            <a:off x="0" y="0"/>
            <a:ext cx="1854199" cy="175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F9F3577-4130-4F32-9302-DA8838D30560}"/>
              </a:ext>
            </a:extLst>
          </p:cNvPr>
          <p:cNvSpPr/>
          <p:nvPr userDrawn="1"/>
        </p:nvSpPr>
        <p:spPr>
          <a:xfrm>
            <a:off x="10337800" y="5122548"/>
            <a:ext cx="1854199" cy="175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xmlns="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699" y="571500"/>
            <a:ext cx="5372097" cy="383984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748" y="2429505"/>
            <a:ext cx="5372097" cy="385699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8698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F023CF6-0A85-4867-A5CF-F75DDBC4C20A}"/>
              </a:ext>
            </a:extLst>
          </p:cNvPr>
          <p:cNvSpPr/>
          <p:nvPr userDrawn="1"/>
        </p:nvSpPr>
        <p:spPr>
          <a:xfrm>
            <a:off x="0" y="1932303"/>
            <a:ext cx="12192000" cy="29171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xmlns="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699" y="1470977"/>
            <a:ext cx="5372097" cy="383984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748" y="1462403"/>
            <a:ext cx="5372097" cy="385699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699" y="545147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xmlns="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48" y="591502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/>
              <a:t>Add your text here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AF4B4D45-80E3-42F8-B437-4182608210C3}"/>
              </a:ext>
            </a:extLst>
          </p:cNvPr>
          <p:cNvGrpSpPr/>
          <p:nvPr userDrawn="1"/>
        </p:nvGrpSpPr>
        <p:grpSpPr>
          <a:xfrm>
            <a:off x="5387974" y="422433"/>
            <a:ext cx="644525" cy="973138"/>
            <a:chOff x="371475" y="671713"/>
            <a:chExt cx="496540" cy="836738"/>
          </a:xfrm>
          <a:solidFill>
            <a:schemeClr val="accent6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D670E361-AF23-4722-9250-CCF26B3C5884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BDE16CED-9FCD-4407-99EF-FFBE689DA9F1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A147081-5AFB-463F-B27C-7A0C4CA0573B}"/>
              </a:ext>
            </a:extLst>
          </p:cNvPr>
          <p:cNvGrpSpPr/>
          <p:nvPr userDrawn="1"/>
        </p:nvGrpSpPr>
        <p:grpSpPr>
          <a:xfrm flipH="1">
            <a:off x="6248401" y="5451475"/>
            <a:ext cx="644525" cy="973138"/>
            <a:chOff x="371475" y="671713"/>
            <a:chExt cx="496540" cy="836738"/>
          </a:xfrm>
          <a:solidFill>
            <a:schemeClr val="accent6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AE24567E-B0AE-4E55-A5FB-3019A9598162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4918E6C0-B582-4943-9462-FE9740846585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93388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xmlns="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19200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2201" y="0"/>
            <a:ext cx="6019799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351" y="5008563"/>
            <a:ext cx="49104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xmlns="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5593" y="5008563"/>
            <a:ext cx="4908708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303732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F023CF6-0A85-4867-A5CF-F75DDBC4C20A}"/>
              </a:ext>
            </a:extLst>
          </p:cNvPr>
          <p:cNvSpPr/>
          <p:nvPr userDrawn="1"/>
        </p:nvSpPr>
        <p:spPr>
          <a:xfrm>
            <a:off x="0" y="0"/>
            <a:ext cx="5372096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xmlns="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5618153" cy="63007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7E2F46B-C34E-40D3-9D43-BBA43EDFC924}"/>
              </a:ext>
            </a:extLst>
          </p:cNvPr>
          <p:cNvSpPr/>
          <p:nvPr userDrawn="1"/>
        </p:nvSpPr>
        <p:spPr>
          <a:xfrm>
            <a:off x="6819906" y="-18257"/>
            <a:ext cx="5372096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xmlns="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0147" y="260350"/>
            <a:ext cx="5619600" cy="63007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351" y="5008563"/>
            <a:ext cx="49104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xmlns="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5593" y="5008563"/>
            <a:ext cx="4908708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6337101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E5460C4-49C1-4270-BC58-5EEBC776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2950CCA-59F9-4C47-A5BA-294E9EDCBABE}"/>
              </a:ext>
            </a:extLst>
          </p:cNvPr>
          <p:cNvSpPr/>
          <p:nvPr userDrawn="1"/>
        </p:nvSpPr>
        <p:spPr>
          <a:xfrm>
            <a:off x="371475" y="1233488"/>
            <a:ext cx="2776354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B5BF167-B9E6-4F02-9FA8-3CA79D552F0E}"/>
              </a:ext>
            </a:extLst>
          </p:cNvPr>
          <p:cNvSpPr/>
          <p:nvPr userDrawn="1"/>
        </p:nvSpPr>
        <p:spPr>
          <a:xfrm>
            <a:off x="3286186" y="1233488"/>
            <a:ext cx="2776354" cy="4967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48694DE-D82B-49DB-8A45-D1DD4C9BCEF1}"/>
              </a:ext>
            </a:extLst>
          </p:cNvPr>
          <p:cNvSpPr/>
          <p:nvPr userDrawn="1"/>
        </p:nvSpPr>
        <p:spPr>
          <a:xfrm>
            <a:off x="6200897" y="1233488"/>
            <a:ext cx="2776354" cy="4967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407C1370-8D38-4641-8D37-30A1218A4372}"/>
              </a:ext>
            </a:extLst>
          </p:cNvPr>
          <p:cNvSpPr/>
          <p:nvPr userDrawn="1"/>
        </p:nvSpPr>
        <p:spPr>
          <a:xfrm>
            <a:off x="9115608" y="1246188"/>
            <a:ext cx="2776354" cy="49672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CE3EDDE5-9B23-44D7-8546-0B2365B42B16}"/>
              </a:ext>
            </a:extLst>
          </p:cNvPr>
          <p:cNvCxnSpPr/>
          <p:nvPr userDrawn="1"/>
        </p:nvCxnSpPr>
        <p:spPr>
          <a:xfrm>
            <a:off x="591252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B9D259D5-D3C0-4B60-B2D9-9B6DFFD270D8}"/>
              </a:ext>
            </a:extLst>
          </p:cNvPr>
          <p:cNvCxnSpPr/>
          <p:nvPr userDrawn="1"/>
        </p:nvCxnSpPr>
        <p:spPr>
          <a:xfrm>
            <a:off x="3505963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0710C392-9E34-4640-AC70-210A1B8C47B5}"/>
              </a:ext>
            </a:extLst>
          </p:cNvPr>
          <p:cNvCxnSpPr/>
          <p:nvPr userDrawn="1"/>
        </p:nvCxnSpPr>
        <p:spPr>
          <a:xfrm>
            <a:off x="6420674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D7A92E0B-B060-48FA-A650-36894FF4B216}"/>
              </a:ext>
            </a:extLst>
          </p:cNvPr>
          <p:cNvCxnSpPr/>
          <p:nvPr userDrawn="1"/>
        </p:nvCxnSpPr>
        <p:spPr>
          <a:xfrm>
            <a:off x="9335385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xmlns="" id="{D9056F2B-EAFD-4A57-BB92-D14816C84D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6300" y="1739900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xmlns="" id="{E65006DE-F797-4019-BB72-F484F9FE7E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29813" y="4263232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xmlns="" id="{0947D252-5545-4406-8764-B7712464DA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4524" y="1739900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Picture Placeholder 33">
            <a:extLst>
              <a:ext uri="{FF2B5EF4-FFF2-40B4-BE49-F238E27FC236}">
                <a16:creationId xmlns:a16="http://schemas.microsoft.com/office/drawing/2014/main" xmlns="" id="{DD89F80C-C1D7-4F63-BAD2-F4EE1F9A162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59235" y="4263232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xmlns="" id="{08BBFEC8-B6BE-4768-9284-26D98C06FF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550" y="3949700"/>
            <a:ext cx="2336800" cy="18542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xmlns="" id="{D12C79C2-427D-418B-8FFA-C27D8F2C98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05963" y="1595835"/>
            <a:ext cx="2336800" cy="18542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xmlns="" id="{0FD568C4-A06D-4A56-B7D6-AF338F5C32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674" y="3949700"/>
            <a:ext cx="2336800" cy="18542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xmlns="" id="{76B41443-1233-4172-B61C-7CC516D8880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35385" y="1595835"/>
            <a:ext cx="2336800" cy="18542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1080789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B607F24-5B01-4964-9736-E876BC347E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6168473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2950CCA-59F9-4C47-A5BA-294E9EDCBABE}"/>
              </a:ext>
            </a:extLst>
          </p:cNvPr>
          <p:cNvSpPr/>
          <p:nvPr userDrawn="1"/>
        </p:nvSpPr>
        <p:spPr>
          <a:xfrm>
            <a:off x="6769101" y="0"/>
            <a:ext cx="2711082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44232AA-36A1-4A85-8868-9D12848EB106}"/>
              </a:ext>
            </a:extLst>
          </p:cNvPr>
          <p:cNvSpPr/>
          <p:nvPr userDrawn="1"/>
        </p:nvSpPr>
        <p:spPr>
          <a:xfrm>
            <a:off x="9480918" y="2286000"/>
            <a:ext cx="271108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B045D93-056D-486E-A634-890ECB9AF9C2}"/>
              </a:ext>
            </a:extLst>
          </p:cNvPr>
          <p:cNvSpPr/>
          <p:nvPr userDrawn="1"/>
        </p:nvSpPr>
        <p:spPr>
          <a:xfrm>
            <a:off x="6769100" y="4572000"/>
            <a:ext cx="2711082" cy="228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567CD5E4-19A9-4EFD-BBF1-2B1FBC9BB9BD}"/>
              </a:ext>
            </a:extLst>
          </p:cNvPr>
          <p:cNvSpPr/>
          <p:nvPr userDrawn="1"/>
        </p:nvSpPr>
        <p:spPr>
          <a:xfrm>
            <a:off x="9480918" y="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AA533582-AC3E-4F3B-9602-085EB97AD294}"/>
              </a:ext>
            </a:extLst>
          </p:cNvPr>
          <p:cNvSpPr/>
          <p:nvPr userDrawn="1"/>
        </p:nvSpPr>
        <p:spPr>
          <a:xfrm>
            <a:off x="6768364" y="228600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CF0B1BD9-4AC2-4549-9001-383664C7F224}"/>
              </a:ext>
            </a:extLst>
          </p:cNvPr>
          <p:cNvSpPr/>
          <p:nvPr userDrawn="1"/>
        </p:nvSpPr>
        <p:spPr>
          <a:xfrm>
            <a:off x="9480918" y="457200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xmlns="" id="{32B2DC05-AAD7-458D-B737-BE8CCA1FFA99}"/>
              </a:ext>
            </a:extLst>
          </p:cNvPr>
          <p:cNvSpPr/>
          <p:nvPr userDrawn="1"/>
        </p:nvSpPr>
        <p:spPr>
          <a:xfrm rot="5400000">
            <a:off x="9422986" y="1050373"/>
            <a:ext cx="298174" cy="18525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xmlns="" id="{E423C01B-EB10-48EF-8F1C-C2A7E1923E3E}"/>
              </a:ext>
            </a:extLst>
          </p:cNvPr>
          <p:cNvSpPr/>
          <p:nvPr userDrawn="1"/>
        </p:nvSpPr>
        <p:spPr>
          <a:xfrm rot="16200000">
            <a:off x="9238100" y="3336373"/>
            <a:ext cx="298174" cy="18525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xmlns="" id="{BB0D5D5D-BB46-489A-A006-03E52FDA0AB6}"/>
              </a:ext>
            </a:extLst>
          </p:cNvPr>
          <p:cNvSpPr/>
          <p:nvPr userDrawn="1"/>
        </p:nvSpPr>
        <p:spPr>
          <a:xfrm rot="5400000">
            <a:off x="9422986" y="5622373"/>
            <a:ext cx="298174" cy="185254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Picture Placeholder 33">
            <a:extLst>
              <a:ext uri="{FF2B5EF4-FFF2-40B4-BE49-F238E27FC236}">
                <a16:creationId xmlns:a16="http://schemas.microsoft.com/office/drawing/2014/main" xmlns="" id="{2D0DCA06-9544-45C9-BE22-EBB853AE75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33588" y="561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Picture Placeholder 33">
            <a:extLst>
              <a:ext uri="{FF2B5EF4-FFF2-40B4-BE49-F238E27FC236}">
                <a16:creationId xmlns:a16="http://schemas.microsoft.com/office/drawing/2014/main" xmlns="" id="{21403A13-F195-405D-B352-4B77969E3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1034" y="2847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Picture Placeholder 33">
            <a:extLst>
              <a:ext uri="{FF2B5EF4-FFF2-40B4-BE49-F238E27FC236}">
                <a16:creationId xmlns:a16="http://schemas.microsoft.com/office/drawing/2014/main" xmlns="" id="{390C9BE2-4328-41D9-82FB-F6FEE7026C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33588" y="5133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xmlns="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5" y="1233488"/>
            <a:ext cx="6168473" cy="5624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xmlns="" id="{1EE624A7-7FE4-44DC-B710-D995C25C9C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56242" y="215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xmlns="" id="{34CC27D1-7AB7-4922-81C5-41E9C01BAA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68059" y="2501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xmlns="" id="{03F0CFEB-33B8-47FE-BC44-44AF273543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56241" y="4787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014259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1A59197-7C21-44E6-8A97-DE0ABD1E6909}"/>
              </a:ext>
            </a:extLst>
          </p:cNvPr>
          <p:cNvSpPr/>
          <p:nvPr userDrawn="1"/>
        </p:nvSpPr>
        <p:spPr>
          <a:xfrm>
            <a:off x="0" y="0"/>
            <a:ext cx="64135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16500" y="472281"/>
            <a:ext cx="7175500" cy="591343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1779589"/>
            <a:ext cx="4416424" cy="2182811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079083"/>
            <a:ext cx="4416424" cy="97631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1626B81-8882-4179-8C3A-BEA9BBEF2A62}"/>
              </a:ext>
            </a:extLst>
          </p:cNvPr>
          <p:cNvSpPr/>
          <p:nvPr userDrawn="1"/>
        </p:nvSpPr>
        <p:spPr>
          <a:xfrm>
            <a:off x="5021263" y="368300"/>
            <a:ext cx="3159760" cy="1166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8364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xmlns="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5" y="1233488"/>
            <a:ext cx="11520487" cy="304975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Picture Placeholder 33">
            <a:extLst>
              <a:ext uri="{FF2B5EF4-FFF2-40B4-BE49-F238E27FC236}">
                <a16:creationId xmlns:a16="http://schemas.microsoft.com/office/drawing/2014/main" xmlns="" id="{917F3183-F8DC-409E-BDAF-E3190E5CC1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6711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33">
            <a:extLst>
              <a:ext uri="{FF2B5EF4-FFF2-40B4-BE49-F238E27FC236}">
                <a16:creationId xmlns:a16="http://schemas.microsoft.com/office/drawing/2014/main" xmlns="" id="{8DCF90EE-8A0F-46BB-A8EC-27CB7826EB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08135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33">
            <a:extLst>
              <a:ext uri="{FF2B5EF4-FFF2-40B4-BE49-F238E27FC236}">
                <a16:creationId xmlns:a16="http://schemas.microsoft.com/office/drawing/2014/main" xmlns="" id="{4B6BCE84-A7A7-4701-966F-9F969C523C5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49558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33">
            <a:extLst>
              <a:ext uri="{FF2B5EF4-FFF2-40B4-BE49-F238E27FC236}">
                <a16:creationId xmlns:a16="http://schemas.microsoft.com/office/drawing/2014/main" xmlns="" id="{2F810615-16AA-4D3F-93BB-1074BABE1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35088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9E999B4-BC91-4EF5-915C-59E58E141134}"/>
              </a:ext>
            </a:extLst>
          </p:cNvPr>
          <p:cNvSpPr/>
          <p:nvPr userDrawn="1"/>
        </p:nvSpPr>
        <p:spPr>
          <a:xfrm>
            <a:off x="979920" y="4514247"/>
            <a:ext cx="2379325" cy="1686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8E3D72D1-545E-4FA9-B18F-DBE257DA9472}"/>
              </a:ext>
            </a:extLst>
          </p:cNvPr>
          <p:cNvSpPr/>
          <p:nvPr userDrawn="1"/>
        </p:nvSpPr>
        <p:spPr>
          <a:xfrm>
            <a:off x="3621344" y="4514247"/>
            <a:ext cx="2379325" cy="16865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A1FF2C74-7F94-4D15-9530-4844CA0ABABA}"/>
              </a:ext>
            </a:extLst>
          </p:cNvPr>
          <p:cNvSpPr/>
          <p:nvPr userDrawn="1"/>
        </p:nvSpPr>
        <p:spPr>
          <a:xfrm>
            <a:off x="6262766" y="4514247"/>
            <a:ext cx="2379325" cy="16865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D65048BF-5755-467D-94DA-799CD1A9ED70}"/>
              </a:ext>
            </a:extLst>
          </p:cNvPr>
          <p:cNvSpPr/>
          <p:nvPr userDrawn="1"/>
        </p:nvSpPr>
        <p:spPr>
          <a:xfrm>
            <a:off x="8904188" y="4514247"/>
            <a:ext cx="2379325" cy="16865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xmlns="" id="{3C8488B4-AC1B-43A6-A416-3F5BC72456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91465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xmlns="" id="{950DB978-3832-472D-9958-42D6A712EA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32888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xmlns="" id="{7A9C8821-D3DD-40C3-83BD-38D1904057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4310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xmlns="" id="{C3FC554A-BF67-40BD-BD4F-B2EA17BBDB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5732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62ECF54D-C7AE-4FFE-A9FA-ECD663CD2A09}"/>
              </a:ext>
            </a:extLst>
          </p:cNvPr>
          <p:cNvCxnSpPr>
            <a:cxnSpLocks/>
          </p:cNvCxnSpPr>
          <p:nvPr userDrawn="1"/>
        </p:nvCxnSpPr>
        <p:spPr>
          <a:xfrm>
            <a:off x="979920" y="4357837"/>
            <a:ext cx="237932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7FB84BED-8481-4D23-AE06-31529215FE6C}"/>
              </a:ext>
            </a:extLst>
          </p:cNvPr>
          <p:cNvCxnSpPr>
            <a:cxnSpLocks/>
          </p:cNvCxnSpPr>
          <p:nvPr userDrawn="1"/>
        </p:nvCxnSpPr>
        <p:spPr>
          <a:xfrm>
            <a:off x="3621344" y="4357837"/>
            <a:ext cx="23793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4A09D405-9228-4697-A91F-4E5A2B5B6512}"/>
              </a:ext>
            </a:extLst>
          </p:cNvPr>
          <p:cNvCxnSpPr>
            <a:cxnSpLocks/>
          </p:cNvCxnSpPr>
          <p:nvPr userDrawn="1"/>
        </p:nvCxnSpPr>
        <p:spPr>
          <a:xfrm>
            <a:off x="6262767" y="4357837"/>
            <a:ext cx="2379325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9645748A-37E1-4661-B50F-D1FCAF7F3088}"/>
              </a:ext>
            </a:extLst>
          </p:cNvPr>
          <p:cNvCxnSpPr>
            <a:cxnSpLocks/>
          </p:cNvCxnSpPr>
          <p:nvPr userDrawn="1"/>
        </p:nvCxnSpPr>
        <p:spPr>
          <a:xfrm>
            <a:off x="8904191" y="4357837"/>
            <a:ext cx="2379325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8721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xmlns="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6" y="1233488"/>
            <a:ext cx="4140890" cy="514826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DD2DC66-11E4-4714-A8DE-E8AC34D49655}"/>
              </a:ext>
            </a:extLst>
          </p:cNvPr>
          <p:cNvSpPr/>
          <p:nvPr userDrawn="1"/>
        </p:nvSpPr>
        <p:spPr>
          <a:xfrm>
            <a:off x="4615257" y="1233489"/>
            <a:ext cx="2371952" cy="5148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B6748F93-9B1D-4874-A164-A654BF7D6C8C}"/>
              </a:ext>
            </a:extLst>
          </p:cNvPr>
          <p:cNvGrpSpPr/>
          <p:nvPr userDrawn="1"/>
        </p:nvGrpSpPr>
        <p:grpSpPr>
          <a:xfrm>
            <a:off x="4842107" y="2462886"/>
            <a:ext cx="1918252" cy="2689468"/>
            <a:chOff x="4790661" y="2266122"/>
            <a:chExt cx="1918252" cy="285253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4AEF10CE-C943-4C6B-9DBF-5A0E63CDC89B}"/>
                </a:ext>
              </a:extLst>
            </p:cNvPr>
            <p:cNvCxnSpPr/>
            <p:nvPr userDrawn="1"/>
          </p:nvCxnSpPr>
          <p:spPr>
            <a:xfrm>
              <a:off x="4790661" y="2266122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3428B198-0637-4F15-900F-6709BFE4BDEA}"/>
                </a:ext>
              </a:extLst>
            </p:cNvPr>
            <p:cNvCxnSpPr/>
            <p:nvPr userDrawn="1"/>
          </p:nvCxnSpPr>
          <p:spPr>
            <a:xfrm>
              <a:off x="4790661" y="3692387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7F29A1B0-F4AB-4243-979A-50FADE3330EA}"/>
                </a:ext>
              </a:extLst>
            </p:cNvPr>
            <p:cNvCxnSpPr/>
            <p:nvPr userDrawn="1"/>
          </p:nvCxnSpPr>
          <p:spPr>
            <a:xfrm>
              <a:off x="4790661" y="5118652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F894F998-0FDF-4CA2-802E-4FCFA7674171}"/>
              </a:ext>
            </a:extLst>
          </p:cNvPr>
          <p:cNvGrpSpPr/>
          <p:nvPr userDrawn="1"/>
        </p:nvGrpSpPr>
        <p:grpSpPr>
          <a:xfrm>
            <a:off x="7090100" y="2462886"/>
            <a:ext cx="4801862" cy="2689468"/>
            <a:chOff x="4790661" y="2266122"/>
            <a:chExt cx="1918252" cy="285253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C1F0C0C8-87C4-49FB-B35B-E937E9D0BEC5}"/>
                </a:ext>
              </a:extLst>
            </p:cNvPr>
            <p:cNvCxnSpPr/>
            <p:nvPr userDrawn="1"/>
          </p:nvCxnSpPr>
          <p:spPr>
            <a:xfrm>
              <a:off x="4790661" y="2266122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4857C5D3-7E33-4894-8AC3-0FD1BEB12F40}"/>
                </a:ext>
              </a:extLst>
            </p:cNvPr>
            <p:cNvCxnSpPr/>
            <p:nvPr userDrawn="1"/>
          </p:nvCxnSpPr>
          <p:spPr>
            <a:xfrm>
              <a:off x="4790661" y="3692387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100BA9F8-92BF-42F0-BD46-D9B7E7422F75}"/>
                </a:ext>
              </a:extLst>
            </p:cNvPr>
            <p:cNvCxnSpPr/>
            <p:nvPr userDrawn="1"/>
          </p:nvCxnSpPr>
          <p:spPr>
            <a:xfrm>
              <a:off x="4790661" y="5118652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Placeholder 39">
            <a:extLst>
              <a:ext uri="{FF2B5EF4-FFF2-40B4-BE49-F238E27FC236}">
                <a16:creationId xmlns:a16="http://schemas.microsoft.com/office/drawing/2014/main" xmlns="" id="{9760B601-DCBC-47C8-95BE-A5DFCCBAD0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66507" y="1463643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xmlns="" id="{179CBA0C-6465-4209-AF3F-548A57F20C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66507" y="2741755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xmlns="" id="{99852211-6BD9-4B69-BBC9-F2181F272D2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6507" y="4069997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xmlns="" id="{EEF11D65-7095-41D2-9630-E2EB44552E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66507" y="5394355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xmlns="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27571" y="1437538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Picture Placeholder 33">
            <a:extLst>
              <a:ext uri="{FF2B5EF4-FFF2-40B4-BE49-F238E27FC236}">
                <a16:creationId xmlns:a16="http://schemas.microsoft.com/office/drawing/2014/main" xmlns="" id="{9A1BE0BE-1FFD-445C-B6BA-E4A602D2211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227571" y="2715650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Picture Placeholder 33">
            <a:extLst>
              <a:ext uri="{FF2B5EF4-FFF2-40B4-BE49-F238E27FC236}">
                <a16:creationId xmlns:a16="http://schemas.microsoft.com/office/drawing/2014/main" xmlns="" id="{B577AF17-6C7E-48B9-B267-0874B232A7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227571" y="4043892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Picture Placeholder 33">
            <a:extLst>
              <a:ext uri="{FF2B5EF4-FFF2-40B4-BE49-F238E27FC236}">
                <a16:creationId xmlns:a16="http://schemas.microsoft.com/office/drawing/2014/main" xmlns="" id="{98A01AB1-3434-46C7-B1B3-90AFD4B1799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227571" y="5368250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925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DD2DC66-11E4-4714-A8DE-E8AC34D49655}"/>
              </a:ext>
            </a:extLst>
          </p:cNvPr>
          <p:cNvSpPr/>
          <p:nvPr userDrawn="1"/>
        </p:nvSpPr>
        <p:spPr>
          <a:xfrm>
            <a:off x="371475" y="1233488"/>
            <a:ext cx="2293200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AF541B1-4F4B-40BC-BF0B-B80864399D0C}"/>
              </a:ext>
            </a:extLst>
          </p:cNvPr>
          <p:cNvSpPr/>
          <p:nvPr userDrawn="1"/>
        </p:nvSpPr>
        <p:spPr>
          <a:xfrm>
            <a:off x="371475" y="3773172"/>
            <a:ext cx="2293200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DB837A4A-8DA3-4F45-9468-2C7DE5B35803}"/>
              </a:ext>
            </a:extLst>
          </p:cNvPr>
          <p:cNvSpPr/>
          <p:nvPr userDrawn="1"/>
        </p:nvSpPr>
        <p:spPr>
          <a:xfrm>
            <a:off x="6170635" y="1233487"/>
            <a:ext cx="2294237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39CA034F-F360-4CF5-B944-C16768254C5A}"/>
              </a:ext>
            </a:extLst>
          </p:cNvPr>
          <p:cNvSpPr/>
          <p:nvPr userDrawn="1"/>
        </p:nvSpPr>
        <p:spPr>
          <a:xfrm>
            <a:off x="6170635" y="3773171"/>
            <a:ext cx="2294237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xmlns="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473" y="1713955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CA01639-D8FA-4F18-8FE5-E923F5A1BB48}"/>
              </a:ext>
            </a:extLst>
          </p:cNvPr>
          <p:cNvSpPr/>
          <p:nvPr userDrawn="1"/>
        </p:nvSpPr>
        <p:spPr>
          <a:xfrm>
            <a:off x="2730561" y="1233488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AF02D09E-3C25-405E-BF24-A884A07C224A}"/>
              </a:ext>
            </a:extLst>
          </p:cNvPr>
          <p:cNvSpPr/>
          <p:nvPr userDrawn="1"/>
        </p:nvSpPr>
        <p:spPr>
          <a:xfrm>
            <a:off x="2730561" y="3773171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xmlns="" id="{9760B601-DCBC-47C8-95BE-A5DFCCBAD0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00245" y="1460126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5" name="Text Placeholder 39">
            <a:extLst>
              <a:ext uri="{FF2B5EF4-FFF2-40B4-BE49-F238E27FC236}">
                <a16:creationId xmlns:a16="http://schemas.microsoft.com/office/drawing/2014/main" xmlns="" id="{33BDF68D-A417-4526-95BD-83DC0A4FA5B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900245" y="3999809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1C6F0F84-9668-4EA8-A3F5-3AD5AED3EFDD}"/>
              </a:ext>
            </a:extLst>
          </p:cNvPr>
          <p:cNvSpPr/>
          <p:nvPr userDrawn="1"/>
        </p:nvSpPr>
        <p:spPr>
          <a:xfrm>
            <a:off x="8549714" y="1233488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19CCCFCB-4EAD-47A3-8F4A-307EE022DD53}"/>
              </a:ext>
            </a:extLst>
          </p:cNvPr>
          <p:cNvSpPr/>
          <p:nvPr userDrawn="1"/>
        </p:nvSpPr>
        <p:spPr>
          <a:xfrm>
            <a:off x="8549714" y="3773171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xmlns="" id="{058CD71F-A7E3-4F68-ADE3-4E6B1BAE312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19398" y="1460126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xmlns="" id="{6EC40EC2-3775-4AF2-965D-0235107D83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719398" y="3999809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51" name="Picture Placeholder 33">
            <a:extLst>
              <a:ext uri="{FF2B5EF4-FFF2-40B4-BE49-F238E27FC236}">
                <a16:creationId xmlns:a16="http://schemas.microsoft.com/office/drawing/2014/main" xmlns="" id="{F196EA03-E36C-4E2A-A82F-8FA76EC2DBF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5473" y="4253638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Picture Placeholder 33">
            <a:extLst>
              <a:ext uri="{FF2B5EF4-FFF2-40B4-BE49-F238E27FC236}">
                <a16:creationId xmlns:a16="http://schemas.microsoft.com/office/drawing/2014/main" xmlns="" id="{9A754FAD-4B3A-4A76-9F0D-84DA72FD822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15151" y="4253638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3" name="Picture Placeholder 33">
            <a:extLst>
              <a:ext uri="{FF2B5EF4-FFF2-40B4-BE49-F238E27FC236}">
                <a16:creationId xmlns:a16="http://schemas.microsoft.com/office/drawing/2014/main" xmlns="" id="{7A45718F-1012-47C4-BF29-7462E5C6CB9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415151" y="1713954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7322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DD2DC66-11E4-4714-A8DE-E8AC34D49655}"/>
              </a:ext>
            </a:extLst>
          </p:cNvPr>
          <p:cNvSpPr/>
          <p:nvPr userDrawn="1"/>
        </p:nvSpPr>
        <p:spPr>
          <a:xfrm>
            <a:off x="371474" y="1660868"/>
            <a:ext cx="2686613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CD9ECBB-3A0A-409C-B1C0-C8F4C3087894}"/>
              </a:ext>
            </a:extLst>
          </p:cNvPr>
          <p:cNvSpPr/>
          <p:nvPr userDrawn="1"/>
        </p:nvSpPr>
        <p:spPr>
          <a:xfrm>
            <a:off x="3316099" y="1660868"/>
            <a:ext cx="2686613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FB4FA2C-0414-484D-95CD-C5E17E33E238}"/>
              </a:ext>
            </a:extLst>
          </p:cNvPr>
          <p:cNvSpPr/>
          <p:nvPr userDrawn="1"/>
        </p:nvSpPr>
        <p:spPr>
          <a:xfrm>
            <a:off x="6260723" y="1660868"/>
            <a:ext cx="2686613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D0DE753-6478-4950-8F99-15952FCB6521}"/>
              </a:ext>
            </a:extLst>
          </p:cNvPr>
          <p:cNvSpPr/>
          <p:nvPr userDrawn="1"/>
        </p:nvSpPr>
        <p:spPr>
          <a:xfrm>
            <a:off x="9205348" y="1660868"/>
            <a:ext cx="2686613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xmlns="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420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33">
            <a:extLst>
              <a:ext uri="{FF2B5EF4-FFF2-40B4-BE49-F238E27FC236}">
                <a16:creationId xmlns:a16="http://schemas.microsoft.com/office/drawing/2014/main" xmlns="" id="{85BB27A3-DB87-46F4-8CA4-3C04A088E78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12045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33">
            <a:extLst>
              <a:ext uri="{FF2B5EF4-FFF2-40B4-BE49-F238E27FC236}">
                <a16:creationId xmlns:a16="http://schemas.microsoft.com/office/drawing/2014/main" xmlns="" id="{F356E399-83ED-4937-A1CC-F591866C0E8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56669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33">
            <a:extLst>
              <a:ext uri="{FF2B5EF4-FFF2-40B4-BE49-F238E27FC236}">
                <a16:creationId xmlns:a16="http://schemas.microsoft.com/office/drawing/2014/main" xmlns="" id="{0967254B-CF1D-4F0D-A7F6-EC4E117B750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01294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xmlns="" id="{0CEF6C35-6F7B-43AD-9E4D-44C2F8A7DF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1474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xmlns="" id="{44EF032C-161A-4C58-B624-66488C255E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1474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xmlns="" id="{ACF86334-F4A8-4CCD-944F-524700CD83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16099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xmlns="" id="{135B4AC9-821C-4D70-8A4A-1992394DE4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16099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xmlns="" id="{D2CF516C-7598-43D3-95E9-5633F8F44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0723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xmlns="" id="{12A6084C-5383-4EFC-8D49-33C5B61E64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60723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xmlns="" id="{EFC5493B-D3CF-41B9-A996-7FBE932504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05350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xmlns="" id="{33A98F60-C169-44C1-9654-2239C9C1F2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05350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884734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BB81E01-55F6-44A7-8ACB-B172EA0F9FB3}"/>
              </a:ext>
            </a:extLst>
          </p:cNvPr>
          <p:cNvSpPr/>
          <p:nvPr userDrawn="1"/>
        </p:nvSpPr>
        <p:spPr>
          <a:xfrm>
            <a:off x="467420" y="3895002"/>
            <a:ext cx="2494721" cy="2067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FAD85DF7-0BE8-4B88-98A1-F5062CDAA964}"/>
              </a:ext>
            </a:extLst>
          </p:cNvPr>
          <p:cNvSpPr/>
          <p:nvPr userDrawn="1"/>
        </p:nvSpPr>
        <p:spPr>
          <a:xfrm>
            <a:off x="3412044" y="3895002"/>
            <a:ext cx="2494721" cy="2067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DF69394C-95D0-4D10-A34D-A35EF27D2806}"/>
              </a:ext>
            </a:extLst>
          </p:cNvPr>
          <p:cNvSpPr/>
          <p:nvPr userDrawn="1"/>
        </p:nvSpPr>
        <p:spPr>
          <a:xfrm>
            <a:off x="6356668" y="3895002"/>
            <a:ext cx="2494721" cy="2067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86DBF753-694A-4503-A33B-73C09E8EE3A5}"/>
              </a:ext>
            </a:extLst>
          </p:cNvPr>
          <p:cNvSpPr/>
          <p:nvPr userDrawn="1"/>
        </p:nvSpPr>
        <p:spPr>
          <a:xfrm>
            <a:off x="9301294" y="3895002"/>
            <a:ext cx="2494721" cy="20672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xmlns="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420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33">
            <a:extLst>
              <a:ext uri="{FF2B5EF4-FFF2-40B4-BE49-F238E27FC236}">
                <a16:creationId xmlns:a16="http://schemas.microsoft.com/office/drawing/2014/main" xmlns="" id="{85BB27A3-DB87-46F4-8CA4-3C04A088E78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12045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33">
            <a:extLst>
              <a:ext uri="{FF2B5EF4-FFF2-40B4-BE49-F238E27FC236}">
                <a16:creationId xmlns:a16="http://schemas.microsoft.com/office/drawing/2014/main" xmlns="" id="{F356E399-83ED-4937-A1CC-F591866C0E8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56669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33">
            <a:extLst>
              <a:ext uri="{FF2B5EF4-FFF2-40B4-BE49-F238E27FC236}">
                <a16:creationId xmlns:a16="http://schemas.microsoft.com/office/drawing/2014/main" xmlns="" id="{0967254B-CF1D-4F0D-A7F6-EC4E117B750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01294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xmlns="" id="{0CEF6C35-6F7B-43AD-9E4D-44C2F8A7DF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610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xmlns="" id="{44EF032C-161A-4C58-B624-66488C255E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4610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xmlns="" id="{ACF86334-F4A8-4CCD-944F-524700CD83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49235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xmlns="" id="{135B4AC9-821C-4D70-8A4A-1992394DE4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49235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xmlns="" id="{D2CF516C-7598-43D3-95E9-5633F8F44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93859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xmlns="" id="{12A6084C-5383-4EFC-8D49-33C5B61E64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93859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xmlns="" id="{EFC5493B-D3CF-41B9-A996-7FBE932504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38486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xmlns="" id="{33A98F60-C169-44C1-9654-2239C9C1F2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38486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565382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xmlns="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900613" y="1233488"/>
            <a:ext cx="699135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D928258E-48B5-471F-BC61-B45FB2CA51BA}"/>
              </a:ext>
            </a:extLst>
          </p:cNvPr>
          <p:cNvSpPr/>
          <p:nvPr userDrawn="1"/>
        </p:nvSpPr>
        <p:spPr>
          <a:xfrm>
            <a:off x="371474" y="1233488"/>
            <a:ext cx="4419187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9867FAC3-5109-4D5D-8105-FC48313396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6100" y="1450975"/>
            <a:ext cx="4065588" cy="45529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96796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xmlns="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1233488"/>
            <a:ext cx="11520488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297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xmlns="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1233488"/>
            <a:ext cx="7450621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F1D1D3DC-359F-47D3-A498-6E5DEF615B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0675" y="1233488"/>
            <a:ext cx="3951288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930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xmlns="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81415" y="1233488"/>
            <a:ext cx="551249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7" name="Chart Placeholder 3">
            <a:extLst>
              <a:ext uri="{FF2B5EF4-FFF2-40B4-BE49-F238E27FC236}">
                <a16:creationId xmlns:a16="http://schemas.microsoft.com/office/drawing/2014/main" xmlns="" id="{6750280A-6976-42F9-B984-8601DD1972D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79473" y="1233488"/>
            <a:ext cx="551249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5E63221D-DF23-4F80-AB42-A74C1B1CB425}"/>
              </a:ext>
            </a:extLst>
          </p:cNvPr>
          <p:cNvCxnSpPr/>
          <p:nvPr userDrawn="1"/>
        </p:nvCxnSpPr>
        <p:spPr>
          <a:xfrm>
            <a:off x="6125817" y="1233488"/>
            <a:ext cx="0" cy="49672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95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xmlns="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10622" y="1362696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9" name="Chart Placeholder 3">
            <a:extLst>
              <a:ext uri="{FF2B5EF4-FFF2-40B4-BE49-F238E27FC236}">
                <a16:creationId xmlns:a16="http://schemas.microsoft.com/office/drawing/2014/main" xmlns="" id="{3CC4F2FB-E360-40E2-BDA5-455EB243C21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00682" y="3781218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0" name="Chart Placeholder 3">
            <a:extLst>
              <a:ext uri="{FF2B5EF4-FFF2-40B4-BE49-F238E27FC236}">
                <a16:creationId xmlns:a16="http://schemas.microsoft.com/office/drawing/2014/main" xmlns="" id="{6373EAFD-6648-4861-97FB-A3961B86C81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08643" y="1367561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Chart Placeholder 3">
            <a:extLst>
              <a:ext uri="{FF2B5EF4-FFF2-40B4-BE49-F238E27FC236}">
                <a16:creationId xmlns:a16="http://schemas.microsoft.com/office/drawing/2014/main" xmlns="" id="{CF0E102C-57E1-46ED-BE41-21C356F42BAD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198703" y="3786083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517DDCC-4521-4225-8F36-D4B39128409A}"/>
              </a:ext>
            </a:extLst>
          </p:cNvPr>
          <p:cNvSpPr/>
          <p:nvPr userDrawn="1"/>
        </p:nvSpPr>
        <p:spPr>
          <a:xfrm>
            <a:off x="8991600" y="3965574"/>
            <a:ext cx="3200400" cy="28924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16570C8-2343-4B74-AF97-DC7CE5D92865}"/>
              </a:ext>
            </a:extLst>
          </p:cNvPr>
          <p:cNvSpPr/>
          <p:nvPr userDrawn="1"/>
        </p:nvSpPr>
        <p:spPr>
          <a:xfrm>
            <a:off x="0" y="0"/>
            <a:ext cx="3200400" cy="28924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2D02598E-521E-41CD-B068-134834CFF4FF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371476" y="278606"/>
            <a:ext cx="11520487" cy="315039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0B27536-7968-45BB-9FA8-DF1A47A47827}"/>
              </a:ext>
            </a:extLst>
          </p:cNvPr>
          <p:cNvSpPr/>
          <p:nvPr userDrawn="1"/>
        </p:nvSpPr>
        <p:spPr>
          <a:xfrm>
            <a:off x="371476" y="3429000"/>
            <a:ext cx="11520487" cy="2771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8B51C6-9166-4F67-995A-396809E6533C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10507" y="3886201"/>
            <a:ext cx="9242424" cy="1104900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951C9A4-8764-4CB3-AC26-C957C0E84BCD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510507" y="5130801"/>
            <a:ext cx="9242424" cy="5334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791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8B51C6-9166-4F67-995A-396809E653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7201" y="2337595"/>
            <a:ext cx="8737600" cy="2182811"/>
          </a:xfrm>
        </p:spPr>
        <p:txBody>
          <a:bodyPr anchor="ctr">
            <a:normAutofit/>
          </a:bodyPr>
          <a:lstStyle>
            <a:lvl1pPr algn="ctr">
              <a:defRPr sz="11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575380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9C3DD3-9184-4434-93FC-DDB3E5B5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302458-F7EC-4A75-A897-E73CF8028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FD31584-D229-4F6C-BA8E-36782FDA8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82B7AE8-665C-4FF6-B292-B525984D9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3189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E2ACFC-0D65-4857-AAEE-904747F38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594C5E-E06C-488C-AC82-331C53B94F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4EC8C27-FA57-408C-8D6B-844D81BC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68A18F-96D4-4F1F-BF6B-EDFACBF8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41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7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9C071DB-1B6B-4FC3-A099-12F35734D22D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5768407-2D97-4F4F-8CB8-4D3668680B64}"/>
              </a:ext>
            </a:extLst>
          </p:cNvPr>
          <p:cNvSpPr/>
          <p:nvPr userDrawn="1"/>
        </p:nvSpPr>
        <p:spPr>
          <a:xfrm>
            <a:off x="371475" y="1460501"/>
            <a:ext cx="5724525" cy="47402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260351"/>
            <a:ext cx="9702800" cy="973137"/>
          </a:xfr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638299"/>
            <a:ext cx="5346700" cy="438150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6D4AFEBD-46AA-4A09-AD19-CDD123811A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460501"/>
            <a:ext cx="5795963" cy="474027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17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5495926" cy="2138362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2603500"/>
            <a:ext cx="5495926" cy="357346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xmlns="" id="{08C777B1-9A90-4B1E-A6AE-9339286077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91224" y="637283"/>
            <a:ext cx="2692800" cy="2782540"/>
          </a:xfrm>
          <a:custGeom>
            <a:avLst/>
            <a:gdLst>
              <a:gd name="connsiteX0" fmla="*/ 0 w 2692800"/>
              <a:gd name="connsiteY0" fmla="*/ 0 h 2693640"/>
              <a:gd name="connsiteX1" fmla="*/ 2692800 w 2692800"/>
              <a:gd name="connsiteY1" fmla="*/ 0 h 2693640"/>
              <a:gd name="connsiteX2" fmla="*/ 2692800 w 2692800"/>
              <a:gd name="connsiteY2" fmla="*/ 2693640 h 2693640"/>
              <a:gd name="connsiteX3" fmla="*/ 0 w 2692800"/>
              <a:gd name="connsiteY3" fmla="*/ 2693640 h 269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800" h="2693640">
                <a:moveTo>
                  <a:pt x="0" y="0"/>
                </a:moveTo>
                <a:lnTo>
                  <a:pt x="2692800" y="0"/>
                </a:lnTo>
                <a:lnTo>
                  <a:pt x="2692800" y="2693640"/>
                </a:lnTo>
                <a:lnTo>
                  <a:pt x="0" y="2693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800" dirty="0"/>
            </a:lvl1pPr>
          </a:lstStyle>
          <a:p>
            <a:pPr marL="0" lvl="0" indent="0" algn="ctr">
              <a:buNone/>
            </a:pPr>
            <a:r>
              <a:rPr lang="en-US" noProof="0" dirty="0"/>
              <a:t>Add Image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0FEA994A-8056-4F3D-9365-B6A362A93E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98424" y="3430043"/>
            <a:ext cx="2692800" cy="2772320"/>
          </a:xfrm>
          <a:custGeom>
            <a:avLst/>
            <a:gdLst>
              <a:gd name="connsiteX0" fmla="*/ 0 w 2692800"/>
              <a:gd name="connsiteY0" fmla="*/ 0 h 2693640"/>
              <a:gd name="connsiteX1" fmla="*/ 2692800 w 2692800"/>
              <a:gd name="connsiteY1" fmla="*/ 0 h 2693640"/>
              <a:gd name="connsiteX2" fmla="*/ 2692800 w 2692800"/>
              <a:gd name="connsiteY2" fmla="*/ 2693640 h 2693640"/>
              <a:gd name="connsiteX3" fmla="*/ 0 w 2692800"/>
              <a:gd name="connsiteY3" fmla="*/ 2693640 h 269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800" h="2693640">
                <a:moveTo>
                  <a:pt x="0" y="0"/>
                </a:moveTo>
                <a:lnTo>
                  <a:pt x="2692800" y="0"/>
                </a:lnTo>
                <a:lnTo>
                  <a:pt x="2692800" y="2693640"/>
                </a:lnTo>
                <a:lnTo>
                  <a:pt x="0" y="2693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800" dirty="0"/>
            </a:lvl1pPr>
          </a:lstStyle>
          <a:p>
            <a:pPr marL="0" lvl="0" indent="0" algn="ctr">
              <a:buNone/>
            </a:pPr>
            <a:r>
              <a:rPr lang="en-US" noProof="0" dirty="0"/>
              <a:t>Add Image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429E334-587D-4420-9285-C2A5F494582B}"/>
              </a:ext>
            </a:extLst>
          </p:cNvPr>
          <p:cNvSpPr/>
          <p:nvPr userDrawn="1"/>
        </p:nvSpPr>
        <p:spPr>
          <a:xfrm>
            <a:off x="9289522" y="3527226"/>
            <a:ext cx="1248102" cy="124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7BD4601-EF26-4D7C-8CB6-95488F17575B}"/>
              </a:ext>
            </a:extLst>
          </p:cNvPr>
          <p:cNvSpPr/>
          <p:nvPr userDrawn="1"/>
        </p:nvSpPr>
        <p:spPr>
          <a:xfrm>
            <a:off x="8621786" y="2848323"/>
            <a:ext cx="496540" cy="4965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1949C41-2679-4E9D-A28C-F0C979F5702B}"/>
              </a:ext>
            </a:extLst>
          </p:cNvPr>
          <p:cNvSpPr/>
          <p:nvPr userDrawn="1"/>
        </p:nvSpPr>
        <p:spPr>
          <a:xfrm>
            <a:off x="8870898" y="2508125"/>
            <a:ext cx="247428" cy="2474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454B05D-55FD-4118-B899-4095FF50870D}"/>
              </a:ext>
            </a:extLst>
          </p:cNvPr>
          <p:cNvSpPr/>
          <p:nvPr userDrawn="1"/>
        </p:nvSpPr>
        <p:spPr>
          <a:xfrm>
            <a:off x="0" y="933450"/>
            <a:ext cx="300037" cy="1465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053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1016000"/>
            <a:ext cx="3997324" cy="2501899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3619500"/>
            <a:ext cx="3997325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xmlns="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201" y="619125"/>
            <a:ext cx="3454400" cy="5581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xmlns="" id="{F6824EBC-CC6E-4D5A-B85A-DAC55ACE85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32801" y="260351"/>
            <a:ext cx="3454400" cy="558164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3661888-890D-4E0C-8076-65EDFDB7DE27}"/>
              </a:ext>
            </a:extLst>
          </p:cNvPr>
          <p:cNvSpPr/>
          <p:nvPr userDrawn="1"/>
        </p:nvSpPr>
        <p:spPr>
          <a:xfrm>
            <a:off x="8432801" y="5842000"/>
            <a:ext cx="34591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AE48EF9-5BAF-4BD7-A6BE-866C0307B69F}"/>
              </a:ext>
            </a:extLst>
          </p:cNvPr>
          <p:cNvSpPr/>
          <p:nvPr userDrawn="1"/>
        </p:nvSpPr>
        <p:spPr>
          <a:xfrm>
            <a:off x="4902201" y="239509"/>
            <a:ext cx="34591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8D4A5F4-99AC-4FB3-8A59-AB8D7B4FC7D7}"/>
              </a:ext>
            </a:extLst>
          </p:cNvPr>
          <p:cNvSpPr/>
          <p:nvPr userDrawn="1"/>
        </p:nvSpPr>
        <p:spPr>
          <a:xfrm>
            <a:off x="0" y="1384300"/>
            <a:ext cx="177800" cy="4457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1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0060ACE-E228-45FD-83E3-FF4D1CCF7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8AF9FF-2A4E-41E6-956B-69BC625C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4" y="1233488"/>
            <a:ext cx="11520487" cy="4943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EE1F87C-C7F2-4F14-86B1-854B7B0C580E}"/>
              </a:ext>
            </a:extLst>
          </p:cNvPr>
          <p:cNvSpPr/>
          <p:nvPr userDrawn="1"/>
        </p:nvSpPr>
        <p:spPr>
          <a:xfrm>
            <a:off x="11229975" y="6512060"/>
            <a:ext cx="962025" cy="3459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FD9470-E137-41DF-A5CA-C7B4B9856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8AB12CC-D752-4664-B92F-BAEFF0416B7E}"/>
              </a:ext>
            </a:extLst>
          </p:cNvPr>
          <p:cNvSpPr/>
          <p:nvPr userDrawn="1"/>
        </p:nvSpPr>
        <p:spPr>
          <a:xfrm>
            <a:off x="0" y="260350"/>
            <a:ext cx="300037" cy="755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58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1" r:id="rId13"/>
    <p:sldLayoutId id="2147483670" r:id="rId14"/>
    <p:sldLayoutId id="2147483671" r:id="rId15"/>
    <p:sldLayoutId id="2147483672" r:id="rId16"/>
    <p:sldLayoutId id="2147483673" r:id="rId17"/>
    <p:sldLayoutId id="2147483652" r:id="rId18"/>
    <p:sldLayoutId id="2147483674" r:id="rId19"/>
    <p:sldLayoutId id="2147483675" r:id="rId20"/>
    <p:sldLayoutId id="2147483676" r:id="rId21"/>
    <p:sldLayoutId id="2147483677" r:id="rId22"/>
    <p:sldLayoutId id="2147483655" r:id="rId23"/>
    <p:sldLayoutId id="2147483678" r:id="rId24"/>
    <p:sldLayoutId id="2147483679" r:id="rId25"/>
    <p:sldLayoutId id="2147483680" r:id="rId26"/>
    <p:sldLayoutId id="2147483681" r:id="rId27"/>
    <p:sldLayoutId id="2147483653" r:id="rId28"/>
    <p:sldLayoutId id="2147483682" r:id="rId29"/>
    <p:sldLayoutId id="2147483683" r:id="rId30"/>
    <p:sldLayoutId id="2147483684" r:id="rId31"/>
    <p:sldLayoutId id="2147483685" r:id="rId32"/>
    <p:sldLayoutId id="2147483654" r:id="rId33"/>
    <p:sldLayoutId id="2147483686" r:id="rId34"/>
    <p:sldLayoutId id="2147483687" r:id="rId35"/>
    <p:sldLayoutId id="2147483689" r:id="rId36"/>
    <p:sldLayoutId id="2147483688" r:id="rId37"/>
    <p:sldLayoutId id="2147483690" r:id="rId38"/>
    <p:sldLayoutId id="2147483691" r:id="rId39"/>
    <p:sldLayoutId id="2147483692" r:id="rId40"/>
    <p:sldLayoutId id="2147483693" r:id="rId41"/>
    <p:sldLayoutId id="2147483694" r:id="rId42"/>
    <p:sldLayoutId id="2147483695" r:id="rId43"/>
    <p:sldLayoutId id="2147483696" r:id="rId44"/>
    <p:sldLayoutId id="2147483697" r:id="rId45"/>
    <p:sldLayoutId id="2147483698" r:id="rId46"/>
    <p:sldLayoutId id="2147483699" r:id="rId47"/>
    <p:sldLayoutId id="2147483700" r:id="rId48"/>
    <p:sldLayoutId id="2147483701" r:id="rId49"/>
    <p:sldLayoutId id="2147483702" r:id="rId50"/>
    <p:sldLayoutId id="2147483656" r:id="rId51"/>
    <p:sldLayoutId id="2147483657" r:id="rId5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64" userDrawn="1">
          <p15:clr>
            <a:srgbClr val="F26B43"/>
          </p15:clr>
        </p15:guide>
        <p15:guide id="2" pos="234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7491" userDrawn="1">
          <p15:clr>
            <a:srgbClr val="F26B43"/>
          </p15:clr>
        </p15:guide>
        <p15:guide id="5" orient="horz" pos="640" userDrawn="1">
          <p15:clr>
            <a:srgbClr val="F26B43"/>
          </p15:clr>
        </p15:guide>
        <p15:guide id="6" orient="horz" pos="777" userDrawn="1">
          <p15:clr>
            <a:srgbClr val="F26B43"/>
          </p15:clr>
        </p15:guide>
        <p15:guide id="7" orient="horz" pos="4020" userDrawn="1">
          <p15:clr>
            <a:srgbClr val="F26B43"/>
          </p15:clr>
        </p15:guide>
        <p15:guide id="8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xmlns="" id="{251CEBEB-5088-4E63-81A4-0DCEB5B452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499" y="0"/>
            <a:ext cx="3948249" cy="68579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3D71C9CD-CAE8-4AC8-936D-333769D47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5808" y="0"/>
            <a:ext cx="4986338" cy="3262311"/>
          </a:xfrm>
        </p:spPr>
        <p:txBody>
          <a:bodyPr/>
          <a:lstStyle/>
          <a:p>
            <a:r>
              <a:rPr lang="en-US" dirty="0" smtClean="0"/>
              <a:t>Data Analysis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C6D24F99-E026-485A-96CD-AEC981372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2446" y="1489166"/>
            <a:ext cx="6679883" cy="5368834"/>
          </a:xfrm>
        </p:spPr>
        <p:txBody>
          <a:bodyPr>
            <a:normAutofit/>
          </a:bodyPr>
          <a:lstStyle/>
          <a:p>
            <a:r>
              <a:rPr lang="en-US" dirty="0" smtClean="0"/>
              <a:t>The effectiveness of the application of e-learning at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University, from the point of view of students.</a:t>
            </a:r>
          </a:p>
          <a:p>
            <a:pPr algn="r"/>
            <a:r>
              <a:rPr lang="ar-SA" dirty="0" smtClean="0"/>
              <a:t>مدى فاعلية تطبيق التعليم الالكتروني في جامعة النجاح الوطنية من وجهة نظر الطلاب.</a:t>
            </a:r>
            <a:endParaRPr lang="en-US" dirty="0" smtClean="0"/>
          </a:p>
          <a:p>
            <a:pPr algn="r"/>
            <a:r>
              <a:rPr lang="en-US" dirty="0" smtClean="0"/>
              <a:t> </a:t>
            </a:r>
            <a:endParaRPr lang="ar-SA" dirty="0" smtClean="0"/>
          </a:p>
          <a:p>
            <a:pPr lvl="0" algn="ctr"/>
            <a:r>
              <a:rPr lang="en-US" b="1" dirty="0" smtClean="0">
                <a:latin typeface="Corbel"/>
                <a:ea typeface="Corbel"/>
                <a:cs typeface="Corbel"/>
                <a:sym typeface="Corbel"/>
              </a:rPr>
              <a:t>Supervisor:</a:t>
            </a:r>
          </a:p>
          <a:p>
            <a:pPr lvl="0" algn="ctr"/>
            <a:r>
              <a:rPr lang="en-US" b="1" dirty="0" smtClean="0">
                <a:latin typeface="Corbel"/>
                <a:ea typeface="Corbel"/>
                <a:cs typeface="Corbel"/>
                <a:sym typeface="Corbel"/>
              </a:rPr>
              <a:t>Dr. Mohammed </a:t>
            </a:r>
            <a:r>
              <a:rPr lang="en-US" b="1" dirty="0" err="1" smtClean="0">
                <a:latin typeface="Corbel"/>
                <a:ea typeface="Corbel"/>
                <a:cs typeface="Corbel"/>
                <a:sym typeface="Corbel"/>
              </a:rPr>
              <a:t>Dwikat</a:t>
            </a:r>
            <a:endParaRPr lang="en-US" b="1" dirty="0" smtClean="0">
              <a:latin typeface="Corbel"/>
              <a:ea typeface="Corbel"/>
              <a:cs typeface="Corbel"/>
              <a:sym typeface="Corbel"/>
            </a:endParaRPr>
          </a:p>
          <a:p>
            <a:pPr lvl="0" algn="ctr"/>
            <a:endParaRPr lang="en-US" b="1" dirty="0" smtClean="0">
              <a:latin typeface="Corbel"/>
              <a:ea typeface="Corbel"/>
              <a:cs typeface="Corbel"/>
              <a:sym typeface="Corbel"/>
            </a:endParaRPr>
          </a:p>
          <a:p>
            <a:pPr lvl="0" algn="ctr"/>
            <a:r>
              <a:rPr lang="en-US" b="1" dirty="0" smtClean="0">
                <a:latin typeface="Corbel"/>
                <a:ea typeface="Corbel"/>
                <a:cs typeface="Corbel"/>
                <a:sym typeface="Corbel"/>
              </a:rPr>
              <a:t>Team Members:</a:t>
            </a:r>
          </a:p>
          <a:p>
            <a:pPr algn="ctr"/>
            <a:r>
              <a:rPr lang="en-US" b="1" dirty="0" err="1" smtClean="0"/>
              <a:t>Sereen</a:t>
            </a:r>
            <a:r>
              <a:rPr lang="en-US" b="1" dirty="0" smtClean="0"/>
              <a:t> </a:t>
            </a:r>
            <a:r>
              <a:rPr lang="en-US" b="1" dirty="0" err="1" smtClean="0"/>
              <a:t>Habaiba</a:t>
            </a:r>
            <a:endParaRPr lang="en-US" b="1" dirty="0" smtClean="0"/>
          </a:p>
          <a:p>
            <a:pPr algn="ctr"/>
            <a:r>
              <a:rPr lang="en-US" b="1" dirty="0" err="1" smtClean="0"/>
              <a:t>Azza</a:t>
            </a:r>
            <a:r>
              <a:rPr lang="en-US" b="1" dirty="0" smtClean="0"/>
              <a:t> </a:t>
            </a:r>
            <a:r>
              <a:rPr lang="en-US" b="1" dirty="0" err="1" smtClean="0"/>
              <a:t>Zetawi</a:t>
            </a:r>
            <a:endParaRPr lang="en-US" b="1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496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799788"/>
            <a:ext cx="5133703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6297" y="901337"/>
            <a:ext cx="4437292" cy="2196539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6567759" y="3411446"/>
            <a:ext cx="3419475" cy="25431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695284"/>
            <a:ext cx="5146766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4571" y="989940"/>
            <a:ext cx="5166058" cy="2458654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7236823" y="3704724"/>
            <a:ext cx="4010297" cy="23825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930416"/>
            <a:ext cx="5146766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2850" y="336635"/>
            <a:ext cx="4839376" cy="338628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5998028" y="3631473"/>
            <a:ext cx="5405845" cy="293914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074107"/>
            <a:ext cx="5133703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7108" y="1005841"/>
            <a:ext cx="4348551" cy="2006813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6037353" y="3049768"/>
            <a:ext cx="4661127" cy="3808232"/>
          </a:xfrm>
          <a:prstGeom prst="rect">
            <a:avLst/>
          </a:prstGeom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5259978" y="-158155"/>
            <a:ext cx="4720045" cy="1281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en-US" sz="2000" b="1" dirty="0" smtClean="0"/>
              <a:t>Analysis of student satisfaction with himself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en-US" sz="1600" b="1" dirty="0" smtClean="0"/>
              <a:t>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82194" y="0"/>
            <a:ext cx="5133703" cy="1551573"/>
          </a:xfrm>
        </p:spPr>
        <p:txBody>
          <a:bodyPr/>
          <a:lstStyle/>
          <a:p>
            <a:pPr lvl="0"/>
            <a:r>
              <a:rPr lang="en-US" sz="2000" dirty="0" smtClean="0"/>
              <a:t>Analysis of student satisfaction with himself</a:t>
            </a:r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2161" y="2152911"/>
            <a:ext cx="5473336" cy="1726757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Google Shape;27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47330" y="4184541"/>
            <a:ext cx="2145134" cy="24339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152400" y="834622"/>
            <a:ext cx="5133703" cy="15515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Data Analysis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047982"/>
            <a:ext cx="5133703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65668" y="1998619"/>
            <a:ext cx="5107577" cy="2207622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Google Shape;27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5341" y="4171478"/>
            <a:ext cx="2145134" cy="24339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5259977" y="194542"/>
            <a:ext cx="5133703" cy="15515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342900" indent="-342900">
              <a:buNone/>
            </a:pPr>
            <a:r>
              <a:rPr lang="en-US" sz="2000" b="1" dirty="0" smtClean="0"/>
              <a:t>The extent of satisfaction with the evaluation methods and marks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087170"/>
            <a:ext cx="5120640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عنصر نائب للمحتوى 7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9646" y="1921218"/>
            <a:ext cx="6588443" cy="4766964"/>
          </a:xfrm>
        </p:spPr>
      </p:pic>
      <p:pic>
        <p:nvPicPr>
          <p:cNvPr id="9" name="Picture 6" descr="التحليل باستخدام برنامج SPSS - Home | Facebo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9589" y="4544015"/>
            <a:ext cx="2133600" cy="2133601"/>
          </a:xfrm>
          <a:prstGeom prst="rect">
            <a:avLst/>
          </a:prstGeom>
          <a:noFill/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5233852" y="168416"/>
            <a:ext cx="5120640" cy="15515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sz="2000" b="1" dirty="0" smtClean="0"/>
              <a:t>Measuring student satisfaction with the teacher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087170"/>
            <a:ext cx="5133703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9726" y="1084216"/>
            <a:ext cx="5538651" cy="5264331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مستطيل 4"/>
          <p:cNvSpPr/>
          <p:nvPr/>
        </p:nvSpPr>
        <p:spPr>
          <a:xfrm>
            <a:off x="5548554" y="435819"/>
            <a:ext cx="63925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000" b="1" dirty="0" smtClean="0"/>
              <a:t>Measuring the extent of benefit compared to face education</a:t>
            </a:r>
            <a:endParaRPr lang="en-US" sz="2000" b="1" dirty="0"/>
          </a:p>
        </p:txBody>
      </p:sp>
      <p:pic>
        <p:nvPicPr>
          <p:cNvPr id="7" name="Picture 6" descr="التحليل باستخدام برنامج SPSS - Home | Facebo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5715" y="4269695"/>
            <a:ext cx="2133600" cy="2133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087170"/>
            <a:ext cx="5120640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5040" y="1149532"/>
            <a:ext cx="5734187" cy="4754880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مستطيل 4"/>
          <p:cNvSpPr/>
          <p:nvPr/>
        </p:nvSpPr>
        <p:spPr>
          <a:xfrm>
            <a:off x="5663068" y="409694"/>
            <a:ext cx="5902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Measuring the level of satisfaction with internet services</a:t>
            </a:r>
            <a:endParaRPr lang="en-US" sz="2000" b="1" dirty="0"/>
          </a:p>
        </p:txBody>
      </p:sp>
      <p:pic>
        <p:nvPicPr>
          <p:cNvPr id="7" name="Picture 6" descr="التحليل باستخدام برنامج SPSS - Home | Facebo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5086" y="4544015"/>
            <a:ext cx="2133600" cy="2133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27311" y="656096"/>
            <a:ext cx="5272764" cy="1551573"/>
          </a:xfrm>
        </p:spPr>
        <p:txBody>
          <a:bodyPr/>
          <a:lstStyle/>
          <a:p>
            <a:pPr algn="ctr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Independent Samples Test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949" y="1920242"/>
            <a:ext cx="5251269" cy="4767942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-169817" y="329525"/>
            <a:ext cx="5120640" cy="15515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5486401" y="5132301"/>
            <a:ext cx="6544490" cy="15515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643154" y="1854927"/>
            <a:ext cx="65488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Ho</a:t>
            </a:r>
            <a:r>
              <a:rPr lang="en-US" sz="2000" dirty="0" smtClean="0"/>
              <a:t> : The average teacher satisfaction is equal between An-</a:t>
            </a:r>
            <a:r>
              <a:rPr lang="en-US" sz="2000" dirty="0" err="1" smtClean="0"/>
              <a:t>Najah</a:t>
            </a:r>
            <a:r>
              <a:rPr lang="en-US" sz="2000" dirty="0" smtClean="0"/>
              <a:t> National University and the Arab American University.</a:t>
            </a:r>
          </a:p>
          <a:p>
            <a:endParaRPr lang="en-US" sz="2000" dirty="0" smtClean="0"/>
          </a:p>
          <a:p>
            <a:r>
              <a:rPr lang="en-US" sz="2000" b="1" dirty="0" smtClean="0"/>
              <a:t>Ha</a:t>
            </a:r>
            <a:r>
              <a:rPr lang="en-US" sz="2000" dirty="0" smtClean="0"/>
              <a:t>: The average teacher satisfaction is not equal between An-</a:t>
            </a:r>
            <a:r>
              <a:rPr lang="en-US" sz="2000" dirty="0" err="1" smtClean="0"/>
              <a:t>Najah</a:t>
            </a:r>
            <a:r>
              <a:rPr lang="en-US" sz="2000" dirty="0" smtClean="0"/>
              <a:t> National University and the Arab American University.</a:t>
            </a:r>
          </a:p>
          <a:p>
            <a:endParaRPr lang="en-US" sz="2000" dirty="0" smtClean="0"/>
          </a:p>
          <a:p>
            <a:r>
              <a:rPr lang="en-US" sz="2000" dirty="0" smtClean="0"/>
              <a:t>Significance value (sig) &lt;.05 This means rejecting the null theory.</a:t>
            </a:r>
          </a:p>
          <a:p>
            <a:r>
              <a:rPr lang="en-US" sz="2000" dirty="0" smtClean="0"/>
              <a:t> </a:t>
            </a:r>
            <a:r>
              <a:rPr lang="en-US" sz="2000" b="1" dirty="0" smtClean="0"/>
              <a:t>The satisfaction rate is not  equal between the two universities</a:t>
            </a:r>
            <a:endParaRPr lang="en-US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DE253D32-8B7B-47D0-BB63-402C3DB9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1D6EB617-E017-4B26-9576-8578E9489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Data Acquisition</a:t>
            </a:r>
          </a:p>
          <a:p>
            <a:r>
              <a:rPr lang="en-US" dirty="0" smtClean="0"/>
              <a:t>Data Analysis</a:t>
            </a:r>
          </a:p>
          <a:p>
            <a:r>
              <a:rPr lang="en-US" dirty="0" smtClean="0"/>
              <a:t>Recommendation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4C183CA-19AD-485E-AEC5-FC032D453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xmlns="" id="{618DD966-19F0-4350-AC58-AE86C210BD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0311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66500" y="0"/>
            <a:ext cx="5272764" cy="1551573"/>
          </a:xfrm>
        </p:spPr>
        <p:txBody>
          <a:bodyPr/>
          <a:lstStyle/>
          <a:p>
            <a:pPr algn="ctr"/>
            <a:r>
              <a:rPr lang="en-US" sz="2000" dirty="0" smtClean="0"/>
              <a:t>Independent Samples Test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525589" y="901337"/>
            <a:ext cx="6666411" cy="59566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lnSpc>
                <a:spcPct val="100000"/>
              </a:lnSpc>
              <a:buNone/>
            </a:pPr>
            <a:r>
              <a:rPr lang="en-US" b="1" dirty="0" smtClean="0"/>
              <a:t>Ho</a:t>
            </a:r>
            <a:r>
              <a:rPr lang="en-US" dirty="0" smtClean="0"/>
              <a:t>: the benefit rate compared to the face education is equal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the Arab American University.</a:t>
            </a:r>
          </a:p>
          <a:p>
            <a:pPr>
              <a:lnSpc>
                <a:spcPct val="100000"/>
              </a:lnSpc>
              <a:buNone/>
            </a:pPr>
            <a:r>
              <a:rPr lang="en-US" b="1" dirty="0" smtClean="0"/>
              <a:t>Ha</a:t>
            </a:r>
            <a:r>
              <a:rPr lang="en-US" dirty="0" smtClean="0"/>
              <a:t>: the benefit rate compared to the face education is not equal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the Arab American University.</a:t>
            </a:r>
          </a:p>
          <a:p>
            <a:pPr>
              <a:lnSpc>
                <a:spcPct val="100000"/>
              </a:lnSpc>
              <a:buNone/>
            </a:pPr>
            <a:r>
              <a:rPr lang="en-US" dirty="0" smtClean="0"/>
              <a:t>Significance value(sig) &gt;.05 This means acceptance of the null theory .</a:t>
            </a:r>
          </a:p>
          <a:p>
            <a:pPr>
              <a:lnSpc>
                <a:spcPct val="100000"/>
              </a:lnSpc>
              <a:buNone/>
            </a:pPr>
            <a:r>
              <a:rPr lang="en-US" b="1" dirty="0" smtClean="0"/>
              <a:t>The benefit rate compared to the face education is equal between the two universities.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عنصر نائب للمحتوى 5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2090058"/>
            <a:ext cx="5251269" cy="476794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18305" y="0"/>
            <a:ext cx="5272764" cy="1551573"/>
          </a:xfrm>
        </p:spPr>
        <p:txBody>
          <a:bodyPr/>
          <a:lstStyle/>
          <a:p>
            <a:pPr algn="ctr"/>
            <a:r>
              <a:rPr lang="en-US" sz="2000" dirty="0" smtClean="0"/>
              <a:t>Independent Samples Test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643155" y="1018902"/>
            <a:ext cx="6548846" cy="583909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 smtClean="0"/>
              <a:t>Ho</a:t>
            </a:r>
            <a:r>
              <a:rPr lang="en-US" dirty="0" smtClean="0"/>
              <a:t>: The Average of satisfaction with the availability of devices and Internet service is equal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the Arab American University.</a:t>
            </a:r>
          </a:p>
          <a:p>
            <a:pPr>
              <a:lnSpc>
                <a:spcPct val="100000"/>
              </a:lnSpc>
            </a:pPr>
            <a:r>
              <a:rPr lang="en-US" b="1" dirty="0" smtClean="0"/>
              <a:t>Ha</a:t>
            </a:r>
            <a:r>
              <a:rPr lang="en-US" dirty="0" smtClean="0"/>
              <a:t>: The Average of satisfaction with the availability of devices and Internet service is uneven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the Arab American University.</a:t>
            </a:r>
          </a:p>
          <a:p>
            <a:pPr>
              <a:lnSpc>
                <a:spcPct val="100000"/>
              </a:lnSpc>
              <a:buNone/>
            </a:pPr>
            <a:endParaRPr lang="en-US" dirty="0" smtClean="0"/>
          </a:p>
          <a:p>
            <a:pPr>
              <a:lnSpc>
                <a:spcPct val="100000"/>
              </a:lnSpc>
            </a:pPr>
            <a:r>
              <a:rPr lang="en-US" dirty="0" smtClean="0"/>
              <a:t>The significance value is &lt;0.05 (sig)</a:t>
            </a:r>
          </a:p>
          <a:p>
            <a:pPr>
              <a:lnSpc>
                <a:spcPct val="100000"/>
              </a:lnSpc>
              <a:buNone/>
            </a:pPr>
            <a:r>
              <a:rPr lang="en-US" dirty="0" smtClean="0"/>
              <a:t>    which means rejecting the null theory and thus </a:t>
            </a:r>
            <a:r>
              <a:rPr lang="en-US" b="1" dirty="0" smtClean="0"/>
              <a:t>the rate of satisfaction with devices and internet service is uneven</a:t>
            </a:r>
            <a:endParaRPr lang="en-US" b="1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عنصر نائب للمحتوى 5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75" y="2116184"/>
            <a:ext cx="5251269" cy="476794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61551" y="0"/>
            <a:ext cx="5272764" cy="1551573"/>
          </a:xfrm>
        </p:spPr>
        <p:txBody>
          <a:bodyPr/>
          <a:lstStyle/>
          <a:p>
            <a:pPr algn="ctr"/>
            <a:r>
              <a:rPr lang="en-US" sz="2000" dirty="0" smtClean="0"/>
              <a:t>Independent Samples Test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939930" y="1336607"/>
            <a:ext cx="5921144" cy="48682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 smtClean="0"/>
              <a:t>Ho</a:t>
            </a:r>
            <a:r>
              <a:rPr lang="en-US" dirty="0" smtClean="0"/>
              <a:t>: The average teacher satisfaction is equal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</a:t>
            </a:r>
            <a:r>
              <a:rPr lang="en-US" dirty="0" err="1" smtClean="0"/>
              <a:t>Birzeit</a:t>
            </a:r>
            <a:r>
              <a:rPr lang="en-US" dirty="0" smtClean="0"/>
              <a:t> University.</a:t>
            </a:r>
          </a:p>
          <a:p>
            <a:pPr>
              <a:lnSpc>
                <a:spcPct val="100000"/>
              </a:lnSpc>
            </a:pPr>
            <a:r>
              <a:rPr lang="en-US" b="1" dirty="0" smtClean="0"/>
              <a:t>Ha</a:t>
            </a:r>
            <a:r>
              <a:rPr lang="en-US" dirty="0" smtClean="0"/>
              <a:t>: The rate of teacher satisfaction is uneven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</a:t>
            </a:r>
            <a:r>
              <a:rPr lang="en-US" dirty="0" err="1" smtClean="0"/>
              <a:t>Birzeit</a:t>
            </a:r>
            <a:r>
              <a:rPr lang="en-US" dirty="0" smtClean="0"/>
              <a:t> University.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Significance value (sig)&gt; .05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This means acceptance of the null theory and thus </a:t>
            </a:r>
            <a:r>
              <a:rPr lang="en-US" b="1" dirty="0" smtClean="0"/>
              <a:t>the satisfaction rate is equal between the two universities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عنصر نائب للمحتوى 5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75" y="2090058"/>
            <a:ext cx="5251269" cy="476794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926866" y="0"/>
            <a:ext cx="5272764" cy="1551573"/>
          </a:xfrm>
        </p:spPr>
        <p:txBody>
          <a:bodyPr/>
          <a:lstStyle/>
          <a:p>
            <a:pPr algn="ctr"/>
            <a:r>
              <a:rPr lang="en-US" sz="2000" dirty="0" smtClean="0"/>
              <a:t>Independent Samples Test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61998" y="1123406"/>
            <a:ext cx="5272764" cy="5068387"/>
          </a:xfrm>
        </p:spPr>
        <p:txBody>
          <a:bodyPr/>
          <a:lstStyle/>
          <a:p>
            <a:r>
              <a:rPr lang="en-US" b="1" dirty="0" smtClean="0"/>
              <a:t>Ho</a:t>
            </a:r>
            <a:r>
              <a:rPr lang="en-US" dirty="0" smtClean="0"/>
              <a:t>: the benefit rate compared to the face education is equal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</a:t>
            </a:r>
            <a:r>
              <a:rPr lang="en-US" dirty="0" err="1" smtClean="0"/>
              <a:t>Birzeit</a:t>
            </a:r>
            <a:r>
              <a:rPr lang="en-US" dirty="0" smtClean="0"/>
              <a:t> University.</a:t>
            </a:r>
          </a:p>
          <a:p>
            <a:r>
              <a:rPr lang="en-US" b="1" dirty="0" smtClean="0"/>
              <a:t>Ha</a:t>
            </a:r>
            <a:r>
              <a:rPr lang="en-US" dirty="0" smtClean="0"/>
              <a:t>: the benefit rate compared to the face education is uneven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</a:t>
            </a:r>
            <a:r>
              <a:rPr lang="en-US" dirty="0" err="1" smtClean="0"/>
              <a:t>Birzeit</a:t>
            </a:r>
            <a:r>
              <a:rPr lang="en-US" dirty="0" smtClean="0"/>
              <a:t> University.</a:t>
            </a:r>
          </a:p>
          <a:p>
            <a:r>
              <a:rPr lang="en-US" dirty="0" smtClean="0"/>
              <a:t>Significance value(sig)&gt;0.05</a:t>
            </a:r>
          </a:p>
          <a:p>
            <a:r>
              <a:rPr lang="en-US" dirty="0" smtClean="0"/>
              <a:t> which means acceptance of the null theory and thus </a:t>
            </a:r>
            <a:r>
              <a:rPr lang="en-US" b="1" dirty="0" smtClean="0"/>
              <a:t>the rate of benefit compared to the face education is equal between the two universities.</a:t>
            </a:r>
            <a:endParaRPr lang="en-US" b="1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عنصر نائب للمحتوى 5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75" y="2090058"/>
            <a:ext cx="5251269" cy="476794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2626" y="0"/>
            <a:ext cx="5272764" cy="1551573"/>
          </a:xfrm>
        </p:spPr>
        <p:txBody>
          <a:bodyPr/>
          <a:lstStyle/>
          <a:p>
            <a:pPr algn="ctr"/>
            <a:r>
              <a:rPr lang="en-US" sz="2000" dirty="0" smtClean="0"/>
              <a:t>Independent Samples Test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253438" y="1515291"/>
            <a:ext cx="5272764" cy="4807132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Ho</a:t>
            </a:r>
            <a:r>
              <a:rPr lang="en-US" dirty="0" smtClean="0"/>
              <a:t>: The rate of satisfaction with the availability of devices and Internet service is equal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</a:t>
            </a:r>
            <a:r>
              <a:rPr lang="en-US" dirty="0" err="1" smtClean="0"/>
              <a:t>Birzeit</a:t>
            </a:r>
            <a:r>
              <a:rPr lang="en-US" dirty="0" smtClean="0"/>
              <a:t> University.</a:t>
            </a:r>
          </a:p>
          <a:p>
            <a:r>
              <a:rPr lang="en-US" b="1" dirty="0" smtClean="0"/>
              <a:t>Ha</a:t>
            </a:r>
            <a:r>
              <a:rPr lang="en-US" dirty="0" smtClean="0"/>
              <a:t>: The rate of satisfaction with the availability of devices and Internet service is uneven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</a:t>
            </a:r>
            <a:r>
              <a:rPr lang="en-US" dirty="0" err="1" smtClean="0"/>
              <a:t>Birzeit</a:t>
            </a:r>
            <a:r>
              <a:rPr lang="en-US" dirty="0" smtClean="0"/>
              <a:t> University.</a:t>
            </a:r>
          </a:p>
          <a:p>
            <a:r>
              <a:rPr lang="en-US" dirty="0" smtClean="0"/>
              <a:t>The significance value(sig) is &gt;.05 </a:t>
            </a:r>
          </a:p>
          <a:p>
            <a:r>
              <a:rPr lang="en-US" dirty="0" smtClean="0"/>
              <a:t>which means acceptance of the null theory, and thus </a:t>
            </a:r>
            <a:r>
              <a:rPr lang="en-US" b="1" dirty="0" smtClean="0"/>
              <a:t>the rate of satisfaction with devices and internet service is equal between two universities</a:t>
            </a:r>
          </a:p>
          <a:p>
            <a:r>
              <a:rPr lang="en-US" dirty="0" smtClean="0"/>
              <a:t>Note that there is rapprochement and agreement between 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 and </a:t>
            </a:r>
            <a:r>
              <a:rPr lang="en-US" dirty="0" err="1" smtClean="0"/>
              <a:t>Birzeit</a:t>
            </a:r>
            <a:r>
              <a:rPr lang="en-US" dirty="0" smtClean="0"/>
              <a:t> University in Satisfaction.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عنصر نائب للمحتوى 5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75" y="2076995"/>
            <a:ext cx="5251269" cy="476794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عنوان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Thank You!!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5" name="عنصر نائب للصورة 14" descr="is (1)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0987" b="10987"/>
          <a:stretch>
            <a:fillRect/>
          </a:stretch>
        </p:blipFill>
        <p:spPr>
          <a:xfrm>
            <a:off x="306162" y="326572"/>
            <a:ext cx="11520488" cy="653142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126359"/>
            <a:ext cx="5068389" cy="1551573"/>
          </a:xfrm>
        </p:spPr>
        <p:txBody>
          <a:bodyPr/>
          <a:lstStyle/>
          <a:p>
            <a:pPr algn="ctr"/>
            <a:r>
              <a:rPr lang="en-US" sz="3600" dirty="0" smtClean="0"/>
              <a:t>Introduction</a:t>
            </a:r>
            <a:br>
              <a:rPr lang="en-US" sz="36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992181" y="-1"/>
            <a:ext cx="5272764" cy="6087291"/>
          </a:xfrm>
        </p:spPr>
        <p:txBody>
          <a:bodyPr>
            <a:normAutofit/>
          </a:bodyPr>
          <a:lstStyle/>
          <a:p>
            <a:endParaRPr lang="ar-SA" sz="1800" b="1" dirty="0" smtClean="0"/>
          </a:p>
          <a:p>
            <a:endParaRPr lang="ar-SA" sz="1800" b="1" dirty="0" smtClean="0"/>
          </a:p>
          <a:p>
            <a:r>
              <a:rPr lang="en-US" sz="1800" b="1" dirty="0" smtClean="0"/>
              <a:t>Project Goals:</a:t>
            </a:r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en-US" sz="1800" dirty="0" smtClean="0"/>
              <a:t>To measure the effectiveness of e-learning application at An-</a:t>
            </a:r>
            <a:r>
              <a:rPr lang="en-US" sz="1800" dirty="0" err="1" smtClean="0"/>
              <a:t>Najah</a:t>
            </a:r>
            <a:r>
              <a:rPr lang="en-US" sz="1800" dirty="0" smtClean="0"/>
              <a:t> National University, </a:t>
            </a:r>
            <a:r>
              <a:rPr lang="ar-SA" sz="1800" dirty="0" smtClean="0"/>
              <a:t> </a:t>
            </a:r>
            <a:r>
              <a:rPr lang="en-US" sz="1800" dirty="0" err="1" smtClean="0"/>
              <a:t>Birzeit</a:t>
            </a:r>
            <a:r>
              <a:rPr lang="en-US" sz="1800" dirty="0" smtClean="0"/>
              <a:t> University and the Arab American University were taken as a model</a:t>
            </a:r>
            <a:endParaRPr lang="ar-SA" sz="1800" dirty="0" smtClean="0"/>
          </a:p>
          <a:p>
            <a:pPr>
              <a:buNone/>
            </a:pPr>
            <a:endParaRPr lang="en-US" sz="1800" dirty="0" smtClean="0"/>
          </a:p>
          <a:p>
            <a:pPr marL="342900" indent="-342900">
              <a:buNone/>
            </a:pPr>
            <a:r>
              <a:rPr lang="ar-SA" sz="1800" dirty="0" smtClean="0"/>
              <a:t>1</a:t>
            </a:r>
            <a:r>
              <a:rPr lang="en-US" sz="1800" dirty="0" smtClean="0"/>
              <a:t>.Measuring the extent of student satisfaction with himself</a:t>
            </a:r>
          </a:p>
          <a:p>
            <a:pPr marL="342900" indent="-342900">
              <a:buNone/>
            </a:pPr>
            <a:r>
              <a:rPr lang="en-US" sz="1800" dirty="0" smtClean="0"/>
              <a:t>2.The extent of satisfaction with the evaluation methods and marks</a:t>
            </a:r>
          </a:p>
          <a:p>
            <a:pPr>
              <a:buNone/>
            </a:pPr>
            <a:r>
              <a:rPr lang="ar-SA" sz="1800" dirty="0" smtClean="0"/>
              <a:t>3</a:t>
            </a:r>
            <a:r>
              <a:rPr lang="en-US" sz="1800" dirty="0" smtClean="0"/>
              <a:t>. Measuring student satisfaction with the teacher</a:t>
            </a:r>
          </a:p>
          <a:p>
            <a:pPr>
              <a:buNone/>
            </a:pPr>
            <a:r>
              <a:rPr lang="ar-SA" sz="1800" dirty="0" smtClean="0"/>
              <a:t>4</a:t>
            </a:r>
            <a:r>
              <a:rPr lang="en-US" sz="1800" dirty="0" smtClean="0"/>
              <a:t>. Measuring the extent of benefit compared to face education</a:t>
            </a:r>
          </a:p>
          <a:p>
            <a:pPr>
              <a:buNone/>
            </a:pPr>
            <a:r>
              <a:rPr lang="ar-SA" sz="1800" dirty="0" smtClean="0"/>
              <a:t>5</a:t>
            </a:r>
            <a:r>
              <a:rPr lang="en-US" sz="1800" dirty="0" smtClean="0"/>
              <a:t>. Measuring the level of satisfaction with internet services</a:t>
            </a:r>
            <a:endParaRPr lang="en-US" sz="18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734473"/>
            <a:ext cx="5133703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Acquisition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969725" y="365760"/>
            <a:ext cx="5608728" cy="5682343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collect data by questioner and published it in three universities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dirty="0" err="1" smtClean="0"/>
              <a:t>Najah</a:t>
            </a:r>
            <a:r>
              <a:rPr lang="en-US" dirty="0" smtClean="0"/>
              <a:t> National University </a:t>
            </a:r>
          </a:p>
          <a:p>
            <a:pPr>
              <a:buNone/>
            </a:pPr>
            <a:r>
              <a:rPr lang="en-US" dirty="0" smtClean="0"/>
              <a:t>Arab American University</a:t>
            </a:r>
          </a:p>
          <a:p>
            <a:pPr>
              <a:buNone/>
            </a:pPr>
            <a:r>
              <a:rPr lang="en-US" dirty="0" err="1" smtClean="0"/>
              <a:t>Birzate</a:t>
            </a:r>
            <a:r>
              <a:rPr lang="en-US" dirty="0" smtClean="0"/>
              <a:t> University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صورة 6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657" y="3239714"/>
            <a:ext cx="5146766" cy="28083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86400" y="300447"/>
            <a:ext cx="6426926" cy="796834"/>
          </a:xfrm>
        </p:spPr>
        <p:txBody>
          <a:bodyPr/>
          <a:lstStyle/>
          <a:p>
            <a:pPr algn="ctr"/>
            <a:r>
              <a:rPr lang="ar-SA" sz="2000" dirty="0" smtClean="0"/>
              <a:t>طريقة حساب حجم العينة عن طريق معادلة ستيفن </a:t>
            </a:r>
            <a:r>
              <a:rPr lang="ar-SA" sz="2000" dirty="0" err="1" smtClean="0"/>
              <a:t>ثامبسون</a:t>
            </a:r>
            <a:endParaRPr lang="en-US" sz="20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0640" y="1528355"/>
            <a:ext cx="6662056" cy="5055326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Google Shape;27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5365" y="944951"/>
            <a:ext cx="2145134" cy="243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7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6286" y="3269729"/>
            <a:ext cx="1347030" cy="1498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045028"/>
            <a:ext cx="5146766" cy="992777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424638" y="1110343"/>
            <a:ext cx="5272764" cy="901337"/>
          </a:xfrm>
        </p:spPr>
        <p:txBody>
          <a:bodyPr>
            <a:noAutofit/>
          </a:bodyPr>
          <a:lstStyle/>
          <a:p>
            <a:pPr lvl="1" algn="ctr">
              <a:buNone/>
            </a:pPr>
            <a:r>
              <a:rPr lang="en-US" sz="2200" b="1" dirty="0" smtClean="0"/>
              <a:t>Used tool: </a:t>
            </a:r>
          </a:p>
          <a:p>
            <a:pPr algn="ctr"/>
            <a:r>
              <a:rPr lang="en-US" sz="2400" b="1" dirty="0" smtClean="0"/>
              <a:t>SPSS</a:t>
            </a:r>
          </a:p>
          <a:p>
            <a:pPr algn="ctr"/>
            <a:r>
              <a:rPr lang="en-US" sz="2400" b="1" dirty="0" smtClean="0"/>
              <a:t>Excel</a:t>
            </a:r>
          </a:p>
          <a:p>
            <a:pPr algn="ctr"/>
            <a:endParaRPr lang="en-US" sz="2400" b="1" dirty="0" smtClean="0"/>
          </a:p>
          <a:p>
            <a:pPr algn="ctr"/>
            <a:endParaRPr lang="en-US" sz="2400" b="1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 descr="Pin on IBM SPSS Statistics 2018 Crack, Windows, 7, 8, 10 + Full Free  Downlo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8844" y="1737744"/>
            <a:ext cx="3103156" cy="2805057"/>
          </a:xfrm>
          <a:prstGeom prst="rect">
            <a:avLst/>
          </a:prstGeom>
          <a:noFill/>
        </p:spPr>
      </p:pic>
      <p:pic>
        <p:nvPicPr>
          <p:cNvPr id="1030" name="Picture 6" descr="التحليل باستخدام برنامج SPSS - Home | Facebo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9440" y="3054849"/>
            <a:ext cx="2133600" cy="2133601"/>
          </a:xfrm>
          <a:prstGeom prst="rect">
            <a:avLst/>
          </a:prstGeom>
          <a:noFill/>
        </p:spPr>
      </p:pic>
      <p:pic>
        <p:nvPicPr>
          <p:cNvPr id="7" name="Google Shape;27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0290" y="3805718"/>
            <a:ext cx="2145134" cy="2433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99342"/>
            <a:ext cx="5133703" cy="1277207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730923" y="836023"/>
            <a:ext cx="5272764" cy="5303520"/>
          </a:xfrm>
        </p:spPr>
        <p:txBody>
          <a:bodyPr/>
          <a:lstStyle/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  <a:p>
            <a:pPr rtl="1">
              <a:buNone/>
            </a:pPr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صورة 6" descr="Cap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0" y="4702632"/>
            <a:ext cx="3413760" cy="1410786"/>
          </a:xfrm>
          <a:prstGeom prst="rect">
            <a:avLst/>
          </a:prstGeom>
        </p:spPr>
      </p:pic>
      <p:pic>
        <p:nvPicPr>
          <p:cNvPr id="8" name="صورة 7" descr="Cap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067" y="431077"/>
            <a:ext cx="5904412" cy="3807364"/>
          </a:xfrm>
          <a:prstGeom prst="rect">
            <a:avLst/>
          </a:prstGeom>
        </p:spPr>
      </p:pic>
      <p:pic>
        <p:nvPicPr>
          <p:cNvPr id="9" name="Picture 2" descr="Pin on IBM SPSS Statistics 2018 Crack, Windows, 7, 8, 10 + Full Free  Downlo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8696" y="1450363"/>
            <a:ext cx="2406469" cy="2175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512405"/>
            <a:ext cx="5133703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217920" y="418011"/>
            <a:ext cx="5674042" cy="538189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Descriptive statistics For Personal Information</a:t>
            </a:r>
            <a:endParaRPr lang="en-US" sz="2400" b="1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6795815" y="3599498"/>
            <a:ext cx="3745911" cy="1991405"/>
          </a:xfrm>
          <a:prstGeom prst="rect">
            <a:avLst/>
          </a:prstGeom>
        </p:spPr>
      </p:pic>
      <p:pic>
        <p:nvPicPr>
          <p:cNvPr id="7" name="صورة 6" descr="Cap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280" y="1296521"/>
            <a:ext cx="4662634" cy="19430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656095"/>
            <a:ext cx="5120640" cy="1551573"/>
          </a:xfrm>
        </p:spPr>
        <p:txBody>
          <a:bodyPr/>
          <a:lstStyle/>
          <a:p>
            <a:pPr algn="ctr"/>
            <a:r>
              <a:rPr lang="en-US" sz="3600" dirty="0" smtClean="0"/>
              <a:t>Data Analysis</a:t>
            </a:r>
            <a:endParaRPr lang="en-US" sz="3600" dirty="0"/>
          </a:p>
        </p:txBody>
      </p:sp>
      <p:pic>
        <p:nvPicPr>
          <p:cNvPr id="6" name="عنصر نائب للمحتوى 5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4858" y="1175657"/>
            <a:ext cx="4837988" cy="1980665"/>
          </a:xfr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7001691" y="3352527"/>
            <a:ext cx="3696653" cy="21907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SFT_Color_1">
      <a:dk1>
        <a:srgbClr val="32363F"/>
      </a:dk1>
      <a:lt1>
        <a:sysClr val="window" lastClr="FFFFFF"/>
      </a:lt1>
      <a:dk2>
        <a:srgbClr val="313C41"/>
      </a:dk2>
      <a:lt2>
        <a:srgbClr val="FFFFFF"/>
      </a:lt2>
      <a:accent1>
        <a:srgbClr val="2C85AE"/>
      </a:accent1>
      <a:accent2>
        <a:srgbClr val="5E5CA2"/>
      </a:accent2>
      <a:accent3>
        <a:srgbClr val="5268A5"/>
      </a:accent3>
      <a:accent4>
        <a:srgbClr val="4276AA"/>
      </a:accent4>
      <a:accent5>
        <a:srgbClr val="1891AB"/>
      </a:accent5>
      <a:accent6>
        <a:srgbClr val="00A09D"/>
      </a:accent6>
      <a:hlink>
        <a:srgbClr val="2C85AE"/>
      </a:hlink>
      <a:folHlink>
        <a:srgbClr val="00A09D"/>
      </a:folHlink>
    </a:clrScheme>
    <a:fontScheme name="MSFT_Font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 title goes here" id="{A4715F0E-2373-46DF-8650-9CD6D2E73FF4}" vid="{7AE24D49-249C-4823-B15D-D301F3E6335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 bold block presentation</Template>
  <TotalTime>326</TotalTime>
  <Words>728</Words>
  <Application>Microsoft Office PowerPoint</Application>
  <PresentationFormat>Custom</PresentationFormat>
  <Paragraphs>131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Data Analysis  </vt:lpstr>
      <vt:lpstr>Outline</vt:lpstr>
      <vt:lpstr>Introduction  </vt:lpstr>
      <vt:lpstr>Data Acquisition </vt:lpstr>
      <vt:lpstr>طريقة حساب حجم العينة عن طريق معادلة ستيفن ثامبسون</vt:lpstr>
      <vt:lpstr>Data Analysis </vt:lpstr>
      <vt:lpstr>Data Analysis </vt:lpstr>
      <vt:lpstr>Data Analysis</vt:lpstr>
      <vt:lpstr>Data Analysis</vt:lpstr>
      <vt:lpstr>Data Analysis</vt:lpstr>
      <vt:lpstr>Data Analysis</vt:lpstr>
      <vt:lpstr>Data Analysis</vt:lpstr>
      <vt:lpstr>Data Analysis</vt:lpstr>
      <vt:lpstr>Analysis of student satisfaction with himself</vt:lpstr>
      <vt:lpstr>Data Analysis</vt:lpstr>
      <vt:lpstr>Data Analysis</vt:lpstr>
      <vt:lpstr>Data Analysis</vt:lpstr>
      <vt:lpstr>Data Analysis</vt:lpstr>
      <vt:lpstr>    Independent Samples Test     </vt:lpstr>
      <vt:lpstr>Independent Samples Test   </vt:lpstr>
      <vt:lpstr>Independent Samples Test   </vt:lpstr>
      <vt:lpstr>Independent Samples Test   </vt:lpstr>
      <vt:lpstr>Independent Samples Test   </vt:lpstr>
      <vt:lpstr>Independent Samples Test  </vt:lpstr>
      <vt:lpstr>Thank You!!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</dc:title>
  <dc:creator>hanan ali</dc:creator>
  <cp:lastModifiedBy>abc</cp:lastModifiedBy>
  <cp:revision>37</cp:revision>
  <dcterms:created xsi:type="dcterms:W3CDTF">2020-12-02T05:01:30Z</dcterms:created>
  <dcterms:modified xsi:type="dcterms:W3CDTF">2020-12-16T12:20:34Z</dcterms:modified>
</cp:coreProperties>
</file>