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Default Extension="xlsx" ContentType="application/vnd.openxmlformats-officedocument.spreadsheetml.sheet"/>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0" r:id="rId1"/>
  </p:sldMasterIdLst>
  <p:notesMasterIdLst>
    <p:notesMasterId r:id="rId35"/>
  </p:notesMasterIdLst>
  <p:sldIdLst>
    <p:sldId id="256" r:id="rId2"/>
    <p:sldId id="257" r:id="rId3"/>
    <p:sldId id="258" r:id="rId4"/>
    <p:sldId id="260" r:id="rId5"/>
    <p:sldId id="306" r:id="rId6"/>
    <p:sldId id="333" r:id="rId7"/>
    <p:sldId id="307" r:id="rId8"/>
    <p:sldId id="334" r:id="rId9"/>
    <p:sldId id="309" r:id="rId10"/>
    <p:sldId id="308" r:id="rId11"/>
    <p:sldId id="310" r:id="rId12"/>
    <p:sldId id="311" r:id="rId13"/>
    <p:sldId id="312" r:id="rId14"/>
    <p:sldId id="313" r:id="rId15"/>
    <p:sldId id="314" r:id="rId16"/>
    <p:sldId id="315" r:id="rId17"/>
    <p:sldId id="317" r:id="rId18"/>
    <p:sldId id="316" r:id="rId19"/>
    <p:sldId id="318" r:id="rId20"/>
    <p:sldId id="320" r:id="rId21"/>
    <p:sldId id="319" r:id="rId22"/>
    <p:sldId id="321" r:id="rId23"/>
    <p:sldId id="322" r:id="rId24"/>
    <p:sldId id="323" r:id="rId25"/>
    <p:sldId id="324" r:id="rId26"/>
    <p:sldId id="325" r:id="rId27"/>
    <p:sldId id="326" r:id="rId28"/>
    <p:sldId id="327" r:id="rId29"/>
    <p:sldId id="328" r:id="rId30"/>
    <p:sldId id="331" r:id="rId31"/>
    <p:sldId id="330" r:id="rId32"/>
    <p:sldId id="332" r:id="rId33"/>
    <p:sldId id="302"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9F44"/>
    <a:srgbClr val="EFC895"/>
    <a:srgbClr val="5A82AE"/>
    <a:srgbClr val="FFCC66"/>
    <a:srgbClr val="CC3300"/>
    <a:srgbClr val="FF7C80"/>
    <a:srgbClr val="FFFF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067" autoAdjust="0"/>
  </p:normalViewPr>
  <p:slideViewPr>
    <p:cSldViewPr>
      <p:cViewPr varScale="1">
        <p:scale>
          <a:sx n="55" d="100"/>
          <a:sy n="55" d="100"/>
        </p:scale>
        <p:origin x="-18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dham\Desktop\&#1605;&#1588;&#1585;&#1608;&#1593;%20222222\60KW%20inverter.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dham\Desktop\&#1605;&#1588;&#1585;&#1608;&#1593;%20222222\20KW%20inverter.xlsx" TargetMode="Externa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7.3426477178157618E-2"/>
          <c:y val="2.0181955818021277E-2"/>
          <c:w val="0.74720360412265541"/>
          <c:h val="0.88043267955032112"/>
        </c:manualLayout>
      </c:layout>
      <c:scatterChart>
        <c:scatterStyle val="smoothMarker"/>
        <c:ser>
          <c:idx val="0"/>
          <c:order val="0"/>
          <c:marker>
            <c:symbol val="none"/>
          </c:marker>
          <c:xVal>
            <c:numRef>
              <c:f>Sheet1!$C$1:$C$300</c:f>
              <c:numCache>
                <c:formatCode>General</c:formatCode>
                <c:ptCount val="300"/>
                <c:pt idx="0">
                  <c:v>1919.0639999999999</c:v>
                </c:pt>
                <c:pt idx="1">
                  <c:v>686.38199999999949</c:v>
                </c:pt>
                <c:pt idx="2">
                  <c:v>662.78400000000352</c:v>
                </c:pt>
                <c:pt idx="3">
                  <c:v>662.68400000000054</c:v>
                </c:pt>
                <c:pt idx="4">
                  <c:v>686.03</c:v>
                </c:pt>
                <c:pt idx="5">
                  <c:v>709.42599999999948</c:v>
                </c:pt>
                <c:pt idx="6">
                  <c:v>732.77200000000005</c:v>
                </c:pt>
                <c:pt idx="7">
                  <c:v>756.11800000000005</c:v>
                </c:pt>
                <c:pt idx="8">
                  <c:v>756.06799999999748</c:v>
                </c:pt>
                <c:pt idx="9">
                  <c:v>802.86199999999747</c:v>
                </c:pt>
                <c:pt idx="10">
                  <c:v>826.25800000000004</c:v>
                </c:pt>
                <c:pt idx="11">
                  <c:v>849.7059999999999</c:v>
                </c:pt>
                <c:pt idx="12">
                  <c:v>872.94999999999948</c:v>
                </c:pt>
                <c:pt idx="13">
                  <c:v>872.84999999999798</c:v>
                </c:pt>
                <c:pt idx="14">
                  <c:v>896.24800000000005</c:v>
                </c:pt>
                <c:pt idx="15">
                  <c:v>942.9899999999999</c:v>
                </c:pt>
                <c:pt idx="16">
                  <c:v>966.38600000000008</c:v>
                </c:pt>
                <c:pt idx="17">
                  <c:v>989.78200000000004</c:v>
                </c:pt>
                <c:pt idx="18">
                  <c:v>1036.576</c:v>
                </c:pt>
                <c:pt idx="19">
                  <c:v>1059.922</c:v>
                </c:pt>
                <c:pt idx="20">
                  <c:v>1106.7160000000001</c:v>
                </c:pt>
                <c:pt idx="21">
                  <c:v>1153.508</c:v>
                </c:pt>
                <c:pt idx="22">
                  <c:v>1176.904</c:v>
                </c:pt>
                <c:pt idx="23">
                  <c:v>1200.3019999999999</c:v>
                </c:pt>
                <c:pt idx="24">
                  <c:v>1247.0939999999998</c:v>
                </c:pt>
                <c:pt idx="25">
                  <c:v>1270.44</c:v>
                </c:pt>
                <c:pt idx="26">
                  <c:v>1317.2839999999999</c:v>
                </c:pt>
                <c:pt idx="27">
                  <c:v>1364.076</c:v>
                </c:pt>
                <c:pt idx="28">
                  <c:v>1410.87</c:v>
                </c:pt>
                <c:pt idx="29">
                  <c:v>1457.7139999999999</c:v>
                </c:pt>
                <c:pt idx="30">
                  <c:v>1481.11</c:v>
                </c:pt>
                <c:pt idx="31">
                  <c:v>1504.5060000000001</c:v>
                </c:pt>
                <c:pt idx="32">
                  <c:v>1551.35</c:v>
                </c:pt>
                <c:pt idx="33">
                  <c:v>1574.7460000000001</c:v>
                </c:pt>
                <c:pt idx="34">
                  <c:v>1645.0360000000001</c:v>
                </c:pt>
                <c:pt idx="35">
                  <c:v>1691.828</c:v>
                </c:pt>
                <c:pt idx="36">
                  <c:v>1762.1179999999999</c:v>
                </c:pt>
                <c:pt idx="37">
                  <c:v>1808.962</c:v>
                </c:pt>
                <c:pt idx="38">
                  <c:v>1879.252</c:v>
                </c:pt>
                <c:pt idx="39">
                  <c:v>1926.096</c:v>
                </c:pt>
                <c:pt idx="40">
                  <c:v>1949.492</c:v>
                </c:pt>
                <c:pt idx="41">
                  <c:v>2019.78</c:v>
                </c:pt>
                <c:pt idx="42">
                  <c:v>2066.6200000000003</c:v>
                </c:pt>
                <c:pt idx="43">
                  <c:v>2113.52</c:v>
                </c:pt>
                <c:pt idx="44">
                  <c:v>2160.3200000000002</c:v>
                </c:pt>
                <c:pt idx="45">
                  <c:v>2207.1999999999998</c:v>
                </c:pt>
                <c:pt idx="46">
                  <c:v>2277.5</c:v>
                </c:pt>
                <c:pt idx="47">
                  <c:v>2324.34</c:v>
                </c:pt>
                <c:pt idx="48">
                  <c:v>2394.62</c:v>
                </c:pt>
                <c:pt idx="49">
                  <c:v>2441.48</c:v>
                </c:pt>
                <c:pt idx="50">
                  <c:v>2464.92</c:v>
                </c:pt>
                <c:pt idx="51">
                  <c:v>2535.2000000000003</c:v>
                </c:pt>
                <c:pt idx="52">
                  <c:v>2605.54</c:v>
                </c:pt>
                <c:pt idx="53">
                  <c:v>2652.3999999999996</c:v>
                </c:pt>
                <c:pt idx="54">
                  <c:v>2675.84</c:v>
                </c:pt>
                <c:pt idx="55">
                  <c:v>2769.58</c:v>
                </c:pt>
                <c:pt idx="56">
                  <c:v>2816.46</c:v>
                </c:pt>
                <c:pt idx="57">
                  <c:v>2910.2</c:v>
                </c:pt>
                <c:pt idx="58">
                  <c:v>2957.1</c:v>
                </c:pt>
                <c:pt idx="59">
                  <c:v>3003.94</c:v>
                </c:pt>
                <c:pt idx="60">
                  <c:v>3074.2799999999997</c:v>
                </c:pt>
                <c:pt idx="61">
                  <c:v>3168.0199999999995</c:v>
                </c:pt>
                <c:pt idx="62">
                  <c:v>3214.92</c:v>
                </c:pt>
                <c:pt idx="63">
                  <c:v>3308.64</c:v>
                </c:pt>
                <c:pt idx="64">
                  <c:v>3378.9799999999996</c:v>
                </c:pt>
                <c:pt idx="65">
                  <c:v>3425.88</c:v>
                </c:pt>
                <c:pt idx="66">
                  <c:v>3519.62</c:v>
                </c:pt>
                <c:pt idx="67">
                  <c:v>3566.5200000000004</c:v>
                </c:pt>
                <c:pt idx="68">
                  <c:v>3613.36</c:v>
                </c:pt>
                <c:pt idx="69">
                  <c:v>3683.7</c:v>
                </c:pt>
                <c:pt idx="70">
                  <c:v>3754.04</c:v>
                </c:pt>
                <c:pt idx="71">
                  <c:v>3800.92</c:v>
                </c:pt>
                <c:pt idx="72">
                  <c:v>3847.82</c:v>
                </c:pt>
                <c:pt idx="73">
                  <c:v>3918.16</c:v>
                </c:pt>
                <c:pt idx="74">
                  <c:v>4011.94</c:v>
                </c:pt>
                <c:pt idx="75">
                  <c:v>4082.24</c:v>
                </c:pt>
                <c:pt idx="76">
                  <c:v>4129.1400000000003</c:v>
                </c:pt>
                <c:pt idx="77">
                  <c:v>4199.4800000000005</c:v>
                </c:pt>
                <c:pt idx="78">
                  <c:v>4222.8600000000024</c:v>
                </c:pt>
                <c:pt idx="79">
                  <c:v>4340.1000000000004</c:v>
                </c:pt>
                <c:pt idx="80">
                  <c:v>4387.04</c:v>
                </c:pt>
                <c:pt idx="81">
                  <c:v>4433.9400000000005</c:v>
                </c:pt>
                <c:pt idx="82">
                  <c:v>4480.78</c:v>
                </c:pt>
                <c:pt idx="83">
                  <c:v>4527.68</c:v>
                </c:pt>
                <c:pt idx="84">
                  <c:v>4574.58</c:v>
                </c:pt>
                <c:pt idx="85">
                  <c:v>4598.0200000000013</c:v>
                </c:pt>
                <c:pt idx="86">
                  <c:v>4715.2</c:v>
                </c:pt>
                <c:pt idx="87">
                  <c:v>4762.1000000000004</c:v>
                </c:pt>
                <c:pt idx="88">
                  <c:v>4855.88</c:v>
                </c:pt>
                <c:pt idx="89">
                  <c:v>4926.22</c:v>
                </c:pt>
                <c:pt idx="90">
                  <c:v>4973.1200000000044</c:v>
                </c:pt>
                <c:pt idx="91">
                  <c:v>5020</c:v>
                </c:pt>
                <c:pt idx="92">
                  <c:v>5090.34</c:v>
                </c:pt>
                <c:pt idx="93">
                  <c:v>5137.24</c:v>
                </c:pt>
                <c:pt idx="94">
                  <c:v>5184.1400000000003</c:v>
                </c:pt>
                <c:pt idx="95">
                  <c:v>5254.52</c:v>
                </c:pt>
                <c:pt idx="96">
                  <c:v>5324.8600000000024</c:v>
                </c:pt>
                <c:pt idx="97">
                  <c:v>5395.2</c:v>
                </c:pt>
                <c:pt idx="98">
                  <c:v>5442.1000000000013</c:v>
                </c:pt>
                <c:pt idx="99">
                  <c:v>5535.84</c:v>
                </c:pt>
                <c:pt idx="100">
                  <c:v>5606.18</c:v>
                </c:pt>
                <c:pt idx="101">
                  <c:v>5699.920000000001</c:v>
                </c:pt>
                <c:pt idx="102">
                  <c:v>5746.7999999999993</c:v>
                </c:pt>
                <c:pt idx="103">
                  <c:v>5793.7000000000007</c:v>
                </c:pt>
                <c:pt idx="104">
                  <c:v>5887.4800000000005</c:v>
                </c:pt>
                <c:pt idx="105">
                  <c:v>5981.28</c:v>
                </c:pt>
                <c:pt idx="106">
                  <c:v>6098.5</c:v>
                </c:pt>
                <c:pt idx="107">
                  <c:v>6215.74</c:v>
                </c:pt>
                <c:pt idx="108">
                  <c:v>6262.64</c:v>
                </c:pt>
                <c:pt idx="109">
                  <c:v>6356.42</c:v>
                </c:pt>
                <c:pt idx="110">
                  <c:v>6450.2000000000007</c:v>
                </c:pt>
                <c:pt idx="111">
                  <c:v>6544</c:v>
                </c:pt>
                <c:pt idx="112">
                  <c:v>6614.34</c:v>
                </c:pt>
                <c:pt idx="113">
                  <c:v>6731.56</c:v>
                </c:pt>
                <c:pt idx="114">
                  <c:v>6825.3600000000024</c:v>
                </c:pt>
                <c:pt idx="115">
                  <c:v>6919.14</c:v>
                </c:pt>
                <c:pt idx="116">
                  <c:v>6989.4800000000005</c:v>
                </c:pt>
                <c:pt idx="117">
                  <c:v>7083.26</c:v>
                </c:pt>
                <c:pt idx="118">
                  <c:v>7153.6</c:v>
                </c:pt>
                <c:pt idx="119">
                  <c:v>7223.94</c:v>
                </c:pt>
                <c:pt idx="120">
                  <c:v>7294.28</c:v>
                </c:pt>
                <c:pt idx="121">
                  <c:v>7364.6200000000044</c:v>
                </c:pt>
                <c:pt idx="122">
                  <c:v>7481.8600000000024</c:v>
                </c:pt>
                <c:pt idx="123">
                  <c:v>7528.76</c:v>
                </c:pt>
                <c:pt idx="124">
                  <c:v>7622.54</c:v>
                </c:pt>
                <c:pt idx="125">
                  <c:v>7669.44</c:v>
                </c:pt>
                <c:pt idx="126">
                  <c:v>7692.88</c:v>
                </c:pt>
                <c:pt idx="127">
                  <c:v>7763.2199999999993</c:v>
                </c:pt>
                <c:pt idx="128">
                  <c:v>7857.02</c:v>
                </c:pt>
                <c:pt idx="129">
                  <c:v>7950.84</c:v>
                </c:pt>
                <c:pt idx="130">
                  <c:v>8044.6399999999994</c:v>
                </c:pt>
                <c:pt idx="131">
                  <c:v>8091.5200000000013</c:v>
                </c:pt>
                <c:pt idx="132">
                  <c:v>8208.76</c:v>
                </c:pt>
                <c:pt idx="133">
                  <c:v>8326</c:v>
                </c:pt>
                <c:pt idx="134">
                  <c:v>8396.34</c:v>
                </c:pt>
                <c:pt idx="135">
                  <c:v>8490.119999999939</c:v>
                </c:pt>
                <c:pt idx="136">
                  <c:v>8583.9</c:v>
                </c:pt>
                <c:pt idx="137">
                  <c:v>8701.1400000000049</c:v>
                </c:pt>
                <c:pt idx="138">
                  <c:v>8794.92</c:v>
                </c:pt>
                <c:pt idx="139">
                  <c:v>8865.26</c:v>
                </c:pt>
                <c:pt idx="140">
                  <c:v>8959.06</c:v>
                </c:pt>
                <c:pt idx="141">
                  <c:v>9052.9</c:v>
                </c:pt>
                <c:pt idx="142">
                  <c:v>9146.68</c:v>
                </c:pt>
                <c:pt idx="143">
                  <c:v>9287.3599999998696</c:v>
                </c:pt>
                <c:pt idx="144">
                  <c:v>9381.1400000000049</c:v>
                </c:pt>
                <c:pt idx="145">
                  <c:v>9474.9399999999314</c:v>
                </c:pt>
                <c:pt idx="146">
                  <c:v>9615.6200000000008</c:v>
                </c:pt>
                <c:pt idx="147">
                  <c:v>9709.3599999998696</c:v>
                </c:pt>
                <c:pt idx="148">
                  <c:v>9803.1400000000049</c:v>
                </c:pt>
                <c:pt idx="149">
                  <c:v>9896.92</c:v>
                </c:pt>
                <c:pt idx="150">
                  <c:v>9943.92</c:v>
                </c:pt>
                <c:pt idx="151">
                  <c:v>9990.76</c:v>
                </c:pt>
                <c:pt idx="152">
                  <c:v>10178.380000000001</c:v>
                </c:pt>
                <c:pt idx="153">
                  <c:v>10295.620000000004</c:v>
                </c:pt>
                <c:pt idx="154">
                  <c:v>10389.4</c:v>
                </c:pt>
                <c:pt idx="155">
                  <c:v>10483.199999999983</c:v>
                </c:pt>
                <c:pt idx="156">
                  <c:v>10576.98</c:v>
                </c:pt>
                <c:pt idx="157">
                  <c:v>10694.220000000008</c:v>
                </c:pt>
                <c:pt idx="158">
                  <c:v>10811.44</c:v>
                </c:pt>
                <c:pt idx="159">
                  <c:v>11045.96</c:v>
                </c:pt>
                <c:pt idx="160">
                  <c:v>11186.7</c:v>
                </c:pt>
                <c:pt idx="161">
                  <c:v>11327.380000000001</c:v>
                </c:pt>
                <c:pt idx="162">
                  <c:v>11491.46</c:v>
                </c:pt>
                <c:pt idx="163">
                  <c:v>11632.08</c:v>
                </c:pt>
                <c:pt idx="164">
                  <c:v>11749.320000000002</c:v>
                </c:pt>
                <c:pt idx="165">
                  <c:v>11843.1</c:v>
                </c:pt>
                <c:pt idx="166">
                  <c:v>11913.5</c:v>
                </c:pt>
                <c:pt idx="167">
                  <c:v>12007.34</c:v>
                </c:pt>
                <c:pt idx="168">
                  <c:v>12101.12</c:v>
                </c:pt>
                <c:pt idx="169">
                  <c:v>12218.359999999888</c:v>
                </c:pt>
                <c:pt idx="170">
                  <c:v>12312.179999999931</c:v>
                </c:pt>
                <c:pt idx="171">
                  <c:v>12476.320000000002</c:v>
                </c:pt>
                <c:pt idx="172">
                  <c:v>12570.060000000001</c:v>
                </c:pt>
                <c:pt idx="173">
                  <c:v>12710.740000000014</c:v>
                </c:pt>
                <c:pt idx="174">
                  <c:v>12827.960000000001</c:v>
                </c:pt>
                <c:pt idx="175">
                  <c:v>12945.199999999983</c:v>
                </c:pt>
                <c:pt idx="176">
                  <c:v>13085.880000000001</c:v>
                </c:pt>
                <c:pt idx="177">
                  <c:v>13179.76</c:v>
                </c:pt>
                <c:pt idx="178">
                  <c:v>13203.220000000008</c:v>
                </c:pt>
                <c:pt idx="179">
                  <c:v>13297.000000000002</c:v>
                </c:pt>
                <c:pt idx="180">
                  <c:v>13343.9</c:v>
                </c:pt>
                <c:pt idx="181">
                  <c:v>13484.58</c:v>
                </c:pt>
                <c:pt idx="182">
                  <c:v>13554.92</c:v>
                </c:pt>
                <c:pt idx="183">
                  <c:v>13672.14000000001</c:v>
                </c:pt>
                <c:pt idx="184">
                  <c:v>13719.04</c:v>
                </c:pt>
                <c:pt idx="185">
                  <c:v>13812.880000000001</c:v>
                </c:pt>
                <c:pt idx="186">
                  <c:v>13930.119999999983</c:v>
                </c:pt>
                <c:pt idx="187">
                  <c:v>14047.34</c:v>
                </c:pt>
                <c:pt idx="188">
                  <c:v>14094.240000000014</c:v>
                </c:pt>
                <c:pt idx="189">
                  <c:v>14164.62</c:v>
                </c:pt>
                <c:pt idx="190">
                  <c:v>14211.52</c:v>
                </c:pt>
                <c:pt idx="191">
                  <c:v>14234.960000000001</c:v>
                </c:pt>
                <c:pt idx="192">
                  <c:v>14328.76</c:v>
                </c:pt>
                <c:pt idx="193">
                  <c:v>14422.539999999985</c:v>
                </c:pt>
                <c:pt idx="194">
                  <c:v>14539.78</c:v>
                </c:pt>
                <c:pt idx="195">
                  <c:v>14656.960000000001</c:v>
                </c:pt>
                <c:pt idx="196">
                  <c:v>14774.199999999983</c:v>
                </c:pt>
                <c:pt idx="197">
                  <c:v>14867.980000000001</c:v>
                </c:pt>
                <c:pt idx="198">
                  <c:v>14961.82</c:v>
                </c:pt>
                <c:pt idx="199">
                  <c:v>15055.66</c:v>
                </c:pt>
                <c:pt idx="200">
                  <c:v>15126</c:v>
                </c:pt>
                <c:pt idx="201">
                  <c:v>15219.78</c:v>
                </c:pt>
                <c:pt idx="202">
                  <c:v>15407.4</c:v>
                </c:pt>
                <c:pt idx="203">
                  <c:v>15477.740000000014</c:v>
                </c:pt>
                <c:pt idx="204">
                  <c:v>15618.42</c:v>
                </c:pt>
                <c:pt idx="205">
                  <c:v>15712.220000000008</c:v>
                </c:pt>
                <c:pt idx="206">
                  <c:v>15806</c:v>
                </c:pt>
                <c:pt idx="207">
                  <c:v>15923.240000000014</c:v>
                </c:pt>
                <c:pt idx="208">
                  <c:v>16017.02</c:v>
                </c:pt>
                <c:pt idx="209">
                  <c:v>16110.800000000001</c:v>
                </c:pt>
                <c:pt idx="210">
                  <c:v>16228.039999999985</c:v>
                </c:pt>
                <c:pt idx="211">
                  <c:v>16392.22</c:v>
                </c:pt>
                <c:pt idx="212">
                  <c:v>16462.559999999896</c:v>
                </c:pt>
                <c:pt idx="213">
                  <c:v>16556.400000000001</c:v>
                </c:pt>
                <c:pt idx="214">
                  <c:v>16673.62</c:v>
                </c:pt>
                <c:pt idx="215">
                  <c:v>16790.86</c:v>
                </c:pt>
                <c:pt idx="216">
                  <c:v>16861.2</c:v>
                </c:pt>
                <c:pt idx="217">
                  <c:v>16931.54</c:v>
                </c:pt>
                <c:pt idx="218">
                  <c:v>17119.16</c:v>
                </c:pt>
                <c:pt idx="219">
                  <c:v>17189.5</c:v>
                </c:pt>
                <c:pt idx="220">
                  <c:v>17306.740000000005</c:v>
                </c:pt>
                <c:pt idx="221">
                  <c:v>17400.52</c:v>
                </c:pt>
                <c:pt idx="222">
                  <c:v>17494.32</c:v>
                </c:pt>
                <c:pt idx="223">
                  <c:v>17728.84</c:v>
                </c:pt>
                <c:pt idx="224">
                  <c:v>17846.02</c:v>
                </c:pt>
                <c:pt idx="225">
                  <c:v>17916.36</c:v>
                </c:pt>
                <c:pt idx="226">
                  <c:v>18057.080000000005</c:v>
                </c:pt>
                <c:pt idx="227">
                  <c:v>18150.919999999896</c:v>
                </c:pt>
                <c:pt idx="228">
                  <c:v>18244.7</c:v>
                </c:pt>
                <c:pt idx="229">
                  <c:v>18338.5</c:v>
                </c:pt>
                <c:pt idx="230">
                  <c:v>18455.72</c:v>
                </c:pt>
                <c:pt idx="231">
                  <c:v>18549.52</c:v>
                </c:pt>
                <c:pt idx="232">
                  <c:v>18666.759999999897</c:v>
                </c:pt>
                <c:pt idx="233">
                  <c:v>18713.7</c:v>
                </c:pt>
                <c:pt idx="234">
                  <c:v>18854.38</c:v>
                </c:pt>
                <c:pt idx="235">
                  <c:v>18948.16</c:v>
                </c:pt>
                <c:pt idx="236">
                  <c:v>19018.5</c:v>
                </c:pt>
                <c:pt idx="237">
                  <c:v>19112.280000000021</c:v>
                </c:pt>
                <c:pt idx="238">
                  <c:v>19252.960000000021</c:v>
                </c:pt>
                <c:pt idx="239">
                  <c:v>19323.36</c:v>
                </c:pt>
                <c:pt idx="240">
                  <c:v>19417.14</c:v>
                </c:pt>
                <c:pt idx="241">
                  <c:v>19534.419999999896</c:v>
                </c:pt>
                <c:pt idx="242">
                  <c:v>19628.22</c:v>
                </c:pt>
                <c:pt idx="243">
                  <c:v>19768.900000000001</c:v>
                </c:pt>
                <c:pt idx="244">
                  <c:v>19839.240000000005</c:v>
                </c:pt>
                <c:pt idx="245">
                  <c:v>19886.14</c:v>
                </c:pt>
                <c:pt idx="246">
                  <c:v>19933.02</c:v>
                </c:pt>
                <c:pt idx="247">
                  <c:v>19956.480000000021</c:v>
                </c:pt>
              </c:numCache>
            </c:numRef>
          </c:xVal>
          <c:yVal>
            <c:numRef>
              <c:f>Sheet1!$D$1:$D$300</c:f>
              <c:numCache>
                <c:formatCode>General</c:formatCode>
                <c:ptCount val="300"/>
                <c:pt idx="0">
                  <c:v>1998.7834803294522</c:v>
                </c:pt>
                <c:pt idx="1">
                  <c:v>714.00321434701414</c:v>
                </c:pt>
                <c:pt idx="2">
                  <c:v>688.81142864269282</c:v>
                </c:pt>
                <c:pt idx="3">
                  <c:v>688.27831751512349</c:v>
                </c:pt>
                <c:pt idx="4">
                  <c:v>712.08297998885303</c:v>
                </c:pt>
                <c:pt idx="5">
                  <c:v>736.13901248505749</c:v>
                </c:pt>
                <c:pt idx="6">
                  <c:v>759.89098963820834</c:v>
                </c:pt>
                <c:pt idx="7">
                  <c:v>783.61424006980951</c:v>
                </c:pt>
                <c:pt idx="8">
                  <c:v>783.31888053492958</c:v>
                </c:pt>
                <c:pt idx="9">
                  <c:v>831.28358579844894</c:v>
                </c:pt>
                <c:pt idx="10">
                  <c:v>855.24304193419687</c:v>
                </c:pt>
                <c:pt idx="11">
                  <c:v>879.51359525685541</c:v>
                </c:pt>
                <c:pt idx="12">
                  <c:v>902.45392620956932</c:v>
                </c:pt>
                <c:pt idx="13">
                  <c:v>901.79118448363329</c:v>
                </c:pt>
                <c:pt idx="14">
                  <c:v>925.67903937798951</c:v>
                </c:pt>
                <c:pt idx="15">
                  <c:v>973.05245561626441</c:v>
                </c:pt>
                <c:pt idx="16">
                  <c:v>996.88571855932355</c:v>
                </c:pt>
                <c:pt idx="17">
                  <c:v>1020.705287386668</c:v>
                </c:pt>
                <c:pt idx="18">
                  <c:v>1068.3013450437647</c:v>
                </c:pt>
                <c:pt idx="19">
                  <c:v>1091.6879355485928</c:v>
                </c:pt>
                <c:pt idx="20">
                  <c:v>1139.1815345532298</c:v>
                </c:pt>
                <c:pt idx="21">
                  <c:v>1186.6145458286178</c:v>
                </c:pt>
                <c:pt idx="22">
                  <c:v>1210.3097596768405</c:v>
                </c:pt>
                <c:pt idx="23">
                  <c:v>1233.9911935758128</c:v>
                </c:pt>
                <c:pt idx="24">
                  <c:v>1281.3074721205633</c:v>
                </c:pt>
                <c:pt idx="25">
                  <c:v>1304.4911320190854</c:v>
                </c:pt>
                <c:pt idx="26">
                  <c:v>1352.1755375714947</c:v>
                </c:pt>
                <c:pt idx="27">
                  <c:v>1399.3465292702567</c:v>
                </c:pt>
                <c:pt idx="28">
                  <c:v>1446.461634990578</c:v>
                </c:pt>
                <c:pt idx="29">
                  <c:v>1494.0293719438389</c:v>
                </c:pt>
                <c:pt idx="30">
                  <c:v>1517.5431765834146</c:v>
                </c:pt>
                <c:pt idx="31">
                  <c:v>1541.0410000286799</c:v>
                </c:pt>
                <c:pt idx="32">
                  <c:v>1588.5360401642051</c:v>
                </c:pt>
                <c:pt idx="33">
                  <c:v>1611.9993039134397</c:v>
                </c:pt>
                <c:pt idx="34">
                  <c:v>1683.436878638626</c:v>
                </c:pt>
                <c:pt idx="35">
                  <c:v>1730.2605472760968</c:v>
                </c:pt>
                <c:pt idx="36">
                  <c:v>1801.5982234691019</c:v>
                </c:pt>
                <c:pt idx="37">
                  <c:v>1848.9265473203311</c:v>
                </c:pt>
                <c:pt idx="38">
                  <c:v>1920.1826125695241</c:v>
                </c:pt>
                <c:pt idx="39">
                  <c:v>1967.4458085584729</c:v>
                </c:pt>
                <c:pt idx="40">
                  <c:v>1990.7340370454708</c:v>
                </c:pt>
                <c:pt idx="41">
                  <c:v>2061.8815595647525</c:v>
                </c:pt>
                <c:pt idx="42">
                  <c:v>2109.0520175409242</c:v>
                </c:pt>
                <c:pt idx="43">
                  <c:v>2156.9171735314944</c:v>
                </c:pt>
                <c:pt idx="44">
                  <c:v>2203.3312289197424</c:v>
                </c:pt>
                <c:pt idx="45">
                  <c:v>2251.1468895783437</c:v>
                </c:pt>
                <c:pt idx="46">
                  <c:v>2322.138467765843</c:v>
                </c:pt>
                <c:pt idx="47">
                  <c:v>2369.1742535746466</c:v>
                </c:pt>
                <c:pt idx="48">
                  <c:v>2440.0662336008149</c:v>
                </c:pt>
                <c:pt idx="49">
                  <c:v>2487.0578216393628</c:v>
                </c:pt>
                <c:pt idx="50">
                  <c:v>2510.9379599927879</c:v>
                </c:pt>
                <c:pt idx="51">
                  <c:v>2581.7436749724029</c:v>
                </c:pt>
                <c:pt idx="52">
                  <c:v>2653.3777474080202</c:v>
                </c:pt>
                <c:pt idx="53">
                  <c:v>2700.2758915573104</c:v>
                </c:pt>
                <c:pt idx="54">
                  <c:v>2724.1389841896639</c:v>
                </c:pt>
                <c:pt idx="55">
                  <c:v>2818.7158547805352</c:v>
                </c:pt>
                <c:pt idx="56">
                  <c:v>2866.4304826032221</c:v>
                </c:pt>
                <c:pt idx="57">
                  <c:v>2960.9326195025733</c:v>
                </c:pt>
                <c:pt idx="58">
                  <c:v>3008.6532738473957</c:v>
                </c:pt>
                <c:pt idx="59">
                  <c:v>3055.3803841475074</c:v>
                </c:pt>
                <c:pt idx="60">
                  <c:v>3126.9280882213807</c:v>
                </c:pt>
                <c:pt idx="61">
                  <c:v>3221.2970316057267</c:v>
                </c:pt>
                <c:pt idx="62">
                  <c:v>3268.9857554087043</c:v>
                </c:pt>
                <c:pt idx="63">
                  <c:v>3363.2627503280737</c:v>
                </c:pt>
                <c:pt idx="64">
                  <c:v>3434.7674936315652</c:v>
                </c:pt>
                <c:pt idx="65">
                  <c:v>3482.4453599822059</c:v>
                </c:pt>
                <c:pt idx="66">
                  <c:v>3576.6460445340508</c:v>
                </c:pt>
                <c:pt idx="67">
                  <c:v>3624.3096168405527</c:v>
                </c:pt>
                <c:pt idx="68">
                  <c:v>3670.7932308905315</c:v>
                </c:pt>
                <c:pt idx="69">
                  <c:v>3742.2550650020867</c:v>
                </c:pt>
                <c:pt idx="70">
                  <c:v>3813.7170443093532</c:v>
                </c:pt>
                <c:pt idx="71">
                  <c:v>3861.3462067900573</c:v>
                </c:pt>
                <c:pt idx="72">
                  <c:v>3908.9918128797826</c:v>
                </c:pt>
                <c:pt idx="73">
                  <c:v>3980.4541067709829</c:v>
                </c:pt>
                <c:pt idx="74">
                  <c:v>4075.7333788456926</c:v>
                </c:pt>
                <c:pt idx="75">
                  <c:v>4145.8918780029844</c:v>
                </c:pt>
                <c:pt idx="76">
                  <c:v>4193.5274200067843</c:v>
                </c:pt>
                <c:pt idx="77">
                  <c:v>4264.9685927415385</c:v>
                </c:pt>
                <c:pt idx="78">
                  <c:v>4287.406911045794</c:v>
                </c:pt>
                <c:pt idx="79">
                  <c:v>4406.4478858166967</c:v>
                </c:pt>
                <c:pt idx="80">
                  <c:v>4455.467063155982</c:v>
                </c:pt>
                <c:pt idx="81">
                  <c:v>4503.0985881162906</c:v>
                </c:pt>
                <c:pt idx="82">
                  <c:v>4549.2877238331985</c:v>
                </c:pt>
                <c:pt idx="83">
                  <c:v>4596.9094564135894</c:v>
                </c:pt>
                <c:pt idx="84">
                  <c:v>4644.5312856938344</c:v>
                </c:pt>
                <c:pt idx="85">
                  <c:v>4668.3297138198404</c:v>
                </c:pt>
                <c:pt idx="86">
                  <c:v>4785.8535560479349</c:v>
                </c:pt>
                <c:pt idx="87">
                  <c:v>4833.4612214739227</c:v>
                </c:pt>
                <c:pt idx="88">
                  <c:v>4928.6515399879763</c:v>
                </c:pt>
                <c:pt idx="89">
                  <c:v>5000.0507493651257</c:v>
                </c:pt>
                <c:pt idx="90">
                  <c:v>5047.6587771623563</c:v>
                </c:pt>
                <c:pt idx="91">
                  <c:v>5095.2466018156456</c:v>
                </c:pt>
                <c:pt idx="92">
                  <c:v>5166.6461976937771</c:v>
                </c:pt>
                <c:pt idx="93">
                  <c:v>5214.249247130876</c:v>
                </c:pt>
                <c:pt idx="94">
                  <c:v>5261.8576373029655</c:v>
                </c:pt>
                <c:pt idx="95">
                  <c:v>5334.922618787783</c:v>
                </c:pt>
                <c:pt idx="96">
                  <c:v>5406.3444231456524</c:v>
                </c:pt>
                <c:pt idx="97">
                  <c:v>5477.7663725331922</c:v>
                </c:pt>
                <c:pt idx="98">
                  <c:v>5525.3897247102823</c:v>
                </c:pt>
                <c:pt idx="99">
                  <c:v>5618.8586363521044</c:v>
                </c:pt>
                <c:pt idx="100">
                  <c:v>5690.2592709881192</c:v>
                </c:pt>
                <c:pt idx="101">
                  <c:v>5783.6557682121784</c:v>
                </c:pt>
                <c:pt idx="102">
                  <c:v>5831.2303847406565</c:v>
                </c:pt>
                <c:pt idx="103">
                  <c:v>5878.8194264760059</c:v>
                </c:pt>
                <c:pt idx="104">
                  <c:v>5973.9893396271409</c:v>
                </c:pt>
                <c:pt idx="105">
                  <c:v>6069.1737746038134</c:v>
                </c:pt>
                <c:pt idx="106">
                  <c:v>6188.1288583848464</c:v>
                </c:pt>
                <c:pt idx="107">
                  <c:v>6307.1047189588371</c:v>
                </c:pt>
                <c:pt idx="108">
                  <c:v>6354.6940987140015</c:v>
                </c:pt>
                <c:pt idx="109">
                  <c:v>6449.8656535892424</c:v>
                </c:pt>
                <c:pt idx="110">
                  <c:v>6545.0309534850458</c:v>
                </c:pt>
                <c:pt idx="111">
                  <c:v>6640.2234784258744</c:v>
                </c:pt>
                <c:pt idx="112">
                  <c:v>6711.6045734788922</c:v>
                </c:pt>
                <c:pt idx="113">
                  <c:v>6830.5552370506057</c:v>
                </c:pt>
                <c:pt idx="114">
                  <c:v>6925.7487278096005</c:v>
                </c:pt>
                <c:pt idx="115">
                  <c:v>7020.9151865441445</c:v>
                </c:pt>
                <c:pt idx="116">
                  <c:v>7092.2970300445568</c:v>
                </c:pt>
                <c:pt idx="117">
                  <c:v>7187.4711441185755</c:v>
                </c:pt>
                <c:pt idx="118">
                  <c:v>7258.8533739218683</c:v>
                </c:pt>
                <c:pt idx="119">
                  <c:v>7330.2357485903085</c:v>
                </c:pt>
                <c:pt idx="120">
                  <c:v>7401.6182681243454</c:v>
                </c:pt>
                <c:pt idx="121">
                  <c:v>7473.0009325244009</c:v>
                </c:pt>
                <c:pt idx="122">
                  <c:v>7591.9816944784452</c:v>
                </c:pt>
                <c:pt idx="123">
                  <c:v>7639.5719917401875</c:v>
                </c:pt>
                <c:pt idx="124">
                  <c:v>7734.7479890775494</c:v>
                </c:pt>
                <c:pt idx="125">
                  <c:v>7782.3383829209979</c:v>
                </c:pt>
                <c:pt idx="126">
                  <c:v>7806.1313536791804</c:v>
                </c:pt>
                <c:pt idx="127">
                  <c:v>7877.5148631494349</c:v>
                </c:pt>
                <c:pt idx="128">
                  <c:v>7972.7039340835554</c:v>
                </c:pt>
                <c:pt idx="129">
                  <c:v>8070.3702538294683</c:v>
                </c:pt>
                <c:pt idx="130">
                  <c:v>8165.5969881860001</c:v>
                </c:pt>
                <c:pt idx="131">
                  <c:v>8213.1901996170454</c:v>
                </c:pt>
                <c:pt idx="132">
                  <c:v>8332.2015662033027</c:v>
                </c:pt>
                <c:pt idx="133">
                  <c:v>8451.2217527099983</c:v>
                </c:pt>
                <c:pt idx="134">
                  <c:v>8522.6283062418934</c:v>
                </c:pt>
                <c:pt idx="135">
                  <c:v>8617.8363344768823</c:v>
                </c:pt>
                <c:pt idx="136">
                  <c:v>8713.035905150231</c:v>
                </c:pt>
                <c:pt idx="137">
                  <c:v>8832.0575896513292</c:v>
                </c:pt>
                <c:pt idx="138">
                  <c:v>8927.2576676654062</c:v>
                </c:pt>
                <c:pt idx="139">
                  <c:v>8998.6652117643425</c:v>
                </c:pt>
                <c:pt idx="140">
                  <c:v>9093.8951838914745</c:v>
                </c:pt>
                <c:pt idx="141">
                  <c:v>9191.9559089911363</c:v>
                </c:pt>
                <c:pt idx="142">
                  <c:v>9287.1858344898883</c:v>
                </c:pt>
                <c:pt idx="143">
                  <c:v>9430.046026425849</c:v>
                </c:pt>
                <c:pt idx="144">
                  <c:v>9525.2861553895091</c:v>
                </c:pt>
                <c:pt idx="145">
                  <c:v>9620.5372101382309</c:v>
                </c:pt>
                <c:pt idx="146">
                  <c:v>9763.398804301909</c:v>
                </c:pt>
                <c:pt idx="147">
                  <c:v>9855.5973535317044</c:v>
                </c:pt>
                <c:pt idx="148">
                  <c:v>9950.7999200130671</c:v>
                </c:pt>
                <c:pt idx="149">
                  <c:v>10046.012877109237</c:v>
                </c:pt>
                <c:pt idx="150">
                  <c:v>10099.872125489592</c:v>
                </c:pt>
                <c:pt idx="151">
                  <c:v>10144.365989817725</c:v>
                </c:pt>
                <c:pt idx="152">
                  <c:v>10338.040700579821</c:v>
                </c:pt>
                <c:pt idx="153">
                  <c:v>10457.140999884205</c:v>
                </c:pt>
                <c:pt idx="154">
                  <c:v>10552.413686631075</c:v>
                </c:pt>
                <c:pt idx="155">
                  <c:v>10647.696259513217</c:v>
                </c:pt>
                <c:pt idx="156">
                  <c:v>10742.958712101974</c:v>
                </c:pt>
                <c:pt idx="157">
                  <c:v>10862.060559769547</c:v>
                </c:pt>
                <c:pt idx="158">
                  <c:v>10981.142577391094</c:v>
                </c:pt>
                <c:pt idx="159">
                  <c:v>11222.797622131991</c:v>
                </c:pt>
                <c:pt idx="160">
                  <c:v>11369.27925556513</c:v>
                </c:pt>
                <c:pt idx="161">
                  <c:v>11512.278708334637</c:v>
                </c:pt>
                <c:pt idx="162">
                  <c:v>11675.512783519414</c:v>
                </c:pt>
                <c:pt idx="163">
                  <c:v>11814.807817708683</c:v>
                </c:pt>
                <c:pt idx="164">
                  <c:v>11933.913778323114</c:v>
                </c:pt>
                <c:pt idx="165">
                  <c:v>12029.179375763681</c:v>
                </c:pt>
                <c:pt idx="166">
                  <c:v>12104.386169899301</c:v>
                </c:pt>
                <c:pt idx="167">
                  <c:v>12203.461835152742</c:v>
                </c:pt>
                <c:pt idx="168">
                  <c:v>12298.798589732776</c:v>
                </c:pt>
                <c:pt idx="169">
                  <c:v>12417.979012627935</c:v>
                </c:pt>
                <c:pt idx="170">
                  <c:v>12517.161029011084</c:v>
                </c:pt>
                <c:pt idx="171">
                  <c:v>12684.059526932095</c:v>
                </c:pt>
                <c:pt idx="172">
                  <c:v>12775.489877225793</c:v>
                </c:pt>
                <c:pt idx="173">
                  <c:v>12918.495240457029</c:v>
                </c:pt>
                <c:pt idx="174">
                  <c:v>13037.657686225188</c:v>
                </c:pt>
                <c:pt idx="175">
                  <c:v>13156.840943415784</c:v>
                </c:pt>
                <c:pt idx="176">
                  <c:v>13299.847953882047</c:v>
                </c:pt>
                <c:pt idx="177">
                  <c:v>13403.450180054921</c:v>
                </c:pt>
                <c:pt idx="178">
                  <c:v>13427.308349037065</c:v>
                </c:pt>
                <c:pt idx="179">
                  <c:v>13522.693758835092</c:v>
                </c:pt>
                <c:pt idx="180">
                  <c:v>13570.403606597722</c:v>
                </c:pt>
                <c:pt idx="181">
                  <c:v>13713.499446256434</c:v>
                </c:pt>
                <c:pt idx="182">
                  <c:v>13785.047584373531</c:v>
                </c:pt>
                <c:pt idx="183">
                  <c:v>13904.285958360791</c:v>
                </c:pt>
                <c:pt idx="184">
                  <c:v>13951.996485315312</c:v>
                </c:pt>
                <c:pt idx="185">
                  <c:v>14051.73132913267</c:v>
                </c:pt>
                <c:pt idx="186">
                  <c:v>14171.027466937952</c:v>
                </c:pt>
                <c:pt idx="187">
                  <c:v>14290.289206804951</c:v>
                </c:pt>
                <c:pt idx="188">
                  <c:v>14338.014929837089</c:v>
                </c:pt>
                <c:pt idx="189">
                  <c:v>14414.025889974158</c:v>
                </c:pt>
                <c:pt idx="190">
                  <c:v>14461.766405887473</c:v>
                </c:pt>
                <c:pt idx="191">
                  <c:v>14485.619153838014</c:v>
                </c:pt>
                <c:pt idx="192">
                  <c:v>14581.085687827861</c:v>
                </c:pt>
                <c:pt idx="193">
                  <c:v>14676.546998910137</c:v>
                </c:pt>
                <c:pt idx="194">
                  <c:v>14795.88192015598</c:v>
                </c:pt>
                <c:pt idx="195">
                  <c:v>14910.604289569874</c:v>
                </c:pt>
                <c:pt idx="196">
                  <c:v>15029.888462524466</c:v>
                </c:pt>
                <c:pt idx="197">
                  <c:v>15125.322232463121</c:v>
                </c:pt>
                <c:pt idx="198">
                  <c:v>15225.448643258011</c:v>
                </c:pt>
                <c:pt idx="199">
                  <c:v>15325.63641101655</c:v>
                </c:pt>
                <c:pt idx="200">
                  <c:v>15397.253413383571</c:v>
                </c:pt>
                <c:pt idx="201">
                  <c:v>15492.74670418097</c:v>
                </c:pt>
                <c:pt idx="202">
                  <c:v>15688.554586749133</c:v>
                </c:pt>
                <c:pt idx="203">
                  <c:v>15760.194200460655</c:v>
                </c:pt>
                <c:pt idx="204">
                  <c:v>15903.473865566413</c:v>
                </c:pt>
                <c:pt idx="205">
                  <c:v>15999.01840390846</c:v>
                </c:pt>
                <c:pt idx="206">
                  <c:v>16094.526577963145</c:v>
                </c:pt>
                <c:pt idx="207">
                  <c:v>16213.939725335556</c:v>
                </c:pt>
                <c:pt idx="208">
                  <c:v>16309.448409991144</c:v>
                </c:pt>
                <c:pt idx="209">
                  <c:v>16404.97399365437</c:v>
                </c:pt>
                <c:pt idx="210">
                  <c:v>16524.371555097496</c:v>
                </c:pt>
                <c:pt idx="211">
                  <c:v>16696.701040168515</c:v>
                </c:pt>
                <c:pt idx="212">
                  <c:v>16768.364666421516</c:v>
                </c:pt>
                <c:pt idx="213">
                  <c:v>16869.119741772833</c:v>
                </c:pt>
                <c:pt idx="214">
                  <c:v>16988.588429482621</c:v>
                </c:pt>
                <c:pt idx="215">
                  <c:v>17108.060550669972</c:v>
                </c:pt>
                <c:pt idx="216">
                  <c:v>17179.746866396716</c:v>
                </c:pt>
                <c:pt idx="217">
                  <c:v>17251.450905593323</c:v>
                </c:pt>
                <c:pt idx="218">
                  <c:v>17447.984720033761</c:v>
                </c:pt>
                <c:pt idx="219">
                  <c:v>17519.693666532981</c:v>
                </c:pt>
                <c:pt idx="220">
                  <c:v>17639.221689627917</c:v>
                </c:pt>
                <c:pt idx="221">
                  <c:v>17734.821383070888</c:v>
                </c:pt>
                <c:pt idx="222">
                  <c:v>17830.459828690473</c:v>
                </c:pt>
                <c:pt idx="223">
                  <c:v>18075.067926124921</c:v>
                </c:pt>
                <c:pt idx="224">
                  <c:v>18189.010164675256</c:v>
                </c:pt>
                <c:pt idx="225">
                  <c:v>18260.72067040245</c:v>
                </c:pt>
                <c:pt idx="226">
                  <c:v>18409.811997879151</c:v>
                </c:pt>
                <c:pt idx="227">
                  <c:v>18511.165797586837</c:v>
                </c:pt>
                <c:pt idx="228">
                  <c:v>18606.845024716065</c:v>
                </c:pt>
                <c:pt idx="229">
                  <c:v>18702.525965390356</c:v>
                </c:pt>
                <c:pt idx="230">
                  <c:v>18822.111216948888</c:v>
                </c:pt>
                <c:pt idx="231">
                  <c:v>18917.792669904997</c:v>
                </c:pt>
                <c:pt idx="232">
                  <c:v>19037.399123536092</c:v>
                </c:pt>
                <c:pt idx="233">
                  <c:v>19091.112197022947</c:v>
                </c:pt>
                <c:pt idx="234">
                  <c:v>19234.688256201618</c:v>
                </c:pt>
                <c:pt idx="235">
                  <c:v>19330.379595746697</c:v>
                </c:pt>
                <c:pt idx="236">
                  <c:v>19402.158277784896</c:v>
                </c:pt>
                <c:pt idx="237">
                  <c:v>19497.849983422173</c:v>
                </c:pt>
                <c:pt idx="238">
                  <c:v>19641.408128558505</c:v>
                </c:pt>
                <c:pt idx="239">
                  <c:v>19719.283779729521</c:v>
                </c:pt>
                <c:pt idx="240">
                  <c:v>19815.025716384996</c:v>
                </c:pt>
                <c:pt idx="241">
                  <c:v>19940.834140619972</c:v>
                </c:pt>
                <c:pt idx="242">
                  <c:v>20036.626559155109</c:v>
                </c:pt>
                <c:pt idx="243">
                  <c:v>20180.274903916332</c:v>
                </c:pt>
                <c:pt idx="244">
                  <c:v>20252.099296253426</c:v>
                </c:pt>
                <c:pt idx="245">
                  <c:v>20299.996018836006</c:v>
                </c:pt>
                <c:pt idx="246">
                  <c:v>20347.851651621611</c:v>
                </c:pt>
                <c:pt idx="247">
                  <c:v>20371.820680024335</c:v>
                </c:pt>
              </c:numCache>
            </c:numRef>
          </c:yVal>
          <c:smooth val="1"/>
        </c:ser>
        <c:ser>
          <c:idx val="1"/>
          <c:order val="1"/>
          <c:marker>
            <c:symbol val="none"/>
          </c:marker>
          <c:xVal>
            <c:numRef>
              <c:f>Sheet1!$C$1:$C$248</c:f>
              <c:numCache>
                <c:formatCode>General</c:formatCode>
                <c:ptCount val="248"/>
                <c:pt idx="0">
                  <c:v>1919.0639999999999</c:v>
                </c:pt>
                <c:pt idx="1">
                  <c:v>686.38199999999949</c:v>
                </c:pt>
                <c:pt idx="2">
                  <c:v>662.78400000000352</c:v>
                </c:pt>
                <c:pt idx="3">
                  <c:v>662.68400000000054</c:v>
                </c:pt>
                <c:pt idx="4">
                  <c:v>686.03</c:v>
                </c:pt>
                <c:pt idx="5">
                  <c:v>709.42599999999948</c:v>
                </c:pt>
                <c:pt idx="6">
                  <c:v>732.77200000000005</c:v>
                </c:pt>
                <c:pt idx="7">
                  <c:v>756.11800000000005</c:v>
                </c:pt>
                <c:pt idx="8">
                  <c:v>756.06799999999748</c:v>
                </c:pt>
                <c:pt idx="9">
                  <c:v>802.86199999999747</c:v>
                </c:pt>
                <c:pt idx="10">
                  <c:v>826.25800000000004</c:v>
                </c:pt>
                <c:pt idx="11">
                  <c:v>849.7059999999999</c:v>
                </c:pt>
                <c:pt idx="12">
                  <c:v>872.94999999999948</c:v>
                </c:pt>
                <c:pt idx="13">
                  <c:v>872.84999999999798</c:v>
                </c:pt>
                <c:pt idx="14">
                  <c:v>896.24800000000005</c:v>
                </c:pt>
                <c:pt idx="15">
                  <c:v>942.9899999999999</c:v>
                </c:pt>
                <c:pt idx="16">
                  <c:v>966.38600000000008</c:v>
                </c:pt>
                <c:pt idx="17">
                  <c:v>989.78200000000004</c:v>
                </c:pt>
                <c:pt idx="18">
                  <c:v>1036.576</c:v>
                </c:pt>
                <c:pt idx="19">
                  <c:v>1059.922</c:v>
                </c:pt>
                <c:pt idx="20">
                  <c:v>1106.7160000000001</c:v>
                </c:pt>
                <c:pt idx="21">
                  <c:v>1153.508</c:v>
                </c:pt>
                <c:pt idx="22">
                  <c:v>1176.904</c:v>
                </c:pt>
                <c:pt idx="23">
                  <c:v>1200.3019999999999</c:v>
                </c:pt>
                <c:pt idx="24">
                  <c:v>1247.0939999999998</c:v>
                </c:pt>
                <c:pt idx="25">
                  <c:v>1270.44</c:v>
                </c:pt>
                <c:pt idx="26">
                  <c:v>1317.2839999999999</c:v>
                </c:pt>
                <c:pt idx="27">
                  <c:v>1364.076</c:v>
                </c:pt>
                <c:pt idx="28">
                  <c:v>1410.87</c:v>
                </c:pt>
                <c:pt idx="29">
                  <c:v>1457.7139999999999</c:v>
                </c:pt>
                <c:pt idx="30">
                  <c:v>1481.11</c:v>
                </c:pt>
                <c:pt idx="31">
                  <c:v>1504.5060000000001</c:v>
                </c:pt>
                <c:pt idx="32">
                  <c:v>1551.35</c:v>
                </c:pt>
                <c:pt idx="33">
                  <c:v>1574.7460000000001</c:v>
                </c:pt>
                <c:pt idx="34">
                  <c:v>1645.0360000000001</c:v>
                </c:pt>
                <c:pt idx="35">
                  <c:v>1691.828</c:v>
                </c:pt>
                <c:pt idx="36">
                  <c:v>1762.1179999999999</c:v>
                </c:pt>
                <c:pt idx="37">
                  <c:v>1808.962</c:v>
                </c:pt>
                <c:pt idx="38">
                  <c:v>1879.252</c:v>
                </c:pt>
                <c:pt idx="39">
                  <c:v>1926.096</c:v>
                </c:pt>
                <c:pt idx="40">
                  <c:v>1949.492</c:v>
                </c:pt>
                <c:pt idx="41">
                  <c:v>2019.78</c:v>
                </c:pt>
                <c:pt idx="42">
                  <c:v>2066.6200000000003</c:v>
                </c:pt>
                <c:pt idx="43">
                  <c:v>2113.52</c:v>
                </c:pt>
                <c:pt idx="44">
                  <c:v>2160.3200000000002</c:v>
                </c:pt>
                <c:pt idx="45">
                  <c:v>2207.1999999999998</c:v>
                </c:pt>
                <c:pt idx="46">
                  <c:v>2277.5</c:v>
                </c:pt>
                <c:pt idx="47">
                  <c:v>2324.34</c:v>
                </c:pt>
                <c:pt idx="48">
                  <c:v>2394.62</c:v>
                </c:pt>
                <c:pt idx="49">
                  <c:v>2441.48</c:v>
                </c:pt>
                <c:pt idx="50">
                  <c:v>2464.92</c:v>
                </c:pt>
                <c:pt idx="51">
                  <c:v>2535.2000000000003</c:v>
                </c:pt>
                <c:pt idx="52">
                  <c:v>2605.54</c:v>
                </c:pt>
                <c:pt idx="53">
                  <c:v>2652.3999999999996</c:v>
                </c:pt>
                <c:pt idx="54">
                  <c:v>2675.84</c:v>
                </c:pt>
                <c:pt idx="55">
                  <c:v>2769.58</c:v>
                </c:pt>
                <c:pt idx="56">
                  <c:v>2816.46</c:v>
                </c:pt>
                <c:pt idx="57">
                  <c:v>2910.2</c:v>
                </c:pt>
                <c:pt idx="58">
                  <c:v>2957.1</c:v>
                </c:pt>
                <c:pt idx="59">
                  <c:v>3003.94</c:v>
                </c:pt>
                <c:pt idx="60">
                  <c:v>3074.2799999999997</c:v>
                </c:pt>
                <c:pt idx="61">
                  <c:v>3168.0199999999995</c:v>
                </c:pt>
                <c:pt idx="62">
                  <c:v>3214.92</c:v>
                </c:pt>
                <c:pt idx="63">
                  <c:v>3308.64</c:v>
                </c:pt>
                <c:pt idx="64">
                  <c:v>3378.9799999999996</c:v>
                </c:pt>
                <c:pt idx="65">
                  <c:v>3425.88</c:v>
                </c:pt>
                <c:pt idx="66">
                  <c:v>3519.62</c:v>
                </c:pt>
                <c:pt idx="67">
                  <c:v>3566.5200000000004</c:v>
                </c:pt>
                <c:pt idx="68">
                  <c:v>3613.36</c:v>
                </c:pt>
                <c:pt idx="69">
                  <c:v>3683.7</c:v>
                </c:pt>
                <c:pt idx="70">
                  <c:v>3754.04</c:v>
                </c:pt>
                <c:pt idx="71">
                  <c:v>3800.92</c:v>
                </c:pt>
                <c:pt idx="72">
                  <c:v>3847.82</c:v>
                </c:pt>
                <c:pt idx="73">
                  <c:v>3918.16</c:v>
                </c:pt>
                <c:pt idx="74">
                  <c:v>4011.94</c:v>
                </c:pt>
                <c:pt idx="75">
                  <c:v>4082.24</c:v>
                </c:pt>
                <c:pt idx="76">
                  <c:v>4129.1400000000003</c:v>
                </c:pt>
                <c:pt idx="77">
                  <c:v>4199.4800000000005</c:v>
                </c:pt>
                <c:pt idx="78">
                  <c:v>4222.8600000000024</c:v>
                </c:pt>
                <c:pt idx="79">
                  <c:v>4340.1000000000004</c:v>
                </c:pt>
                <c:pt idx="80">
                  <c:v>4387.04</c:v>
                </c:pt>
                <c:pt idx="81">
                  <c:v>4433.9400000000005</c:v>
                </c:pt>
                <c:pt idx="82">
                  <c:v>4480.78</c:v>
                </c:pt>
                <c:pt idx="83">
                  <c:v>4527.68</c:v>
                </c:pt>
                <c:pt idx="84">
                  <c:v>4574.58</c:v>
                </c:pt>
                <c:pt idx="85">
                  <c:v>4598.0200000000013</c:v>
                </c:pt>
                <c:pt idx="86">
                  <c:v>4715.2</c:v>
                </c:pt>
                <c:pt idx="87">
                  <c:v>4762.1000000000004</c:v>
                </c:pt>
                <c:pt idx="88">
                  <c:v>4855.88</c:v>
                </c:pt>
                <c:pt idx="89">
                  <c:v>4926.22</c:v>
                </c:pt>
                <c:pt idx="90">
                  <c:v>4973.1200000000044</c:v>
                </c:pt>
                <c:pt idx="91">
                  <c:v>5020</c:v>
                </c:pt>
                <c:pt idx="92">
                  <c:v>5090.34</c:v>
                </c:pt>
                <c:pt idx="93">
                  <c:v>5137.24</c:v>
                </c:pt>
                <c:pt idx="94">
                  <c:v>5184.1400000000003</c:v>
                </c:pt>
                <c:pt idx="95">
                  <c:v>5254.52</c:v>
                </c:pt>
                <c:pt idx="96">
                  <c:v>5324.8600000000024</c:v>
                </c:pt>
                <c:pt idx="97">
                  <c:v>5395.2</c:v>
                </c:pt>
                <c:pt idx="98">
                  <c:v>5442.1000000000013</c:v>
                </c:pt>
                <c:pt idx="99">
                  <c:v>5535.84</c:v>
                </c:pt>
                <c:pt idx="100">
                  <c:v>5606.18</c:v>
                </c:pt>
                <c:pt idx="101">
                  <c:v>5699.920000000001</c:v>
                </c:pt>
                <c:pt idx="102">
                  <c:v>5746.7999999999993</c:v>
                </c:pt>
                <c:pt idx="103">
                  <c:v>5793.7000000000007</c:v>
                </c:pt>
                <c:pt idx="104">
                  <c:v>5887.4800000000005</c:v>
                </c:pt>
                <c:pt idx="105">
                  <c:v>5981.28</c:v>
                </c:pt>
                <c:pt idx="106">
                  <c:v>6098.5</c:v>
                </c:pt>
                <c:pt idx="107">
                  <c:v>6215.74</c:v>
                </c:pt>
                <c:pt idx="108">
                  <c:v>6262.64</c:v>
                </c:pt>
                <c:pt idx="109">
                  <c:v>6356.42</c:v>
                </c:pt>
                <c:pt idx="110">
                  <c:v>6450.2000000000007</c:v>
                </c:pt>
                <c:pt idx="111">
                  <c:v>6544</c:v>
                </c:pt>
                <c:pt idx="112">
                  <c:v>6614.34</c:v>
                </c:pt>
                <c:pt idx="113">
                  <c:v>6731.56</c:v>
                </c:pt>
                <c:pt idx="114">
                  <c:v>6825.3600000000024</c:v>
                </c:pt>
                <c:pt idx="115">
                  <c:v>6919.14</c:v>
                </c:pt>
                <c:pt idx="116">
                  <c:v>6989.4800000000005</c:v>
                </c:pt>
                <c:pt idx="117">
                  <c:v>7083.26</c:v>
                </c:pt>
                <c:pt idx="118">
                  <c:v>7153.6</c:v>
                </c:pt>
                <c:pt idx="119">
                  <c:v>7223.94</c:v>
                </c:pt>
                <c:pt idx="120">
                  <c:v>7294.28</c:v>
                </c:pt>
                <c:pt idx="121">
                  <c:v>7364.6200000000044</c:v>
                </c:pt>
                <c:pt idx="122">
                  <c:v>7481.8600000000024</c:v>
                </c:pt>
                <c:pt idx="123">
                  <c:v>7528.76</c:v>
                </c:pt>
                <c:pt idx="124">
                  <c:v>7622.54</c:v>
                </c:pt>
                <c:pt idx="125">
                  <c:v>7669.44</c:v>
                </c:pt>
                <c:pt idx="126">
                  <c:v>7692.88</c:v>
                </c:pt>
                <c:pt idx="127">
                  <c:v>7763.2199999999993</c:v>
                </c:pt>
                <c:pt idx="128">
                  <c:v>7857.02</c:v>
                </c:pt>
                <c:pt idx="129">
                  <c:v>7950.84</c:v>
                </c:pt>
                <c:pt idx="130">
                  <c:v>8044.6399999999994</c:v>
                </c:pt>
                <c:pt idx="131">
                  <c:v>8091.5200000000013</c:v>
                </c:pt>
                <c:pt idx="132">
                  <c:v>8208.76</c:v>
                </c:pt>
                <c:pt idx="133">
                  <c:v>8326</c:v>
                </c:pt>
                <c:pt idx="134">
                  <c:v>8396.34</c:v>
                </c:pt>
                <c:pt idx="135">
                  <c:v>8490.119999999939</c:v>
                </c:pt>
                <c:pt idx="136">
                  <c:v>8583.9</c:v>
                </c:pt>
                <c:pt idx="137">
                  <c:v>8701.1400000000049</c:v>
                </c:pt>
                <c:pt idx="138">
                  <c:v>8794.92</c:v>
                </c:pt>
                <c:pt idx="139">
                  <c:v>8865.26</c:v>
                </c:pt>
                <c:pt idx="140">
                  <c:v>8959.06</c:v>
                </c:pt>
                <c:pt idx="141">
                  <c:v>9052.9</c:v>
                </c:pt>
                <c:pt idx="142">
                  <c:v>9146.68</c:v>
                </c:pt>
                <c:pt idx="143">
                  <c:v>9287.3599999998696</c:v>
                </c:pt>
                <c:pt idx="144">
                  <c:v>9381.1400000000049</c:v>
                </c:pt>
                <c:pt idx="145">
                  <c:v>9474.9399999999314</c:v>
                </c:pt>
                <c:pt idx="146">
                  <c:v>9615.6200000000008</c:v>
                </c:pt>
                <c:pt idx="147">
                  <c:v>9709.3599999998696</c:v>
                </c:pt>
                <c:pt idx="148">
                  <c:v>9803.1400000000049</c:v>
                </c:pt>
                <c:pt idx="149">
                  <c:v>9896.92</c:v>
                </c:pt>
                <c:pt idx="150">
                  <c:v>9943.92</c:v>
                </c:pt>
                <c:pt idx="151">
                  <c:v>9990.76</c:v>
                </c:pt>
                <c:pt idx="152">
                  <c:v>10178.380000000001</c:v>
                </c:pt>
                <c:pt idx="153">
                  <c:v>10295.620000000004</c:v>
                </c:pt>
                <c:pt idx="154">
                  <c:v>10389.4</c:v>
                </c:pt>
                <c:pt idx="155">
                  <c:v>10483.199999999983</c:v>
                </c:pt>
                <c:pt idx="156">
                  <c:v>10576.98</c:v>
                </c:pt>
                <c:pt idx="157">
                  <c:v>10694.220000000008</c:v>
                </c:pt>
                <c:pt idx="158">
                  <c:v>10811.44</c:v>
                </c:pt>
                <c:pt idx="159">
                  <c:v>11045.96</c:v>
                </c:pt>
                <c:pt idx="160">
                  <c:v>11186.7</c:v>
                </c:pt>
                <c:pt idx="161">
                  <c:v>11327.380000000001</c:v>
                </c:pt>
                <c:pt idx="162">
                  <c:v>11491.46</c:v>
                </c:pt>
                <c:pt idx="163">
                  <c:v>11632.08</c:v>
                </c:pt>
                <c:pt idx="164">
                  <c:v>11749.320000000002</c:v>
                </c:pt>
                <c:pt idx="165">
                  <c:v>11843.1</c:v>
                </c:pt>
                <c:pt idx="166">
                  <c:v>11913.5</c:v>
                </c:pt>
                <c:pt idx="167">
                  <c:v>12007.34</c:v>
                </c:pt>
                <c:pt idx="168">
                  <c:v>12101.12</c:v>
                </c:pt>
                <c:pt idx="169">
                  <c:v>12218.359999999888</c:v>
                </c:pt>
                <c:pt idx="170">
                  <c:v>12312.179999999931</c:v>
                </c:pt>
                <c:pt idx="171">
                  <c:v>12476.320000000002</c:v>
                </c:pt>
                <c:pt idx="172">
                  <c:v>12570.060000000001</c:v>
                </c:pt>
                <c:pt idx="173">
                  <c:v>12710.740000000014</c:v>
                </c:pt>
                <c:pt idx="174">
                  <c:v>12827.960000000001</c:v>
                </c:pt>
                <c:pt idx="175">
                  <c:v>12945.199999999983</c:v>
                </c:pt>
                <c:pt idx="176">
                  <c:v>13085.880000000001</c:v>
                </c:pt>
                <c:pt idx="177">
                  <c:v>13179.76</c:v>
                </c:pt>
                <c:pt idx="178">
                  <c:v>13203.220000000008</c:v>
                </c:pt>
                <c:pt idx="179">
                  <c:v>13297.000000000002</c:v>
                </c:pt>
                <c:pt idx="180">
                  <c:v>13343.9</c:v>
                </c:pt>
                <c:pt idx="181">
                  <c:v>13484.58</c:v>
                </c:pt>
                <c:pt idx="182">
                  <c:v>13554.92</c:v>
                </c:pt>
                <c:pt idx="183">
                  <c:v>13672.14000000001</c:v>
                </c:pt>
                <c:pt idx="184">
                  <c:v>13719.04</c:v>
                </c:pt>
                <c:pt idx="185">
                  <c:v>13812.880000000001</c:v>
                </c:pt>
                <c:pt idx="186">
                  <c:v>13930.119999999983</c:v>
                </c:pt>
                <c:pt idx="187">
                  <c:v>14047.34</c:v>
                </c:pt>
                <c:pt idx="188">
                  <c:v>14094.240000000014</c:v>
                </c:pt>
                <c:pt idx="189">
                  <c:v>14164.62</c:v>
                </c:pt>
                <c:pt idx="190">
                  <c:v>14211.52</c:v>
                </c:pt>
                <c:pt idx="191">
                  <c:v>14234.960000000001</c:v>
                </c:pt>
                <c:pt idx="192">
                  <c:v>14328.76</c:v>
                </c:pt>
                <c:pt idx="193">
                  <c:v>14422.539999999985</c:v>
                </c:pt>
                <c:pt idx="194">
                  <c:v>14539.78</c:v>
                </c:pt>
                <c:pt idx="195">
                  <c:v>14656.960000000001</c:v>
                </c:pt>
                <c:pt idx="196">
                  <c:v>14774.199999999983</c:v>
                </c:pt>
                <c:pt idx="197">
                  <c:v>14867.980000000001</c:v>
                </c:pt>
                <c:pt idx="198">
                  <c:v>14961.82</c:v>
                </c:pt>
                <c:pt idx="199">
                  <c:v>15055.66</c:v>
                </c:pt>
                <c:pt idx="200">
                  <c:v>15126</c:v>
                </c:pt>
                <c:pt idx="201">
                  <c:v>15219.78</c:v>
                </c:pt>
                <c:pt idx="202">
                  <c:v>15407.4</c:v>
                </c:pt>
                <c:pt idx="203">
                  <c:v>15477.740000000014</c:v>
                </c:pt>
                <c:pt idx="204">
                  <c:v>15618.42</c:v>
                </c:pt>
                <c:pt idx="205">
                  <c:v>15712.220000000008</c:v>
                </c:pt>
                <c:pt idx="206">
                  <c:v>15806</c:v>
                </c:pt>
                <c:pt idx="207">
                  <c:v>15923.240000000014</c:v>
                </c:pt>
                <c:pt idx="208">
                  <c:v>16017.02</c:v>
                </c:pt>
                <c:pt idx="209">
                  <c:v>16110.800000000001</c:v>
                </c:pt>
                <c:pt idx="210">
                  <c:v>16228.039999999985</c:v>
                </c:pt>
                <c:pt idx="211">
                  <c:v>16392.22</c:v>
                </c:pt>
                <c:pt idx="212">
                  <c:v>16462.559999999896</c:v>
                </c:pt>
                <c:pt idx="213">
                  <c:v>16556.400000000001</c:v>
                </c:pt>
                <c:pt idx="214">
                  <c:v>16673.62</c:v>
                </c:pt>
                <c:pt idx="215">
                  <c:v>16790.86</c:v>
                </c:pt>
                <c:pt idx="216">
                  <c:v>16861.2</c:v>
                </c:pt>
                <c:pt idx="217">
                  <c:v>16931.54</c:v>
                </c:pt>
                <c:pt idx="218">
                  <c:v>17119.16</c:v>
                </c:pt>
                <c:pt idx="219">
                  <c:v>17189.5</c:v>
                </c:pt>
                <c:pt idx="220">
                  <c:v>17306.740000000005</c:v>
                </c:pt>
                <c:pt idx="221">
                  <c:v>17400.52</c:v>
                </c:pt>
                <c:pt idx="222">
                  <c:v>17494.32</c:v>
                </c:pt>
                <c:pt idx="223">
                  <c:v>17728.84</c:v>
                </c:pt>
                <c:pt idx="224">
                  <c:v>17846.02</c:v>
                </c:pt>
                <c:pt idx="225">
                  <c:v>17916.36</c:v>
                </c:pt>
                <c:pt idx="226">
                  <c:v>18057.080000000005</c:v>
                </c:pt>
                <c:pt idx="227">
                  <c:v>18150.919999999896</c:v>
                </c:pt>
                <c:pt idx="228">
                  <c:v>18244.7</c:v>
                </c:pt>
                <c:pt idx="229">
                  <c:v>18338.5</c:v>
                </c:pt>
                <c:pt idx="230">
                  <c:v>18455.72</c:v>
                </c:pt>
                <c:pt idx="231">
                  <c:v>18549.52</c:v>
                </c:pt>
                <c:pt idx="232">
                  <c:v>18666.759999999897</c:v>
                </c:pt>
                <c:pt idx="233">
                  <c:v>18713.7</c:v>
                </c:pt>
                <c:pt idx="234">
                  <c:v>18854.38</c:v>
                </c:pt>
                <c:pt idx="235">
                  <c:v>18948.16</c:v>
                </c:pt>
                <c:pt idx="236">
                  <c:v>19018.5</c:v>
                </c:pt>
                <c:pt idx="237">
                  <c:v>19112.280000000021</c:v>
                </c:pt>
                <c:pt idx="238">
                  <c:v>19252.960000000021</c:v>
                </c:pt>
                <c:pt idx="239">
                  <c:v>19323.36</c:v>
                </c:pt>
                <c:pt idx="240">
                  <c:v>19417.14</c:v>
                </c:pt>
                <c:pt idx="241">
                  <c:v>19534.419999999896</c:v>
                </c:pt>
                <c:pt idx="242">
                  <c:v>19628.22</c:v>
                </c:pt>
                <c:pt idx="243">
                  <c:v>19768.900000000001</c:v>
                </c:pt>
                <c:pt idx="244">
                  <c:v>19839.240000000005</c:v>
                </c:pt>
                <c:pt idx="245">
                  <c:v>19886.14</c:v>
                </c:pt>
                <c:pt idx="246">
                  <c:v>19933.02</c:v>
                </c:pt>
                <c:pt idx="247">
                  <c:v>19956.480000000021</c:v>
                </c:pt>
              </c:numCache>
            </c:numRef>
          </c:xVal>
          <c:yVal>
            <c:numRef>
              <c:f>Sheet1!$D$1:$D$248</c:f>
              <c:numCache>
                <c:formatCode>General</c:formatCode>
                <c:ptCount val="248"/>
                <c:pt idx="0">
                  <c:v>1998.7834803294522</c:v>
                </c:pt>
                <c:pt idx="1">
                  <c:v>714.00321434701414</c:v>
                </c:pt>
                <c:pt idx="2">
                  <c:v>688.81142864269282</c:v>
                </c:pt>
                <c:pt idx="3">
                  <c:v>688.27831751512349</c:v>
                </c:pt>
                <c:pt idx="4">
                  <c:v>712.08297998885303</c:v>
                </c:pt>
                <c:pt idx="5">
                  <c:v>736.13901248505749</c:v>
                </c:pt>
                <c:pt idx="6">
                  <c:v>759.89098963820834</c:v>
                </c:pt>
                <c:pt idx="7">
                  <c:v>783.61424006980951</c:v>
                </c:pt>
                <c:pt idx="8">
                  <c:v>783.31888053492958</c:v>
                </c:pt>
                <c:pt idx="9">
                  <c:v>831.28358579844894</c:v>
                </c:pt>
                <c:pt idx="10">
                  <c:v>855.24304193419687</c:v>
                </c:pt>
                <c:pt idx="11">
                  <c:v>879.51359525685541</c:v>
                </c:pt>
                <c:pt idx="12">
                  <c:v>902.45392620956932</c:v>
                </c:pt>
                <c:pt idx="13">
                  <c:v>901.79118448363329</c:v>
                </c:pt>
                <c:pt idx="14">
                  <c:v>925.67903937798951</c:v>
                </c:pt>
                <c:pt idx="15">
                  <c:v>973.05245561626441</c:v>
                </c:pt>
                <c:pt idx="16">
                  <c:v>996.88571855932355</c:v>
                </c:pt>
                <c:pt idx="17">
                  <c:v>1020.705287386668</c:v>
                </c:pt>
                <c:pt idx="18">
                  <c:v>1068.3013450437647</c:v>
                </c:pt>
                <c:pt idx="19">
                  <c:v>1091.6879355485928</c:v>
                </c:pt>
                <c:pt idx="20">
                  <c:v>1139.1815345532298</c:v>
                </c:pt>
                <c:pt idx="21">
                  <c:v>1186.6145458286178</c:v>
                </c:pt>
                <c:pt idx="22">
                  <c:v>1210.3097596768405</c:v>
                </c:pt>
                <c:pt idx="23">
                  <c:v>1233.9911935758128</c:v>
                </c:pt>
                <c:pt idx="24">
                  <c:v>1281.3074721205633</c:v>
                </c:pt>
                <c:pt idx="25">
                  <c:v>1304.4911320190854</c:v>
                </c:pt>
                <c:pt idx="26">
                  <c:v>1352.1755375714947</c:v>
                </c:pt>
                <c:pt idx="27">
                  <c:v>1399.3465292702567</c:v>
                </c:pt>
                <c:pt idx="28">
                  <c:v>1446.461634990578</c:v>
                </c:pt>
                <c:pt idx="29">
                  <c:v>1494.0293719438389</c:v>
                </c:pt>
                <c:pt idx="30">
                  <c:v>1517.5431765834146</c:v>
                </c:pt>
                <c:pt idx="31">
                  <c:v>1541.0410000286799</c:v>
                </c:pt>
                <c:pt idx="32">
                  <c:v>1588.5360401642051</c:v>
                </c:pt>
                <c:pt idx="33">
                  <c:v>1611.9993039134397</c:v>
                </c:pt>
                <c:pt idx="34">
                  <c:v>1683.436878638626</c:v>
                </c:pt>
                <c:pt idx="35">
                  <c:v>1730.2605472760968</c:v>
                </c:pt>
                <c:pt idx="36">
                  <c:v>1801.5982234691019</c:v>
                </c:pt>
                <c:pt idx="37">
                  <c:v>1848.9265473203311</c:v>
                </c:pt>
                <c:pt idx="38">
                  <c:v>1920.1826125695241</c:v>
                </c:pt>
                <c:pt idx="39">
                  <c:v>1967.4458085584729</c:v>
                </c:pt>
                <c:pt idx="40">
                  <c:v>1990.7340370454708</c:v>
                </c:pt>
                <c:pt idx="41">
                  <c:v>2061.8815595647525</c:v>
                </c:pt>
                <c:pt idx="42">
                  <c:v>2109.0520175409242</c:v>
                </c:pt>
                <c:pt idx="43">
                  <c:v>2156.9171735314944</c:v>
                </c:pt>
                <c:pt idx="44">
                  <c:v>2203.3312289197424</c:v>
                </c:pt>
                <c:pt idx="45">
                  <c:v>2251.1468895783437</c:v>
                </c:pt>
                <c:pt idx="46">
                  <c:v>2322.138467765843</c:v>
                </c:pt>
                <c:pt idx="47">
                  <c:v>2369.1742535746466</c:v>
                </c:pt>
                <c:pt idx="48">
                  <c:v>2440.0662336008149</c:v>
                </c:pt>
                <c:pt idx="49">
                  <c:v>2487.0578216393628</c:v>
                </c:pt>
                <c:pt idx="50">
                  <c:v>2510.9379599927879</c:v>
                </c:pt>
                <c:pt idx="51">
                  <c:v>2581.7436749724029</c:v>
                </c:pt>
                <c:pt idx="52">
                  <c:v>2653.3777474080202</c:v>
                </c:pt>
                <c:pt idx="53">
                  <c:v>2700.2758915573104</c:v>
                </c:pt>
                <c:pt idx="54">
                  <c:v>2724.1389841896639</c:v>
                </c:pt>
                <c:pt idx="55">
                  <c:v>2818.7158547805352</c:v>
                </c:pt>
                <c:pt idx="56">
                  <c:v>2866.4304826032221</c:v>
                </c:pt>
                <c:pt idx="57">
                  <c:v>2960.9326195025733</c:v>
                </c:pt>
                <c:pt idx="58">
                  <c:v>3008.6532738473957</c:v>
                </c:pt>
                <c:pt idx="59">
                  <c:v>3055.3803841475074</c:v>
                </c:pt>
                <c:pt idx="60">
                  <c:v>3126.9280882213807</c:v>
                </c:pt>
                <c:pt idx="61">
                  <c:v>3221.2970316057267</c:v>
                </c:pt>
                <c:pt idx="62">
                  <c:v>3268.9857554087043</c:v>
                </c:pt>
                <c:pt idx="63">
                  <c:v>3363.2627503280737</c:v>
                </c:pt>
                <c:pt idx="64">
                  <c:v>3434.7674936315652</c:v>
                </c:pt>
                <c:pt idx="65">
                  <c:v>3482.4453599822059</c:v>
                </c:pt>
                <c:pt idx="66">
                  <c:v>3576.6460445340508</c:v>
                </c:pt>
                <c:pt idx="67">
                  <c:v>3624.3096168405527</c:v>
                </c:pt>
                <c:pt idx="68">
                  <c:v>3670.7932308905315</c:v>
                </c:pt>
                <c:pt idx="69">
                  <c:v>3742.2550650020867</c:v>
                </c:pt>
                <c:pt idx="70">
                  <c:v>3813.7170443093532</c:v>
                </c:pt>
                <c:pt idx="71">
                  <c:v>3861.3462067900573</c:v>
                </c:pt>
                <c:pt idx="72">
                  <c:v>3908.9918128797826</c:v>
                </c:pt>
                <c:pt idx="73">
                  <c:v>3980.4541067709829</c:v>
                </c:pt>
                <c:pt idx="74">
                  <c:v>4075.7333788456926</c:v>
                </c:pt>
                <c:pt idx="75">
                  <c:v>4145.8918780029844</c:v>
                </c:pt>
                <c:pt idx="76">
                  <c:v>4193.5274200067843</c:v>
                </c:pt>
                <c:pt idx="77">
                  <c:v>4264.9685927415385</c:v>
                </c:pt>
                <c:pt idx="78">
                  <c:v>4287.406911045794</c:v>
                </c:pt>
                <c:pt idx="79">
                  <c:v>4406.4478858166967</c:v>
                </c:pt>
                <c:pt idx="80">
                  <c:v>4455.467063155982</c:v>
                </c:pt>
                <c:pt idx="81">
                  <c:v>4503.0985881162906</c:v>
                </c:pt>
                <c:pt idx="82">
                  <c:v>4549.2877238331985</c:v>
                </c:pt>
                <c:pt idx="83">
                  <c:v>4596.9094564135894</c:v>
                </c:pt>
                <c:pt idx="84">
                  <c:v>4644.5312856938344</c:v>
                </c:pt>
                <c:pt idx="85">
                  <c:v>4668.3297138198404</c:v>
                </c:pt>
                <c:pt idx="86">
                  <c:v>4785.8535560479349</c:v>
                </c:pt>
                <c:pt idx="87">
                  <c:v>4833.4612214739227</c:v>
                </c:pt>
                <c:pt idx="88">
                  <c:v>4928.6515399879763</c:v>
                </c:pt>
                <c:pt idx="89">
                  <c:v>5000.0507493651257</c:v>
                </c:pt>
                <c:pt idx="90">
                  <c:v>5047.6587771623563</c:v>
                </c:pt>
                <c:pt idx="91">
                  <c:v>5095.2466018156456</c:v>
                </c:pt>
                <c:pt idx="92">
                  <c:v>5166.6461976937771</c:v>
                </c:pt>
                <c:pt idx="93">
                  <c:v>5214.249247130876</c:v>
                </c:pt>
                <c:pt idx="94">
                  <c:v>5261.8576373029655</c:v>
                </c:pt>
                <c:pt idx="95">
                  <c:v>5334.922618787783</c:v>
                </c:pt>
                <c:pt idx="96">
                  <c:v>5406.3444231456524</c:v>
                </c:pt>
                <c:pt idx="97">
                  <c:v>5477.7663725331922</c:v>
                </c:pt>
                <c:pt idx="98">
                  <c:v>5525.3897247102823</c:v>
                </c:pt>
                <c:pt idx="99">
                  <c:v>5618.8586363521044</c:v>
                </c:pt>
                <c:pt idx="100">
                  <c:v>5690.2592709881192</c:v>
                </c:pt>
                <c:pt idx="101">
                  <c:v>5783.6557682121784</c:v>
                </c:pt>
                <c:pt idx="102">
                  <c:v>5831.2303847406565</c:v>
                </c:pt>
                <c:pt idx="103">
                  <c:v>5878.8194264760059</c:v>
                </c:pt>
                <c:pt idx="104">
                  <c:v>5973.9893396271409</c:v>
                </c:pt>
                <c:pt idx="105">
                  <c:v>6069.1737746038134</c:v>
                </c:pt>
                <c:pt idx="106">
                  <c:v>6188.1288583848464</c:v>
                </c:pt>
                <c:pt idx="107">
                  <c:v>6307.1047189588371</c:v>
                </c:pt>
                <c:pt idx="108">
                  <c:v>6354.6940987140015</c:v>
                </c:pt>
                <c:pt idx="109">
                  <c:v>6449.8656535892424</c:v>
                </c:pt>
                <c:pt idx="110">
                  <c:v>6545.0309534850458</c:v>
                </c:pt>
                <c:pt idx="111">
                  <c:v>6640.2234784258744</c:v>
                </c:pt>
                <c:pt idx="112">
                  <c:v>6711.6045734788922</c:v>
                </c:pt>
                <c:pt idx="113">
                  <c:v>6830.5552370506057</c:v>
                </c:pt>
                <c:pt idx="114">
                  <c:v>6925.7487278096005</c:v>
                </c:pt>
                <c:pt idx="115">
                  <c:v>7020.9151865441445</c:v>
                </c:pt>
                <c:pt idx="116">
                  <c:v>7092.2970300445568</c:v>
                </c:pt>
                <c:pt idx="117">
                  <c:v>7187.4711441185755</c:v>
                </c:pt>
                <c:pt idx="118">
                  <c:v>7258.8533739218683</c:v>
                </c:pt>
                <c:pt idx="119">
                  <c:v>7330.2357485903085</c:v>
                </c:pt>
                <c:pt idx="120">
                  <c:v>7401.6182681243454</c:v>
                </c:pt>
                <c:pt idx="121">
                  <c:v>7473.0009325244009</c:v>
                </c:pt>
                <c:pt idx="122">
                  <c:v>7591.9816944784452</c:v>
                </c:pt>
                <c:pt idx="123">
                  <c:v>7639.5719917401875</c:v>
                </c:pt>
                <c:pt idx="124">
                  <c:v>7734.7479890775494</c:v>
                </c:pt>
                <c:pt idx="125">
                  <c:v>7782.3383829209979</c:v>
                </c:pt>
                <c:pt idx="126">
                  <c:v>7806.1313536791804</c:v>
                </c:pt>
                <c:pt idx="127">
                  <c:v>7877.5148631494349</c:v>
                </c:pt>
                <c:pt idx="128">
                  <c:v>7972.7039340835554</c:v>
                </c:pt>
                <c:pt idx="129">
                  <c:v>8070.3702538294683</c:v>
                </c:pt>
                <c:pt idx="130">
                  <c:v>8165.5969881860001</c:v>
                </c:pt>
                <c:pt idx="131">
                  <c:v>8213.1901996170454</c:v>
                </c:pt>
                <c:pt idx="132">
                  <c:v>8332.2015662033027</c:v>
                </c:pt>
                <c:pt idx="133">
                  <c:v>8451.2217527099983</c:v>
                </c:pt>
                <c:pt idx="134">
                  <c:v>8522.6283062418934</c:v>
                </c:pt>
                <c:pt idx="135">
                  <c:v>8617.8363344768823</c:v>
                </c:pt>
                <c:pt idx="136">
                  <c:v>8713.035905150231</c:v>
                </c:pt>
                <c:pt idx="137">
                  <c:v>8832.0575896513292</c:v>
                </c:pt>
                <c:pt idx="138">
                  <c:v>8927.2576676654062</c:v>
                </c:pt>
                <c:pt idx="139">
                  <c:v>8998.6652117643425</c:v>
                </c:pt>
                <c:pt idx="140">
                  <c:v>9093.8951838914745</c:v>
                </c:pt>
                <c:pt idx="141">
                  <c:v>9191.9559089911363</c:v>
                </c:pt>
                <c:pt idx="142">
                  <c:v>9287.1858344898883</c:v>
                </c:pt>
                <c:pt idx="143">
                  <c:v>9430.046026425849</c:v>
                </c:pt>
                <c:pt idx="144">
                  <c:v>9525.2861553895091</c:v>
                </c:pt>
                <c:pt idx="145">
                  <c:v>9620.5372101382309</c:v>
                </c:pt>
                <c:pt idx="146">
                  <c:v>9763.398804301909</c:v>
                </c:pt>
                <c:pt idx="147">
                  <c:v>9855.5973535317044</c:v>
                </c:pt>
                <c:pt idx="148">
                  <c:v>9950.7999200130671</c:v>
                </c:pt>
                <c:pt idx="149">
                  <c:v>10046.012877109237</c:v>
                </c:pt>
                <c:pt idx="150">
                  <c:v>10099.872125489592</c:v>
                </c:pt>
                <c:pt idx="151">
                  <c:v>10144.365989817725</c:v>
                </c:pt>
                <c:pt idx="152">
                  <c:v>10338.040700579821</c:v>
                </c:pt>
                <c:pt idx="153">
                  <c:v>10457.140999884205</c:v>
                </c:pt>
                <c:pt idx="154">
                  <c:v>10552.413686631075</c:v>
                </c:pt>
                <c:pt idx="155">
                  <c:v>10647.696259513217</c:v>
                </c:pt>
                <c:pt idx="156">
                  <c:v>10742.958712101974</c:v>
                </c:pt>
                <c:pt idx="157">
                  <c:v>10862.060559769547</c:v>
                </c:pt>
                <c:pt idx="158">
                  <c:v>10981.142577391094</c:v>
                </c:pt>
                <c:pt idx="159">
                  <c:v>11222.797622131991</c:v>
                </c:pt>
                <c:pt idx="160">
                  <c:v>11369.27925556513</c:v>
                </c:pt>
                <c:pt idx="161">
                  <c:v>11512.278708334637</c:v>
                </c:pt>
                <c:pt idx="162">
                  <c:v>11675.512783519414</c:v>
                </c:pt>
                <c:pt idx="163">
                  <c:v>11814.807817708683</c:v>
                </c:pt>
                <c:pt idx="164">
                  <c:v>11933.913778323114</c:v>
                </c:pt>
                <c:pt idx="165">
                  <c:v>12029.179375763681</c:v>
                </c:pt>
                <c:pt idx="166">
                  <c:v>12104.386169899301</c:v>
                </c:pt>
                <c:pt idx="167">
                  <c:v>12203.461835152742</c:v>
                </c:pt>
                <c:pt idx="168">
                  <c:v>12298.798589732776</c:v>
                </c:pt>
                <c:pt idx="169">
                  <c:v>12417.979012627935</c:v>
                </c:pt>
                <c:pt idx="170">
                  <c:v>12517.161029011084</c:v>
                </c:pt>
                <c:pt idx="171">
                  <c:v>12684.059526932095</c:v>
                </c:pt>
                <c:pt idx="172">
                  <c:v>12775.489877225793</c:v>
                </c:pt>
                <c:pt idx="173">
                  <c:v>12918.495240457029</c:v>
                </c:pt>
                <c:pt idx="174">
                  <c:v>13037.657686225188</c:v>
                </c:pt>
                <c:pt idx="175">
                  <c:v>13156.840943415784</c:v>
                </c:pt>
                <c:pt idx="176">
                  <c:v>13299.847953882047</c:v>
                </c:pt>
                <c:pt idx="177">
                  <c:v>13403.450180054921</c:v>
                </c:pt>
                <c:pt idx="178">
                  <c:v>13427.308349037065</c:v>
                </c:pt>
                <c:pt idx="179">
                  <c:v>13522.693758835092</c:v>
                </c:pt>
                <c:pt idx="180">
                  <c:v>13570.403606597722</c:v>
                </c:pt>
                <c:pt idx="181">
                  <c:v>13713.499446256434</c:v>
                </c:pt>
                <c:pt idx="182">
                  <c:v>13785.047584373531</c:v>
                </c:pt>
                <c:pt idx="183">
                  <c:v>13904.285958360791</c:v>
                </c:pt>
                <c:pt idx="184">
                  <c:v>13951.996485315312</c:v>
                </c:pt>
                <c:pt idx="185">
                  <c:v>14051.73132913267</c:v>
                </c:pt>
                <c:pt idx="186">
                  <c:v>14171.027466937952</c:v>
                </c:pt>
                <c:pt idx="187">
                  <c:v>14290.289206804951</c:v>
                </c:pt>
                <c:pt idx="188">
                  <c:v>14338.014929837089</c:v>
                </c:pt>
                <c:pt idx="189">
                  <c:v>14414.025889974158</c:v>
                </c:pt>
                <c:pt idx="190">
                  <c:v>14461.766405887473</c:v>
                </c:pt>
                <c:pt idx="191">
                  <c:v>14485.619153838014</c:v>
                </c:pt>
                <c:pt idx="192">
                  <c:v>14581.085687827861</c:v>
                </c:pt>
                <c:pt idx="193">
                  <c:v>14676.546998910137</c:v>
                </c:pt>
                <c:pt idx="194">
                  <c:v>14795.88192015598</c:v>
                </c:pt>
                <c:pt idx="195">
                  <c:v>14910.604289569874</c:v>
                </c:pt>
                <c:pt idx="196">
                  <c:v>15029.888462524466</c:v>
                </c:pt>
                <c:pt idx="197">
                  <c:v>15125.322232463121</c:v>
                </c:pt>
                <c:pt idx="198">
                  <c:v>15225.448643258011</c:v>
                </c:pt>
                <c:pt idx="199">
                  <c:v>15325.63641101655</c:v>
                </c:pt>
                <c:pt idx="200">
                  <c:v>15397.253413383571</c:v>
                </c:pt>
                <c:pt idx="201">
                  <c:v>15492.74670418097</c:v>
                </c:pt>
                <c:pt idx="202">
                  <c:v>15688.554586749133</c:v>
                </c:pt>
                <c:pt idx="203">
                  <c:v>15760.194200460655</c:v>
                </c:pt>
                <c:pt idx="204">
                  <c:v>15903.473865566413</c:v>
                </c:pt>
                <c:pt idx="205">
                  <c:v>15999.01840390846</c:v>
                </c:pt>
                <c:pt idx="206">
                  <c:v>16094.526577963145</c:v>
                </c:pt>
                <c:pt idx="207">
                  <c:v>16213.939725335556</c:v>
                </c:pt>
                <c:pt idx="208">
                  <c:v>16309.448409991144</c:v>
                </c:pt>
                <c:pt idx="209">
                  <c:v>16404.97399365437</c:v>
                </c:pt>
                <c:pt idx="210">
                  <c:v>16524.371555097496</c:v>
                </c:pt>
                <c:pt idx="211">
                  <c:v>16696.701040168515</c:v>
                </c:pt>
                <c:pt idx="212">
                  <c:v>16768.364666421516</c:v>
                </c:pt>
                <c:pt idx="213">
                  <c:v>16869.119741772833</c:v>
                </c:pt>
                <c:pt idx="214">
                  <c:v>16988.588429482621</c:v>
                </c:pt>
                <c:pt idx="215">
                  <c:v>17108.060550669972</c:v>
                </c:pt>
                <c:pt idx="216">
                  <c:v>17179.746866396716</c:v>
                </c:pt>
                <c:pt idx="217">
                  <c:v>17251.450905593323</c:v>
                </c:pt>
                <c:pt idx="218">
                  <c:v>17447.984720033761</c:v>
                </c:pt>
                <c:pt idx="219">
                  <c:v>17519.693666532981</c:v>
                </c:pt>
                <c:pt idx="220">
                  <c:v>17639.221689627917</c:v>
                </c:pt>
                <c:pt idx="221">
                  <c:v>17734.821383070888</c:v>
                </c:pt>
                <c:pt idx="222">
                  <c:v>17830.459828690473</c:v>
                </c:pt>
                <c:pt idx="223">
                  <c:v>18075.067926124921</c:v>
                </c:pt>
                <c:pt idx="224">
                  <c:v>18189.010164675256</c:v>
                </c:pt>
                <c:pt idx="225">
                  <c:v>18260.72067040245</c:v>
                </c:pt>
                <c:pt idx="226">
                  <c:v>18409.811997879151</c:v>
                </c:pt>
                <c:pt idx="227">
                  <c:v>18511.165797586837</c:v>
                </c:pt>
                <c:pt idx="228">
                  <c:v>18606.845024716065</c:v>
                </c:pt>
                <c:pt idx="229">
                  <c:v>18702.525965390356</c:v>
                </c:pt>
                <c:pt idx="230">
                  <c:v>18822.111216948888</c:v>
                </c:pt>
                <c:pt idx="231">
                  <c:v>18917.792669904997</c:v>
                </c:pt>
                <c:pt idx="232">
                  <c:v>19037.399123536092</c:v>
                </c:pt>
                <c:pt idx="233">
                  <c:v>19091.112197022947</c:v>
                </c:pt>
                <c:pt idx="234">
                  <c:v>19234.688256201618</c:v>
                </c:pt>
                <c:pt idx="235">
                  <c:v>19330.379595746697</c:v>
                </c:pt>
                <c:pt idx="236">
                  <c:v>19402.158277784896</c:v>
                </c:pt>
                <c:pt idx="237">
                  <c:v>19497.849983422173</c:v>
                </c:pt>
                <c:pt idx="238">
                  <c:v>19641.408128558505</c:v>
                </c:pt>
                <c:pt idx="239">
                  <c:v>19719.283779729521</c:v>
                </c:pt>
                <c:pt idx="240">
                  <c:v>19815.025716384996</c:v>
                </c:pt>
                <c:pt idx="241">
                  <c:v>19940.834140619972</c:v>
                </c:pt>
                <c:pt idx="242">
                  <c:v>20036.626559155109</c:v>
                </c:pt>
                <c:pt idx="243">
                  <c:v>20180.274903916332</c:v>
                </c:pt>
                <c:pt idx="244">
                  <c:v>20252.099296253426</c:v>
                </c:pt>
                <c:pt idx="245">
                  <c:v>20299.996018836006</c:v>
                </c:pt>
                <c:pt idx="246">
                  <c:v>20347.851651621611</c:v>
                </c:pt>
                <c:pt idx="247">
                  <c:v>20371.820680024335</c:v>
                </c:pt>
              </c:numCache>
            </c:numRef>
          </c:yVal>
          <c:smooth val="1"/>
        </c:ser>
        <c:axId val="71494272"/>
        <c:axId val="71418240"/>
      </c:scatterChart>
      <c:valAx>
        <c:axId val="71494272"/>
        <c:scaling>
          <c:orientation val="minMax"/>
        </c:scaling>
        <c:axPos val="b"/>
        <c:numFmt formatCode="General" sourceLinked="1"/>
        <c:tickLblPos val="nextTo"/>
        <c:txPr>
          <a:bodyPr/>
          <a:lstStyle/>
          <a:p>
            <a:pPr>
              <a:defRPr lang="en-US"/>
            </a:pPr>
            <a:endParaRPr lang="en-US"/>
          </a:p>
        </c:txPr>
        <c:crossAx val="71418240"/>
        <c:crosses val="autoZero"/>
        <c:crossBetween val="midCat"/>
      </c:valAx>
      <c:valAx>
        <c:axId val="71418240"/>
        <c:scaling>
          <c:orientation val="minMax"/>
        </c:scaling>
        <c:axPos val="l"/>
        <c:majorGridlines/>
        <c:numFmt formatCode="General" sourceLinked="1"/>
        <c:tickLblPos val="nextTo"/>
        <c:txPr>
          <a:bodyPr/>
          <a:lstStyle/>
          <a:p>
            <a:pPr>
              <a:defRPr lang="en-US"/>
            </a:pPr>
            <a:endParaRPr lang="en-US"/>
          </a:p>
        </c:txPr>
        <c:crossAx val="71494272"/>
        <c:crosses val="autoZero"/>
        <c:crossBetween val="midCat"/>
      </c:valAx>
    </c:plotArea>
    <c:legend>
      <c:legendPos val="r"/>
      <c:layout/>
      <c:txPr>
        <a:bodyPr/>
        <a:lstStyle/>
        <a:p>
          <a:pPr>
            <a:defRPr lang="en-US"/>
          </a:pPr>
          <a:endParaRPr lang="en-US"/>
        </a:p>
      </c:txPr>
    </c:legend>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scatterChart>
        <c:scatterStyle val="smoothMarker"/>
        <c:ser>
          <c:idx val="0"/>
          <c:order val="0"/>
          <c:marker>
            <c:symbol val="none"/>
          </c:marker>
          <c:xVal>
            <c:numRef>
              <c:f>Sheet1!$C$1:$C$147</c:f>
              <c:numCache>
                <c:formatCode>General</c:formatCode>
                <c:ptCount val="147"/>
                <c:pt idx="0">
                  <c:v>547.76</c:v>
                </c:pt>
                <c:pt idx="1">
                  <c:v>645.32199999999796</c:v>
                </c:pt>
                <c:pt idx="2">
                  <c:v>743.15000000000009</c:v>
                </c:pt>
                <c:pt idx="3">
                  <c:v>816.42000000000007</c:v>
                </c:pt>
                <c:pt idx="4">
                  <c:v>988.72400000000005</c:v>
                </c:pt>
                <c:pt idx="5">
                  <c:v>1135.8019999999999</c:v>
                </c:pt>
                <c:pt idx="6">
                  <c:v>1234.1659999999999</c:v>
                </c:pt>
                <c:pt idx="7">
                  <c:v>1357.222</c:v>
                </c:pt>
                <c:pt idx="8">
                  <c:v>1529.5260000000001</c:v>
                </c:pt>
                <c:pt idx="9">
                  <c:v>1652.5819999999999</c:v>
                </c:pt>
                <c:pt idx="10">
                  <c:v>1800.73</c:v>
                </c:pt>
                <c:pt idx="11">
                  <c:v>1923.6499999999999</c:v>
                </c:pt>
                <c:pt idx="12">
                  <c:v>1997.3239999999998</c:v>
                </c:pt>
                <c:pt idx="13">
                  <c:v>2096.08</c:v>
                </c:pt>
                <c:pt idx="14">
                  <c:v>2293.48</c:v>
                </c:pt>
                <c:pt idx="15">
                  <c:v>2367.42</c:v>
                </c:pt>
                <c:pt idx="16">
                  <c:v>2540</c:v>
                </c:pt>
                <c:pt idx="17">
                  <c:v>2762.36</c:v>
                </c:pt>
                <c:pt idx="18">
                  <c:v>2786.92</c:v>
                </c:pt>
                <c:pt idx="19">
                  <c:v>2836.2999999999997</c:v>
                </c:pt>
                <c:pt idx="20">
                  <c:v>3009</c:v>
                </c:pt>
                <c:pt idx="21">
                  <c:v>3058.38</c:v>
                </c:pt>
                <c:pt idx="22">
                  <c:v>2934.9199999999996</c:v>
                </c:pt>
                <c:pt idx="23">
                  <c:v>3107.7599999999998</c:v>
                </c:pt>
                <c:pt idx="24">
                  <c:v>3305.02</c:v>
                </c:pt>
                <c:pt idx="25">
                  <c:v>3477.86</c:v>
                </c:pt>
                <c:pt idx="26">
                  <c:v>3601.32</c:v>
                </c:pt>
                <c:pt idx="27">
                  <c:v>3724.7799999999997</c:v>
                </c:pt>
                <c:pt idx="28">
                  <c:v>3823.2799999999997</c:v>
                </c:pt>
                <c:pt idx="29">
                  <c:v>3946.6</c:v>
                </c:pt>
                <c:pt idx="30">
                  <c:v>4094.7599999999998</c:v>
                </c:pt>
                <c:pt idx="31">
                  <c:v>4242.9000000000005</c:v>
                </c:pt>
                <c:pt idx="32">
                  <c:v>4391.18</c:v>
                </c:pt>
                <c:pt idx="33">
                  <c:v>4564.0200000000013</c:v>
                </c:pt>
                <c:pt idx="34">
                  <c:v>4761.68</c:v>
                </c:pt>
                <c:pt idx="35">
                  <c:v>4909.84</c:v>
                </c:pt>
                <c:pt idx="36">
                  <c:v>5107.3600000000024</c:v>
                </c:pt>
                <c:pt idx="37">
                  <c:v>5403.26</c:v>
                </c:pt>
                <c:pt idx="38">
                  <c:v>5625.34</c:v>
                </c:pt>
                <c:pt idx="39">
                  <c:v>5798.18</c:v>
                </c:pt>
                <c:pt idx="40">
                  <c:v>5971.02</c:v>
                </c:pt>
                <c:pt idx="41">
                  <c:v>6143.8600000000024</c:v>
                </c:pt>
                <c:pt idx="42">
                  <c:v>6341.4000000000005</c:v>
                </c:pt>
                <c:pt idx="43">
                  <c:v>6563.6200000000044</c:v>
                </c:pt>
                <c:pt idx="44">
                  <c:v>6711.76</c:v>
                </c:pt>
                <c:pt idx="45">
                  <c:v>6983.38</c:v>
                </c:pt>
                <c:pt idx="46">
                  <c:v>7057.18</c:v>
                </c:pt>
                <c:pt idx="47">
                  <c:v>7501.76</c:v>
                </c:pt>
                <c:pt idx="48">
                  <c:v>7649.9</c:v>
                </c:pt>
                <c:pt idx="49">
                  <c:v>8094.34</c:v>
                </c:pt>
                <c:pt idx="50">
                  <c:v>8316.7000000000007</c:v>
                </c:pt>
                <c:pt idx="51">
                  <c:v>8440.16</c:v>
                </c:pt>
                <c:pt idx="52">
                  <c:v>8588.44</c:v>
                </c:pt>
                <c:pt idx="53">
                  <c:v>8637.82</c:v>
                </c:pt>
                <c:pt idx="54">
                  <c:v>8711.9</c:v>
                </c:pt>
                <c:pt idx="55">
                  <c:v>8909.4399999999678</c:v>
                </c:pt>
                <c:pt idx="56">
                  <c:v>9057.58</c:v>
                </c:pt>
                <c:pt idx="57">
                  <c:v>9205.719999999983</c:v>
                </c:pt>
                <c:pt idx="58">
                  <c:v>9378.699999999968</c:v>
                </c:pt>
                <c:pt idx="59">
                  <c:v>9600.7800000000007</c:v>
                </c:pt>
                <c:pt idx="60">
                  <c:v>9773.5</c:v>
                </c:pt>
                <c:pt idx="61">
                  <c:v>9872.26</c:v>
                </c:pt>
                <c:pt idx="62">
                  <c:v>10094.48</c:v>
                </c:pt>
                <c:pt idx="63">
                  <c:v>10440.419999999967</c:v>
                </c:pt>
                <c:pt idx="64">
                  <c:v>10637.96</c:v>
                </c:pt>
                <c:pt idx="65">
                  <c:v>10786.1</c:v>
                </c:pt>
                <c:pt idx="66">
                  <c:v>10983.64000000001</c:v>
                </c:pt>
                <c:pt idx="67">
                  <c:v>11156.48</c:v>
                </c:pt>
                <c:pt idx="68">
                  <c:v>11354</c:v>
                </c:pt>
                <c:pt idx="69">
                  <c:v>11526.84</c:v>
                </c:pt>
                <c:pt idx="70">
                  <c:v>11699.679999999968</c:v>
                </c:pt>
                <c:pt idx="71">
                  <c:v>11897.220000000008</c:v>
                </c:pt>
                <c:pt idx="72">
                  <c:v>12070.2</c:v>
                </c:pt>
                <c:pt idx="73">
                  <c:v>12218.48</c:v>
                </c:pt>
                <c:pt idx="74">
                  <c:v>12465.12</c:v>
                </c:pt>
                <c:pt idx="75">
                  <c:v>12366.359999999951</c:v>
                </c:pt>
                <c:pt idx="76">
                  <c:v>12638.1</c:v>
                </c:pt>
                <c:pt idx="77">
                  <c:v>12786.240000000014</c:v>
                </c:pt>
                <c:pt idx="78">
                  <c:v>12909.699999999983</c:v>
                </c:pt>
                <c:pt idx="79">
                  <c:v>13082.54</c:v>
                </c:pt>
                <c:pt idx="80">
                  <c:v>13230.679999999968</c:v>
                </c:pt>
                <c:pt idx="81">
                  <c:v>13378.96</c:v>
                </c:pt>
                <c:pt idx="82">
                  <c:v>13428.359999999948</c:v>
                </c:pt>
                <c:pt idx="83">
                  <c:v>13453.04</c:v>
                </c:pt>
                <c:pt idx="84">
                  <c:v>13527.119999999983</c:v>
                </c:pt>
                <c:pt idx="85">
                  <c:v>13551.800000000001</c:v>
                </c:pt>
                <c:pt idx="86">
                  <c:v>13576.5</c:v>
                </c:pt>
                <c:pt idx="87">
                  <c:v>13601.2</c:v>
                </c:pt>
                <c:pt idx="88">
                  <c:v>13625.88</c:v>
                </c:pt>
                <c:pt idx="89">
                  <c:v>13650.580000000002</c:v>
                </c:pt>
                <c:pt idx="90">
                  <c:v>13675.26</c:v>
                </c:pt>
                <c:pt idx="91">
                  <c:v>13699.96</c:v>
                </c:pt>
                <c:pt idx="92">
                  <c:v>13724.64000000001</c:v>
                </c:pt>
                <c:pt idx="93">
                  <c:v>13749.34</c:v>
                </c:pt>
                <c:pt idx="94">
                  <c:v>13774.04</c:v>
                </c:pt>
                <c:pt idx="95">
                  <c:v>13798.720000000008</c:v>
                </c:pt>
                <c:pt idx="96">
                  <c:v>13823.42</c:v>
                </c:pt>
                <c:pt idx="97">
                  <c:v>13848.1</c:v>
                </c:pt>
                <c:pt idx="98">
                  <c:v>13872.800000000001</c:v>
                </c:pt>
                <c:pt idx="99">
                  <c:v>13922.18</c:v>
                </c:pt>
                <c:pt idx="100">
                  <c:v>13946.88</c:v>
                </c:pt>
                <c:pt idx="101">
                  <c:v>13996.26</c:v>
                </c:pt>
                <c:pt idx="102">
                  <c:v>14020.939999999981</c:v>
                </c:pt>
                <c:pt idx="103">
                  <c:v>14070.32</c:v>
                </c:pt>
                <c:pt idx="104">
                  <c:v>14095.02</c:v>
                </c:pt>
                <c:pt idx="105">
                  <c:v>14144.4</c:v>
                </c:pt>
                <c:pt idx="106">
                  <c:v>14169.099999999971</c:v>
                </c:pt>
                <c:pt idx="107">
                  <c:v>14218.48</c:v>
                </c:pt>
                <c:pt idx="108">
                  <c:v>14243.16</c:v>
                </c:pt>
                <c:pt idx="109">
                  <c:v>14267.859999999951</c:v>
                </c:pt>
                <c:pt idx="110">
                  <c:v>14317.240000000014</c:v>
                </c:pt>
                <c:pt idx="111">
                  <c:v>14341.94</c:v>
                </c:pt>
                <c:pt idx="112">
                  <c:v>14366.62</c:v>
                </c:pt>
                <c:pt idx="113">
                  <c:v>14391.320000000002</c:v>
                </c:pt>
                <c:pt idx="114">
                  <c:v>14416</c:v>
                </c:pt>
                <c:pt idx="115">
                  <c:v>14465.380000000001</c:v>
                </c:pt>
                <c:pt idx="116">
                  <c:v>14490.08</c:v>
                </c:pt>
                <c:pt idx="117">
                  <c:v>14514.78</c:v>
                </c:pt>
                <c:pt idx="118">
                  <c:v>14564.16</c:v>
                </c:pt>
                <c:pt idx="119">
                  <c:v>14588.84</c:v>
                </c:pt>
                <c:pt idx="120">
                  <c:v>14638.220000000008</c:v>
                </c:pt>
                <c:pt idx="121">
                  <c:v>14687.619999999983</c:v>
                </c:pt>
                <c:pt idx="122">
                  <c:v>14712.300000000001</c:v>
                </c:pt>
                <c:pt idx="123">
                  <c:v>14761.679999999968</c:v>
                </c:pt>
                <c:pt idx="124">
                  <c:v>14811.06</c:v>
                </c:pt>
                <c:pt idx="125">
                  <c:v>14885.14000000001</c:v>
                </c:pt>
                <c:pt idx="126">
                  <c:v>14934.52</c:v>
                </c:pt>
                <c:pt idx="127">
                  <c:v>14983.900000000001</c:v>
                </c:pt>
                <c:pt idx="128">
                  <c:v>15057.98</c:v>
                </c:pt>
                <c:pt idx="129">
                  <c:v>15132.18</c:v>
                </c:pt>
                <c:pt idx="130">
                  <c:v>15206.26</c:v>
                </c:pt>
                <c:pt idx="131">
                  <c:v>15255.64000000001</c:v>
                </c:pt>
                <c:pt idx="132">
                  <c:v>15329.720000000008</c:v>
                </c:pt>
                <c:pt idx="133">
                  <c:v>15379.1</c:v>
                </c:pt>
                <c:pt idx="134">
                  <c:v>15403.800000000001</c:v>
                </c:pt>
                <c:pt idx="135">
                  <c:v>15477.859999999951</c:v>
                </c:pt>
                <c:pt idx="136">
                  <c:v>15527.26</c:v>
                </c:pt>
                <c:pt idx="137">
                  <c:v>15576.64000000001</c:v>
                </c:pt>
                <c:pt idx="138">
                  <c:v>15626.02</c:v>
                </c:pt>
                <c:pt idx="139">
                  <c:v>15650.699999999983</c:v>
                </c:pt>
                <c:pt idx="140">
                  <c:v>15675.4</c:v>
                </c:pt>
                <c:pt idx="141">
                  <c:v>15724.92</c:v>
                </c:pt>
                <c:pt idx="142">
                  <c:v>15774.300000000001</c:v>
                </c:pt>
                <c:pt idx="143">
                  <c:v>15848.240000000014</c:v>
                </c:pt>
                <c:pt idx="144">
                  <c:v>15798.859999999948</c:v>
                </c:pt>
                <c:pt idx="145">
                  <c:v>15749.48</c:v>
                </c:pt>
                <c:pt idx="146">
                  <c:v>15873.060000000001</c:v>
                </c:pt>
              </c:numCache>
            </c:numRef>
          </c:xVal>
          <c:yVal>
            <c:numRef>
              <c:f>Sheet1!$D$1:$D$147</c:f>
              <c:numCache>
                <c:formatCode>General</c:formatCode>
                <c:ptCount val="147"/>
                <c:pt idx="0">
                  <c:v>570.6802300807326</c:v>
                </c:pt>
                <c:pt idx="1">
                  <c:v>670.2805672002695</c:v>
                </c:pt>
                <c:pt idx="2">
                  <c:v>770.07090890438872</c:v>
                </c:pt>
                <c:pt idx="3">
                  <c:v>844.2882671211346</c:v>
                </c:pt>
                <c:pt idx="4">
                  <c:v>1021.1000182795932</c:v>
                </c:pt>
                <c:pt idx="5">
                  <c:v>1169.8517036875301</c:v>
                </c:pt>
                <c:pt idx="6">
                  <c:v>1269.8879479765808</c:v>
                </c:pt>
                <c:pt idx="7">
                  <c:v>1395.1046722708386</c:v>
                </c:pt>
                <c:pt idx="8">
                  <c:v>1570.1198793610001</c:v>
                </c:pt>
                <c:pt idx="9">
                  <c:v>1694.7438371813987</c:v>
                </c:pt>
                <c:pt idx="10">
                  <c:v>1846.6714934131298</c:v>
                </c:pt>
                <c:pt idx="11">
                  <c:v>1970.0990247054808</c:v>
                </c:pt>
                <c:pt idx="12">
                  <c:v>2043.5114456956098</c:v>
                </c:pt>
                <c:pt idx="13">
                  <c:v>2144.5511449788182</c:v>
                </c:pt>
                <c:pt idx="14">
                  <c:v>2345.7335608003968</c:v>
                </c:pt>
                <c:pt idx="15">
                  <c:v>2420.5535714468292</c:v>
                </c:pt>
                <c:pt idx="16">
                  <c:v>2595.2821040994218</c:v>
                </c:pt>
                <c:pt idx="17">
                  <c:v>2823.4192650254395</c:v>
                </c:pt>
                <c:pt idx="18">
                  <c:v>2847.5762210853391</c:v>
                </c:pt>
                <c:pt idx="19">
                  <c:v>2898.0309574240905</c:v>
                </c:pt>
                <c:pt idx="20">
                  <c:v>3073.4690875811011</c:v>
                </c:pt>
                <c:pt idx="21">
                  <c:v>3123.9070748010272</c:v>
                </c:pt>
                <c:pt idx="22">
                  <c:v>2997.801892497017</c:v>
                </c:pt>
                <c:pt idx="23">
                  <c:v>3174.3450620209514</c:v>
                </c:pt>
                <c:pt idx="24">
                  <c:v>3373.5881797534898</c:v>
                </c:pt>
                <c:pt idx="25">
                  <c:v>3550.0140352667977</c:v>
                </c:pt>
                <c:pt idx="26">
                  <c:v>3676.0354199096641</c:v>
                </c:pt>
                <c:pt idx="27">
                  <c:v>3802.0568045525301</c:v>
                </c:pt>
                <c:pt idx="28">
                  <c:v>3900.0127508734477</c:v>
                </c:pt>
                <c:pt idx="29">
                  <c:v>4024.4735634528115</c:v>
                </c:pt>
                <c:pt idx="30">
                  <c:v>4175.5570285015201</c:v>
                </c:pt>
                <c:pt idx="31">
                  <c:v>4326.6200989139852</c:v>
                </c:pt>
                <c:pt idx="32">
                  <c:v>4479.3104327646442</c:v>
                </c:pt>
                <c:pt idx="33">
                  <c:v>4655.6193099227294</c:v>
                </c:pt>
                <c:pt idx="34">
                  <c:v>4858.8571428571422</c:v>
                </c:pt>
                <c:pt idx="35">
                  <c:v>5010.0408163265265</c:v>
                </c:pt>
                <c:pt idx="36">
                  <c:v>5211.591836734694</c:v>
                </c:pt>
                <c:pt idx="37">
                  <c:v>5508.0450490124113</c:v>
                </c:pt>
                <c:pt idx="38">
                  <c:v>5732.5326276035748</c:v>
                </c:pt>
                <c:pt idx="39">
                  <c:v>5908.666148307213</c:v>
                </c:pt>
                <c:pt idx="40">
                  <c:v>6084.7996690108494</c:v>
                </c:pt>
                <c:pt idx="41">
                  <c:v>6260.9331897144675</c:v>
                </c:pt>
                <c:pt idx="42">
                  <c:v>6462.2373767070385</c:v>
                </c:pt>
                <c:pt idx="43">
                  <c:v>6688.6918488822494</c:v>
                </c:pt>
                <c:pt idx="44">
                  <c:v>6839.6547032969502</c:v>
                </c:pt>
                <c:pt idx="45">
                  <c:v>7116.4505080500294</c:v>
                </c:pt>
                <c:pt idx="46">
                  <c:v>7186.8962911591534</c:v>
                </c:pt>
                <c:pt idx="47">
                  <c:v>7642.1773669401446</c:v>
                </c:pt>
                <c:pt idx="48">
                  <c:v>7793.0902400710811</c:v>
                </c:pt>
                <c:pt idx="49">
                  <c:v>8245.8492338222495</c:v>
                </c:pt>
                <c:pt idx="50">
                  <c:v>8475.1773411012528</c:v>
                </c:pt>
                <c:pt idx="51">
                  <c:v>8600.9899103332955</c:v>
                </c:pt>
                <c:pt idx="52">
                  <c:v>8754.9950253624811</c:v>
                </c:pt>
                <c:pt idx="53">
                  <c:v>8805.3326483012988</c:v>
                </c:pt>
                <c:pt idx="54">
                  <c:v>8880.8492766387753</c:v>
                </c:pt>
                <c:pt idx="55">
                  <c:v>9082.2201562525588</c:v>
                </c:pt>
                <c:pt idx="56">
                  <c:v>9233.233025068912</c:v>
                </c:pt>
                <c:pt idx="57">
                  <c:v>9384.2458938852651</c:v>
                </c:pt>
                <c:pt idx="58">
                  <c:v>9563.7587314536231</c:v>
                </c:pt>
                <c:pt idx="59">
                  <c:v>9786.9672652541831</c:v>
                </c:pt>
                <c:pt idx="60">
                  <c:v>9959.7371244908281</c:v>
                </c:pt>
                <c:pt idx="61">
                  <c:v>10060.379027433983</c:v>
                </c:pt>
                <c:pt idx="62">
                  <c:v>10286.833499609193</c:v>
                </c:pt>
                <c:pt idx="63">
                  <c:v>10646.428389333603</c:v>
                </c:pt>
                <c:pt idx="64">
                  <c:v>10847.866211186451</c:v>
                </c:pt>
                <c:pt idx="65">
                  <c:v>10998.929281598939</c:v>
                </c:pt>
                <c:pt idx="66">
                  <c:v>11200.367103451748</c:v>
                </c:pt>
                <c:pt idx="67">
                  <c:v>11376.617549584455</c:v>
                </c:pt>
                <c:pt idx="68">
                  <c:v>11578.034976801116</c:v>
                </c:pt>
                <c:pt idx="69">
                  <c:v>11754.285422933768</c:v>
                </c:pt>
                <c:pt idx="70">
                  <c:v>11930.535869066431</c:v>
                </c:pt>
                <c:pt idx="71">
                  <c:v>12131.973690919287</c:v>
                </c:pt>
                <c:pt idx="72">
                  <c:v>12312.447402647082</c:v>
                </c:pt>
                <c:pt idx="73">
                  <c:v>12467.836734693836</c:v>
                </c:pt>
                <c:pt idx="74">
                  <c:v>12711.07938612145</c:v>
                </c:pt>
                <c:pt idx="75">
                  <c:v>12610.370672513129</c:v>
                </c:pt>
                <c:pt idx="76">
                  <c:v>12891.745084538292</c:v>
                </c:pt>
                <c:pt idx="77">
                  <c:v>13042.858235789108</c:v>
                </c:pt>
                <c:pt idx="78">
                  <c:v>13168.796062530309</c:v>
                </c:pt>
                <c:pt idx="79">
                  <c:v>13345.104939688325</c:v>
                </c:pt>
                <c:pt idx="80">
                  <c:v>13496.218090939228</c:v>
                </c:pt>
                <c:pt idx="81">
                  <c:v>13652</c:v>
                </c:pt>
                <c:pt idx="82">
                  <c:v>13702.408163265271</c:v>
                </c:pt>
                <c:pt idx="83">
                  <c:v>13727.591836734695</c:v>
                </c:pt>
                <c:pt idx="84">
                  <c:v>13803.183673469381</c:v>
                </c:pt>
                <c:pt idx="85">
                  <c:v>13828.367346938769</c:v>
                </c:pt>
                <c:pt idx="86">
                  <c:v>13853.571428571438</c:v>
                </c:pt>
                <c:pt idx="87">
                  <c:v>13878.775510204083</c:v>
                </c:pt>
                <c:pt idx="88">
                  <c:v>13903.959183673409</c:v>
                </c:pt>
                <c:pt idx="89">
                  <c:v>13929.163265306153</c:v>
                </c:pt>
                <c:pt idx="90">
                  <c:v>13954.346938775509</c:v>
                </c:pt>
                <c:pt idx="91">
                  <c:v>13979.551020408131</c:v>
                </c:pt>
                <c:pt idx="92">
                  <c:v>14004.73469387755</c:v>
                </c:pt>
                <c:pt idx="93">
                  <c:v>14029.938775510214</c:v>
                </c:pt>
                <c:pt idx="94">
                  <c:v>14055.142857142917</c:v>
                </c:pt>
                <c:pt idx="95">
                  <c:v>14080.326530612245</c:v>
                </c:pt>
                <c:pt idx="96">
                  <c:v>14105.530612244895</c:v>
                </c:pt>
                <c:pt idx="97">
                  <c:v>14130.714285714315</c:v>
                </c:pt>
                <c:pt idx="98">
                  <c:v>14155.918367346952</c:v>
                </c:pt>
                <c:pt idx="99">
                  <c:v>14206.306122448936</c:v>
                </c:pt>
                <c:pt idx="100">
                  <c:v>14231.510204081633</c:v>
                </c:pt>
                <c:pt idx="101">
                  <c:v>14281.897959183641</c:v>
                </c:pt>
                <c:pt idx="102">
                  <c:v>14307.081632653029</c:v>
                </c:pt>
                <c:pt idx="103">
                  <c:v>14357.469387755102</c:v>
                </c:pt>
                <c:pt idx="104">
                  <c:v>14382.673469387755</c:v>
                </c:pt>
                <c:pt idx="105">
                  <c:v>14433.061224489767</c:v>
                </c:pt>
                <c:pt idx="106">
                  <c:v>14458.265306122448</c:v>
                </c:pt>
                <c:pt idx="107">
                  <c:v>14508.65306122449</c:v>
                </c:pt>
                <c:pt idx="108">
                  <c:v>14533.836734693836</c:v>
                </c:pt>
                <c:pt idx="109">
                  <c:v>14559.040816326538</c:v>
                </c:pt>
                <c:pt idx="110">
                  <c:v>14609.428571428571</c:v>
                </c:pt>
                <c:pt idx="111">
                  <c:v>14634.632653061226</c:v>
                </c:pt>
                <c:pt idx="112">
                  <c:v>14659.816326530607</c:v>
                </c:pt>
                <c:pt idx="113">
                  <c:v>14685.020408163276</c:v>
                </c:pt>
                <c:pt idx="114">
                  <c:v>14710.204081632684</c:v>
                </c:pt>
                <c:pt idx="115">
                  <c:v>14760.591836734695</c:v>
                </c:pt>
                <c:pt idx="116">
                  <c:v>14785.795918367347</c:v>
                </c:pt>
                <c:pt idx="117">
                  <c:v>14811.000000000002</c:v>
                </c:pt>
                <c:pt idx="118">
                  <c:v>14861.387755102052</c:v>
                </c:pt>
                <c:pt idx="119">
                  <c:v>14886.571428571438</c:v>
                </c:pt>
                <c:pt idx="120">
                  <c:v>14936.959183673409</c:v>
                </c:pt>
                <c:pt idx="121">
                  <c:v>14987.367346938769</c:v>
                </c:pt>
                <c:pt idx="122">
                  <c:v>15012.551020408133</c:v>
                </c:pt>
                <c:pt idx="123">
                  <c:v>15062.938775510214</c:v>
                </c:pt>
                <c:pt idx="124">
                  <c:v>15113.326530612245</c:v>
                </c:pt>
                <c:pt idx="125">
                  <c:v>15188.918367346938</c:v>
                </c:pt>
                <c:pt idx="126">
                  <c:v>15239.306122448939</c:v>
                </c:pt>
                <c:pt idx="127">
                  <c:v>15289.693877551053</c:v>
                </c:pt>
                <c:pt idx="128">
                  <c:v>15365.285714285705</c:v>
                </c:pt>
                <c:pt idx="129">
                  <c:v>15446.122438563812</c:v>
                </c:pt>
                <c:pt idx="130">
                  <c:v>15521.739352336295</c:v>
                </c:pt>
                <c:pt idx="131">
                  <c:v>15572.143823206676</c:v>
                </c:pt>
                <c:pt idx="132">
                  <c:v>15647.7607369791</c:v>
                </c:pt>
                <c:pt idx="133">
                  <c:v>15698.165207849544</c:v>
                </c:pt>
                <c:pt idx="134">
                  <c:v>15723.377650751527</c:v>
                </c:pt>
                <c:pt idx="135">
                  <c:v>15798.974149590427</c:v>
                </c:pt>
                <c:pt idx="136">
                  <c:v>15849.399035394385</c:v>
                </c:pt>
                <c:pt idx="137">
                  <c:v>15899.803506264831</c:v>
                </c:pt>
                <c:pt idx="138">
                  <c:v>15950.207977135276</c:v>
                </c:pt>
                <c:pt idx="139">
                  <c:v>15975.400005103733</c:v>
                </c:pt>
                <c:pt idx="140">
                  <c:v>16000.612448005777</c:v>
                </c:pt>
                <c:pt idx="141">
                  <c:v>16056.486445091132</c:v>
                </c:pt>
                <c:pt idx="142">
                  <c:v>16106.907642824322</c:v>
                </c:pt>
                <c:pt idx="143">
                  <c:v>16177.038303519024</c:v>
                </c:pt>
                <c:pt idx="144">
                  <c:v>16126.633832648582</c:v>
                </c:pt>
                <c:pt idx="145">
                  <c:v>16076.229361778152</c:v>
                </c:pt>
                <c:pt idx="146">
                  <c:v>16207.750038290704</c:v>
                </c:pt>
              </c:numCache>
            </c:numRef>
          </c:yVal>
          <c:smooth val="1"/>
        </c:ser>
        <c:axId val="71490176"/>
        <c:axId val="71745920"/>
      </c:scatterChart>
      <c:valAx>
        <c:axId val="71490176"/>
        <c:scaling>
          <c:orientation val="minMax"/>
        </c:scaling>
        <c:axPos val="b"/>
        <c:numFmt formatCode="General" sourceLinked="1"/>
        <c:tickLblPos val="nextTo"/>
        <c:crossAx val="71745920"/>
        <c:crosses val="autoZero"/>
        <c:crossBetween val="midCat"/>
      </c:valAx>
      <c:valAx>
        <c:axId val="71745920"/>
        <c:scaling>
          <c:orientation val="minMax"/>
        </c:scaling>
        <c:axPos val="l"/>
        <c:majorGridlines/>
        <c:numFmt formatCode="General" sourceLinked="1"/>
        <c:tickLblPos val="nextTo"/>
        <c:crossAx val="71490176"/>
        <c:crosses val="autoZero"/>
        <c:crossBetween val="midCat"/>
      </c:valAx>
    </c:plotArea>
    <c:legend>
      <c:legendPos val="r"/>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ورقة1!$B$1</c:f>
              <c:strCache>
                <c:ptCount val="1"/>
                <c:pt idx="0">
                  <c:v>Initail cost</c:v>
                </c:pt>
              </c:strCache>
            </c:strRef>
          </c:tx>
          <c:cat>
            <c:strRef>
              <c:f>ورقة1!$A$2:$A$22</c:f>
              <c:strCache>
                <c:ptCount val="21"/>
                <c:pt idx="0">
                  <c:v>0</c:v>
                </c:pt>
                <c:pt idx="1">
                  <c:v>year1</c:v>
                </c:pt>
                <c:pt idx="2">
                  <c:v>year2</c:v>
                </c:pt>
                <c:pt idx="3">
                  <c:v>year3</c:v>
                </c:pt>
                <c:pt idx="4">
                  <c:v>year4</c:v>
                </c:pt>
                <c:pt idx="5">
                  <c:v>year5</c:v>
                </c:pt>
                <c:pt idx="6">
                  <c:v>year6</c:v>
                </c:pt>
                <c:pt idx="7">
                  <c:v>year7</c:v>
                </c:pt>
                <c:pt idx="8">
                  <c:v>year8</c:v>
                </c:pt>
                <c:pt idx="9">
                  <c:v>year9</c:v>
                </c:pt>
                <c:pt idx="10">
                  <c:v>year10</c:v>
                </c:pt>
                <c:pt idx="11">
                  <c:v>year11</c:v>
                </c:pt>
                <c:pt idx="12">
                  <c:v>year12</c:v>
                </c:pt>
                <c:pt idx="13">
                  <c:v>year13</c:v>
                </c:pt>
                <c:pt idx="14">
                  <c:v>year14</c:v>
                </c:pt>
                <c:pt idx="15">
                  <c:v>year15</c:v>
                </c:pt>
                <c:pt idx="16">
                  <c:v>year16</c:v>
                </c:pt>
                <c:pt idx="17">
                  <c:v>year17</c:v>
                </c:pt>
                <c:pt idx="18">
                  <c:v>year18</c:v>
                </c:pt>
                <c:pt idx="19">
                  <c:v>year19</c:v>
                </c:pt>
                <c:pt idx="20">
                  <c:v>year20</c:v>
                </c:pt>
              </c:strCache>
            </c:strRef>
          </c:cat>
          <c:val>
            <c:numRef>
              <c:f>ورقة1!$B$2:$B$22</c:f>
              <c:numCache>
                <c:formatCode>General</c:formatCode>
                <c:ptCount val="21"/>
                <c:pt idx="0">
                  <c:v>-178719</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er>
        <c:ser>
          <c:idx val="1"/>
          <c:order val="1"/>
          <c:tx>
            <c:strRef>
              <c:f>ورقة1!$C$1</c:f>
              <c:strCache>
                <c:ptCount val="1"/>
                <c:pt idx="0">
                  <c:v>maintaice cost</c:v>
                </c:pt>
              </c:strCache>
            </c:strRef>
          </c:tx>
          <c:cat>
            <c:strRef>
              <c:f>ورقة1!$A$2:$A$22</c:f>
              <c:strCache>
                <c:ptCount val="21"/>
                <c:pt idx="0">
                  <c:v>0</c:v>
                </c:pt>
                <c:pt idx="1">
                  <c:v>year1</c:v>
                </c:pt>
                <c:pt idx="2">
                  <c:v>year2</c:v>
                </c:pt>
                <c:pt idx="3">
                  <c:v>year3</c:v>
                </c:pt>
                <c:pt idx="4">
                  <c:v>year4</c:v>
                </c:pt>
                <c:pt idx="5">
                  <c:v>year5</c:v>
                </c:pt>
                <c:pt idx="6">
                  <c:v>year6</c:v>
                </c:pt>
                <c:pt idx="7">
                  <c:v>year7</c:v>
                </c:pt>
                <c:pt idx="8">
                  <c:v>year8</c:v>
                </c:pt>
                <c:pt idx="9">
                  <c:v>year9</c:v>
                </c:pt>
                <c:pt idx="10">
                  <c:v>year10</c:v>
                </c:pt>
                <c:pt idx="11">
                  <c:v>year11</c:v>
                </c:pt>
                <c:pt idx="12">
                  <c:v>year12</c:v>
                </c:pt>
                <c:pt idx="13">
                  <c:v>year13</c:v>
                </c:pt>
                <c:pt idx="14">
                  <c:v>year14</c:v>
                </c:pt>
                <c:pt idx="15">
                  <c:v>year15</c:v>
                </c:pt>
                <c:pt idx="16">
                  <c:v>year16</c:v>
                </c:pt>
                <c:pt idx="17">
                  <c:v>year17</c:v>
                </c:pt>
                <c:pt idx="18">
                  <c:v>year18</c:v>
                </c:pt>
                <c:pt idx="19">
                  <c:v>year19</c:v>
                </c:pt>
                <c:pt idx="20">
                  <c:v>year20</c:v>
                </c:pt>
              </c:strCache>
            </c:strRef>
          </c:cat>
          <c:val>
            <c:numRef>
              <c:f>ورقة1!$C$2:$C$22</c:f>
              <c:numCache>
                <c:formatCode>General</c:formatCode>
                <c:ptCount val="21"/>
                <c:pt idx="0">
                  <c:v>0</c:v>
                </c:pt>
                <c:pt idx="1">
                  <c:v>-2681</c:v>
                </c:pt>
                <c:pt idx="2">
                  <c:v>-2681</c:v>
                </c:pt>
                <c:pt idx="3">
                  <c:v>-2681</c:v>
                </c:pt>
                <c:pt idx="4">
                  <c:v>-2681</c:v>
                </c:pt>
                <c:pt idx="5">
                  <c:v>-2681</c:v>
                </c:pt>
                <c:pt idx="6">
                  <c:v>-2681</c:v>
                </c:pt>
                <c:pt idx="7">
                  <c:v>-2681</c:v>
                </c:pt>
                <c:pt idx="8">
                  <c:v>-2681</c:v>
                </c:pt>
                <c:pt idx="9">
                  <c:v>-2681</c:v>
                </c:pt>
                <c:pt idx="10">
                  <c:v>-2681</c:v>
                </c:pt>
                <c:pt idx="11">
                  <c:v>-2681</c:v>
                </c:pt>
                <c:pt idx="12">
                  <c:v>-2681</c:v>
                </c:pt>
                <c:pt idx="13">
                  <c:v>-2681</c:v>
                </c:pt>
                <c:pt idx="14">
                  <c:v>-2681</c:v>
                </c:pt>
                <c:pt idx="15">
                  <c:v>-2681</c:v>
                </c:pt>
                <c:pt idx="16">
                  <c:v>-2681</c:v>
                </c:pt>
                <c:pt idx="17">
                  <c:v>-2681</c:v>
                </c:pt>
                <c:pt idx="18">
                  <c:v>-2681</c:v>
                </c:pt>
                <c:pt idx="19">
                  <c:v>-2681</c:v>
                </c:pt>
                <c:pt idx="20">
                  <c:v>-2681</c:v>
                </c:pt>
              </c:numCache>
            </c:numRef>
          </c:val>
        </c:ser>
        <c:ser>
          <c:idx val="2"/>
          <c:order val="2"/>
          <c:tx>
            <c:strRef>
              <c:f>ورقة1!$D$1</c:f>
              <c:strCache>
                <c:ptCount val="1"/>
                <c:pt idx="0">
                  <c:v>profits</c:v>
                </c:pt>
              </c:strCache>
            </c:strRef>
          </c:tx>
          <c:cat>
            <c:strRef>
              <c:f>ورقة1!$A$2:$A$22</c:f>
              <c:strCache>
                <c:ptCount val="21"/>
                <c:pt idx="0">
                  <c:v>0</c:v>
                </c:pt>
                <c:pt idx="1">
                  <c:v>year1</c:v>
                </c:pt>
                <c:pt idx="2">
                  <c:v>year2</c:v>
                </c:pt>
                <c:pt idx="3">
                  <c:v>year3</c:v>
                </c:pt>
                <c:pt idx="4">
                  <c:v>year4</c:v>
                </c:pt>
                <c:pt idx="5">
                  <c:v>year5</c:v>
                </c:pt>
                <c:pt idx="6">
                  <c:v>year6</c:v>
                </c:pt>
                <c:pt idx="7">
                  <c:v>year7</c:v>
                </c:pt>
                <c:pt idx="8">
                  <c:v>year8</c:v>
                </c:pt>
                <c:pt idx="9">
                  <c:v>year9</c:v>
                </c:pt>
                <c:pt idx="10">
                  <c:v>year10</c:v>
                </c:pt>
                <c:pt idx="11">
                  <c:v>year11</c:v>
                </c:pt>
                <c:pt idx="12">
                  <c:v>year12</c:v>
                </c:pt>
                <c:pt idx="13">
                  <c:v>year13</c:v>
                </c:pt>
                <c:pt idx="14">
                  <c:v>year14</c:v>
                </c:pt>
                <c:pt idx="15">
                  <c:v>year15</c:v>
                </c:pt>
                <c:pt idx="16">
                  <c:v>year16</c:v>
                </c:pt>
                <c:pt idx="17">
                  <c:v>year17</c:v>
                </c:pt>
                <c:pt idx="18">
                  <c:v>year18</c:v>
                </c:pt>
                <c:pt idx="19">
                  <c:v>year19</c:v>
                </c:pt>
                <c:pt idx="20">
                  <c:v>year20</c:v>
                </c:pt>
              </c:strCache>
            </c:strRef>
          </c:cat>
          <c:val>
            <c:numRef>
              <c:f>ورقة1!$D$2:$D$22</c:f>
              <c:numCache>
                <c:formatCode>General</c:formatCode>
                <c:ptCount val="21"/>
                <c:pt idx="0">
                  <c:v>0</c:v>
                </c:pt>
                <c:pt idx="1">
                  <c:v>65439.237419999998</c:v>
                </c:pt>
                <c:pt idx="2">
                  <c:v>65439.237419999998</c:v>
                </c:pt>
                <c:pt idx="3">
                  <c:v>65439.237419999998</c:v>
                </c:pt>
                <c:pt idx="4">
                  <c:v>65439.237419999998</c:v>
                </c:pt>
                <c:pt idx="5">
                  <c:v>65439.237419999998</c:v>
                </c:pt>
                <c:pt idx="6">
                  <c:v>65439.237419999998</c:v>
                </c:pt>
                <c:pt idx="7">
                  <c:v>65439.237419999998</c:v>
                </c:pt>
                <c:pt idx="8">
                  <c:v>65439.237419999998</c:v>
                </c:pt>
                <c:pt idx="9">
                  <c:v>65439.237419999998</c:v>
                </c:pt>
                <c:pt idx="10">
                  <c:v>65439.237419999998</c:v>
                </c:pt>
                <c:pt idx="11">
                  <c:v>65439.237419999998</c:v>
                </c:pt>
                <c:pt idx="12">
                  <c:v>65439.237419999998</c:v>
                </c:pt>
                <c:pt idx="13">
                  <c:v>65439.237419999998</c:v>
                </c:pt>
                <c:pt idx="14">
                  <c:v>65439.237419999998</c:v>
                </c:pt>
                <c:pt idx="15">
                  <c:v>65439.237419999998</c:v>
                </c:pt>
                <c:pt idx="16">
                  <c:v>65439.237419999998</c:v>
                </c:pt>
                <c:pt idx="17">
                  <c:v>65439.237419999998</c:v>
                </c:pt>
                <c:pt idx="18">
                  <c:v>65439.237419999998</c:v>
                </c:pt>
                <c:pt idx="19">
                  <c:v>65439.237419999998</c:v>
                </c:pt>
                <c:pt idx="20">
                  <c:v>65439.237419999998</c:v>
                </c:pt>
              </c:numCache>
            </c:numRef>
          </c:val>
        </c:ser>
        <c:ser>
          <c:idx val="3"/>
          <c:order val="3"/>
          <c:tx>
            <c:strRef>
              <c:f>ورقة1!$E$1</c:f>
              <c:strCache>
                <c:ptCount val="1"/>
                <c:pt idx="0">
                  <c:v>salvage value</c:v>
                </c:pt>
              </c:strCache>
            </c:strRef>
          </c:tx>
          <c:cat>
            <c:strRef>
              <c:f>ورقة1!$A$2:$A$22</c:f>
              <c:strCache>
                <c:ptCount val="21"/>
                <c:pt idx="0">
                  <c:v>0</c:v>
                </c:pt>
                <c:pt idx="1">
                  <c:v>year1</c:v>
                </c:pt>
                <c:pt idx="2">
                  <c:v>year2</c:v>
                </c:pt>
                <c:pt idx="3">
                  <c:v>year3</c:v>
                </c:pt>
                <c:pt idx="4">
                  <c:v>year4</c:v>
                </c:pt>
                <c:pt idx="5">
                  <c:v>year5</c:v>
                </c:pt>
                <c:pt idx="6">
                  <c:v>year6</c:v>
                </c:pt>
                <c:pt idx="7">
                  <c:v>year7</c:v>
                </c:pt>
                <c:pt idx="8">
                  <c:v>year8</c:v>
                </c:pt>
                <c:pt idx="9">
                  <c:v>year9</c:v>
                </c:pt>
                <c:pt idx="10">
                  <c:v>year10</c:v>
                </c:pt>
                <c:pt idx="11">
                  <c:v>year11</c:v>
                </c:pt>
                <c:pt idx="12">
                  <c:v>year12</c:v>
                </c:pt>
                <c:pt idx="13">
                  <c:v>year13</c:v>
                </c:pt>
                <c:pt idx="14">
                  <c:v>year14</c:v>
                </c:pt>
                <c:pt idx="15">
                  <c:v>year15</c:v>
                </c:pt>
                <c:pt idx="16">
                  <c:v>year16</c:v>
                </c:pt>
                <c:pt idx="17">
                  <c:v>year17</c:v>
                </c:pt>
                <c:pt idx="18">
                  <c:v>year18</c:v>
                </c:pt>
                <c:pt idx="19">
                  <c:v>year19</c:v>
                </c:pt>
                <c:pt idx="20">
                  <c:v>year20</c:v>
                </c:pt>
              </c:strCache>
            </c:strRef>
          </c:cat>
          <c:val>
            <c:numRef>
              <c:f>ورقة1!$E$2:$E$22</c:f>
              <c:numCache>
                <c:formatCode>General</c:formatCode>
                <c:ptCount val="21"/>
                <c:pt idx="20">
                  <c:v>17871.900000000001</c:v>
                </c:pt>
              </c:numCache>
            </c:numRef>
          </c:val>
        </c:ser>
        <c:axId val="46868736"/>
        <c:axId val="46870528"/>
      </c:barChart>
      <c:catAx>
        <c:axId val="46868736"/>
        <c:scaling>
          <c:orientation val="minMax"/>
        </c:scaling>
        <c:axPos val="b"/>
        <c:numFmt formatCode="General" sourceLinked="1"/>
        <c:tickLblPos val="nextTo"/>
        <c:crossAx val="46870528"/>
        <c:crosses val="autoZero"/>
        <c:auto val="1"/>
        <c:lblAlgn val="ctr"/>
        <c:lblOffset val="100"/>
      </c:catAx>
      <c:valAx>
        <c:axId val="46870528"/>
        <c:scaling>
          <c:orientation val="minMax"/>
        </c:scaling>
        <c:axPos val="l"/>
        <c:majorGridlines/>
        <c:numFmt formatCode="General" sourceLinked="1"/>
        <c:tickLblPos val="nextTo"/>
        <c:crossAx val="46868736"/>
        <c:crosses val="autoZero"/>
        <c:crossBetween val="between"/>
      </c:valAx>
    </c:plotArea>
    <c:legend>
      <c:legendPos val="r"/>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ورقة1!$B$1</c:f>
              <c:strCache>
                <c:ptCount val="1"/>
                <c:pt idx="0">
                  <c:v>Initail cost</c:v>
                </c:pt>
              </c:strCache>
            </c:strRef>
          </c:tx>
          <c:cat>
            <c:strRef>
              <c:f>ورقة1!$A$2:$A$22</c:f>
              <c:strCache>
                <c:ptCount val="21"/>
                <c:pt idx="0">
                  <c:v>0</c:v>
                </c:pt>
                <c:pt idx="1">
                  <c:v>year1</c:v>
                </c:pt>
                <c:pt idx="2">
                  <c:v>year2</c:v>
                </c:pt>
                <c:pt idx="3">
                  <c:v>year3</c:v>
                </c:pt>
                <c:pt idx="4">
                  <c:v>year4</c:v>
                </c:pt>
                <c:pt idx="5">
                  <c:v>year5</c:v>
                </c:pt>
                <c:pt idx="6">
                  <c:v>year6</c:v>
                </c:pt>
                <c:pt idx="7">
                  <c:v>year7</c:v>
                </c:pt>
                <c:pt idx="8">
                  <c:v>year8</c:v>
                </c:pt>
                <c:pt idx="9">
                  <c:v>year9</c:v>
                </c:pt>
                <c:pt idx="10">
                  <c:v>year10</c:v>
                </c:pt>
                <c:pt idx="11">
                  <c:v>year11</c:v>
                </c:pt>
                <c:pt idx="12">
                  <c:v>year12</c:v>
                </c:pt>
                <c:pt idx="13">
                  <c:v>year13</c:v>
                </c:pt>
                <c:pt idx="14">
                  <c:v>year14</c:v>
                </c:pt>
                <c:pt idx="15">
                  <c:v>year15</c:v>
                </c:pt>
                <c:pt idx="16">
                  <c:v>year16</c:v>
                </c:pt>
                <c:pt idx="17">
                  <c:v>year17</c:v>
                </c:pt>
                <c:pt idx="18">
                  <c:v>year18</c:v>
                </c:pt>
                <c:pt idx="19">
                  <c:v>year19</c:v>
                </c:pt>
                <c:pt idx="20">
                  <c:v>year20</c:v>
                </c:pt>
              </c:strCache>
            </c:strRef>
          </c:cat>
          <c:val>
            <c:numRef>
              <c:f>ورقة1!$B$2:$B$22</c:f>
              <c:numCache>
                <c:formatCode>General</c:formatCode>
                <c:ptCount val="21"/>
                <c:pt idx="0">
                  <c:v>-184713.2</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er>
        <c:ser>
          <c:idx val="1"/>
          <c:order val="1"/>
          <c:tx>
            <c:strRef>
              <c:f>ورقة1!$C$1</c:f>
              <c:strCache>
                <c:ptCount val="1"/>
                <c:pt idx="0">
                  <c:v>maintaice cost</c:v>
                </c:pt>
              </c:strCache>
            </c:strRef>
          </c:tx>
          <c:cat>
            <c:strRef>
              <c:f>ورقة1!$A$2:$A$22</c:f>
              <c:strCache>
                <c:ptCount val="21"/>
                <c:pt idx="0">
                  <c:v>0</c:v>
                </c:pt>
                <c:pt idx="1">
                  <c:v>year1</c:v>
                </c:pt>
                <c:pt idx="2">
                  <c:v>year2</c:v>
                </c:pt>
                <c:pt idx="3">
                  <c:v>year3</c:v>
                </c:pt>
                <c:pt idx="4">
                  <c:v>year4</c:v>
                </c:pt>
                <c:pt idx="5">
                  <c:v>year5</c:v>
                </c:pt>
                <c:pt idx="6">
                  <c:v>year6</c:v>
                </c:pt>
                <c:pt idx="7">
                  <c:v>year7</c:v>
                </c:pt>
                <c:pt idx="8">
                  <c:v>year8</c:v>
                </c:pt>
                <c:pt idx="9">
                  <c:v>year9</c:v>
                </c:pt>
                <c:pt idx="10">
                  <c:v>year10</c:v>
                </c:pt>
                <c:pt idx="11">
                  <c:v>year11</c:v>
                </c:pt>
                <c:pt idx="12">
                  <c:v>year12</c:v>
                </c:pt>
                <c:pt idx="13">
                  <c:v>year13</c:v>
                </c:pt>
                <c:pt idx="14">
                  <c:v>year14</c:v>
                </c:pt>
                <c:pt idx="15">
                  <c:v>year15</c:v>
                </c:pt>
                <c:pt idx="16">
                  <c:v>year16</c:v>
                </c:pt>
                <c:pt idx="17">
                  <c:v>year17</c:v>
                </c:pt>
                <c:pt idx="18">
                  <c:v>year18</c:v>
                </c:pt>
                <c:pt idx="19">
                  <c:v>year19</c:v>
                </c:pt>
                <c:pt idx="20">
                  <c:v>year20</c:v>
                </c:pt>
              </c:strCache>
            </c:strRef>
          </c:cat>
          <c:val>
            <c:numRef>
              <c:f>ورقة1!$C$2:$C$22</c:f>
              <c:numCache>
                <c:formatCode>General</c:formatCode>
                <c:ptCount val="21"/>
                <c:pt idx="0">
                  <c:v>0</c:v>
                </c:pt>
                <c:pt idx="1">
                  <c:v>-2770.6979999999999</c:v>
                </c:pt>
                <c:pt idx="2">
                  <c:v>-2770.6979999999999</c:v>
                </c:pt>
                <c:pt idx="3">
                  <c:v>-2770.6979999999999</c:v>
                </c:pt>
                <c:pt idx="4">
                  <c:v>-2770.6979999999999</c:v>
                </c:pt>
                <c:pt idx="5">
                  <c:v>-2770.6979999999999</c:v>
                </c:pt>
                <c:pt idx="6">
                  <c:v>-2770.6979999999999</c:v>
                </c:pt>
                <c:pt idx="7">
                  <c:v>-2770.6979999999999</c:v>
                </c:pt>
                <c:pt idx="8">
                  <c:v>-2770.6979999999999</c:v>
                </c:pt>
                <c:pt idx="9">
                  <c:v>-2770.6979999999999</c:v>
                </c:pt>
                <c:pt idx="10">
                  <c:v>-2770.6979999999999</c:v>
                </c:pt>
                <c:pt idx="11">
                  <c:v>-2770.6979999999999</c:v>
                </c:pt>
                <c:pt idx="12">
                  <c:v>-2770.6979999999999</c:v>
                </c:pt>
                <c:pt idx="13">
                  <c:v>-2770.6979999999999</c:v>
                </c:pt>
                <c:pt idx="14">
                  <c:v>-2770.6979999999999</c:v>
                </c:pt>
                <c:pt idx="15">
                  <c:v>-2770.6979999999999</c:v>
                </c:pt>
                <c:pt idx="16">
                  <c:v>-2770.6979999999999</c:v>
                </c:pt>
                <c:pt idx="17">
                  <c:v>-2770.6979999999999</c:v>
                </c:pt>
                <c:pt idx="18">
                  <c:v>-2770.6979999999999</c:v>
                </c:pt>
                <c:pt idx="19">
                  <c:v>-2770.6979999999999</c:v>
                </c:pt>
                <c:pt idx="20">
                  <c:v>-2770.6979999999999</c:v>
                </c:pt>
              </c:numCache>
            </c:numRef>
          </c:val>
        </c:ser>
        <c:ser>
          <c:idx val="2"/>
          <c:order val="2"/>
          <c:tx>
            <c:strRef>
              <c:f>ورقة1!$D$1</c:f>
              <c:strCache>
                <c:ptCount val="1"/>
                <c:pt idx="0">
                  <c:v>profits</c:v>
                </c:pt>
              </c:strCache>
            </c:strRef>
          </c:tx>
          <c:cat>
            <c:strRef>
              <c:f>ورقة1!$A$2:$A$22</c:f>
              <c:strCache>
                <c:ptCount val="21"/>
                <c:pt idx="0">
                  <c:v>0</c:v>
                </c:pt>
                <c:pt idx="1">
                  <c:v>year1</c:v>
                </c:pt>
                <c:pt idx="2">
                  <c:v>year2</c:v>
                </c:pt>
                <c:pt idx="3">
                  <c:v>year3</c:v>
                </c:pt>
                <c:pt idx="4">
                  <c:v>year4</c:v>
                </c:pt>
                <c:pt idx="5">
                  <c:v>year5</c:v>
                </c:pt>
                <c:pt idx="6">
                  <c:v>year6</c:v>
                </c:pt>
                <c:pt idx="7">
                  <c:v>year7</c:v>
                </c:pt>
                <c:pt idx="8">
                  <c:v>year8</c:v>
                </c:pt>
                <c:pt idx="9">
                  <c:v>year9</c:v>
                </c:pt>
                <c:pt idx="10">
                  <c:v>year10</c:v>
                </c:pt>
                <c:pt idx="11">
                  <c:v>year11</c:v>
                </c:pt>
                <c:pt idx="12">
                  <c:v>year12</c:v>
                </c:pt>
                <c:pt idx="13">
                  <c:v>year13</c:v>
                </c:pt>
                <c:pt idx="14">
                  <c:v>year14</c:v>
                </c:pt>
                <c:pt idx="15">
                  <c:v>year15</c:v>
                </c:pt>
                <c:pt idx="16">
                  <c:v>year16</c:v>
                </c:pt>
                <c:pt idx="17">
                  <c:v>year17</c:v>
                </c:pt>
                <c:pt idx="18">
                  <c:v>year18</c:v>
                </c:pt>
                <c:pt idx="19">
                  <c:v>year19</c:v>
                </c:pt>
                <c:pt idx="20">
                  <c:v>year20</c:v>
                </c:pt>
              </c:strCache>
            </c:strRef>
          </c:cat>
          <c:val>
            <c:numRef>
              <c:f>ورقة1!$D$2:$D$22</c:f>
              <c:numCache>
                <c:formatCode>General</c:formatCode>
                <c:ptCount val="21"/>
                <c:pt idx="0">
                  <c:v>0</c:v>
                </c:pt>
                <c:pt idx="1">
                  <c:v>65324.955600000001</c:v>
                </c:pt>
                <c:pt idx="2">
                  <c:v>65324.955600000001</c:v>
                </c:pt>
                <c:pt idx="3">
                  <c:v>65324.955600000001</c:v>
                </c:pt>
                <c:pt idx="4">
                  <c:v>65324.955600000001</c:v>
                </c:pt>
                <c:pt idx="5">
                  <c:v>65324.955600000001</c:v>
                </c:pt>
                <c:pt idx="6">
                  <c:v>65324.955600000001</c:v>
                </c:pt>
                <c:pt idx="7">
                  <c:v>65324.955600000001</c:v>
                </c:pt>
                <c:pt idx="8">
                  <c:v>65324.955600000001</c:v>
                </c:pt>
                <c:pt idx="9">
                  <c:v>65324.955600000001</c:v>
                </c:pt>
                <c:pt idx="10">
                  <c:v>65324.955600000001</c:v>
                </c:pt>
                <c:pt idx="11">
                  <c:v>65324.955600000001</c:v>
                </c:pt>
                <c:pt idx="12">
                  <c:v>65324.955600000001</c:v>
                </c:pt>
                <c:pt idx="13">
                  <c:v>65324.955600000001</c:v>
                </c:pt>
                <c:pt idx="14">
                  <c:v>65324.955600000001</c:v>
                </c:pt>
                <c:pt idx="15">
                  <c:v>65324.955600000001</c:v>
                </c:pt>
                <c:pt idx="16">
                  <c:v>65324.955600000001</c:v>
                </c:pt>
                <c:pt idx="17">
                  <c:v>65324.955600000001</c:v>
                </c:pt>
                <c:pt idx="18">
                  <c:v>65324.955600000001</c:v>
                </c:pt>
                <c:pt idx="19">
                  <c:v>65324.955600000001</c:v>
                </c:pt>
                <c:pt idx="20">
                  <c:v>65324.955600000001</c:v>
                </c:pt>
              </c:numCache>
            </c:numRef>
          </c:val>
        </c:ser>
        <c:ser>
          <c:idx val="3"/>
          <c:order val="3"/>
          <c:tx>
            <c:strRef>
              <c:f>ورقة1!$E$1</c:f>
              <c:strCache>
                <c:ptCount val="1"/>
                <c:pt idx="0">
                  <c:v>salvage value</c:v>
                </c:pt>
              </c:strCache>
            </c:strRef>
          </c:tx>
          <c:cat>
            <c:strRef>
              <c:f>ورقة1!$A$2:$A$22</c:f>
              <c:strCache>
                <c:ptCount val="21"/>
                <c:pt idx="0">
                  <c:v>0</c:v>
                </c:pt>
                <c:pt idx="1">
                  <c:v>year1</c:v>
                </c:pt>
                <c:pt idx="2">
                  <c:v>year2</c:v>
                </c:pt>
                <c:pt idx="3">
                  <c:v>year3</c:v>
                </c:pt>
                <c:pt idx="4">
                  <c:v>year4</c:v>
                </c:pt>
                <c:pt idx="5">
                  <c:v>year5</c:v>
                </c:pt>
                <c:pt idx="6">
                  <c:v>year6</c:v>
                </c:pt>
                <c:pt idx="7">
                  <c:v>year7</c:v>
                </c:pt>
                <c:pt idx="8">
                  <c:v>year8</c:v>
                </c:pt>
                <c:pt idx="9">
                  <c:v>year9</c:v>
                </c:pt>
                <c:pt idx="10">
                  <c:v>year10</c:v>
                </c:pt>
                <c:pt idx="11">
                  <c:v>year11</c:v>
                </c:pt>
                <c:pt idx="12">
                  <c:v>year12</c:v>
                </c:pt>
                <c:pt idx="13">
                  <c:v>year13</c:v>
                </c:pt>
                <c:pt idx="14">
                  <c:v>year14</c:v>
                </c:pt>
                <c:pt idx="15">
                  <c:v>year15</c:v>
                </c:pt>
                <c:pt idx="16">
                  <c:v>year16</c:v>
                </c:pt>
                <c:pt idx="17">
                  <c:v>year17</c:v>
                </c:pt>
                <c:pt idx="18">
                  <c:v>year18</c:v>
                </c:pt>
                <c:pt idx="19">
                  <c:v>year19</c:v>
                </c:pt>
                <c:pt idx="20">
                  <c:v>year20</c:v>
                </c:pt>
              </c:strCache>
            </c:strRef>
          </c:cat>
          <c:val>
            <c:numRef>
              <c:f>ورقة1!$E$2:$E$22</c:f>
              <c:numCache>
                <c:formatCode>General</c:formatCode>
                <c:ptCount val="21"/>
                <c:pt idx="20">
                  <c:v>18471.32</c:v>
                </c:pt>
              </c:numCache>
            </c:numRef>
          </c:val>
        </c:ser>
        <c:axId val="46962560"/>
        <c:axId val="46964096"/>
      </c:barChart>
      <c:catAx>
        <c:axId val="46962560"/>
        <c:scaling>
          <c:orientation val="minMax"/>
        </c:scaling>
        <c:axPos val="b"/>
        <c:tickLblPos val="nextTo"/>
        <c:txPr>
          <a:bodyPr/>
          <a:lstStyle/>
          <a:p>
            <a:pPr>
              <a:defRPr lang="en-US"/>
            </a:pPr>
            <a:endParaRPr lang="en-US"/>
          </a:p>
        </c:txPr>
        <c:crossAx val="46964096"/>
        <c:crosses val="autoZero"/>
        <c:auto val="1"/>
        <c:lblAlgn val="ctr"/>
        <c:lblOffset val="100"/>
      </c:catAx>
      <c:valAx>
        <c:axId val="46964096"/>
        <c:scaling>
          <c:orientation val="minMax"/>
        </c:scaling>
        <c:axPos val="l"/>
        <c:majorGridlines/>
        <c:numFmt formatCode="General" sourceLinked="1"/>
        <c:tickLblPos val="nextTo"/>
        <c:txPr>
          <a:bodyPr/>
          <a:lstStyle/>
          <a:p>
            <a:pPr>
              <a:defRPr lang="en-US"/>
            </a:pPr>
            <a:endParaRPr lang="en-US"/>
          </a:p>
        </c:txPr>
        <c:crossAx val="46962560"/>
        <c:crosses val="autoZero"/>
        <c:crossBetween val="between"/>
      </c:valAx>
    </c:plotArea>
    <c:legend>
      <c:legendPos val="r"/>
      <c:layout/>
      <c:txPr>
        <a:bodyPr/>
        <a:lstStyle/>
        <a:p>
          <a:pPr>
            <a:defRPr lang="en-US"/>
          </a:pPr>
          <a:endParaRPr lang="en-US"/>
        </a:p>
      </c:txPr>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B267BB-2F5A-4991-8012-C5615425FDD3}" type="datetimeFigureOut">
              <a:rPr lang="en-US" smtClean="0"/>
              <a:pPr/>
              <a:t>5/2/2018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94B194-EC1A-4C9B-B291-E570214F3412}" type="slidenum">
              <a:rPr lang="en-US" smtClean="0"/>
              <a:pPr/>
              <a:t>‹#›</a:t>
            </a:fld>
            <a:endParaRPr lang="en-US"/>
          </a:p>
        </p:txBody>
      </p:sp>
    </p:spTree>
    <p:extLst>
      <p:ext uri="{BB962C8B-B14F-4D97-AF65-F5344CB8AC3E}">
        <p14:creationId xmlns:p14="http://schemas.microsoft.com/office/powerpoint/2010/main" xmlns="" val="600930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94B194-EC1A-4C9B-B291-E570214F3412}" type="slidenum">
              <a:rPr lang="en-US" smtClean="0"/>
              <a:pPr/>
              <a:t>3</a:t>
            </a:fld>
            <a:endParaRPr lang="en-US"/>
          </a:p>
        </p:txBody>
      </p:sp>
    </p:spTree>
    <p:extLst>
      <p:ext uri="{BB962C8B-B14F-4D97-AF65-F5344CB8AC3E}">
        <p14:creationId xmlns:p14="http://schemas.microsoft.com/office/powerpoint/2010/main" xmlns="" val="32214184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1"/>
          <p:cNvGrpSpPr/>
          <p:nvPr/>
        </p:nvGrpSpPr>
        <p:grpSpPr>
          <a:xfrm>
            <a:off x="0" y="0"/>
            <a:ext cx="9144000" cy="6400800"/>
            <a:chOff x="0" y="0"/>
            <a:chExt cx="9144000" cy="6400800"/>
          </a:xfrm>
        </p:grpSpPr>
        <p:sp>
          <p:nvSpPr>
            <p:cNvPr id="16" name="Rectangle 15"/>
            <p:cNvSpPr/>
            <p:nvPr/>
          </p:nvSpPr>
          <p:spPr>
            <a:xfrm>
              <a:off x="1828800" y="4572000"/>
              <a:ext cx="68580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10"/>
            <p:cNvGrpSpPr/>
            <p:nvPr/>
          </p:nvGrpSpPr>
          <p:grpSpPr>
            <a:xfrm>
              <a:off x="0" y="0"/>
              <a:ext cx="9144000" cy="6400800"/>
              <a:chOff x="0" y="0"/>
              <a:chExt cx="9144000" cy="6400800"/>
            </a:xfrm>
          </p:grpSpPr>
          <p:sp>
            <p:nvSpPr>
              <p:cNvPr id="15" name="Rectangle 14"/>
              <p:cNvSpPr/>
              <p:nvPr/>
            </p:nvSpPr>
            <p:spPr>
              <a:xfrm>
                <a:off x="0" y="0"/>
                <a:ext cx="1828800" cy="6400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0" y="4572000"/>
                <a:ext cx="91440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Rectangle 12"/>
            <p:cNvSpPr/>
            <p:nvPr/>
          </p:nvSpPr>
          <p:spPr>
            <a:xfrm>
              <a:off x="0" y="45720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Date Placeholder 3"/>
          <p:cNvSpPr>
            <a:spLocks noGrp="1"/>
          </p:cNvSpPr>
          <p:nvPr>
            <p:ph type="dt" sz="half" idx="10"/>
          </p:nvPr>
        </p:nvSpPr>
        <p:spPr>
          <a:xfrm>
            <a:off x="6934200" y="6553200"/>
            <a:ext cx="1676400" cy="228600"/>
          </a:xfrm>
        </p:spPr>
        <p:txBody>
          <a:bodyPr vert="horz" lIns="91440" tIns="45720" rIns="91440" bIns="45720" rtlCol="0" anchor="t" anchorCtr="0"/>
          <a:lstStyle>
            <a:lvl1pPr marL="0" algn="r" defTabSz="914400" rtl="0" eaLnBrk="1" latinLnBrk="0" hangingPunct="1">
              <a:defRPr sz="900" kern="1200" cap="small" baseline="0">
                <a:solidFill>
                  <a:sysClr val="windowText" lastClr="000000"/>
                </a:solidFill>
                <a:latin typeface="+mj-lt"/>
                <a:ea typeface="+mn-ea"/>
                <a:cs typeface="+mn-cs"/>
              </a:defRPr>
            </a:lvl1pPr>
          </a:lstStyle>
          <a:p>
            <a:fld id="{0F93FA5D-7551-4066-B49F-EA624F1BBD21}" type="datetimeFigureOut">
              <a:rPr lang="en-US" smtClean="0"/>
              <a:pPr/>
              <a:t>5/2/2018</a:t>
            </a:fld>
            <a:endParaRPr lang="en-US"/>
          </a:p>
        </p:txBody>
      </p:sp>
      <p:sp>
        <p:nvSpPr>
          <p:cNvPr id="5" name="Footer Placeholder 4"/>
          <p:cNvSpPr>
            <a:spLocks noGrp="1"/>
          </p:cNvSpPr>
          <p:nvPr>
            <p:ph type="ftr" sz="quarter" idx="11"/>
          </p:nvPr>
        </p:nvSpPr>
        <p:spPr>
          <a:xfrm>
            <a:off x="1891553" y="6553200"/>
            <a:ext cx="1676400" cy="228600"/>
          </a:xfrm>
        </p:spPr>
        <p:txBody>
          <a:bodyPr anchor="t" anchorCtr="0"/>
          <a:lstStyle>
            <a:lvl1pPr>
              <a:defRPr>
                <a:solidFill>
                  <a:sysClr val="windowText" lastClr="000000"/>
                </a:solidFill>
              </a:defRPr>
            </a:lvl1pPr>
          </a:lstStyle>
          <a:p>
            <a:endParaRPr lang="en-US"/>
          </a:p>
        </p:txBody>
      </p:sp>
      <p:sp>
        <p:nvSpPr>
          <p:cNvPr id="6" name="Slide Number Placeholder 5"/>
          <p:cNvSpPr>
            <a:spLocks noGrp="1"/>
          </p:cNvSpPr>
          <p:nvPr>
            <p:ph type="sldNum" sz="quarter" idx="12"/>
          </p:nvPr>
        </p:nvSpPr>
        <p:spPr>
          <a:xfrm>
            <a:off x="4870076" y="6553200"/>
            <a:ext cx="762000" cy="228600"/>
          </a:xfrm>
          <a:noFill/>
          <a:ln>
            <a:noFill/>
          </a:ln>
          <a:effectLst/>
        </p:spPr>
        <p:txBody>
          <a:bodyPr/>
          <a:lstStyle>
            <a:lvl1pPr algn="ctr">
              <a:defRPr sz="900" kern="1200" cap="small" baseline="0">
                <a:solidFill>
                  <a:sysClr val="windowText" lastClr="000000"/>
                </a:solidFill>
                <a:latin typeface="+mj-lt"/>
                <a:ea typeface="+mn-ea"/>
                <a:cs typeface="+mn-cs"/>
              </a:defRPr>
            </a:lvl1pPr>
          </a:lstStyle>
          <a:p>
            <a:fld id="{A49657C8-9570-45AA-98FB-647B2817A10C}" type="slidenum">
              <a:rPr lang="en-US" smtClean="0"/>
              <a:pPr/>
              <a:t>‹#›</a:t>
            </a:fld>
            <a:endParaRPr lang="en-US"/>
          </a:p>
        </p:txBody>
      </p:sp>
      <p:sp>
        <p:nvSpPr>
          <p:cNvPr id="3" name="Subtitle 2"/>
          <p:cNvSpPr>
            <a:spLocks noGrp="1"/>
          </p:cNvSpPr>
          <p:nvPr>
            <p:ph type="subTitle" idx="1"/>
          </p:nvPr>
        </p:nvSpPr>
        <p:spPr>
          <a:xfrm>
            <a:off x="1905000" y="5867400"/>
            <a:ext cx="6570722" cy="457200"/>
          </a:xfrm>
        </p:spPr>
        <p:txBody>
          <a:bodyPr>
            <a:normAutofit/>
            <a:scene3d>
              <a:camera prst="orthographicFront"/>
              <a:lightRig rig="soft" dir="t">
                <a:rot lat="0" lon="0" rev="10800000"/>
              </a:lightRig>
            </a:scene3d>
            <a:sp3d>
              <a:contourClr>
                <a:srgbClr val="DDDDDD"/>
              </a:contourClr>
            </a:sp3d>
          </a:bodyPr>
          <a:lstStyle>
            <a:lvl1pPr marL="0" indent="0" algn="l">
              <a:spcBef>
                <a:spcPts val="0"/>
              </a:spcBef>
              <a:buNone/>
              <a:defRPr sz="2000">
                <a:solidFill>
                  <a:schemeClr val="tx1">
                    <a:alpha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2" name="Title 1"/>
          <p:cNvSpPr>
            <a:spLocks noGrp="1"/>
          </p:cNvSpPr>
          <p:nvPr>
            <p:ph type="ctrTitle"/>
          </p:nvPr>
        </p:nvSpPr>
        <p:spPr>
          <a:xfrm>
            <a:off x="1905000" y="4648200"/>
            <a:ext cx="6553200" cy="1219200"/>
          </a:xfrm>
        </p:spPr>
        <p:txBody>
          <a:bodyPr anchor="b" anchorCtr="0">
            <a:noAutofit/>
          </a:bodyPr>
          <a:lstStyle>
            <a:lvl1pPr algn="l">
              <a:defRPr sz="3600"/>
            </a:lvl1pPr>
          </a:lstStyle>
          <a:p>
            <a:r>
              <a:rPr lang="en-US"/>
              <a:t>Click to edit Master 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0F93FA5D-7551-4066-B49F-EA624F1BBD21}" type="datetimeFigureOut">
              <a:rPr lang="en-US" smtClean="0"/>
              <a:pPr/>
              <a:t>5/2/2018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10"/>
          <p:cNvGrpSpPr/>
          <p:nvPr/>
        </p:nvGrpSpPr>
        <p:grpSpPr>
          <a:xfrm>
            <a:off x="0" y="0"/>
            <a:ext cx="9144000" cy="6858000"/>
            <a:chOff x="-442912" y="457200"/>
            <a:chExt cx="9144000" cy="6858000"/>
          </a:xfrm>
        </p:grpSpPr>
        <p:sp>
          <p:nvSpPr>
            <p:cNvPr id="18" name="Rectangle 17"/>
            <p:cNvSpPr/>
            <p:nvPr/>
          </p:nvSpPr>
          <p:spPr>
            <a:xfrm>
              <a:off x="-442912" y="457200"/>
              <a:ext cx="9129712" cy="1676400"/>
            </a:xfrm>
            <a:prstGeom prst="rect">
              <a:avLst/>
            </a:prstGeom>
            <a:solidFill>
              <a:schemeClr val="accent3"/>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Rectangle 18"/>
            <p:cNvSpPr/>
            <p:nvPr/>
          </p:nvSpPr>
          <p:spPr>
            <a:xfrm>
              <a:off x="6872288" y="457200"/>
              <a:ext cx="1828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6872288" y="45720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7367588"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467600" y="2298700"/>
            <a:ext cx="1447800" cy="3827463"/>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533400" y="2286000"/>
            <a:ext cx="5943600" cy="38401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0F93FA5D-7551-4066-B49F-EA624F1BBD21}" type="datetimeFigureOut">
              <a:rPr lang="en-US" smtClean="0"/>
              <a:pPr/>
              <a:t>5/2/2018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848600" y="533400"/>
            <a:ext cx="762000" cy="609600"/>
          </a:xfrm>
        </p:spPr>
        <p:txBody>
          <a:bodyPr/>
          <a:lstStyle/>
          <a:p>
            <a:fld id="{A49657C8-9570-45AA-98FB-647B2817A1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0F93FA5D-7551-4066-B49F-EA624F1BBD21}" type="datetimeFigureOut">
              <a:rPr lang="en-US" smtClean="0"/>
              <a:pPr/>
              <a:t>5/2/2018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0" name="Group 10"/>
          <p:cNvGrpSpPr/>
          <p:nvPr/>
        </p:nvGrpSpPr>
        <p:grpSpPr>
          <a:xfrm>
            <a:off x="0" y="0"/>
            <a:ext cx="9144000" cy="6858000"/>
            <a:chOff x="0" y="0"/>
            <a:chExt cx="9144000" cy="6858000"/>
          </a:xfrm>
        </p:grpSpPr>
        <p:sp>
          <p:nvSpPr>
            <p:cNvPr id="7" name="Rectangle 6"/>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25146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28800" y="2514600"/>
              <a:ext cx="73152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1"/>
          <p:cNvSpPr>
            <a:spLocks noGrp="1"/>
          </p:cNvSpPr>
          <p:nvPr>
            <p:ph type="title"/>
          </p:nvPr>
        </p:nvSpPr>
        <p:spPr>
          <a:xfrm>
            <a:off x="1905000" y="2667000"/>
            <a:ext cx="6629400" cy="1143000"/>
          </a:xfrm>
        </p:spPr>
        <p:txBody>
          <a:bodyPr vert="horz" lIns="91440" tIns="45720" rIns="91440" bIns="45720" rtlCol="0" anchor="b" anchorCtr="0">
            <a:noAutofit/>
          </a:bodyPr>
          <a:lstStyle>
            <a:lvl1pPr algn="l" defTabSz="914400" rtl="0" eaLnBrk="1" latinLnBrk="0" hangingPunct="1">
              <a:spcBef>
                <a:spcPct val="0"/>
              </a:spcBef>
              <a:buNone/>
              <a:defRPr sz="3600" kern="1200" cap="small" spc="200" baseline="0">
                <a:solidFill>
                  <a:schemeClr val="tx1"/>
                </a:solidFill>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152400" y="4495800"/>
            <a:ext cx="1524000" cy="2057400"/>
          </a:xfrm>
        </p:spPr>
        <p:txBody>
          <a:bodyPr vert="horz" lIns="91440" tIns="45720" rIns="91440" bIns="45720" rtlCol="0">
            <a:normAutofit/>
          </a:bodyPr>
          <a:lstStyle>
            <a:lvl1pPr marL="0" indent="0">
              <a:lnSpc>
                <a:spcPct val="200000"/>
              </a:lnSpc>
              <a:buNone/>
              <a:defRPr sz="1600" b="1" kern="1200">
                <a:solidFill>
                  <a:srgbClr val="000000">
                    <a:alpha val="50196"/>
                  </a:srgb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n-US"/>
              <a:t>Click to edit Master text styles</a:t>
            </a:r>
          </a:p>
        </p:txBody>
      </p:sp>
      <p:sp>
        <p:nvSpPr>
          <p:cNvPr id="4" name="Date Placeholder 3"/>
          <p:cNvSpPr>
            <a:spLocks noGrp="1"/>
          </p:cNvSpPr>
          <p:nvPr>
            <p:ph type="dt" sz="half" idx="10"/>
          </p:nvPr>
        </p:nvSpPr>
        <p:spPr>
          <a:xfrm>
            <a:off x="6931152" y="6556248"/>
            <a:ext cx="1673352" cy="228600"/>
          </a:xfrm>
        </p:spPr>
        <p:txBody>
          <a:bodyPr/>
          <a:lstStyle/>
          <a:p>
            <a:fld id="{0F93FA5D-7551-4066-B49F-EA624F1BBD21}" type="datetimeFigureOut">
              <a:rPr lang="en-US" smtClean="0"/>
              <a:pPr/>
              <a:t>5/2/2018</a:t>
            </a:fld>
            <a:endParaRPr lang="en-US"/>
          </a:p>
        </p:txBody>
      </p:sp>
      <p:sp>
        <p:nvSpPr>
          <p:cNvPr id="5" name="Footer Placeholder 4"/>
          <p:cNvSpPr>
            <a:spLocks noGrp="1"/>
          </p:cNvSpPr>
          <p:nvPr>
            <p:ph type="ftr" sz="quarter" idx="11"/>
          </p:nvPr>
        </p:nvSpPr>
        <p:spPr>
          <a:xfrm>
            <a:off x="1892808" y="6556248"/>
            <a:ext cx="1673352" cy="228600"/>
          </a:xfrm>
        </p:spPr>
        <p:txBody>
          <a:bodyPr/>
          <a:lstStyle/>
          <a:p>
            <a:endParaRPr lang="en-US"/>
          </a:p>
        </p:txBody>
      </p:sp>
      <p:sp>
        <p:nvSpPr>
          <p:cNvPr id="6" name="Slide Number Placeholder 5"/>
          <p:cNvSpPr>
            <a:spLocks noGrp="1"/>
          </p:cNvSpPr>
          <p:nvPr>
            <p:ph type="sldNum" sz="quarter" idx="12"/>
          </p:nvPr>
        </p:nvSpPr>
        <p:spPr>
          <a:xfrm>
            <a:off x="4867656" y="6556248"/>
            <a:ext cx="762000" cy="228600"/>
          </a:xfrm>
          <a:noFill/>
          <a:ln>
            <a:noFill/>
          </a:ln>
          <a:effectLst/>
        </p:spPr>
        <p:txBody>
          <a:bodyPr vert="horz" lIns="91440" tIns="45720" rIns="91440" bIns="45720" rtlCol="0" anchor="ctr"/>
          <a:lstStyle>
            <a:lvl1pPr marL="0" algn="ctr" defTabSz="914400" rtl="0" eaLnBrk="1" latinLnBrk="0" hangingPunct="1">
              <a:defRPr sz="900" kern="1200" cap="small" baseline="0">
                <a:solidFill>
                  <a:sysClr val="windowText" lastClr="000000"/>
                </a:solidFill>
                <a:latin typeface="+mj-lt"/>
                <a:ea typeface="+mn-ea"/>
                <a:cs typeface="+mn-cs"/>
              </a:defRPr>
            </a:lvl1pPr>
          </a:lstStyle>
          <a:p>
            <a:fld id="{A49657C8-9570-45AA-98FB-647B2817A10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p>
            <a:r>
              <a:rPr lang="en-US"/>
              <a:t>Click to edit Master title style</a:t>
            </a:r>
            <a:endParaRPr/>
          </a:p>
        </p:txBody>
      </p:sp>
      <p:sp>
        <p:nvSpPr>
          <p:cNvPr id="3" name="Content Placeholder 2"/>
          <p:cNvSpPr>
            <a:spLocks noGrp="1"/>
          </p:cNvSpPr>
          <p:nvPr>
            <p:ph sz="half" idx="1"/>
          </p:nvPr>
        </p:nvSpPr>
        <p:spPr>
          <a:xfrm>
            <a:off x="24384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57150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0F93FA5D-7551-4066-B49F-EA624F1BBD21}" type="datetimeFigureOut">
              <a:rPr lang="en-US" smtClean="0"/>
              <a:pPr/>
              <a:t>5/2/2018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2438400" y="2291697"/>
            <a:ext cx="2971800" cy="639762"/>
          </a:xfrm>
        </p:spPr>
        <p:txBody>
          <a:bodyPr vert="horz" lIns="91440" tIns="45720" rIns="91440" bIns="45720" rtlCol="0" anchor="ctr" anchorCtr="0">
            <a:noAutofit/>
          </a:bodyPr>
          <a:lstStyle>
            <a:lvl1pPr marL="0" indent="0">
              <a:buNone/>
              <a:defRPr sz="2200" b="0" kern="120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ts val="1800"/>
              </a:spcBef>
              <a:buClr>
                <a:schemeClr val="accent1"/>
              </a:buClr>
              <a:buSzPct val="80000"/>
              <a:buFont typeface="Wingdings" pitchFamily="2" charset="2"/>
              <a:buNone/>
            </a:pPr>
            <a:r>
              <a:rPr lang="en-US"/>
              <a:t>Click to edit Master text styles</a:t>
            </a:r>
          </a:p>
        </p:txBody>
      </p:sp>
      <p:sp>
        <p:nvSpPr>
          <p:cNvPr id="4" name="Content Placeholder 3"/>
          <p:cNvSpPr>
            <a:spLocks noGrp="1"/>
          </p:cNvSpPr>
          <p:nvPr>
            <p:ph sz="half" idx="2"/>
          </p:nvPr>
        </p:nvSpPr>
        <p:spPr>
          <a:xfrm>
            <a:off x="2447925" y="3137647"/>
            <a:ext cx="2971800" cy="299923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5715000" y="2291697"/>
            <a:ext cx="2971800" cy="639762"/>
          </a:xfrm>
        </p:spPr>
        <p:txBody>
          <a:bodyPr anchor="ctr" anchorCtr="0">
            <a:noAutofit/>
          </a:bodyPr>
          <a:lstStyle>
            <a:lvl1pPr marL="0" indent="0">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715000" y="3137647"/>
            <a:ext cx="2971800" cy="300196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0F93FA5D-7551-4066-B49F-EA624F1BBD21}" type="datetimeFigureOut">
              <a:rPr lang="en-US" smtClean="0"/>
              <a:pPr/>
              <a:t>5/2/2018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pSp>
        <p:nvGrpSpPr>
          <p:cNvPr id="6" name="Group 10"/>
          <p:cNvGrpSpPr/>
          <p:nvPr/>
        </p:nvGrpSpPr>
        <p:grpSpPr>
          <a:xfrm>
            <a:off x="0" y="0"/>
            <a:ext cx="9144000" cy="1676400"/>
            <a:chOff x="0" y="0"/>
            <a:chExt cx="9144000" cy="1676400"/>
          </a:xfrm>
        </p:grpSpPr>
        <p:sp>
          <p:nvSpPr>
            <p:cNvPr id="7" name="Rectangle 6"/>
            <p:cNvSpPr/>
            <p:nvPr/>
          </p:nvSpPr>
          <p:spPr>
            <a:xfrm>
              <a:off x="0" y="0"/>
              <a:ext cx="91440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0F93FA5D-7551-4066-B49F-EA624F1BBD21}" type="datetimeFigureOut">
              <a:rPr lang="en-US" smtClean="0"/>
              <a:pPr/>
              <a:t>5/2/2018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5" name="Group 9"/>
          <p:cNvGrpSpPr/>
          <p:nvPr/>
        </p:nvGrpSpPr>
        <p:grpSpPr>
          <a:xfrm>
            <a:off x="0" y="0"/>
            <a:ext cx="1828800" cy="1676400"/>
            <a:chOff x="457200" y="457200"/>
            <a:chExt cx="1828800" cy="1676400"/>
          </a:xfrm>
        </p:grpSpPr>
        <p:sp>
          <p:nvSpPr>
            <p:cNvPr id="8" name="Rectangle 7"/>
            <p:cNvSpPr/>
            <p:nvPr/>
          </p:nvSpPr>
          <p:spPr>
            <a:xfrm>
              <a:off x="457200" y="457200"/>
              <a:ext cx="1828800" cy="1676400"/>
            </a:xfrm>
            <a:prstGeom prst="rect">
              <a:avLst/>
            </a:prstGeom>
            <a:solidFill>
              <a:schemeClr val="accent2"/>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Oval 8"/>
            <p:cNvSpPr/>
            <p:nvPr/>
          </p:nvSpPr>
          <p:spPr>
            <a:xfrm>
              <a:off x="952500"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Date Placeholder 1"/>
          <p:cNvSpPr>
            <a:spLocks noGrp="1"/>
          </p:cNvSpPr>
          <p:nvPr>
            <p:ph type="dt" sz="half" idx="10"/>
          </p:nvPr>
        </p:nvSpPr>
        <p:spPr/>
        <p:txBody>
          <a:bodyPr/>
          <a:lstStyle/>
          <a:p>
            <a:fld id="{0F93FA5D-7551-4066-B49F-EA624F1BBD21}" type="datetimeFigureOut">
              <a:rPr lang="en-US" smtClean="0"/>
              <a:pPr/>
              <a:t>5/2/2018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n-US"/>
              <a:t>Click to edit Master title style</a:t>
            </a:r>
            <a:endParaRPr/>
          </a:p>
        </p:txBody>
      </p:sp>
      <p:sp>
        <p:nvSpPr>
          <p:cNvPr id="3" name="Content Placeholder 2"/>
          <p:cNvSpPr>
            <a:spLocks noGrp="1"/>
          </p:cNvSpPr>
          <p:nvPr>
            <p:ph idx="1"/>
          </p:nvPr>
        </p:nvSpPr>
        <p:spPr>
          <a:xfrm>
            <a:off x="2706624" y="2446991"/>
            <a:ext cx="5715000" cy="3531198"/>
          </a:xfrm>
        </p:spPr>
        <p:txBody>
          <a:bodyPr>
            <a:normAutofit/>
          </a:bodyPr>
          <a:lstStyle>
            <a:lvl1pPr>
              <a:defRPr sz="22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64592" y="3031490"/>
            <a:ext cx="1524000" cy="2362200"/>
          </a:xfrm>
        </p:spPr>
        <p:txBody>
          <a:bodyPr/>
          <a:lstStyle>
            <a:lvl1pPr marL="0" indent="0">
              <a:lnSpc>
                <a:spcPct val="150000"/>
              </a:lnSpc>
              <a:buNone/>
              <a:defRPr sz="1400" b="1">
                <a:solidFill>
                  <a:srgbClr val="000000">
                    <a:alpha val="50196"/>
                  </a:srgb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F93FA5D-7551-4066-B49F-EA624F1BBD21}" type="datetimeFigureOut">
              <a:rPr lang="en-US" smtClean="0"/>
              <a:pPr/>
              <a:t>5/2/2018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n-US"/>
              <a:t>Click to edit Master title style</a:t>
            </a:r>
            <a:endParaRPr/>
          </a:p>
        </p:txBody>
      </p:sp>
      <p:sp>
        <p:nvSpPr>
          <p:cNvPr id="3" name="Picture Placeholder 2"/>
          <p:cNvSpPr>
            <a:spLocks noGrp="1"/>
          </p:cNvSpPr>
          <p:nvPr>
            <p:ph type="pic" idx="1"/>
          </p:nvPr>
        </p:nvSpPr>
        <p:spPr>
          <a:xfrm>
            <a:off x="2706624" y="2450592"/>
            <a:ext cx="5715000" cy="3529584"/>
          </a:xfrm>
          <a:noFill/>
          <a:ln w="101600" cmpd="sng">
            <a:miter lim="800000"/>
          </a:ln>
          <a:effectLst>
            <a:outerShdw blurRad="63500" sx="102000" sy="102000" algn="ctr" rotWithShape="0">
              <a:prstClr val="black">
                <a:alpha val="30000"/>
              </a:prstClr>
            </a:outerShdw>
          </a:effectLst>
        </p:spPr>
        <p:style>
          <a:lnRef idx="3">
            <a:schemeClr val="lt1"/>
          </a:lnRef>
          <a:fillRef idx="1">
            <a:schemeClr val="accent2"/>
          </a:fillRef>
          <a:effectRef idx="1">
            <a:schemeClr val="accent2"/>
          </a:effectRef>
          <a:fontRef idx="none"/>
        </p:style>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164592" y="3031489"/>
            <a:ext cx="1527048" cy="2359152"/>
          </a:xfrm>
        </p:spPr>
        <p:txBody>
          <a:bodyPr vert="horz" lIns="91440" tIns="45720" rIns="91440" bIns="45720" rtlCol="0">
            <a:normAutofit/>
          </a:bodyPr>
          <a:lstStyle>
            <a:lvl1pPr marL="0" indent="0">
              <a:lnSpc>
                <a:spcPct val="150000"/>
              </a:lnSpc>
              <a:buNone/>
              <a:defRPr sz="1400" b="1" kern="1200">
                <a:solidFill>
                  <a:srgbClr val="000000">
                    <a:alpha val="50196"/>
                  </a:srgb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n-US"/>
              <a:t>Click to edit Master text styles</a:t>
            </a:r>
          </a:p>
        </p:txBody>
      </p:sp>
      <p:sp>
        <p:nvSpPr>
          <p:cNvPr id="5" name="Date Placeholder 4"/>
          <p:cNvSpPr>
            <a:spLocks noGrp="1"/>
          </p:cNvSpPr>
          <p:nvPr>
            <p:ph type="dt" sz="half" idx="10"/>
          </p:nvPr>
        </p:nvSpPr>
        <p:spPr/>
        <p:txBody>
          <a:bodyPr/>
          <a:lstStyle/>
          <a:p>
            <a:fld id="{0F93FA5D-7551-4066-B49F-EA624F1BBD21}" type="datetimeFigureOut">
              <a:rPr lang="en-US" smtClean="0"/>
              <a:pPr/>
              <a:t>5/2/2018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oup 11"/>
          <p:cNvGrpSpPr/>
          <p:nvPr/>
        </p:nvGrpSpPr>
        <p:grpSpPr>
          <a:xfrm>
            <a:off x="0" y="0"/>
            <a:ext cx="9144000" cy="6858000"/>
            <a:chOff x="0" y="0"/>
            <a:chExt cx="9144000" cy="6858000"/>
          </a:xfrm>
        </p:grpSpPr>
        <p:sp>
          <p:nvSpPr>
            <p:cNvPr id="7" name="Rectangle 6"/>
            <p:cNvSpPr/>
            <p:nvPr/>
          </p:nvSpPr>
          <p:spPr>
            <a:xfrm>
              <a:off x="457200" y="0"/>
              <a:ext cx="86868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Text Placeholder 2"/>
          <p:cNvSpPr>
            <a:spLocks noGrp="1"/>
          </p:cNvSpPr>
          <p:nvPr>
            <p:ph type="body" idx="1"/>
          </p:nvPr>
        </p:nvSpPr>
        <p:spPr>
          <a:xfrm>
            <a:off x="2438400" y="2286000"/>
            <a:ext cx="6248400" cy="38401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2" name="Title Placeholder 1"/>
          <p:cNvSpPr>
            <a:spLocks noGrp="1"/>
          </p:cNvSpPr>
          <p:nvPr>
            <p:ph type="title"/>
          </p:nvPr>
        </p:nvSpPr>
        <p:spPr>
          <a:xfrm>
            <a:off x="2438400" y="228600"/>
            <a:ext cx="6248400" cy="1143000"/>
          </a:xfrm>
          <a:prstGeom prst="rect">
            <a:avLst/>
          </a:prstGeom>
        </p:spPr>
        <p:txBody>
          <a:bodyPr vert="horz" lIns="91440" tIns="45720" rIns="91440" bIns="45720" rtlCol="0" anchor="ctr">
            <a:normAutofit/>
          </a:bodyPr>
          <a:lstStyle/>
          <a:p>
            <a:r>
              <a:rPr lang="en-US"/>
              <a:t>Click to edit Master title style</a:t>
            </a:r>
            <a:endParaRPr/>
          </a:p>
        </p:txBody>
      </p:sp>
      <p:sp>
        <p:nvSpPr>
          <p:cNvPr id="4" name="Date Placeholder 3"/>
          <p:cNvSpPr>
            <a:spLocks noGrp="1"/>
          </p:cNvSpPr>
          <p:nvPr>
            <p:ph type="dt" sz="half" idx="2"/>
          </p:nvPr>
        </p:nvSpPr>
        <p:spPr>
          <a:xfrm>
            <a:off x="6553200" y="6351494"/>
            <a:ext cx="2133600" cy="365125"/>
          </a:xfrm>
          <a:prstGeom prst="rect">
            <a:avLst/>
          </a:prstGeom>
        </p:spPr>
        <p:txBody>
          <a:bodyPr vert="horz" lIns="91440" tIns="45720" rIns="91440" bIns="45720" rtlCol="0" anchor="ctr"/>
          <a:lstStyle>
            <a:lvl1pPr algn="r">
              <a:defRPr sz="900" cap="small" baseline="0">
                <a:solidFill>
                  <a:schemeClr val="tx1"/>
                </a:solidFill>
                <a:latin typeface="+mj-lt"/>
              </a:defRPr>
            </a:lvl1pPr>
          </a:lstStyle>
          <a:p>
            <a:fld id="{0F93FA5D-7551-4066-B49F-EA624F1BBD21}" type="datetimeFigureOut">
              <a:rPr lang="en-US" smtClean="0"/>
              <a:pPr/>
              <a:t>5/2/2018</a:t>
            </a:fld>
            <a:endParaRPr lang="en-US"/>
          </a:p>
        </p:txBody>
      </p:sp>
      <p:sp>
        <p:nvSpPr>
          <p:cNvPr id="5" name="Footer Placeholder 4"/>
          <p:cNvSpPr>
            <a:spLocks noGrp="1"/>
          </p:cNvSpPr>
          <p:nvPr>
            <p:ph type="ftr" sz="quarter" idx="3"/>
          </p:nvPr>
        </p:nvSpPr>
        <p:spPr>
          <a:xfrm>
            <a:off x="2438400" y="6356350"/>
            <a:ext cx="2895600" cy="365125"/>
          </a:xfrm>
          <a:prstGeom prst="rect">
            <a:avLst/>
          </a:prstGeom>
        </p:spPr>
        <p:txBody>
          <a:bodyPr vert="horz" lIns="91440" tIns="45720" rIns="91440" bIns="45720" rtlCol="0" anchor="ctr"/>
          <a:lstStyle>
            <a:lvl1pPr algn="l">
              <a:defRPr sz="900" cap="small" baseline="0">
                <a:solidFill>
                  <a:schemeClr val="tx1"/>
                </a:solidFill>
                <a:latin typeface="+mj-lt"/>
              </a:defRPr>
            </a:lvl1pPr>
          </a:lstStyle>
          <a:p>
            <a:endParaRPr lang="en-US"/>
          </a:p>
        </p:txBody>
      </p:sp>
      <p:sp>
        <p:nvSpPr>
          <p:cNvPr id="6" name="Slide Number Placeholder 5"/>
          <p:cNvSpPr>
            <a:spLocks noGrp="1"/>
          </p:cNvSpPr>
          <p:nvPr>
            <p:ph type="sldNum" sz="quarter" idx="4"/>
          </p:nvPr>
        </p:nvSpPr>
        <p:spPr>
          <a:xfrm>
            <a:off x="533400" y="533400"/>
            <a:ext cx="762000" cy="609600"/>
          </a:xfrm>
          <a:prstGeom prst="rect">
            <a:avLst/>
          </a:prstGeom>
        </p:spPr>
        <p:txBody>
          <a:bodyPr vert="horz" lIns="91440" tIns="45720" rIns="91440" bIns="45720" rtlCol="0" anchor="ctr"/>
          <a:lstStyle>
            <a:lvl1pPr algn="ctr">
              <a:defRPr sz="1600" cap="small" baseline="0">
                <a:solidFill>
                  <a:schemeClr val="tx1"/>
                </a:solidFill>
                <a:latin typeface="+mj-lt"/>
              </a:defRPr>
            </a:lvl1pPr>
          </a:lstStyle>
          <a:p>
            <a:fld id="{A49657C8-9570-45AA-98FB-647B2817A10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Lst>
  <p:txStyles>
    <p:titleStyle>
      <a:lvl1pPr algn="r" defTabSz="914400" rtl="0" eaLnBrk="1" latinLnBrk="0" hangingPunct="1">
        <a:spcBef>
          <a:spcPct val="0"/>
        </a:spcBef>
        <a:buNone/>
        <a:defRPr sz="4400" kern="1200" cap="small" spc="200" baseline="0">
          <a:solidFill>
            <a:schemeClr val="tx1"/>
          </a:solidFill>
          <a:latin typeface="+mj-lt"/>
          <a:ea typeface="+mj-ea"/>
          <a:cs typeface="+mj-cs"/>
        </a:defRPr>
      </a:lvl1pPr>
    </p:titleStyle>
    <p:bodyStyle>
      <a:lvl1pPr marL="457200" indent="-457200" algn="l" defTabSz="914400" rtl="0" eaLnBrk="1" latinLnBrk="0" hangingPunct="1">
        <a:spcBef>
          <a:spcPts val="1800"/>
        </a:spcBef>
        <a:buClr>
          <a:schemeClr val="accent1"/>
        </a:buClr>
        <a:buSzPct val="8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800"/>
        </a:spcBef>
        <a:buClr>
          <a:schemeClr val="accent2"/>
        </a:buClr>
        <a:buSzPct val="8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200"/>
        </a:spcBef>
        <a:buClr>
          <a:schemeClr val="accent3"/>
        </a:buClr>
        <a:buSzPct val="8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200"/>
        </a:spcBef>
        <a:buClr>
          <a:schemeClr val="accent4"/>
        </a:buClr>
        <a:buSzPct val="80000"/>
        <a:buFont typeface="Wingdings" pitchFamily="2" charset="2"/>
        <a:buChar char=""/>
        <a:defRPr sz="1600" kern="1200">
          <a:solidFill>
            <a:schemeClr val="tx1"/>
          </a:solidFill>
          <a:latin typeface="+mn-lt"/>
          <a:ea typeface="+mn-ea"/>
          <a:cs typeface="+mn-cs"/>
        </a:defRPr>
      </a:lvl4pPr>
      <a:lvl5pPr marL="2286000" indent="-457200" algn="l" defTabSz="914400" rtl="0" eaLnBrk="1" latinLnBrk="0" hangingPunct="1">
        <a:spcBef>
          <a:spcPts val="1200"/>
        </a:spcBef>
        <a:buClr>
          <a:schemeClr val="accent5"/>
        </a:buClr>
        <a:buSzPct val="80000"/>
        <a:buFont typeface="Wingdings" pitchFamily="2" charset="2"/>
        <a:buChar char=""/>
        <a:defRPr sz="1600" kern="1200">
          <a:solidFill>
            <a:schemeClr val="tx1"/>
          </a:solidFill>
          <a:latin typeface="+mn-lt"/>
          <a:ea typeface="+mn-ea"/>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07704" y="260648"/>
            <a:ext cx="7236296" cy="3456384"/>
          </a:xfrm>
        </p:spPr>
        <p:txBody>
          <a:bodyPr>
            <a:noAutofit/>
          </a:bodyPr>
          <a:lstStyle/>
          <a:p>
            <a:r>
              <a:rPr lang="en-US" sz="6000" dirty="0" smtClean="0"/>
              <a:t>Design of PV system focusing on protection , grounding ,wiring &amp;Improvement</a:t>
            </a:r>
            <a:endParaRPr lang="en-US" sz="6000" dirty="0">
              <a:latin typeface="Arial Black" panose="020B0A04020102020204" pitchFamily="34" charset="0"/>
            </a:endParaRPr>
          </a:p>
        </p:txBody>
      </p:sp>
      <p:sp>
        <p:nvSpPr>
          <p:cNvPr id="8" name="Subtitle 2">
            <a:extLst>
              <a:ext uri="{FF2B5EF4-FFF2-40B4-BE49-F238E27FC236}">
                <a16:creationId xmlns:a16="http://schemas.microsoft.com/office/drawing/2014/main" xmlns="" id="{6F2FFBEB-64C5-4991-94E8-659966B7194E}"/>
              </a:ext>
            </a:extLst>
          </p:cNvPr>
          <p:cNvSpPr txBox="1">
            <a:spLocks/>
          </p:cNvSpPr>
          <p:nvPr/>
        </p:nvSpPr>
        <p:spPr>
          <a:xfrm>
            <a:off x="1115616" y="4725144"/>
            <a:ext cx="8305800" cy="1296144"/>
          </a:xfrm>
          <a:prstGeom prst="rect">
            <a:avLst/>
          </a:prstGeom>
        </p:spPr>
        <p:txBody>
          <a:bodyPr vert="horz" lIns="91440" tIns="45720" rIns="91440" bIns="45720" rtlCol="0">
            <a:noAutofit/>
            <a:scene3d>
              <a:camera prst="orthographicFront"/>
              <a:lightRig rig="soft" dir="t">
                <a:rot lat="0" lon="0" rev="10800000"/>
              </a:lightRig>
            </a:scene3d>
            <a:sp3d>
              <a:contourClr>
                <a:srgbClr val="DDDDDD"/>
              </a:contourClr>
            </a:sp3d>
          </a:bodyPr>
          <a:lstStyle>
            <a:lvl1pPr marL="0" indent="0" algn="l" defTabSz="914400" rtl="0" eaLnBrk="1" latinLnBrk="0" hangingPunct="1">
              <a:spcBef>
                <a:spcPts val="0"/>
              </a:spcBef>
              <a:buClr>
                <a:schemeClr val="accent1"/>
              </a:buClr>
              <a:buSzPct val="80000"/>
              <a:buFont typeface="Wingdings" pitchFamily="2" charset="2"/>
              <a:buNone/>
              <a:defRPr sz="2000" kern="1200">
                <a:solidFill>
                  <a:schemeClr val="tx1">
                    <a:alpha val="50000"/>
                  </a:schemeClr>
                </a:solidFill>
                <a:latin typeface="+mn-lt"/>
                <a:ea typeface="+mn-ea"/>
                <a:cs typeface="+mn-cs"/>
              </a:defRPr>
            </a:lvl1pPr>
            <a:lvl2pPr marL="457200" indent="0" algn="ctr" defTabSz="914400" rtl="0" eaLnBrk="1" latinLnBrk="0" hangingPunct="1">
              <a:spcBef>
                <a:spcPts val="1800"/>
              </a:spcBef>
              <a:buClr>
                <a:schemeClr val="accent2"/>
              </a:buClr>
              <a:buSzPct val="80000"/>
              <a:buFont typeface="Wingdings" pitchFamily="2" charset="2"/>
              <a:buNone/>
              <a:defRPr sz="2000" kern="1200">
                <a:solidFill>
                  <a:schemeClr val="tx1">
                    <a:tint val="75000"/>
                  </a:schemeClr>
                </a:solidFill>
                <a:latin typeface="+mn-lt"/>
                <a:ea typeface="+mn-ea"/>
                <a:cs typeface="+mn-cs"/>
              </a:defRPr>
            </a:lvl2pPr>
            <a:lvl3pPr marL="914400" indent="0" algn="ctr" defTabSz="914400" rtl="0" eaLnBrk="1" latinLnBrk="0" hangingPunct="1">
              <a:spcBef>
                <a:spcPts val="1200"/>
              </a:spcBef>
              <a:buClr>
                <a:schemeClr val="accent3"/>
              </a:buClr>
              <a:buSzPct val="80000"/>
              <a:buFont typeface="Wingdings" pitchFamily="2" charset="2"/>
              <a:buNone/>
              <a:defRPr sz="1800" kern="1200">
                <a:solidFill>
                  <a:schemeClr val="tx1">
                    <a:tint val="75000"/>
                  </a:schemeClr>
                </a:solidFill>
                <a:latin typeface="+mn-lt"/>
                <a:ea typeface="+mn-ea"/>
                <a:cs typeface="+mn-cs"/>
              </a:defRPr>
            </a:lvl3pPr>
            <a:lvl4pPr marL="1371600" indent="0" algn="ctr" defTabSz="914400" rtl="0" eaLnBrk="1" latinLnBrk="0" hangingPunct="1">
              <a:spcBef>
                <a:spcPts val="1200"/>
              </a:spcBef>
              <a:buClr>
                <a:schemeClr val="accent4"/>
              </a:buClr>
              <a:buSzPct val="80000"/>
              <a:buFont typeface="Wingdings" pitchFamily="2" charset="2"/>
              <a:buNone/>
              <a:defRPr sz="1600" kern="1200">
                <a:solidFill>
                  <a:schemeClr val="tx1">
                    <a:tint val="75000"/>
                  </a:schemeClr>
                </a:solidFill>
                <a:latin typeface="+mn-lt"/>
                <a:ea typeface="+mn-ea"/>
                <a:cs typeface="+mn-cs"/>
              </a:defRPr>
            </a:lvl4pPr>
            <a:lvl5pPr marL="1828800" indent="0" algn="ctr" defTabSz="914400" rtl="0" eaLnBrk="1" latinLnBrk="0" hangingPunct="1">
              <a:spcBef>
                <a:spcPts val="1200"/>
              </a:spcBef>
              <a:buClr>
                <a:schemeClr val="accent5"/>
              </a:buClr>
              <a:buSzPct val="80000"/>
              <a:buFont typeface="Wingdings" pitchFamily="2"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1200"/>
              </a:spcBef>
              <a:buClr>
                <a:schemeClr val="accent6"/>
              </a:buClr>
              <a:buSzPct val="90000"/>
              <a:buFont typeface="Wingdings" pitchFamily="2" charset="2"/>
              <a:buNone/>
              <a:defRPr sz="1600" kern="1200">
                <a:solidFill>
                  <a:schemeClr val="tx1">
                    <a:tint val="75000"/>
                  </a:schemeClr>
                </a:solidFill>
                <a:latin typeface="+mn-lt"/>
                <a:ea typeface="+mn-ea"/>
                <a:cs typeface="+mn-cs"/>
              </a:defRPr>
            </a:lvl6pPr>
            <a:lvl7pPr marL="2743200" indent="0" algn="ctr" defTabSz="914400" rtl="0" eaLnBrk="1" latinLnBrk="0" hangingPunct="1">
              <a:spcBef>
                <a:spcPts val="1200"/>
              </a:spcBef>
              <a:buClr>
                <a:schemeClr val="accent1"/>
              </a:buClr>
              <a:buSzPct val="70000"/>
              <a:buFont typeface="Wingdings" pitchFamily="2" charset="2"/>
              <a:buNone/>
              <a:defRPr sz="1600" kern="1200" baseline="0">
                <a:solidFill>
                  <a:schemeClr val="tx1">
                    <a:tint val="75000"/>
                  </a:schemeClr>
                </a:solidFill>
                <a:latin typeface="+mn-lt"/>
                <a:ea typeface="+mn-ea"/>
                <a:cs typeface="+mn-cs"/>
              </a:defRPr>
            </a:lvl7pPr>
            <a:lvl8pPr marL="3200400" indent="0" algn="ctr" defTabSz="914400" rtl="0" eaLnBrk="1" latinLnBrk="0" hangingPunct="1">
              <a:spcBef>
                <a:spcPts val="1200"/>
              </a:spcBef>
              <a:buClr>
                <a:schemeClr val="accent3"/>
              </a:buClr>
              <a:buFont typeface="Courier New" pitchFamily="49" charset="0"/>
              <a:buNone/>
              <a:defRPr sz="1600" kern="1200" baseline="0">
                <a:solidFill>
                  <a:schemeClr val="tx1">
                    <a:tint val="75000"/>
                  </a:schemeClr>
                </a:solidFill>
                <a:latin typeface="+mn-lt"/>
                <a:ea typeface="+mn-ea"/>
                <a:cs typeface="+mn-cs"/>
              </a:defRPr>
            </a:lvl8pPr>
            <a:lvl9pPr marL="3657600" indent="0" algn="ctr" defTabSz="914400" rtl="0" eaLnBrk="1" latinLnBrk="0" hangingPunct="1">
              <a:spcBef>
                <a:spcPts val="1200"/>
              </a:spcBef>
              <a:buClr>
                <a:schemeClr val="accent5"/>
              </a:buClr>
              <a:buFont typeface="Arial" pitchFamily="34" charset="0"/>
              <a:buNone/>
              <a:defRPr sz="1600" kern="1200" baseline="0">
                <a:solidFill>
                  <a:schemeClr val="tx1">
                    <a:tint val="75000"/>
                  </a:schemeClr>
                </a:solidFill>
                <a:latin typeface="+mn-lt"/>
                <a:ea typeface="+mn-ea"/>
                <a:cs typeface="+mn-cs"/>
              </a:defRPr>
            </a:lvl9pPr>
          </a:lstStyle>
          <a:p>
            <a:pPr algn="ctr">
              <a:lnSpc>
                <a:spcPct val="150000"/>
              </a:lnSpc>
            </a:pPr>
            <a:r>
              <a:rPr lang="en-US" b="1" dirty="0" smtClean="0">
                <a:solidFill>
                  <a:schemeClr val="accent6">
                    <a:lumMod val="75000"/>
                  </a:schemeClr>
                </a:solidFill>
                <a:latin typeface="Baskerville Old Face" panose="02020602080505020303" pitchFamily="18" charset="0"/>
              </a:rPr>
              <a:t>Students: </a:t>
            </a:r>
            <a:r>
              <a:rPr lang="en-US" b="1" dirty="0" err="1" smtClean="0">
                <a:solidFill>
                  <a:schemeClr val="tx1"/>
                </a:solidFill>
              </a:rPr>
              <a:t>Ezedeen</a:t>
            </a:r>
            <a:r>
              <a:rPr lang="en-US" b="1" dirty="0" smtClean="0">
                <a:solidFill>
                  <a:schemeClr val="tx1"/>
                </a:solidFill>
              </a:rPr>
              <a:t> Al-</a:t>
            </a:r>
            <a:r>
              <a:rPr lang="en-US" b="1" dirty="0" err="1" smtClean="0">
                <a:solidFill>
                  <a:schemeClr val="tx1"/>
                </a:solidFill>
              </a:rPr>
              <a:t>sayyed</a:t>
            </a:r>
            <a:r>
              <a:rPr lang="en-US" b="1" dirty="0" smtClean="0">
                <a:solidFill>
                  <a:schemeClr val="tx1"/>
                </a:solidFill>
              </a:rPr>
              <a:t>, </a:t>
            </a:r>
            <a:r>
              <a:rPr lang="en-US" b="1" dirty="0" err="1" smtClean="0">
                <a:solidFill>
                  <a:schemeClr val="tx1"/>
                </a:solidFill>
              </a:rPr>
              <a:t>AhmedGhazal</a:t>
            </a:r>
            <a:r>
              <a:rPr lang="en-US" b="1" dirty="0" smtClean="0">
                <a:solidFill>
                  <a:schemeClr val="tx1"/>
                </a:solidFill>
              </a:rPr>
              <a:t>&amp; </a:t>
            </a:r>
            <a:r>
              <a:rPr lang="en-US" b="1" dirty="0" err="1" smtClean="0">
                <a:solidFill>
                  <a:schemeClr val="tx1"/>
                </a:solidFill>
              </a:rPr>
              <a:t>Adham</a:t>
            </a:r>
            <a:r>
              <a:rPr lang="en-US" b="1" dirty="0" smtClean="0">
                <a:solidFill>
                  <a:schemeClr val="tx1"/>
                </a:solidFill>
              </a:rPr>
              <a:t> AL-</a:t>
            </a:r>
            <a:r>
              <a:rPr lang="en-US" b="1" dirty="0" err="1" smtClean="0">
                <a:solidFill>
                  <a:schemeClr val="tx1"/>
                </a:solidFill>
              </a:rPr>
              <a:t>ashqar</a:t>
            </a:r>
            <a:endParaRPr lang="en-US" dirty="0" smtClean="0"/>
          </a:p>
          <a:p>
            <a:endParaRPr lang="en-US" b="1" dirty="0">
              <a:solidFill>
                <a:schemeClr val="accent6">
                  <a:lumMod val="75000"/>
                </a:schemeClr>
              </a:solidFill>
              <a:latin typeface="Baskerville Old Face" panose="02020602080505020303" pitchFamily="18" charset="0"/>
            </a:endParaRPr>
          </a:p>
          <a:p>
            <a:r>
              <a:rPr lang="en-US" b="1" dirty="0" smtClean="0">
                <a:solidFill>
                  <a:schemeClr val="accent6">
                    <a:lumMod val="75000"/>
                  </a:schemeClr>
                </a:solidFill>
                <a:latin typeface="Baskerville Old Face" panose="02020602080505020303" pitchFamily="18" charset="0"/>
              </a:rPr>
              <a:t>           Supervisor </a:t>
            </a:r>
            <a:r>
              <a:rPr lang="en-US" b="1" dirty="0">
                <a:solidFill>
                  <a:schemeClr val="accent6">
                    <a:lumMod val="75000"/>
                  </a:schemeClr>
                </a:solidFill>
                <a:latin typeface="Baskerville Old Face" panose="02020602080505020303" pitchFamily="18" charset="0"/>
              </a:rPr>
              <a:t>: </a:t>
            </a:r>
            <a:r>
              <a:rPr lang="en-US" b="1" dirty="0" err="1" smtClean="0">
                <a:solidFill>
                  <a:schemeClr val="accent6">
                    <a:lumMod val="75000"/>
                  </a:schemeClr>
                </a:solidFill>
                <a:latin typeface="Baskerville Old Face" panose="02020602080505020303" pitchFamily="18" charset="0"/>
              </a:rPr>
              <a:t>D.Moien</a:t>
            </a:r>
            <a:r>
              <a:rPr lang="en-US" b="1" dirty="0" smtClean="0">
                <a:solidFill>
                  <a:schemeClr val="accent6">
                    <a:lumMod val="75000"/>
                  </a:schemeClr>
                </a:solidFill>
                <a:latin typeface="Baskerville Old Face" panose="02020602080505020303" pitchFamily="18" charset="0"/>
              </a:rPr>
              <a:t> Omar</a:t>
            </a:r>
            <a:endParaRPr lang="en-US" b="1" dirty="0">
              <a:solidFill>
                <a:schemeClr val="accent6">
                  <a:lumMod val="75000"/>
                </a:schemeClr>
              </a:solidFill>
              <a:latin typeface="Baskerville Old Face" panose="02020602080505020303" pitchFamily="18" charset="0"/>
            </a:endParaRPr>
          </a:p>
          <a:p>
            <a:endParaRPr lang="en-US"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t>METHODOLOGY</a:t>
            </a:r>
            <a:endParaRPr lang="en-US" dirty="0"/>
          </a:p>
        </p:txBody>
      </p:sp>
      <p:sp>
        <p:nvSpPr>
          <p:cNvPr id="3" name="عنصر نائب للمحتوى 2"/>
          <p:cNvSpPr>
            <a:spLocks noGrp="1"/>
          </p:cNvSpPr>
          <p:nvPr>
            <p:ph idx="1"/>
          </p:nvPr>
        </p:nvSpPr>
        <p:spPr>
          <a:xfrm>
            <a:off x="1835696" y="1700808"/>
            <a:ext cx="6248400" cy="3840163"/>
          </a:xfrm>
        </p:spPr>
        <p:txBody>
          <a:bodyPr/>
          <a:lstStyle/>
          <a:p>
            <a:r>
              <a:rPr lang="en-US" b="1" dirty="0" smtClean="0"/>
              <a:t>1. Solar radiation and temperature should be known for 8760 hours per year.</a:t>
            </a:r>
            <a:endParaRPr lang="en-US" dirty="0" smtClean="0"/>
          </a:p>
          <a:p>
            <a:r>
              <a:rPr lang="en-US" b="1" dirty="0" smtClean="0"/>
              <a:t>2 - Find the pin value of the inverter.</a:t>
            </a:r>
            <a:endParaRPr lang="en-US" dirty="0" smtClean="0"/>
          </a:p>
          <a:p>
            <a:r>
              <a:rPr lang="en-US" b="1" dirty="0" smtClean="0"/>
              <a:t>3- Find the pout of the inverter</a:t>
            </a:r>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err="1" smtClean="0"/>
              <a:t>Pdc</a:t>
            </a:r>
            <a:r>
              <a:rPr lang="en-US" dirty="0" smtClean="0"/>
              <a:t>:</a:t>
            </a:r>
            <a:endParaRPr lang="en-US" dirty="0"/>
          </a:p>
        </p:txBody>
      </p:sp>
      <p:pic>
        <p:nvPicPr>
          <p:cNvPr id="4" name="Picture 0" descr="معادلة.JPG"/>
          <p:cNvPicPr>
            <a:picLocks noGrp="1"/>
          </p:cNvPicPr>
          <p:nvPr>
            <p:ph idx="1"/>
          </p:nvPr>
        </p:nvPicPr>
        <p:blipFill>
          <a:blip r:embed="rId2" cstate="print"/>
          <a:stretch>
            <a:fillRect/>
          </a:stretch>
        </p:blipFill>
        <p:spPr>
          <a:xfrm>
            <a:off x="1835696" y="1700808"/>
            <a:ext cx="7308304" cy="5157191"/>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b="1" dirty="0" smtClean="0"/>
              <a:t>1-60 </a:t>
            </a:r>
            <a:r>
              <a:rPr lang="en-US" b="1" dirty="0" err="1" smtClean="0"/>
              <a:t>kw</a:t>
            </a:r>
            <a:r>
              <a:rPr lang="en-US" b="1" dirty="0" smtClean="0"/>
              <a:t> inverter</a:t>
            </a:r>
            <a:endParaRPr lang="en-US" dirty="0"/>
          </a:p>
        </p:txBody>
      </p:sp>
      <p:pic>
        <p:nvPicPr>
          <p:cNvPr id="4" name="Picture 3" descr="كيرف2.JPG"/>
          <p:cNvPicPr>
            <a:picLocks noGrp="1"/>
          </p:cNvPicPr>
          <p:nvPr>
            <p:ph idx="1"/>
          </p:nvPr>
        </p:nvPicPr>
        <p:blipFill>
          <a:blip r:embed="rId2" cstate="print"/>
          <a:stretch>
            <a:fillRect/>
          </a:stretch>
        </p:blipFill>
        <p:spPr>
          <a:xfrm>
            <a:off x="1907704" y="1628800"/>
            <a:ext cx="7236296" cy="52292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b="1" dirty="0" smtClean="0"/>
              <a:t>1-60 </a:t>
            </a:r>
            <a:r>
              <a:rPr lang="en-US" b="1" dirty="0" err="1" smtClean="0"/>
              <a:t>kw</a:t>
            </a:r>
            <a:r>
              <a:rPr lang="en-US" b="1" dirty="0" smtClean="0"/>
              <a:t> inverter</a:t>
            </a:r>
            <a:endParaRPr lang="en-US" dirty="0"/>
          </a:p>
        </p:txBody>
      </p:sp>
      <p:graphicFrame>
        <p:nvGraphicFramePr>
          <p:cNvPr id="6" name="Chart 2"/>
          <p:cNvGraphicFramePr>
            <a:graphicFrameLocks noGrp="1"/>
          </p:cNvGraphicFramePr>
          <p:nvPr>
            <p:ph idx="1"/>
          </p:nvPr>
        </p:nvGraphicFramePr>
        <p:xfrm>
          <a:off x="1835696" y="1700808"/>
          <a:ext cx="7308304" cy="515719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dirty="0" smtClean="0"/>
              <a:t>We Find the equation from the graph</a:t>
            </a:r>
          </a:p>
          <a:p>
            <a:r>
              <a:rPr lang="en-US" dirty="0" err="1" smtClean="0"/>
              <a:t>Eq</a:t>
            </a:r>
            <a:r>
              <a:rPr lang="en-US" b="1" dirty="0" smtClean="0"/>
              <a:t>: Pout of inverter=0.9817767778*P input</a:t>
            </a:r>
            <a:r>
              <a:rPr lang="en-US" dirty="0" smtClean="0"/>
              <a:t/>
            </a:r>
            <a:br>
              <a:rPr lang="en-US" dirty="0" smtClean="0"/>
            </a:br>
            <a:r>
              <a:rPr lang="en-US" dirty="0" smtClean="0"/>
              <a:t>And the table in attachments shows the full data.</a:t>
            </a:r>
            <a:br>
              <a:rPr lang="en-US" dirty="0" smtClean="0"/>
            </a:br>
            <a:r>
              <a:rPr lang="en-US" dirty="0" smtClean="0"/>
              <a:t>So, take sum energies of 8760H along a year so  we got the </a:t>
            </a:r>
            <a:r>
              <a:rPr lang="en-US" b="1" dirty="0" smtClean="0"/>
              <a:t>output Energy =121.183773MWH</a:t>
            </a:r>
            <a:endParaRPr lang="en-US"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b="1" dirty="0" smtClean="0"/>
              <a:t>3-20kw inverter</a:t>
            </a:r>
            <a:endParaRPr lang="en-US" dirty="0"/>
          </a:p>
        </p:txBody>
      </p:sp>
      <p:pic>
        <p:nvPicPr>
          <p:cNvPr id="4" name="Picture 1" descr="كيرف.JPG"/>
          <p:cNvPicPr>
            <a:picLocks noGrp="1"/>
          </p:cNvPicPr>
          <p:nvPr>
            <p:ph idx="1"/>
          </p:nvPr>
        </p:nvPicPr>
        <p:blipFill>
          <a:blip r:embed="rId2" cstate="print"/>
          <a:stretch>
            <a:fillRect/>
          </a:stretch>
        </p:blipFill>
        <p:spPr>
          <a:xfrm>
            <a:off x="2292896" y="1700808"/>
            <a:ext cx="6851104" cy="515719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b="1" dirty="0" smtClean="0"/>
              <a:t>3-20kw inverter</a:t>
            </a:r>
            <a:endParaRPr lang="en-US" dirty="0"/>
          </a:p>
        </p:txBody>
      </p:sp>
      <p:graphicFrame>
        <p:nvGraphicFramePr>
          <p:cNvPr id="4" name="Chart 1"/>
          <p:cNvGraphicFramePr>
            <a:graphicFrameLocks noGrp="1"/>
          </p:cNvGraphicFramePr>
          <p:nvPr>
            <p:ph idx="1"/>
          </p:nvPr>
        </p:nvGraphicFramePr>
        <p:xfrm>
          <a:off x="2438400" y="2286000"/>
          <a:ext cx="6248400" cy="38401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dirty="0" smtClean="0"/>
              <a:t>We Find the equation from the graph:</a:t>
            </a:r>
          </a:p>
          <a:p>
            <a:r>
              <a:rPr lang="en-US" dirty="0" err="1" smtClean="0"/>
              <a:t>Eq</a:t>
            </a:r>
            <a:r>
              <a:rPr lang="en-US" dirty="0" smtClean="0"/>
              <a:t>: </a:t>
            </a:r>
            <a:r>
              <a:rPr lang="en-US" b="1" dirty="0" smtClean="0"/>
              <a:t>Pout of inverter=0.980006*</a:t>
            </a:r>
            <a:r>
              <a:rPr lang="en-US" b="1" dirty="0" err="1" smtClean="0"/>
              <a:t>Pinput</a:t>
            </a:r>
            <a:r>
              <a:rPr lang="en-US" b="1" dirty="0" smtClean="0"/>
              <a:t> </a:t>
            </a:r>
            <a:r>
              <a:rPr lang="en-US" dirty="0" smtClean="0"/>
              <a:t>And the table in attachments shows the full data. So, take sum energies of 8760H along a year so  we got the </a:t>
            </a:r>
            <a:r>
              <a:rPr lang="en-US" b="1" dirty="0" smtClean="0"/>
              <a:t>output Energy =</a:t>
            </a:r>
            <a:r>
              <a:rPr lang="en-US" dirty="0" smtClean="0"/>
              <a:t> </a:t>
            </a:r>
            <a:r>
              <a:rPr lang="en-US" b="1" dirty="0" smtClean="0"/>
              <a:t>120.972140MWH</a:t>
            </a:r>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t>Economical study</a:t>
            </a:r>
            <a:endParaRPr lang="en-US" dirty="0"/>
          </a:p>
        </p:txBody>
      </p:sp>
      <p:sp>
        <p:nvSpPr>
          <p:cNvPr id="7" name="عنصر نائب للمحتوى 6"/>
          <p:cNvSpPr>
            <a:spLocks noGrp="1"/>
          </p:cNvSpPr>
          <p:nvPr>
            <p:ph idx="1"/>
          </p:nvPr>
        </p:nvSpPr>
        <p:spPr>
          <a:xfrm>
            <a:off x="1835696" y="1628800"/>
            <a:ext cx="7308304" cy="5229200"/>
          </a:xfrm>
        </p:spPr>
        <p:txBody>
          <a:bodyPr/>
          <a:lstStyle/>
          <a:p>
            <a:r>
              <a:rPr lang="en-US" dirty="0" smtClean="0"/>
              <a:t>In the investment projects, the economic efficiency of the project is taken into account mainly because the project is based on the economy.</a:t>
            </a:r>
          </a:p>
          <a:p>
            <a:endParaRPr lang="en-US" dirty="0"/>
          </a:p>
        </p:txBody>
      </p:sp>
      <p:pic>
        <p:nvPicPr>
          <p:cNvPr id="8" name="صورة 7" descr="3326946-496886-calculator-and-three-stacks-of-coins-on-white-background.jpg"/>
          <p:cNvPicPr/>
          <p:nvPr/>
        </p:nvPicPr>
        <p:blipFill>
          <a:blip r:embed="rId2" cstate="print"/>
          <a:stretch>
            <a:fillRect/>
          </a:stretch>
        </p:blipFill>
        <p:spPr>
          <a:xfrm>
            <a:off x="1835696" y="2780928"/>
            <a:ext cx="7308304" cy="4077072"/>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t>1-60KW INVERTER</a:t>
            </a:r>
            <a:endParaRPr lang="en-US" dirty="0"/>
          </a:p>
        </p:txBody>
      </p:sp>
      <p:sp>
        <p:nvSpPr>
          <p:cNvPr id="3" name="عنصر نائب للمحتوى 2"/>
          <p:cNvSpPr>
            <a:spLocks noGrp="1"/>
          </p:cNvSpPr>
          <p:nvPr>
            <p:ph idx="1"/>
          </p:nvPr>
        </p:nvSpPr>
        <p:spPr>
          <a:xfrm>
            <a:off x="1835696" y="1628800"/>
            <a:ext cx="6248400" cy="3840163"/>
          </a:xfrm>
        </p:spPr>
        <p:txBody>
          <a:bodyPr/>
          <a:lstStyle/>
          <a:p>
            <a:r>
              <a:rPr lang="en-US" dirty="0" smtClean="0"/>
              <a:t>We have to put all the costs and profits:</a:t>
            </a:r>
          </a:p>
          <a:p>
            <a:r>
              <a:rPr lang="en-US" b="1" dirty="0" smtClean="0"/>
              <a:t>**Costs</a:t>
            </a:r>
            <a:r>
              <a:rPr lang="en-US" dirty="0" smtClean="0"/>
              <a:t>: Initial cost , maintenance cost.</a:t>
            </a:r>
          </a:p>
          <a:p>
            <a:r>
              <a:rPr lang="en-US" b="1" dirty="0" smtClean="0"/>
              <a:t>**Profits</a:t>
            </a:r>
            <a:r>
              <a:rPr lang="en-US" dirty="0" smtClean="0"/>
              <a:t>: resulting from selling the output energy annually , salvage value.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outline</a:t>
            </a:r>
          </a:p>
        </p:txBody>
      </p:sp>
      <p:sp>
        <p:nvSpPr>
          <p:cNvPr id="3" name="Content Placeholder 2"/>
          <p:cNvSpPr>
            <a:spLocks noGrp="1"/>
          </p:cNvSpPr>
          <p:nvPr>
            <p:ph idx="1"/>
          </p:nvPr>
        </p:nvSpPr>
        <p:spPr/>
        <p:txBody>
          <a:bodyPr>
            <a:normAutofit/>
          </a:bodyPr>
          <a:lstStyle/>
          <a:p>
            <a:r>
              <a:rPr lang="en-US" sz="1800" dirty="0" smtClean="0"/>
              <a:t>Overview</a:t>
            </a:r>
          </a:p>
          <a:p>
            <a:r>
              <a:rPr lang="en-US" sz="1800" dirty="0" smtClean="0"/>
              <a:t>Design &amp; protection</a:t>
            </a:r>
          </a:p>
          <a:p>
            <a:r>
              <a:rPr lang="en-US" sz="1800" dirty="0" smtClean="0"/>
              <a:t>Output Energy</a:t>
            </a:r>
          </a:p>
          <a:p>
            <a:r>
              <a:rPr lang="en-US" sz="1800" dirty="0" smtClean="0"/>
              <a:t>Economical study</a:t>
            </a:r>
          </a:p>
          <a:p>
            <a:r>
              <a:rPr lang="en-US" sz="1800" dirty="0" smtClean="0"/>
              <a:t>Conclusion &amp; Recommendation</a:t>
            </a:r>
          </a:p>
          <a:p>
            <a:endParaRPr lang="en-US" sz="1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t>Costs </a:t>
            </a:r>
            <a:endParaRPr lang="en-US" dirty="0"/>
          </a:p>
        </p:txBody>
      </p:sp>
      <p:sp>
        <p:nvSpPr>
          <p:cNvPr id="3" name="عنصر نائب للمحتوى 2"/>
          <p:cNvSpPr>
            <a:spLocks noGrp="1"/>
          </p:cNvSpPr>
          <p:nvPr>
            <p:ph idx="1"/>
          </p:nvPr>
        </p:nvSpPr>
        <p:spPr>
          <a:xfrm>
            <a:off x="1835696" y="1700808"/>
            <a:ext cx="7308304" cy="5157192"/>
          </a:xfrm>
        </p:spPr>
        <p:txBody>
          <a:bodyPr/>
          <a:lstStyle/>
          <a:p>
            <a:r>
              <a:rPr lang="en-US" dirty="0" smtClean="0"/>
              <a:t>*Initial costs = </a:t>
            </a:r>
            <a:r>
              <a:rPr lang="en-US" b="1" dirty="0" smtClean="0"/>
              <a:t>178719</a:t>
            </a:r>
            <a:r>
              <a:rPr lang="en-US" dirty="0" smtClean="0"/>
              <a:t> </a:t>
            </a:r>
            <a:r>
              <a:rPr lang="en-US" b="1" dirty="0" smtClean="0"/>
              <a:t>NIS</a:t>
            </a:r>
            <a:r>
              <a:rPr lang="en-US" dirty="0" smtClean="0"/>
              <a:t/>
            </a:r>
            <a:br>
              <a:rPr lang="en-US" dirty="0" smtClean="0"/>
            </a:br>
            <a:r>
              <a:rPr lang="en-US" dirty="0" smtClean="0"/>
              <a:t>*Maintenance cost = 1.5% * Initial Cost = </a:t>
            </a:r>
            <a:r>
              <a:rPr lang="en-US" b="1" dirty="0" smtClean="0"/>
              <a:t>2681 NIS</a:t>
            </a:r>
            <a:r>
              <a:rPr lang="en-US" dirty="0" smtClean="0"/>
              <a:t> </a:t>
            </a:r>
          </a:p>
          <a:p>
            <a:r>
              <a:rPr lang="en-US" dirty="0" smtClean="0"/>
              <a:t>                                   </a:t>
            </a:r>
          </a:p>
          <a:p>
            <a:endParaRPr lang="en-US" dirty="0" smtClean="0"/>
          </a:p>
          <a:p>
            <a:endParaRPr lang="en-US" dirty="0" smtClean="0"/>
          </a:p>
        </p:txBody>
      </p:sp>
      <p:pic>
        <p:nvPicPr>
          <p:cNvPr id="4" name="صورة 3" descr="cost.PNG"/>
          <p:cNvPicPr>
            <a:picLocks noChangeAspect="1"/>
          </p:cNvPicPr>
          <p:nvPr/>
        </p:nvPicPr>
        <p:blipFill>
          <a:blip r:embed="rId2" cstate="print"/>
          <a:stretch>
            <a:fillRect/>
          </a:stretch>
        </p:blipFill>
        <p:spPr>
          <a:xfrm>
            <a:off x="1907704" y="2492896"/>
            <a:ext cx="7236296" cy="3936616"/>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t>profits</a:t>
            </a:r>
            <a:endParaRPr lang="en-US" dirty="0"/>
          </a:p>
        </p:txBody>
      </p:sp>
      <p:sp>
        <p:nvSpPr>
          <p:cNvPr id="3" name="عنصر نائب للمحتوى 2"/>
          <p:cNvSpPr>
            <a:spLocks noGrp="1"/>
          </p:cNvSpPr>
          <p:nvPr>
            <p:ph idx="1"/>
          </p:nvPr>
        </p:nvSpPr>
        <p:spPr>
          <a:xfrm>
            <a:off x="1835696" y="1556792"/>
            <a:ext cx="7308304" cy="5301208"/>
          </a:xfrm>
        </p:spPr>
        <p:txBody>
          <a:bodyPr>
            <a:normAutofit/>
          </a:bodyPr>
          <a:lstStyle/>
          <a:p>
            <a:r>
              <a:rPr lang="en-US" dirty="0" smtClean="0"/>
              <a:t>profits include the energy yield from the system and the salvage value at the end of the life of the project.</a:t>
            </a:r>
          </a:p>
          <a:p>
            <a:r>
              <a:rPr lang="en-US" dirty="0" smtClean="0"/>
              <a:t>The energy yield from the system=</a:t>
            </a:r>
            <a:r>
              <a:rPr lang="en-US" b="1" dirty="0" smtClean="0"/>
              <a:t>121.183773MWH/year. </a:t>
            </a:r>
          </a:p>
          <a:p>
            <a:r>
              <a:rPr lang="en-US" dirty="0" smtClean="0"/>
              <a:t>to calculate the profits from the energy we take into consideration the Selling price of 1kwh which is 0.54NIS/</a:t>
            </a:r>
            <a:r>
              <a:rPr lang="en-US" dirty="0" err="1" smtClean="0"/>
              <a:t>kwh</a:t>
            </a:r>
            <a:r>
              <a:rPr lang="en-US" dirty="0" smtClean="0"/>
              <a:t>.</a:t>
            </a:r>
          </a:p>
          <a:p>
            <a:r>
              <a:rPr lang="en-US" dirty="0" err="1" smtClean="0"/>
              <a:t>So,profits</a:t>
            </a:r>
            <a:r>
              <a:rPr lang="en-US" dirty="0" smtClean="0"/>
              <a:t>=121183.773kwh*0.54NIS/</a:t>
            </a:r>
            <a:r>
              <a:rPr lang="en-US" dirty="0" err="1" smtClean="0"/>
              <a:t>kwh</a:t>
            </a:r>
            <a:r>
              <a:rPr lang="en-US" dirty="0" smtClean="0"/>
              <a:t>=65439.23742NIS</a:t>
            </a:r>
          </a:p>
          <a:p>
            <a:r>
              <a:rPr lang="en-US" dirty="0" smtClean="0"/>
              <a:t>Salvage value= 10% *investment cost</a:t>
            </a:r>
          </a:p>
          <a:p>
            <a:pPr>
              <a:buNone/>
            </a:pPr>
            <a:r>
              <a:rPr lang="en-US" dirty="0" smtClean="0"/>
              <a:t>                               =10% *178719 NIS= 17871.9NIS</a:t>
            </a:r>
          </a:p>
          <a:p>
            <a:pPr>
              <a:buNone/>
            </a:pPr>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t>CASHFLOW</a:t>
            </a:r>
            <a:endParaRPr lang="en-US" dirty="0"/>
          </a:p>
        </p:txBody>
      </p:sp>
      <p:graphicFrame>
        <p:nvGraphicFramePr>
          <p:cNvPr id="4" name="عنصر نائب للمحتوى 3"/>
          <p:cNvGraphicFramePr>
            <a:graphicFrameLocks noGrp="1"/>
          </p:cNvGraphicFramePr>
          <p:nvPr>
            <p:ph idx="1"/>
          </p:nvPr>
        </p:nvGraphicFramePr>
        <p:xfrm>
          <a:off x="1835696" y="1700808"/>
          <a:ext cx="7308304" cy="515719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dirty="0" smtClean="0"/>
              <a:t>PAYBACK PERIOD</a:t>
            </a:r>
            <a:endParaRPr lang="en-US" dirty="0"/>
          </a:p>
        </p:txBody>
      </p:sp>
      <p:sp>
        <p:nvSpPr>
          <p:cNvPr id="3" name="عنصر نائب للمحتوى 2"/>
          <p:cNvSpPr>
            <a:spLocks noGrp="1"/>
          </p:cNvSpPr>
          <p:nvPr>
            <p:ph idx="1"/>
          </p:nvPr>
        </p:nvSpPr>
        <p:spPr/>
        <p:txBody>
          <a:bodyPr/>
          <a:lstStyle/>
          <a:p>
            <a:pPr>
              <a:lnSpc>
                <a:spcPct val="200000"/>
              </a:lnSpc>
            </a:pPr>
            <a:r>
              <a:rPr lang="en-US" dirty="0" smtClean="0"/>
              <a:t>Payback period =p0/ capital cost                   =619926.8363NIS/179319  </a:t>
            </a:r>
            <a:br>
              <a:rPr lang="en-US" dirty="0" smtClean="0"/>
            </a:br>
            <a:r>
              <a:rPr lang="en-US" dirty="0" smtClean="0"/>
              <a:t>= 3.45 year.=</a:t>
            </a:r>
            <a:r>
              <a:rPr lang="en-US" b="1" dirty="0" smtClean="0"/>
              <a:t>3 year and 6 months</a:t>
            </a:r>
            <a:r>
              <a:rPr lang="en-US" dirty="0" smtClean="0"/>
              <a:t>.</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NET ANNULA CASHFLOW</a:t>
            </a:r>
            <a:endParaRPr lang="en-US" dirty="0"/>
          </a:p>
        </p:txBody>
      </p:sp>
      <p:sp>
        <p:nvSpPr>
          <p:cNvPr id="3" name="عنصر نائب للمحتوى 2"/>
          <p:cNvSpPr>
            <a:spLocks noGrp="1"/>
          </p:cNvSpPr>
          <p:nvPr>
            <p:ph idx="1"/>
          </p:nvPr>
        </p:nvSpPr>
        <p:spPr>
          <a:xfrm>
            <a:off x="1835696" y="1628800"/>
            <a:ext cx="7308304" cy="5229200"/>
          </a:xfrm>
        </p:spPr>
        <p:txBody>
          <a:bodyPr/>
          <a:lstStyle/>
          <a:p>
            <a:r>
              <a:rPr lang="en-US" dirty="0" smtClean="0"/>
              <a:t>A(+)=Salvage value(A/F,8%,20)+ Annual profits </a:t>
            </a:r>
          </a:p>
          <a:p>
            <a:r>
              <a:rPr lang="en-US" dirty="0" smtClean="0"/>
              <a:t>A(-)=Initial cost (A/P,8%,20)+ maintenance cost</a:t>
            </a:r>
          </a:p>
          <a:p>
            <a:r>
              <a:rPr lang="en-US" dirty="0" smtClean="0"/>
              <a:t>**Total annual profit= A(+) – A(-)</a:t>
            </a:r>
            <a:br>
              <a:rPr lang="en-US" dirty="0" smtClean="0"/>
            </a:br>
            <a:r>
              <a:rPr lang="en-US" dirty="0" smtClean="0"/>
              <a:t>                                     =65831.94561NIS -20962.3861NIS</a:t>
            </a:r>
          </a:p>
          <a:p>
            <a:pPr>
              <a:buNone/>
            </a:pPr>
            <a:r>
              <a:rPr lang="en-US" dirty="0" smtClean="0"/>
              <a:t>                                             = </a:t>
            </a:r>
            <a:r>
              <a:rPr lang="en-US" b="1" dirty="0" smtClean="0"/>
              <a:t>44869.55951 NIS.</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t>3-20KW INVERTER</a:t>
            </a:r>
            <a:endParaRPr lang="en-US" dirty="0"/>
          </a:p>
        </p:txBody>
      </p:sp>
      <p:sp>
        <p:nvSpPr>
          <p:cNvPr id="3" name="عنصر نائب للمحتوى 2"/>
          <p:cNvSpPr>
            <a:spLocks noGrp="1"/>
          </p:cNvSpPr>
          <p:nvPr>
            <p:ph idx="1"/>
          </p:nvPr>
        </p:nvSpPr>
        <p:spPr>
          <a:xfrm>
            <a:off x="1835696" y="1700808"/>
            <a:ext cx="7308304" cy="5157192"/>
          </a:xfrm>
        </p:spPr>
        <p:txBody>
          <a:bodyPr/>
          <a:lstStyle/>
          <a:p>
            <a:r>
              <a:rPr lang="en-US" dirty="0" smtClean="0"/>
              <a:t>We have to put all the costs and profits:</a:t>
            </a:r>
          </a:p>
          <a:p>
            <a:r>
              <a:rPr lang="en-US" b="1" dirty="0" smtClean="0"/>
              <a:t>**Costs</a:t>
            </a:r>
            <a:r>
              <a:rPr lang="en-US" dirty="0" smtClean="0"/>
              <a:t>: Initial cost , maintenance cost.</a:t>
            </a:r>
          </a:p>
          <a:p>
            <a:r>
              <a:rPr lang="en-US" b="1" dirty="0" smtClean="0"/>
              <a:t>**Profits</a:t>
            </a:r>
            <a:r>
              <a:rPr lang="en-US" dirty="0" smtClean="0"/>
              <a:t>: resulting from selling the output energy annually , salvage value.</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t>Costs </a:t>
            </a:r>
            <a:endParaRPr lang="en-US" dirty="0"/>
          </a:p>
        </p:txBody>
      </p:sp>
      <p:sp>
        <p:nvSpPr>
          <p:cNvPr id="3" name="عنصر نائب للمحتوى 2"/>
          <p:cNvSpPr>
            <a:spLocks noGrp="1"/>
          </p:cNvSpPr>
          <p:nvPr>
            <p:ph idx="1"/>
          </p:nvPr>
        </p:nvSpPr>
        <p:spPr>
          <a:xfrm>
            <a:off x="1835696" y="1628800"/>
            <a:ext cx="7308304" cy="5229200"/>
          </a:xfrm>
        </p:spPr>
        <p:txBody>
          <a:bodyPr/>
          <a:lstStyle/>
          <a:p>
            <a:r>
              <a:rPr lang="en-US" dirty="0" smtClean="0"/>
              <a:t>*Initial costs = </a:t>
            </a:r>
            <a:r>
              <a:rPr lang="en-US" b="1" dirty="0" smtClean="0"/>
              <a:t>184713.2 NIS</a:t>
            </a:r>
            <a:r>
              <a:rPr lang="en-US" dirty="0" smtClean="0"/>
              <a:t/>
            </a:r>
            <a:br>
              <a:rPr lang="en-US" dirty="0" smtClean="0"/>
            </a:br>
            <a:r>
              <a:rPr lang="en-US" dirty="0" smtClean="0"/>
              <a:t>*Maintenance cost = 1.5% * Initial Cost = </a:t>
            </a:r>
            <a:r>
              <a:rPr lang="en-US" b="1" dirty="0" smtClean="0"/>
              <a:t>2770.698 NIS</a:t>
            </a:r>
            <a:r>
              <a:rPr lang="en-US" dirty="0" smtClean="0"/>
              <a:t> </a:t>
            </a:r>
          </a:p>
          <a:p>
            <a:endParaRPr lang="en-US" dirty="0"/>
          </a:p>
        </p:txBody>
      </p:sp>
      <p:pic>
        <p:nvPicPr>
          <p:cNvPr id="4" name="صورة 3" descr="COST 2.PNG"/>
          <p:cNvPicPr>
            <a:picLocks noChangeAspect="1"/>
          </p:cNvPicPr>
          <p:nvPr/>
        </p:nvPicPr>
        <p:blipFill>
          <a:blip r:embed="rId2" cstate="print"/>
          <a:stretch>
            <a:fillRect/>
          </a:stretch>
        </p:blipFill>
        <p:spPr>
          <a:xfrm>
            <a:off x="1835696" y="2564904"/>
            <a:ext cx="7308304" cy="4293096"/>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t>profits</a:t>
            </a:r>
            <a:endParaRPr lang="en-US" dirty="0"/>
          </a:p>
        </p:txBody>
      </p:sp>
      <p:sp>
        <p:nvSpPr>
          <p:cNvPr id="3" name="عنصر نائب للمحتوى 2"/>
          <p:cNvSpPr>
            <a:spLocks noGrp="1"/>
          </p:cNvSpPr>
          <p:nvPr>
            <p:ph idx="1"/>
          </p:nvPr>
        </p:nvSpPr>
        <p:spPr>
          <a:xfrm>
            <a:off x="1835696" y="1700808"/>
            <a:ext cx="7308304" cy="5157192"/>
          </a:xfrm>
        </p:spPr>
        <p:txBody>
          <a:bodyPr>
            <a:normAutofit/>
          </a:bodyPr>
          <a:lstStyle/>
          <a:p>
            <a:r>
              <a:rPr lang="en-US" dirty="0" smtClean="0"/>
              <a:t>profits include the energy yield from the system and the salvage value at the end of the life of the project.</a:t>
            </a:r>
          </a:p>
          <a:p>
            <a:r>
              <a:rPr lang="en-US" dirty="0" smtClean="0"/>
              <a:t>The energy yield from the system=</a:t>
            </a:r>
            <a:r>
              <a:rPr lang="en-US" b="1" dirty="0" smtClean="0"/>
              <a:t>120.972140MWH/year </a:t>
            </a:r>
          </a:p>
          <a:p>
            <a:r>
              <a:rPr lang="en-US" dirty="0" smtClean="0"/>
              <a:t>to calculate the profits from the energy we take into consideration the Selling price of 1kwh which is 0.54NIS/</a:t>
            </a:r>
            <a:r>
              <a:rPr lang="en-US" dirty="0" err="1" smtClean="0"/>
              <a:t>kwh</a:t>
            </a:r>
            <a:r>
              <a:rPr lang="en-US" dirty="0" smtClean="0"/>
              <a:t>.</a:t>
            </a:r>
          </a:p>
          <a:p>
            <a:r>
              <a:rPr lang="en-US" dirty="0" err="1" smtClean="0"/>
              <a:t>So,profits</a:t>
            </a:r>
            <a:r>
              <a:rPr lang="en-US" dirty="0" smtClean="0"/>
              <a:t>=120972.14kwh*0.54NIS/</a:t>
            </a:r>
            <a:r>
              <a:rPr lang="en-US" dirty="0" err="1" smtClean="0"/>
              <a:t>kwh</a:t>
            </a:r>
            <a:r>
              <a:rPr lang="en-US" dirty="0" smtClean="0"/>
              <a:t>=</a:t>
            </a:r>
            <a:r>
              <a:rPr lang="en-US" b="1" dirty="0" smtClean="0"/>
              <a:t>65324.9556NIS</a:t>
            </a:r>
            <a:endParaRPr lang="en-US" dirty="0" smtClean="0"/>
          </a:p>
          <a:p>
            <a:r>
              <a:rPr lang="en-US" dirty="0" smtClean="0"/>
              <a:t>Salvage value= 10% *investment cost</a:t>
            </a:r>
          </a:p>
          <a:p>
            <a:pPr>
              <a:buNone/>
            </a:pPr>
            <a:r>
              <a:rPr lang="en-US" dirty="0" smtClean="0"/>
              <a:t>                               =10% * 184713.2 NIS = </a:t>
            </a:r>
            <a:r>
              <a:rPr lang="en-US" b="1" dirty="0" smtClean="0"/>
              <a:t>17871.9NIS</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t>CASHFLOW</a:t>
            </a:r>
            <a:endParaRPr lang="en-US" dirty="0"/>
          </a:p>
        </p:txBody>
      </p:sp>
      <p:graphicFrame>
        <p:nvGraphicFramePr>
          <p:cNvPr id="4" name="عنصر نائب للمحتوى 3"/>
          <p:cNvGraphicFramePr>
            <a:graphicFrameLocks noGrp="1"/>
          </p:cNvGraphicFramePr>
          <p:nvPr>
            <p:ph idx="1"/>
          </p:nvPr>
        </p:nvGraphicFramePr>
        <p:xfrm>
          <a:off x="1835696" y="1628800"/>
          <a:ext cx="7308304" cy="5229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PAYBACK PERIOD</a:t>
            </a:r>
            <a:endParaRPr lang="en-US" dirty="0"/>
          </a:p>
        </p:txBody>
      </p:sp>
      <p:sp>
        <p:nvSpPr>
          <p:cNvPr id="3" name="عنصر نائب للمحتوى 2"/>
          <p:cNvSpPr>
            <a:spLocks noGrp="1"/>
          </p:cNvSpPr>
          <p:nvPr>
            <p:ph idx="1"/>
          </p:nvPr>
        </p:nvSpPr>
        <p:spPr>
          <a:xfrm>
            <a:off x="1835696" y="1700808"/>
            <a:ext cx="7308304" cy="5157192"/>
          </a:xfrm>
        </p:spPr>
        <p:txBody>
          <a:bodyPr/>
          <a:lstStyle/>
          <a:p>
            <a:pPr>
              <a:lnSpc>
                <a:spcPct val="200000"/>
              </a:lnSpc>
            </a:pPr>
            <a:r>
              <a:rPr lang="en-US" dirty="0" smtClean="0"/>
              <a:t>Payback period =p0/ capital cost</a:t>
            </a:r>
          </a:p>
          <a:p>
            <a:pPr>
              <a:lnSpc>
                <a:spcPct val="200000"/>
              </a:lnSpc>
            </a:pPr>
            <a:r>
              <a:rPr lang="en-US" dirty="0" smtClean="0"/>
              <a:t>=618126.0458 /184713.2 = </a:t>
            </a:r>
          </a:p>
          <a:p>
            <a:pPr>
              <a:lnSpc>
                <a:spcPct val="200000"/>
              </a:lnSpc>
            </a:pPr>
            <a:r>
              <a:rPr lang="en-US" dirty="0" smtClean="0"/>
              <a:t>3.346 year= </a:t>
            </a:r>
            <a:r>
              <a:rPr lang="en-US" b="1" dirty="0" smtClean="0"/>
              <a:t>3 years and 3 months</a:t>
            </a:r>
            <a:br>
              <a:rPr lang="en-US" b="1" dirty="0" smtClean="0"/>
            </a:b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Idea</a:t>
            </a:r>
          </a:p>
        </p:txBody>
      </p:sp>
      <p:sp>
        <p:nvSpPr>
          <p:cNvPr id="3" name="Content Placeholder 2"/>
          <p:cNvSpPr>
            <a:spLocks noGrp="1"/>
          </p:cNvSpPr>
          <p:nvPr>
            <p:ph idx="1"/>
          </p:nvPr>
        </p:nvSpPr>
        <p:spPr/>
        <p:txBody>
          <a:bodyPr>
            <a:normAutofit fontScale="62500" lnSpcReduction="20000"/>
          </a:bodyPr>
          <a:lstStyle/>
          <a:p>
            <a:pPr>
              <a:lnSpc>
                <a:spcPct val="150000"/>
              </a:lnSpc>
              <a:buNone/>
            </a:pPr>
            <a:r>
              <a:rPr lang="en-US" sz="2900" dirty="0" smtClean="0"/>
              <a:t>In the first project we focused on how to design and protect the solar systems in all its details and we found that in most small projects from 1 to 10 kW the cost of projects is close.</a:t>
            </a:r>
          </a:p>
          <a:p>
            <a:pPr>
              <a:lnSpc>
                <a:spcPct val="150000"/>
              </a:lnSpc>
              <a:buNone/>
            </a:pPr>
            <a:r>
              <a:rPr lang="en-US" sz="2900" dirty="0" smtClean="0"/>
              <a:t>In large projects larger than 10 KW there are many options in the design and installation, we decided in the second project to compare the different scenarios for one project</a:t>
            </a:r>
          </a:p>
          <a:p>
            <a:pPr>
              <a:lnSpc>
                <a:spcPct val="150000"/>
              </a:lnSpc>
              <a:buNone/>
            </a:pPr>
            <a:r>
              <a:rPr lang="en-US" sz="2900" dirty="0" smtClean="0"/>
              <a:t>The projects are compared with several factors considered , including: the resulting energy, the cost of investment, the recovery period and the reliability .</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a:r>
              <a:rPr lang="en-US" dirty="0" smtClean="0"/>
              <a:t>NET ANNULA CASHFLOW</a:t>
            </a:r>
            <a:endParaRPr lang="en-US" dirty="0"/>
          </a:p>
        </p:txBody>
      </p:sp>
      <p:sp>
        <p:nvSpPr>
          <p:cNvPr id="3" name="عنصر نائب للمحتوى 2"/>
          <p:cNvSpPr>
            <a:spLocks noGrp="1"/>
          </p:cNvSpPr>
          <p:nvPr>
            <p:ph idx="1"/>
          </p:nvPr>
        </p:nvSpPr>
        <p:spPr>
          <a:xfrm>
            <a:off x="1835696" y="1628800"/>
            <a:ext cx="7308304" cy="5229200"/>
          </a:xfrm>
        </p:spPr>
        <p:txBody>
          <a:bodyPr/>
          <a:lstStyle/>
          <a:p>
            <a:r>
              <a:rPr lang="en-US" dirty="0" smtClean="0"/>
              <a:t>A(+)=Salvage value(A/F,8%,20)+ Annual profits </a:t>
            </a:r>
          </a:p>
          <a:p>
            <a:r>
              <a:rPr lang="en-US" dirty="0" smtClean="0"/>
              <a:t>A(-)=Initial cost (A/P,8%,20)+ maintenance cost</a:t>
            </a:r>
          </a:p>
          <a:p>
            <a:r>
              <a:rPr lang="en-US" b="1" dirty="0" smtClean="0"/>
              <a:t>Total annual profit</a:t>
            </a:r>
            <a:r>
              <a:rPr lang="en-US" dirty="0" smtClean="0"/>
              <a:t>= A(+) - A(-)</a:t>
            </a:r>
          </a:p>
          <a:p>
            <a:r>
              <a:rPr lang="en-US" dirty="0" smtClean="0"/>
              <a:t>                                  = 62958.77951 NIS - 21592.97308 </a:t>
            </a:r>
          </a:p>
          <a:p>
            <a:r>
              <a:rPr lang="en-US" dirty="0" smtClean="0"/>
              <a:t>                                  = </a:t>
            </a:r>
            <a:r>
              <a:rPr lang="en-US" b="1" dirty="0" smtClean="0"/>
              <a:t>41365.80643 NIS</a:t>
            </a:r>
            <a:r>
              <a:rPr lang="en-US" dirty="0" smtClean="0"/>
              <a:t>.</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35696" y="0"/>
            <a:ext cx="7308304" cy="1700808"/>
          </a:xfrm>
        </p:spPr>
        <p:txBody>
          <a:bodyPr>
            <a:noAutofit/>
          </a:bodyPr>
          <a:lstStyle/>
          <a:p>
            <a:pPr algn="l"/>
            <a:r>
              <a:rPr lang="en-US" sz="4000" b="1" dirty="0" smtClean="0"/>
              <a:t>CONCLUSION AND RECOMMENDATION</a:t>
            </a:r>
            <a:endParaRPr lang="en-US" sz="4000" b="1" dirty="0"/>
          </a:p>
        </p:txBody>
      </p:sp>
      <p:sp>
        <p:nvSpPr>
          <p:cNvPr id="3" name="عنصر نائب للمحتوى 2"/>
          <p:cNvSpPr>
            <a:spLocks noGrp="1"/>
          </p:cNvSpPr>
          <p:nvPr>
            <p:ph idx="1"/>
          </p:nvPr>
        </p:nvSpPr>
        <p:spPr/>
        <p:txBody>
          <a:bodyPr/>
          <a:lstStyle/>
          <a:p>
            <a:r>
              <a:rPr lang="en-US" dirty="0" smtClean="0"/>
              <a:t>We can conclude the two scenarios by this table:</a:t>
            </a:r>
          </a:p>
          <a:p>
            <a:endParaRPr lang="en-US" dirty="0"/>
          </a:p>
        </p:txBody>
      </p:sp>
      <p:pic>
        <p:nvPicPr>
          <p:cNvPr id="4" name="صورة 3" descr="conclusion.PNG"/>
          <p:cNvPicPr>
            <a:picLocks noChangeAspect="1"/>
          </p:cNvPicPr>
          <p:nvPr/>
        </p:nvPicPr>
        <p:blipFill>
          <a:blip r:embed="rId2" cstate="print"/>
          <a:stretch>
            <a:fillRect/>
          </a:stretch>
        </p:blipFill>
        <p:spPr>
          <a:xfrm>
            <a:off x="1835697" y="2924944"/>
            <a:ext cx="7308304" cy="3933056"/>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35696" y="0"/>
            <a:ext cx="7308304" cy="1628800"/>
          </a:xfrm>
        </p:spPr>
        <p:txBody>
          <a:bodyPr>
            <a:normAutofit/>
          </a:bodyPr>
          <a:lstStyle/>
          <a:p>
            <a:pPr algn="l"/>
            <a:r>
              <a:rPr lang="en-US" b="1" dirty="0" smtClean="0"/>
              <a:t>CONCLUSION AND RECOMMENDATION</a:t>
            </a:r>
            <a:endParaRPr lang="en-US" dirty="0"/>
          </a:p>
        </p:txBody>
      </p:sp>
      <p:sp>
        <p:nvSpPr>
          <p:cNvPr id="3" name="عنصر نائب للمحتوى 2"/>
          <p:cNvSpPr>
            <a:spLocks noGrp="1"/>
          </p:cNvSpPr>
          <p:nvPr>
            <p:ph idx="1"/>
          </p:nvPr>
        </p:nvSpPr>
        <p:spPr>
          <a:xfrm>
            <a:off x="1835696" y="1700808"/>
            <a:ext cx="7308304" cy="5157192"/>
          </a:xfrm>
        </p:spPr>
        <p:txBody>
          <a:bodyPr/>
          <a:lstStyle/>
          <a:p>
            <a:pPr>
              <a:buNone/>
            </a:pPr>
            <a:r>
              <a:rPr lang="en-US" dirty="0" smtClean="0"/>
              <a:t> </a:t>
            </a:r>
          </a:p>
          <a:p>
            <a:r>
              <a:rPr lang="en-US" dirty="0" smtClean="0"/>
              <a:t>It can be seen from analysis that both configurations of </a:t>
            </a:r>
            <a:r>
              <a:rPr lang="en-US" dirty="0" err="1" smtClean="0"/>
              <a:t>pv</a:t>
            </a:r>
            <a:r>
              <a:rPr lang="en-US" dirty="0" smtClean="0"/>
              <a:t> systems approximately have same MWH (energy produced) . </a:t>
            </a:r>
          </a:p>
          <a:p>
            <a:r>
              <a:rPr lang="en-US" dirty="0" smtClean="0"/>
              <a:t>On the other hand, Reliability of the second system (3-20 KW inverters) is much better.</a:t>
            </a:r>
          </a:p>
          <a:p>
            <a:r>
              <a:rPr lang="en-US" dirty="0" smtClean="0"/>
              <a:t> Hence, we recommend to use system design with multi inverters instead of central inverter.</a:t>
            </a: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a:xfrm>
            <a:off x="2483768" y="2204864"/>
            <a:ext cx="6248400" cy="3840163"/>
          </a:xfrm>
        </p:spPr>
        <p:txBody>
          <a:bodyPr>
            <a:normAutofit/>
          </a:bodyPr>
          <a:lstStyle/>
          <a:p>
            <a:pPr algn="ctr">
              <a:buNone/>
            </a:pPr>
            <a:r>
              <a:rPr lang="en-US" sz="9600" dirty="0" smtClean="0">
                <a:sym typeface="Wingdings" pitchFamily="2" charset="2"/>
              </a:rPr>
              <a:t>Thank you</a:t>
            </a:r>
            <a:br>
              <a:rPr lang="en-US" sz="9600" dirty="0" smtClean="0">
                <a:sym typeface="Wingdings" pitchFamily="2" charset="2"/>
              </a:rPr>
            </a:br>
            <a:r>
              <a:rPr lang="en-US" sz="9600" dirty="0" smtClean="0">
                <a:sym typeface="Wingdings" pitchFamily="2" charset="2"/>
              </a:rPr>
              <a:t></a:t>
            </a:r>
            <a:endParaRPr lang="en-US" sz="9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Design 60KWp SOLAR SYSTEM</a:t>
            </a:r>
            <a:endParaRPr lang="en-US" dirty="0"/>
          </a:p>
        </p:txBody>
      </p:sp>
      <p:sp>
        <p:nvSpPr>
          <p:cNvPr id="3" name="Content Placeholder 2"/>
          <p:cNvSpPr>
            <a:spLocks noGrp="1"/>
          </p:cNvSpPr>
          <p:nvPr>
            <p:ph idx="1"/>
          </p:nvPr>
        </p:nvSpPr>
        <p:spPr/>
        <p:txBody>
          <a:bodyPr/>
          <a:lstStyle/>
          <a:p>
            <a:pPr>
              <a:buNone/>
            </a:pPr>
            <a:r>
              <a:rPr lang="en-US" dirty="0"/>
              <a:t> </a:t>
            </a:r>
            <a:r>
              <a:rPr lang="en-US" dirty="0" smtClean="0"/>
              <a:t>-choosing the Inverter:3phase SMA inverter</a:t>
            </a:r>
          </a:p>
          <a:p>
            <a:pPr>
              <a:buNone/>
            </a:pPr>
            <a:r>
              <a:rPr lang="en-US" dirty="0" smtClean="0"/>
              <a:t>**Scenarios:</a:t>
            </a:r>
          </a:p>
          <a:p>
            <a:pPr>
              <a:buNone/>
            </a:pPr>
            <a:r>
              <a:rPr lang="en-US" dirty="0" smtClean="0"/>
              <a:t>1-one 60KW inverter</a:t>
            </a:r>
          </a:p>
          <a:p>
            <a:pPr>
              <a:buNone/>
            </a:pPr>
            <a:r>
              <a:rPr lang="en-US" dirty="0" smtClean="0"/>
              <a:t>2-Three 20kw inverters</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a:r>
              <a:rPr lang="en-US" dirty="0" smtClean="0"/>
              <a:t>one 60KW inverter</a:t>
            </a:r>
            <a:br>
              <a:rPr lang="en-US" dirty="0" smtClean="0"/>
            </a:br>
            <a:endParaRPr lang="en-US" dirty="0"/>
          </a:p>
        </p:txBody>
      </p:sp>
      <p:pic>
        <p:nvPicPr>
          <p:cNvPr id="8" name="عنصر نائب للمحتوى 7" descr="2cap1-60.PNG"/>
          <p:cNvPicPr>
            <a:picLocks noGrp="1" noChangeAspect="1"/>
          </p:cNvPicPr>
          <p:nvPr>
            <p:ph idx="1"/>
          </p:nvPr>
        </p:nvPicPr>
        <p:blipFill>
          <a:blip r:embed="rId2" cstate="print"/>
          <a:stretch>
            <a:fillRect/>
          </a:stretch>
        </p:blipFill>
        <p:spPr>
          <a:xfrm>
            <a:off x="0" y="1556792"/>
            <a:ext cx="9144000" cy="5301208"/>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t>System components</a:t>
            </a:r>
            <a:endParaRPr lang="en-US" dirty="0"/>
          </a:p>
        </p:txBody>
      </p:sp>
      <p:pic>
        <p:nvPicPr>
          <p:cNvPr id="4" name="عنصر نائب للمحتوى 3" descr="comp 60.PNG"/>
          <p:cNvPicPr>
            <a:picLocks noGrp="1" noChangeAspect="1"/>
          </p:cNvPicPr>
          <p:nvPr>
            <p:ph idx="1"/>
          </p:nvPr>
        </p:nvPicPr>
        <p:blipFill>
          <a:blip r:embed="rId2" cstate="print"/>
          <a:stretch>
            <a:fillRect/>
          </a:stretch>
        </p:blipFill>
        <p:spPr>
          <a:xfrm>
            <a:off x="0" y="1700808"/>
            <a:ext cx="9144000" cy="5157192"/>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a:r>
              <a:rPr lang="en-US" dirty="0" smtClean="0"/>
              <a:t>Three 20kw inverters</a:t>
            </a:r>
            <a:br>
              <a:rPr lang="en-US" dirty="0" smtClean="0"/>
            </a:br>
            <a:endParaRPr lang="en-US" dirty="0"/>
          </a:p>
        </p:txBody>
      </p:sp>
      <p:pic>
        <p:nvPicPr>
          <p:cNvPr id="4" name="عنصر نائب للمحتوى 3" descr="2-cap3-20.PNG"/>
          <p:cNvPicPr>
            <a:picLocks noGrp="1" noChangeAspect="1"/>
          </p:cNvPicPr>
          <p:nvPr>
            <p:ph idx="1"/>
          </p:nvPr>
        </p:nvPicPr>
        <p:blipFill>
          <a:blip r:embed="rId2" cstate="print"/>
          <a:stretch>
            <a:fillRect/>
          </a:stretch>
        </p:blipFill>
        <p:spPr>
          <a:xfrm>
            <a:off x="0" y="1628800"/>
            <a:ext cx="9144000" cy="52292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t>System components</a:t>
            </a:r>
            <a:endParaRPr lang="en-US" dirty="0"/>
          </a:p>
        </p:txBody>
      </p:sp>
      <p:pic>
        <p:nvPicPr>
          <p:cNvPr id="4" name="عنصر نائب للمحتوى 3" descr="comp 3 20.PNG"/>
          <p:cNvPicPr>
            <a:picLocks noGrp="1" noChangeAspect="1"/>
          </p:cNvPicPr>
          <p:nvPr>
            <p:ph idx="1"/>
          </p:nvPr>
        </p:nvPicPr>
        <p:blipFill>
          <a:blip r:embed="rId2" cstate="print"/>
          <a:stretch>
            <a:fillRect/>
          </a:stretch>
        </p:blipFill>
        <p:spPr>
          <a:xfrm>
            <a:off x="0" y="1700808"/>
            <a:ext cx="9144000" cy="5157192"/>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t>OUTPUT ENERGY</a:t>
            </a:r>
            <a:endParaRPr lang="en-US" dirty="0"/>
          </a:p>
        </p:txBody>
      </p:sp>
      <p:sp>
        <p:nvSpPr>
          <p:cNvPr id="3" name="عنصر نائب للمحتوى 2"/>
          <p:cNvSpPr>
            <a:spLocks noGrp="1"/>
          </p:cNvSpPr>
          <p:nvPr>
            <p:ph idx="1"/>
          </p:nvPr>
        </p:nvSpPr>
        <p:spPr>
          <a:xfrm>
            <a:off x="1835696" y="1700808"/>
            <a:ext cx="6248400" cy="3840163"/>
          </a:xfrm>
        </p:spPr>
        <p:txBody>
          <a:bodyPr/>
          <a:lstStyle/>
          <a:p>
            <a:r>
              <a:rPr lang="en-US" dirty="0" smtClean="0"/>
              <a:t>Any PV system project should calculate the expected output energy because it represents the profits for the investor who expects the profits of the project and the output energy depends on several factors, including the type of </a:t>
            </a:r>
            <a:r>
              <a:rPr lang="en-US" dirty="0" err="1" smtClean="0"/>
              <a:t>pv</a:t>
            </a:r>
            <a:r>
              <a:rPr lang="en-US" dirty="0" smtClean="0"/>
              <a:t> panels used, solar radiation , the design , temperature and many other factors.</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d">
  <a:themeElements>
    <a:clrScheme name="Mod">
      <a:dk1>
        <a:sysClr val="windowText" lastClr="000000"/>
      </a:dk1>
      <a:lt1>
        <a:sysClr val="window" lastClr="FFFFFF"/>
      </a:lt1>
      <a:dk2>
        <a:srgbClr val="065218"/>
      </a:dk2>
      <a:lt2>
        <a:srgbClr val="EDF3AE"/>
      </a:lt2>
      <a:accent1>
        <a:srgbClr val="8FCB17"/>
      </a:accent1>
      <a:accent2>
        <a:srgbClr val="769F11"/>
      </a:accent2>
      <a:accent3>
        <a:srgbClr val="D4E336"/>
      </a:accent3>
      <a:accent4>
        <a:srgbClr val="0C8228"/>
      </a:accent4>
      <a:accent5>
        <a:srgbClr val="C0EDA8"/>
      </a:accent5>
      <a:accent6>
        <a:srgbClr val="3B4F18"/>
      </a:accent6>
      <a:hlink>
        <a:srgbClr val="0A6A21"/>
      </a:hlink>
      <a:folHlink>
        <a:srgbClr val="406EA5"/>
      </a:folHlink>
    </a:clrScheme>
    <a:fontScheme name="Mo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rooklet">
      <a:fillStyleLst>
        <a:solidFill>
          <a:schemeClr val="phClr">
            <a:tint val="100000"/>
          </a:scheme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6175" cap="flat" cmpd="sng" algn="ctr">
          <a:solidFill>
            <a:schemeClr val="phClr">
              <a:alpha val="100000"/>
            </a:schemeClr>
          </a:solidFill>
          <a:prstDash val="solid"/>
        </a:ln>
        <a:ln w="16350" cap="flat" cmpd="sng" algn="ctr">
          <a:solidFill>
            <a:schemeClr val="phClr">
              <a:alpha val="100000"/>
            </a:schemeClr>
          </a:solidFill>
          <a:prstDash val="solid"/>
        </a:ln>
        <a:ln w="29525" cap="flat" cmpd="sng" algn="ctr">
          <a:solidFill>
            <a:schemeClr val="phClr">
              <a:alpha val="100000"/>
            </a:schemeClr>
          </a:solidFill>
          <a:prstDash val="solid"/>
        </a:ln>
      </a:lnStyleLst>
      <a:effectStyleLst>
        <a:effectStyle>
          <a:effectLst>
            <a:outerShdw blurRad="63000" dist="25400" dir="16000000" rotWithShape="0">
              <a:srgbClr val="000000">
                <a:alpha val="10000"/>
              </a:srgbClr>
            </a:outerShdw>
          </a:effectLst>
          <a:scene3d>
            <a:camera prst="orthographicFront"/>
            <a:lightRig rig="soft" dir="t">
              <a:rot lat="0" lon="0" rev="0"/>
            </a:lightRig>
          </a:scene3d>
        </a:effectStyle>
        <a:effectStyle>
          <a:effectLst>
            <a:outerShdw blurRad="63000" dist="25400" dir="16000000" rotWithShape="0">
              <a:srgbClr val="000000">
                <a:alpha val="10000"/>
              </a:srgbClr>
            </a:outerShdw>
          </a:effectLst>
          <a:scene3d>
            <a:camera prst="perspectiveFront" fov="7200000"/>
            <a:lightRig rig="glow" dir="t">
              <a:rot lat="0" lon="0" rev="21000000"/>
            </a:lightRig>
          </a:scene3d>
          <a:sp3d>
            <a:bevelT w="304800" h="44450"/>
            <a:bevelB w="304800" h="44450"/>
            <a:contourClr>
              <a:schemeClr val="phClr">
                <a:shade val="60000"/>
                <a:satMod val="110000"/>
              </a:schemeClr>
            </a:contourClr>
          </a:sp3d>
        </a:effectStyle>
        <a:effectStyle>
          <a:effectLst>
            <a:outerShdw blurRad="63000" dist="25400" dir="16000000" rotWithShape="0">
              <a:srgbClr val="000000">
                <a:alpha val="10000"/>
              </a:srgbClr>
            </a:outerShdw>
          </a:effectLst>
          <a:scene3d>
            <a:camera prst="perspectiveFront" fov="0"/>
            <a:lightRig rig="glow" dir="t">
              <a:rot lat="0" lon="0" rev="21000000"/>
            </a:lightRig>
          </a:scene3d>
          <a:sp3d>
            <a:bevelT w="342900" h="38100" prst="softRound"/>
            <a:bevelB w="342900" h="38100" prst="softRound"/>
            <a:contourClr>
              <a:schemeClr val="phClr">
                <a:shade val="60000"/>
                <a:satMod val="110000"/>
              </a:schemeClr>
            </a:contourClr>
          </a:sp3d>
        </a:effectStyle>
      </a:effectStyleLst>
      <a:bgFillStyleLst>
        <a:solidFill>
          <a:schemeClr val="phClr">
            <a:satMod val="125000"/>
          </a:schemeClr>
        </a:solidFill>
        <a:solidFill>
          <a:schemeClr val="phClr">
            <a:shade val="30000"/>
            <a:satMod val="150000"/>
          </a:schemeClr>
        </a:solidFill>
        <a:gradFill>
          <a:gsLst>
            <a:gs pos="0">
              <a:schemeClr val="phClr">
                <a:tint val="100000"/>
                <a:shade val="80000"/>
                <a:satMod val="135000"/>
              </a:schemeClr>
            </a:gs>
            <a:gs pos="55000">
              <a:schemeClr val="phClr">
                <a:tint val="70000"/>
                <a:shade val="100000"/>
                <a:satMod val="150000"/>
              </a:schemeClr>
            </a:gs>
            <a:gs pos="100000">
              <a:schemeClr val="phClr">
                <a:tint val="70000"/>
                <a:shade val="100000"/>
                <a:satMod val="15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Mod</Template>
  <TotalTime>1767</TotalTime>
  <Words>698</Words>
  <Application>Microsoft Office PowerPoint</Application>
  <PresentationFormat>عرض على الشاشة (3:4)‏</PresentationFormat>
  <Paragraphs>95</Paragraphs>
  <Slides>33</Slides>
  <Notes>1</Notes>
  <HiddenSlides>0</HiddenSlides>
  <MMClips>0</MMClips>
  <ScaleCrop>false</ScaleCrop>
  <HeadingPairs>
    <vt:vector size="4" baseType="variant">
      <vt:variant>
        <vt:lpstr>سمة</vt:lpstr>
      </vt:variant>
      <vt:variant>
        <vt:i4>1</vt:i4>
      </vt:variant>
      <vt:variant>
        <vt:lpstr>عناوين الشرائح</vt:lpstr>
      </vt:variant>
      <vt:variant>
        <vt:i4>33</vt:i4>
      </vt:variant>
    </vt:vector>
  </HeadingPairs>
  <TitlesOfParts>
    <vt:vector size="34" baseType="lpstr">
      <vt:lpstr>Mod</vt:lpstr>
      <vt:lpstr>الشريحة 1</vt:lpstr>
      <vt:lpstr>outline</vt:lpstr>
      <vt:lpstr>Idea</vt:lpstr>
      <vt:lpstr>Design 60KWp SOLAR SYSTEM</vt:lpstr>
      <vt:lpstr>one 60KW inverter </vt:lpstr>
      <vt:lpstr>System components</vt:lpstr>
      <vt:lpstr>Three 20kw inverters </vt:lpstr>
      <vt:lpstr>System components</vt:lpstr>
      <vt:lpstr>OUTPUT ENERGY</vt:lpstr>
      <vt:lpstr>METHODOLOGY</vt:lpstr>
      <vt:lpstr>Pdc:</vt:lpstr>
      <vt:lpstr>1-60 kw inverter</vt:lpstr>
      <vt:lpstr>1-60 kw inverter</vt:lpstr>
      <vt:lpstr>الشريحة 14</vt:lpstr>
      <vt:lpstr>3-20kw inverter</vt:lpstr>
      <vt:lpstr>3-20kw inverter</vt:lpstr>
      <vt:lpstr>الشريحة 17</vt:lpstr>
      <vt:lpstr>Economical study</vt:lpstr>
      <vt:lpstr>1-60KW INVERTER</vt:lpstr>
      <vt:lpstr>Costs </vt:lpstr>
      <vt:lpstr>profits</vt:lpstr>
      <vt:lpstr>CASHFLOW</vt:lpstr>
      <vt:lpstr>PAYBACK PERIOD</vt:lpstr>
      <vt:lpstr>NET ANNULA CASHFLOW</vt:lpstr>
      <vt:lpstr>3-20KW INVERTER</vt:lpstr>
      <vt:lpstr>Costs </vt:lpstr>
      <vt:lpstr>profits</vt:lpstr>
      <vt:lpstr>CASHFLOW</vt:lpstr>
      <vt:lpstr>PAYBACK PERIOD</vt:lpstr>
      <vt:lpstr>NET ANNULA CASHFLOW</vt:lpstr>
      <vt:lpstr>CONCLUSION AND RECOMMENDATION</vt:lpstr>
      <vt:lpstr>CONCLUSION AND RECOMMENDATION</vt:lpstr>
      <vt:lpstr>الشريحة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Robotic Vacuum  Cleaner</dc:title>
  <dc:creator>Hiba</dc:creator>
  <cp:lastModifiedBy>DEEL-LAP</cp:lastModifiedBy>
  <cp:revision>64</cp:revision>
  <dcterms:created xsi:type="dcterms:W3CDTF">2012-05-20T20:39:00Z</dcterms:created>
  <dcterms:modified xsi:type="dcterms:W3CDTF">2018-05-02T16:20:07Z</dcterms:modified>
</cp:coreProperties>
</file>