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0"/>
  </p:notesMasterIdLst>
  <p:sldIdLst>
    <p:sldId id="256" r:id="rId2"/>
    <p:sldId id="266" r:id="rId3"/>
    <p:sldId id="257" r:id="rId4"/>
    <p:sldId id="259" r:id="rId5"/>
    <p:sldId id="290" r:id="rId6"/>
    <p:sldId id="268" r:id="rId7"/>
    <p:sldId id="269" r:id="rId8"/>
    <p:sldId id="271" r:id="rId9"/>
    <p:sldId id="289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6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81" d="100"/>
          <a:sy n="81" d="100"/>
        </p:scale>
        <p:origin x="11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1FC60-5664-4DB9-AA83-8F8AB7D0417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00A2D-59AF-4218-A444-9F8A967D1D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58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00A2D-59AF-4218-A444-9F8A967D1D1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9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00A2D-59AF-4218-A444-9F8A967D1D1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317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00A2D-59AF-4218-A444-9F8A967D1D1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686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A615602-3768-4D7E-9669-8010499EB6F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91EF98E-5656-4908-976D-904418F86A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840" y="304800"/>
            <a:ext cx="7772400" cy="20574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Nail Making Machine Design</a:t>
            </a:r>
            <a:endParaRPr lang="en-US" sz="60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7406640" cy="3733800"/>
          </a:xfrm>
        </p:spPr>
        <p:txBody>
          <a:bodyPr/>
          <a:lstStyle/>
          <a:p>
            <a:pPr>
              <a:buClrTx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Prepared by: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Abed Al Hakeem Abu Al-Rob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Eyad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Othman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Jehad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Nasser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Muhannad Asmar</a:t>
            </a:r>
          </a:p>
          <a:p>
            <a:pPr algn="ctr">
              <a:buClrTx/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Tx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Supervisor: Dr. Eyad Assaf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Forming (before and after)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057400"/>
            <a:ext cx="7499350" cy="421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of Experimental Method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62" y="3245960"/>
            <a:ext cx="2143327" cy="1538604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066800" y="1417320"/>
            <a:ext cx="3657600" cy="466344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Sample: </a:t>
            </a:r>
          </a:p>
          <a:p>
            <a:pPr marL="82296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Force = 140 KN</a:t>
            </a:r>
          </a:p>
          <a:p>
            <a:pPr marL="82296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Sample: </a:t>
            </a:r>
          </a:p>
          <a:p>
            <a:pPr marL="82296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Force = 40 KN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Third Sample: </a:t>
            </a:r>
          </a:p>
          <a:p>
            <a:pPr marL="82296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Force = 32 KN</a:t>
            </a:r>
          </a:p>
          <a:p>
            <a:pPr marL="82296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62" y="1417638"/>
            <a:ext cx="2143328" cy="1570038"/>
          </a:xfrm>
          <a:prstGeom prst="rect">
            <a:avLst/>
          </a:prstGeom>
        </p:spPr>
      </p:pic>
      <p:pic>
        <p:nvPicPr>
          <p:cNvPr id="7" name="صورة 6" descr="18111061_2250658211825536_925553132_o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63362" y="5029200"/>
            <a:ext cx="2143328" cy="160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Method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forging force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determined by experiment to design the nail-making machine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GB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 model is developed and checked against experimental and theoretical results. The aim is to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force required to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head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nail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design the cutting die.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07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Abaqus</a:t>
            </a:r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8457" y="1417320"/>
            <a:ext cx="2152370" cy="155447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066800" y="1417320"/>
            <a:ext cx="3657600" cy="505968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Wire: Deformable part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Mold: Deformable part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 punch: discrete rigid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56" y="5125872"/>
            <a:ext cx="2175232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56" y="3292380"/>
            <a:ext cx="2175231" cy="1512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307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of Parts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334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Wire material is defined by using elastic and plastic regions of the material and the plastic strain as shown in this table: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Mold material is defined by using the elastic modulus 1000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GPa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62376"/>
              </p:ext>
            </p:extLst>
          </p:nvPr>
        </p:nvGraphicFramePr>
        <p:xfrm>
          <a:off x="2743200" y="2514600"/>
          <a:ext cx="4876801" cy="28269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0321"/>
                <a:gridCol w="1623056"/>
                <a:gridCol w="2283424"/>
              </a:tblGrid>
              <a:tr h="5415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stress (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MPa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Plastic strain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0.049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333.5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0.094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356.5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0.138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381.6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62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Assembly and Mesh Models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9011"/>
            <a:ext cx="2494246" cy="219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48" y="1429011"/>
            <a:ext cx="2633345" cy="219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19600"/>
            <a:ext cx="2494246" cy="212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48" y="4419600"/>
            <a:ext cx="2633345" cy="2123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84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Boundary Condition of Models</a:t>
            </a:r>
            <a:endParaRPr lang="en-US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848" y="1676400"/>
            <a:ext cx="5181600" cy="464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55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and After applied the boundary condition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562225"/>
            <a:ext cx="2581275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47440"/>
            <a:ext cx="2600325" cy="2571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481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8153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94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Materials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of the mechanical parts of the machine should be hard and strong to avoid failure.  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677932"/>
              </p:ext>
            </p:extLst>
          </p:nvPr>
        </p:nvGraphicFramePr>
        <p:xfrm>
          <a:off x="1828800" y="3124199"/>
          <a:ext cx="6096000" cy="2971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1899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Material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95805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Bevel</a:t>
                      </a:r>
                      <a:r>
                        <a:rPr lang="en-US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Gears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Carburized &amp; Case</a:t>
                      </a:r>
                      <a:r>
                        <a:rPr lang="en-US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Hardened grade 1 steel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899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Flat-Belt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Polyamide</a:t>
                      </a:r>
                      <a:r>
                        <a:rPr lang="en-US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A-5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899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Shaft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AISI 1080 steel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899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Bearing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Stainless steel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37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sz="40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95400"/>
            <a:ext cx="7498080" cy="5334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Experimental Design Method</a:t>
            </a:r>
          </a:p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Finite Element Method</a:t>
            </a:r>
          </a:p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Element Design</a:t>
            </a:r>
          </a:p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Kinematics Analysis</a:t>
            </a:r>
          </a:p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Problems and Restrictions</a:t>
            </a:r>
          </a:p>
          <a:p>
            <a:pPr>
              <a:lnSpc>
                <a:spcPct val="150000"/>
              </a:lnSpc>
              <a:buClrTx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Future Look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Element Design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Bevel Gear Design</a:t>
            </a: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276" y="1417638"/>
            <a:ext cx="2289412" cy="23596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4991"/>
              </p:ext>
            </p:extLst>
          </p:nvPr>
        </p:nvGraphicFramePr>
        <p:xfrm>
          <a:off x="1226432" y="3962400"/>
          <a:ext cx="7707256" cy="2590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3628"/>
                <a:gridCol w="3853628"/>
              </a:tblGrid>
              <a:tr h="4227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Property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27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Teeth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16:16 tooth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27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Safety factor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27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Diametral pitch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teeth/in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27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Face width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in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725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 for</a:t>
                      </a:r>
                      <a:r>
                        <a:rPr lang="en-US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two gears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in</a:t>
                      </a:r>
                      <a:endParaRPr lang="en-US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8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8600"/>
            <a:ext cx="7943088" cy="6629400"/>
          </a:xfrm>
        </p:spPr>
        <p:txBody>
          <a:bodyPr>
            <a:normAutofit/>
          </a:bodyPr>
          <a:lstStyle/>
          <a:p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Flat-Belt Drive Design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Polyamide A-5, t = 0.25 in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 = 6 in</a:t>
            </a: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38" y="762000"/>
            <a:ext cx="2838450" cy="4257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2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81000"/>
            <a:ext cx="7866888" cy="58674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Shafts Design</a:t>
            </a:r>
          </a:p>
          <a:p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Diameter = 3 in.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810000"/>
            <a:ext cx="5334000" cy="1744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762000"/>
            <a:ext cx="5334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484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52400"/>
            <a:ext cx="7790688" cy="60960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Bearing Design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 row ball bearing</a:t>
            </a: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6015 with inside diameter </a:t>
            </a: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in. and outside diameter 4.53 in.</a:t>
            </a: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 row roller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tapered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bearing</a:t>
            </a: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No.32015A with inside diameter 3 in.</a:t>
            </a:r>
          </a:p>
          <a:p>
            <a:pPr marL="82296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 outside diameter 4.53 in.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992" y="990600"/>
            <a:ext cx="2771008" cy="1828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540" y="4648200"/>
            <a:ext cx="2836460" cy="209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4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Kinematics Analysis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799"/>
            <a:ext cx="7498080" cy="5169161"/>
          </a:xfrm>
        </p:spPr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Forging and Cutting Mechanism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Wire Feeding Mechanism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286000"/>
            <a:ext cx="464039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72620" y="4838701"/>
            <a:ext cx="5099780" cy="177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72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Velocity and Acceleration Diagrams </a:t>
            </a:r>
            <a:endParaRPr lang="en-US" sz="40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417638"/>
            <a:ext cx="377572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114800"/>
            <a:ext cx="377865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39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 and Restrictions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have some problems and restrictions in this project: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Financial problems.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We don’t have the appropriate materials and parts in our country.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5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Look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Hope to see this project in our colleagues’ graduation projects.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Hope to see this machine in an automotive situation with electronic controlling system.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3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049962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Thank You!</a:t>
            </a:r>
            <a:endParaRPr lang="en-US" sz="96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0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aim of this project is to design a nail making machine.</a:t>
            </a:r>
          </a:p>
          <a:p>
            <a:pPr algn="l">
              <a:lnSpc>
                <a:spcPct val="150000"/>
              </a:lnSpc>
              <a:buClrTx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nail is a pin shaped object of metal that is used in construction to hold two parts or more together.</a:t>
            </a:r>
          </a:p>
          <a:p>
            <a:pPr>
              <a:lnSpc>
                <a:spcPct val="150000"/>
              </a:lnSpc>
              <a:buClrTx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Nail making machine is a function of mechanical systems that produce nails in an excellent sequential way. </a:t>
            </a:r>
          </a:p>
          <a:p>
            <a:pPr>
              <a:buClrTx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1" descr="C:\Users\khalid\Desktop\WireNail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4915911"/>
            <a:ext cx="4437888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Mechanical Systems</a:t>
            </a:r>
            <a:endParaRPr lang="en-US" sz="40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this project there is four systems:</a:t>
            </a:r>
          </a:p>
          <a:p>
            <a:pPr marL="596646" indent="-514350">
              <a:lnSpc>
                <a:spcPct val="150000"/>
              </a:lnSpc>
              <a:buClr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Power Driving System</a:t>
            </a:r>
          </a:p>
          <a:p>
            <a:pPr marL="596646" indent="-51435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Head Punch System</a:t>
            </a:r>
          </a:p>
          <a:p>
            <a:pPr marL="596646" indent="-514350">
              <a:lnSpc>
                <a:spcPct val="150000"/>
              </a:lnSpc>
              <a:buClr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Wire Cutting System</a:t>
            </a:r>
          </a:p>
          <a:p>
            <a:pPr marL="596646" indent="-514350">
              <a:lnSpc>
                <a:spcPct val="150000"/>
              </a:lnSpc>
              <a:buClr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Wire Feeding System</a:t>
            </a:r>
          </a:p>
          <a:p>
            <a:pPr marL="596646" indent="-514350">
              <a:buAutoNum type="arabicPeriod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-11876"/>
            <a:ext cx="4187042" cy="37252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1" y="-9896"/>
            <a:ext cx="3962399" cy="37124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49" y="3713409"/>
            <a:ext cx="4514329" cy="313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Design Method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objective of a laboratory report is to present the results and discuss these results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 on the force that act on the nail to form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obtain the results from the experimental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pPr marL="82296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ompare this results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results are obtained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finite element design by using the Abaqus program 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obtained from theoretical equation.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Method: Calculate Forging and Cutting Forces</a:t>
            </a:r>
            <a:endParaRPr lang="en-US" sz="4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752600"/>
                <a:ext cx="7498080" cy="4495800"/>
              </a:xfrm>
            </p:spPr>
            <p:txBody>
              <a:bodyPr>
                <a:normAutofit/>
              </a:bodyPr>
              <a:lstStyle/>
              <a:p>
                <a:pPr>
                  <a:buSzPct val="115000"/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F=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800" baseline="-25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800" baseline="-25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π) (r</a:t>
                </a:r>
                <a:r>
                  <a:rPr lang="en-US" sz="28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(1+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Ɲ 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rf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  <a:endParaRPr lang="en-US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SzPct val="115000"/>
                  <a:buFont typeface="Arial" panose="020B0604020202020204" pitchFamily="34" charset="0"/>
                  <a:buChar char="•"/>
                </a:pPr>
                <a:endParaRPr lang="en-US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SzPct val="115000"/>
                  <a:buFont typeface="Arial" panose="020B0604020202020204" pitchFamily="34" charset="0"/>
                  <a:buChar char="•"/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SzPct val="115000"/>
                  <a:buFont typeface="Arial" panose="020B0604020202020204" pitchFamily="34" charset="0"/>
                  <a:buChar char="•"/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SzPct val="115000"/>
                  <a:buFont typeface="Arial" panose="020B0604020202020204" pitchFamily="34" charset="0"/>
                  <a:buChar char="•"/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752600"/>
                <a:ext cx="7498080" cy="4495800"/>
              </a:xfrm>
              <a:blipFill rotWithShape="0">
                <a:blip r:embed="rId2"/>
                <a:stretch>
                  <a:fillRect l="-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2942057"/>
                  </p:ext>
                </p:extLst>
              </p:nvPr>
            </p:nvGraphicFramePr>
            <p:xfrm>
              <a:off x="2136648" y="3276600"/>
              <a:ext cx="609600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Coefficient of friction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Ɲ</m:t>
                              </m:r>
                            </m:oMath>
                          </a14:m>
                          <a:r>
                            <a:rPr lang="en-US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Force (KN)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0.5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40.567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31.59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28.618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26.218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25.919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2942057"/>
                  </p:ext>
                </p:extLst>
              </p:nvPr>
            </p:nvGraphicFramePr>
            <p:xfrm>
              <a:off x="2136648" y="3276600"/>
              <a:ext cx="609600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" t="-8197" r="-100599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Force (KN)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0.5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40.567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31.59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28.618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26.218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25.919</a:t>
                          </a:r>
                          <a:endParaRPr lang="en-US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4752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</a:rPr>
              <a:t>Parts of Experiment 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0825" y="1476919"/>
            <a:ext cx="7498080" cy="4800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Wire Samples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Mold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Compression Machine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364076"/>
              </p:ext>
            </p:extLst>
          </p:nvPr>
        </p:nvGraphicFramePr>
        <p:xfrm>
          <a:off x="6092205" y="1219200"/>
          <a:ext cx="2806700" cy="156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icture" r:id="rId3" imgW="9142857" imgH="6312616" progId="StaticMetafile">
                  <p:embed/>
                </p:oleObj>
              </mc:Choice>
              <mc:Fallback>
                <p:oleObj name="Picture" r:id="rId3" imgW="9142857" imgH="6312616" progId="StaticMetafile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2205" y="1219200"/>
                        <a:ext cx="2806700" cy="15668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80" y="2892424"/>
            <a:ext cx="2804425" cy="1676400"/>
          </a:xfrm>
          <a:prstGeom prst="rect">
            <a:avLst/>
          </a:prstGeom>
        </p:spPr>
      </p:pic>
      <p:pic>
        <p:nvPicPr>
          <p:cNvPr id="6" name="صورة 0" descr="18083898_10154809985994915_1160197079_o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65" y="4677461"/>
            <a:ext cx="184658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6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Forming the Nail Head </a:t>
            </a:r>
            <a:endParaRPr lang="en-US" sz="4000" dirty="0"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" descr="18111223_2250658385158852_1589562781_o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2362200"/>
            <a:ext cx="2971800" cy="2819400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201600"/>
              </p:ext>
            </p:extLst>
          </p:nvPr>
        </p:nvGraphicFramePr>
        <p:xfrm>
          <a:off x="5562600" y="2362200"/>
          <a:ext cx="2498725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Picture" r:id="rId4" imgW="2854123" imgH="2568032" progId="StaticMetafile">
                  <p:embed/>
                </p:oleObj>
              </mc:Choice>
              <mc:Fallback>
                <p:oleObj name="Picture" r:id="rId4" imgW="2854123" imgH="2568032" progId="StaticMetafile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362200"/>
                        <a:ext cx="2498725" cy="2819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759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892</TotalTime>
  <Words>631</Words>
  <Application>Microsoft Office PowerPoint</Application>
  <PresentationFormat>On-screen Show (4:3)</PresentationFormat>
  <Paragraphs>210</Paragraphs>
  <Slides>28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Cambria Math</vt:lpstr>
      <vt:lpstr>Gill Sans MT</vt:lpstr>
      <vt:lpstr>Times New Roman</vt:lpstr>
      <vt:lpstr>Verdana</vt:lpstr>
      <vt:lpstr>Wingdings 2</vt:lpstr>
      <vt:lpstr>Solstice</vt:lpstr>
      <vt:lpstr>Picture</vt:lpstr>
      <vt:lpstr>Nail Making Machine Design</vt:lpstr>
      <vt:lpstr>Outline</vt:lpstr>
      <vt:lpstr>Introduction</vt:lpstr>
      <vt:lpstr>Mechanical Systems</vt:lpstr>
      <vt:lpstr>PowerPoint Presentation</vt:lpstr>
      <vt:lpstr>Experimental Design Method</vt:lpstr>
      <vt:lpstr>Theoretical Method: Calculate Forging and Cutting Forces</vt:lpstr>
      <vt:lpstr>Parts of Experiment </vt:lpstr>
      <vt:lpstr>Forming the Nail Head </vt:lpstr>
      <vt:lpstr>Head Forming (before and after)</vt:lpstr>
      <vt:lpstr>Results of Experimental Method</vt:lpstr>
      <vt:lpstr>Finite Element Method</vt:lpstr>
      <vt:lpstr>Abaqus models</vt:lpstr>
      <vt:lpstr>Material of Parts</vt:lpstr>
      <vt:lpstr>Assembly and Mesh Models</vt:lpstr>
      <vt:lpstr>Boundary Condition of Models</vt:lpstr>
      <vt:lpstr>Results</vt:lpstr>
      <vt:lpstr>PowerPoint Presentation</vt:lpstr>
      <vt:lpstr>Selection of Materials</vt:lpstr>
      <vt:lpstr>Mechanical Element Design</vt:lpstr>
      <vt:lpstr>PowerPoint Presentation</vt:lpstr>
      <vt:lpstr>PowerPoint Presentation</vt:lpstr>
      <vt:lpstr>PowerPoint Presentation</vt:lpstr>
      <vt:lpstr>Kinematics Analysis</vt:lpstr>
      <vt:lpstr>Velocity and Acceleration Diagrams </vt:lpstr>
      <vt:lpstr>Problems and Restrictions</vt:lpstr>
      <vt:lpstr>Future Look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Nail Making Machine</dc:title>
  <dc:creator>Muhannad Asmar</dc:creator>
  <cp:lastModifiedBy>محمد أبو الرب</cp:lastModifiedBy>
  <cp:revision>65</cp:revision>
  <dcterms:created xsi:type="dcterms:W3CDTF">2016-12-20T10:25:14Z</dcterms:created>
  <dcterms:modified xsi:type="dcterms:W3CDTF">2017-05-23T08:12:15Z</dcterms:modified>
</cp:coreProperties>
</file>