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Lst>
  <p:sldSz cy="6858000" cx="12192000"/>
  <p:notesSz cx="6858000" cy="9144000"/>
  <p:embeddedFontLst>
    <p:embeddedFont>
      <p:font typeface="Corbel"/>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 uri="http://customooxmlschemas.google.com/">
      <go:slidesCustomData xmlns:go="http://customooxmlschemas.google.com/" r:id="rId35" roundtripDataSignature="AMtx7mgynh0cKhLbXPpux0hPRBlalP0xf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orbel-regular.fntdata"/><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Corbel-italic.fntdata"/><Relationship Id="rId10" Type="http://schemas.openxmlformats.org/officeDocument/2006/relationships/slide" Target="slides/slide5.xml"/><Relationship Id="rId32" Type="http://schemas.openxmlformats.org/officeDocument/2006/relationships/font" Target="fonts/Corbel-bold.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Corbel-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dc19408c6d_1_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 name="Google Shape;262;gdc19408c6d_1_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gdc19408c6d_1_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dc19408c6d_1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gdc19408c6d_1_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gdc19408c6d_1_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dc19408c6d_1_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gdc19408c6d_1_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gdc19408c6d_1_2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dc19408c6d_1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 name="Google Shape;287;gdc19408c6d_1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 name="Google Shape;288;gdc19408c6d_1_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dc19408c6d_1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 name="Google Shape;296;gdc19408c6d_1_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7" name="Google Shape;297;gdc19408c6d_1_3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dc19408c6d_1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 name="Google Shape;304;gdc19408c6d_1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5" name="Google Shape;305;gdc19408c6d_1_4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dc19408c6d_1_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gdc19408c6d_1_10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3" name="Google Shape;313;gdc19408c6d_1_10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dc19408c6d_1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 name="Google Shape;320;gdc19408c6d_1_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1" name="Google Shape;321;gdc19408c6d_1_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dc19408c6d_1_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 name="Google Shape;329;gdc19408c6d_1_8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0" name="Google Shape;330;gdc19408c6d_1_8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dc19408c6d_1_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8" name="Google Shape;338;gdc19408c6d_1_7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9" name="Google Shape;339;gdc19408c6d_1_7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dc19408c6d_1_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7" name="Google Shape;347;gdc19408c6d_1_6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gdc19408c6d_1_6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dc19408c6d_1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 name="Google Shape;356;gdc19408c6d_1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7" name="Google Shape;357;gdc19408c6d_1_4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dc19408c6d_1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4" name="Google Shape;364;gdc19408c6d_1_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gdc19408c6d_1_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dc19408c6d_1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2" name="Google Shape;372;gdc19408c6d_1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3" name="Google Shape;373;gdc19408c6d_1_5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dc19408c6d_1_1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1" name="Google Shape;381;gdc19408c6d_1_1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2" name="Google Shape;382;gdc19408c6d_1_1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9" name="Google Shape;389;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0" name="Google Shape;390;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dc19408c6d_2_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dc19408c6d_2_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gdc19408c6d_2_2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dc19408c6d_2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gdc19408c6d_2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gdc19408c6d_2_3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dc19408c6d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gdc19408c6d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gdc19408c6d_1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Small Image" showMasterSp="0">
  <p:cSld name="Title Slide with Small Image">
    <p:spTree>
      <p:nvGrpSpPr>
        <p:cNvPr id="20" name="Shape 20"/>
        <p:cNvGrpSpPr/>
        <p:nvPr/>
      </p:nvGrpSpPr>
      <p:grpSpPr>
        <a:xfrm>
          <a:off x="0" y="0"/>
          <a:ext cx="0" cy="0"/>
          <a:chOff x="0" y="0"/>
          <a:chExt cx="0" cy="0"/>
        </a:xfrm>
      </p:grpSpPr>
      <p:sp>
        <p:nvSpPr>
          <p:cNvPr id="21" name="Google Shape;21;p11"/>
          <p:cNvSpPr/>
          <p:nvPr>
            <p:ph idx="2" type="pic"/>
          </p:nvPr>
        </p:nvSpPr>
        <p:spPr>
          <a:xfrm>
            <a:off x="9980476" y="0"/>
            <a:ext cx="2211524" cy="6858000"/>
          </a:xfrm>
          <a:prstGeom prst="rect">
            <a:avLst/>
          </a:prstGeom>
          <a:solidFill>
            <a:srgbClr val="F2F2F2"/>
          </a:solidFill>
          <a:ln>
            <a:noFill/>
          </a:ln>
        </p:spPr>
        <p:txBody>
          <a:bodyPr anchorCtr="0" anchor="ctr" bIns="0" lIns="0" spcFirstLastPara="1" rIns="0" wrap="square" tIns="0">
            <a:noAutofit/>
          </a:bodyPr>
          <a:lstStyle>
            <a:lvl1pPr lvl="0" marR="0" rtl="0" algn="ctr">
              <a:lnSpc>
                <a:spcPct val="90000"/>
              </a:lnSpc>
              <a:spcBef>
                <a:spcPts val="1000"/>
              </a:spcBef>
              <a:spcAft>
                <a:spcPts val="0"/>
              </a:spcAft>
              <a:buClr>
                <a:schemeClr val="dk1"/>
              </a:buClr>
              <a:buSzPts val="1200"/>
              <a:buFont typeface="Arial"/>
              <a:buNone/>
              <a:defRPr b="0" i="1" sz="1200" u="none" cap="none" strike="noStrike">
                <a:solidFill>
                  <a:schemeClr val="dk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22" name="Google Shape;22;p11"/>
          <p:cNvSpPr txBox="1"/>
          <p:nvPr>
            <p:ph type="ctrTitle"/>
          </p:nvPr>
        </p:nvSpPr>
        <p:spPr>
          <a:xfrm>
            <a:off x="286990" y="4346296"/>
            <a:ext cx="6798250" cy="1674470"/>
          </a:xfrm>
          <a:prstGeom prst="rect">
            <a:avLst/>
          </a:prstGeom>
          <a:noFill/>
          <a:ln>
            <a:noFill/>
          </a:ln>
        </p:spPr>
        <p:txBody>
          <a:bodyPr anchorCtr="0" anchor="b" bIns="0" lIns="0" spcFirstLastPara="1" rIns="0" wrap="square" tIns="0">
            <a:noAutofit/>
          </a:bodyPr>
          <a:lstStyle>
            <a:lvl1pPr lvl="0" algn="r">
              <a:lnSpc>
                <a:spcPct val="83333"/>
              </a:lnSpc>
              <a:spcBef>
                <a:spcPts val="0"/>
              </a:spcBef>
              <a:spcAft>
                <a:spcPts val="0"/>
              </a:spcAft>
              <a:buClr>
                <a:schemeClr val="dk1"/>
              </a:buClr>
              <a:buSzPts val="6000"/>
              <a:buFont typeface="Arial"/>
              <a:buNone/>
              <a:defRPr b="1" sz="6000" cap="none">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1"/>
          <p:cNvSpPr txBox="1"/>
          <p:nvPr>
            <p:ph idx="1" type="subTitle"/>
          </p:nvPr>
        </p:nvSpPr>
        <p:spPr>
          <a:xfrm>
            <a:off x="7311904" y="4650539"/>
            <a:ext cx="3401478" cy="1192038"/>
          </a:xfrm>
          <a:prstGeom prst="rect">
            <a:avLst/>
          </a:prstGeom>
          <a:solidFill>
            <a:schemeClr val="dk1"/>
          </a:solidFill>
          <a:ln>
            <a:noFill/>
          </a:ln>
        </p:spPr>
        <p:txBody>
          <a:bodyPr anchorCtr="0" anchor="ctr" bIns="0" lIns="252000" spcFirstLastPara="1" rIns="0" wrap="square" tIns="0">
            <a:noAutofit/>
          </a:bodyPr>
          <a:lstStyle>
            <a:lvl1pPr lvl="0" algn="l">
              <a:lnSpc>
                <a:spcPct val="100000"/>
              </a:lnSpc>
              <a:spcBef>
                <a:spcPts val="1000"/>
              </a:spcBef>
              <a:spcAft>
                <a:spcPts val="0"/>
              </a:spcAft>
              <a:buClr>
                <a:schemeClr val="lt1"/>
              </a:buClr>
              <a:buSzPts val="1800"/>
              <a:buNone/>
              <a:defRPr i="1" sz="1800">
                <a:solidFill>
                  <a:schemeClr val="lt1"/>
                </a:solidFill>
                <a:latin typeface="Times New Roman"/>
                <a:ea typeface="Times New Roman"/>
                <a:cs typeface="Times New Roman"/>
                <a:sym typeface="Times New Roman"/>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11"/>
          <p:cNvSpPr/>
          <p:nvPr/>
        </p:nvSpPr>
        <p:spPr>
          <a:xfrm>
            <a:off x="0" y="6794309"/>
            <a:ext cx="9980476" cy="63691"/>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25" name="Google Shape;25;p11"/>
          <p:cNvSpPr/>
          <p:nvPr/>
        </p:nvSpPr>
        <p:spPr>
          <a:xfrm>
            <a:off x="0" y="0"/>
            <a:ext cx="9980476" cy="63691"/>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26" name="Google Shape;26;p11"/>
          <p:cNvSpPr/>
          <p:nvPr/>
        </p:nvSpPr>
        <p:spPr>
          <a:xfrm rot="5400000">
            <a:off x="-3378441" y="3410285"/>
            <a:ext cx="6826157" cy="69275"/>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arge Image">
  <p:cSld name="Title Slide with Large Image">
    <p:bg>
      <p:bgPr>
        <a:solidFill>
          <a:schemeClr val="lt1"/>
        </a:solidFill>
      </p:bgPr>
    </p:bg>
    <p:spTree>
      <p:nvGrpSpPr>
        <p:cNvPr id="83" name="Shape 83"/>
        <p:cNvGrpSpPr/>
        <p:nvPr/>
      </p:nvGrpSpPr>
      <p:grpSpPr>
        <a:xfrm>
          <a:off x="0" y="0"/>
          <a:ext cx="0" cy="0"/>
          <a:chOff x="0" y="0"/>
          <a:chExt cx="0" cy="0"/>
        </a:xfrm>
      </p:grpSpPr>
      <p:sp>
        <p:nvSpPr>
          <p:cNvPr id="84" name="Google Shape;84;p20"/>
          <p:cNvSpPr/>
          <p:nvPr>
            <p:ph idx="2" type="pic"/>
          </p:nvPr>
        </p:nvSpPr>
        <p:spPr>
          <a:xfrm>
            <a:off x="69273" y="63691"/>
            <a:ext cx="9911201" cy="6727346"/>
          </a:xfrm>
          <a:prstGeom prst="rect">
            <a:avLst/>
          </a:prstGeom>
          <a:solidFill>
            <a:srgbClr val="3F3F3F"/>
          </a:solidFill>
          <a:ln>
            <a:noFill/>
          </a:ln>
        </p:spPr>
        <p:txBody>
          <a:bodyPr anchorCtr="0" anchor="ctr" bIns="0" lIns="0" spcFirstLastPara="1" rIns="0" wrap="square" tIns="0">
            <a:noAutofit/>
          </a:bodyPr>
          <a:lstStyle>
            <a:lvl1pPr lvl="0" marR="0" rtl="0" algn="ctr">
              <a:lnSpc>
                <a:spcPct val="90000"/>
              </a:lnSpc>
              <a:spcBef>
                <a:spcPts val="1000"/>
              </a:spcBef>
              <a:spcAft>
                <a:spcPts val="0"/>
              </a:spcAft>
              <a:buClr>
                <a:schemeClr val="lt1"/>
              </a:buClr>
              <a:buSzPts val="1200"/>
              <a:buFont typeface="Arial"/>
              <a:buNone/>
              <a:defRPr b="0" i="1" sz="1200" u="none" cap="none" strike="noStrike">
                <a:solidFill>
                  <a:schemeClr val="lt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85" name="Google Shape;85;p20"/>
          <p:cNvSpPr txBox="1"/>
          <p:nvPr>
            <p:ph type="ctrTitle"/>
          </p:nvPr>
        </p:nvSpPr>
        <p:spPr>
          <a:xfrm>
            <a:off x="286990" y="4346296"/>
            <a:ext cx="6798250" cy="1674470"/>
          </a:xfrm>
          <a:prstGeom prst="rect">
            <a:avLst/>
          </a:prstGeom>
          <a:noFill/>
          <a:ln>
            <a:noFill/>
          </a:ln>
        </p:spPr>
        <p:txBody>
          <a:bodyPr anchorCtr="0" anchor="b" bIns="0" lIns="0" spcFirstLastPara="1" rIns="0" wrap="square" tIns="0">
            <a:noAutofit/>
          </a:bodyPr>
          <a:lstStyle>
            <a:lvl1pPr lvl="0" algn="r">
              <a:lnSpc>
                <a:spcPct val="83333"/>
              </a:lnSpc>
              <a:spcBef>
                <a:spcPts val="0"/>
              </a:spcBef>
              <a:spcAft>
                <a:spcPts val="0"/>
              </a:spcAft>
              <a:buClr>
                <a:schemeClr val="lt1"/>
              </a:buClr>
              <a:buSzPts val="6000"/>
              <a:buFont typeface="Arial"/>
              <a:buNone/>
              <a:defRPr b="1" sz="6000" cap="none">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20"/>
          <p:cNvSpPr txBox="1"/>
          <p:nvPr>
            <p:ph idx="1" type="subTitle"/>
          </p:nvPr>
        </p:nvSpPr>
        <p:spPr>
          <a:xfrm>
            <a:off x="7326418" y="4650539"/>
            <a:ext cx="2456210" cy="1192038"/>
          </a:xfrm>
          <a:prstGeom prst="rect">
            <a:avLst/>
          </a:prstGeom>
          <a:solidFill>
            <a:schemeClr val="lt1"/>
          </a:solidFill>
          <a:ln>
            <a:noFill/>
          </a:ln>
        </p:spPr>
        <p:txBody>
          <a:bodyPr anchorCtr="0" anchor="ctr" bIns="0" lIns="252000" spcFirstLastPara="1" rIns="0" wrap="square" tIns="0">
            <a:noAutofit/>
          </a:bodyPr>
          <a:lstStyle>
            <a:lvl1pPr lvl="0" algn="l">
              <a:lnSpc>
                <a:spcPct val="100000"/>
              </a:lnSpc>
              <a:spcBef>
                <a:spcPts val="1000"/>
              </a:spcBef>
              <a:spcAft>
                <a:spcPts val="0"/>
              </a:spcAft>
              <a:buClr>
                <a:schemeClr val="dk1"/>
              </a:buClr>
              <a:buSzPts val="1800"/>
              <a:buNone/>
              <a:defRPr i="1" sz="1800">
                <a:solidFill>
                  <a:schemeClr val="dk1"/>
                </a:solidFill>
                <a:latin typeface="Times New Roman"/>
                <a:ea typeface="Times New Roman"/>
                <a:cs typeface="Times New Roman"/>
                <a:sym typeface="Times New Roman"/>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7" name="Google Shape;87;p20"/>
          <p:cNvSpPr/>
          <p:nvPr/>
        </p:nvSpPr>
        <p:spPr>
          <a:xfrm>
            <a:off x="0" y="6794309"/>
            <a:ext cx="9980476" cy="63691"/>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88" name="Google Shape;88;p20"/>
          <p:cNvSpPr/>
          <p:nvPr/>
        </p:nvSpPr>
        <p:spPr>
          <a:xfrm>
            <a:off x="0" y="0"/>
            <a:ext cx="9980476" cy="63691"/>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89" name="Google Shape;89;p20"/>
          <p:cNvSpPr/>
          <p:nvPr/>
        </p:nvSpPr>
        <p:spPr>
          <a:xfrm rot="5400000">
            <a:off x="-3378441" y="3410285"/>
            <a:ext cx="6826157" cy="6927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90" name="Google Shape;90;p20"/>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hoto 2">
  <p:cSld name="Content Photo 2">
    <p:spTree>
      <p:nvGrpSpPr>
        <p:cNvPr id="91" name="Shape 91"/>
        <p:cNvGrpSpPr/>
        <p:nvPr/>
      </p:nvGrpSpPr>
      <p:grpSpPr>
        <a:xfrm>
          <a:off x="0" y="0"/>
          <a:ext cx="0" cy="0"/>
          <a:chOff x="0" y="0"/>
          <a:chExt cx="0" cy="0"/>
        </a:xfrm>
      </p:grpSpPr>
      <p:sp>
        <p:nvSpPr>
          <p:cNvPr id="92" name="Google Shape;92;p21"/>
          <p:cNvSpPr txBox="1"/>
          <p:nvPr>
            <p:ph idx="1" type="body"/>
          </p:nvPr>
        </p:nvSpPr>
        <p:spPr>
          <a:xfrm>
            <a:off x="3823393" y="1343906"/>
            <a:ext cx="3736800" cy="3933645"/>
          </a:xfrm>
          <a:prstGeom prst="rect">
            <a:avLst/>
          </a:prstGeom>
          <a:solidFill>
            <a:schemeClr val="lt1"/>
          </a:solidFill>
          <a:ln>
            <a:noFill/>
          </a:ln>
        </p:spPr>
        <p:txBody>
          <a:bodyPr anchorCtr="0" anchor="t" bIns="0" lIns="180000" spcFirstLastPara="1" rIns="180000" wrap="square" tIns="18000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3" name="Google Shape;93;p21"/>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1"/>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95" name="Google Shape;95;p21"/>
          <p:cNvSpPr/>
          <p:nvPr>
            <p:ph idx="2" type="pic"/>
          </p:nvPr>
        </p:nvSpPr>
        <p:spPr>
          <a:xfrm>
            <a:off x="7560193" y="1344803"/>
            <a:ext cx="3737526" cy="3933645"/>
          </a:xfrm>
          <a:prstGeom prst="rect">
            <a:avLst/>
          </a:prstGeom>
          <a:solidFill>
            <a:srgbClr val="3F3F3F"/>
          </a:solidFill>
          <a:ln>
            <a:noFill/>
          </a:ln>
        </p:spPr>
        <p:txBody>
          <a:bodyPr anchorCtr="0" anchor="ctr" bIns="0" lIns="0" spcFirstLastPara="1" rIns="0" wrap="square" tIns="0">
            <a:noAutofit/>
          </a:bodyPr>
          <a:lstStyle>
            <a:lvl1pPr lvl="0" marR="0" rtl="0" algn="ctr">
              <a:lnSpc>
                <a:spcPct val="90000"/>
              </a:lnSpc>
              <a:spcBef>
                <a:spcPts val="1000"/>
              </a:spcBef>
              <a:spcAft>
                <a:spcPts val="0"/>
              </a:spcAft>
              <a:buClr>
                <a:schemeClr val="lt1"/>
              </a:buClr>
              <a:buSzPts val="1200"/>
              <a:buFont typeface="Arial"/>
              <a:buNone/>
              <a:defRPr b="0" i="1" sz="1200" u="none" cap="none" strike="noStrike">
                <a:solidFill>
                  <a:schemeClr val="lt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96" name="Google Shape;96;p21"/>
          <p:cNvSpPr txBox="1"/>
          <p:nvPr>
            <p:ph type="title"/>
          </p:nvPr>
        </p:nvSpPr>
        <p:spPr>
          <a:xfrm>
            <a:off x="432000" y="432000"/>
            <a:ext cx="9131100"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21"/>
          <p:cNvSpPr txBox="1"/>
          <p:nvPr>
            <p:ph idx="3" type="body"/>
          </p:nvPr>
        </p:nvSpPr>
        <p:spPr>
          <a:xfrm>
            <a:off x="431800" y="1008000"/>
            <a:ext cx="6895900" cy="36000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with Subtitle">
  <p:cSld name="Comparison with Subtitle">
    <p:spTree>
      <p:nvGrpSpPr>
        <p:cNvPr id="98" name="Shape 98"/>
        <p:cNvGrpSpPr/>
        <p:nvPr/>
      </p:nvGrpSpPr>
      <p:grpSpPr>
        <a:xfrm>
          <a:off x="0" y="0"/>
          <a:ext cx="0" cy="0"/>
          <a:chOff x="0" y="0"/>
          <a:chExt cx="0" cy="0"/>
        </a:xfrm>
      </p:grpSpPr>
      <p:sp>
        <p:nvSpPr>
          <p:cNvPr id="99" name="Google Shape;99;p22"/>
          <p:cNvSpPr txBox="1"/>
          <p:nvPr>
            <p:ph type="title"/>
          </p:nvPr>
        </p:nvSpPr>
        <p:spPr>
          <a:xfrm>
            <a:off x="432000" y="432000"/>
            <a:ext cx="9198000"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2"/>
          <p:cNvSpPr txBox="1"/>
          <p:nvPr>
            <p:ph idx="1" type="body"/>
          </p:nvPr>
        </p:nvSpPr>
        <p:spPr>
          <a:xfrm>
            <a:off x="431800" y="1008000"/>
            <a:ext cx="9198000" cy="36000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2"/>
          <p:cNvSpPr txBox="1"/>
          <p:nvPr>
            <p:ph idx="2" type="body"/>
          </p:nvPr>
        </p:nvSpPr>
        <p:spPr>
          <a:xfrm>
            <a:off x="432000" y="1432296"/>
            <a:ext cx="4500000" cy="527076"/>
          </a:xfrm>
          <a:prstGeom prst="rect">
            <a:avLst/>
          </a:prstGeom>
          <a:solidFill>
            <a:schemeClr val="dk1"/>
          </a:solidFill>
          <a:ln>
            <a:noFill/>
          </a:ln>
        </p:spPr>
        <p:txBody>
          <a:bodyPr anchorCtr="0" anchor="ctr" bIns="0" lIns="180000" spcFirstLastPara="1" rIns="0" wrap="square" tIns="36000">
            <a:noAutofit/>
          </a:bodyPr>
          <a:lstStyle>
            <a:lvl1pPr indent="-228600" lvl="0" marL="457200" algn="l">
              <a:lnSpc>
                <a:spcPct val="90000"/>
              </a:lnSpc>
              <a:spcBef>
                <a:spcPts val="1000"/>
              </a:spcBef>
              <a:spcAft>
                <a:spcPts val="0"/>
              </a:spcAft>
              <a:buClr>
                <a:schemeClr val="lt1"/>
              </a:buClr>
              <a:buSzPts val="2400"/>
              <a:buNone/>
              <a:defRPr b="1" sz="2400">
                <a:solidFill>
                  <a:schemeClr val="lt1"/>
                </a:solidFill>
                <a:latin typeface="Arial"/>
                <a:ea typeface="Arial"/>
                <a:cs typeface="Arial"/>
                <a:sym typeface="Aria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2" name="Google Shape;102;p22"/>
          <p:cNvSpPr txBox="1"/>
          <p:nvPr>
            <p:ph idx="3" type="body"/>
          </p:nvPr>
        </p:nvSpPr>
        <p:spPr>
          <a:xfrm>
            <a:off x="432000" y="2023668"/>
            <a:ext cx="4500000" cy="4168332"/>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3" name="Google Shape;103;p22"/>
          <p:cNvSpPr txBox="1"/>
          <p:nvPr>
            <p:ph idx="4" type="body"/>
          </p:nvPr>
        </p:nvSpPr>
        <p:spPr>
          <a:xfrm>
            <a:off x="5129800" y="1433105"/>
            <a:ext cx="4500000" cy="525283"/>
          </a:xfrm>
          <a:prstGeom prst="rect">
            <a:avLst/>
          </a:prstGeom>
          <a:solidFill>
            <a:schemeClr val="dk1"/>
          </a:solidFill>
          <a:ln>
            <a:noFill/>
          </a:ln>
        </p:spPr>
        <p:txBody>
          <a:bodyPr anchorCtr="0" anchor="ctr" bIns="0" lIns="180000" spcFirstLastPara="1" rIns="0" wrap="square" tIns="36000">
            <a:noAutofit/>
          </a:bodyPr>
          <a:lstStyle>
            <a:lvl1pPr indent="-228600" lvl="0" marL="457200" algn="l">
              <a:lnSpc>
                <a:spcPct val="90000"/>
              </a:lnSpc>
              <a:spcBef>
                <a:spcPts val="1000"/>
              </a:spcBef>
              <a:spcAft>
                <a:spcPts val="0"/>
              </a:spcAft>
              <a:buClr>
                <a:schemeClr val="lt1"/>
              </a:buClr>
              <a:buSzPts val="2400"/>
              <a:buNone/>
              <a:defRPr b="1" sz="2400">
                <a:solidFill>
                  <a:schemeClr val="lt1"/>
                </a:solidFill>
                <a:latin typeface="Arial"/>
                <a:ea typeface="Arial"/>
                <a:cs typeface="Arial"/>
                <a:sym typeface="Aria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4" name="Google Shape;104;p22"/>
          <p:cNvSpPr txBox="1"/>
          <p:nvPr>
            <p:ph idx="5" type="body"/>
          </p:nvPr>
        </p:nvSpPr>
        <p:spPr>
          <a:xfrm>
            <a:off x="5129800" y="2020359"/>
            <a:ext cx="4500000" cy="4170891"/>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5" name="Google Shape;105;p22"/>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22"/>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rge Photo">
  <p:cSld name="Large Photo">
    <p:spTree>
      <p:nvGrpSpPr>
        <p:cNvPr id="107" name="Shape 107"/>
        <p:cNvGrpSpPr/>
        <p:nvPr/>
      </p:nvGrpSpPr>
      <p:grpSpPr>
        <a:xfrm>
          <a:off x="0" y="0"/>
          <a:ext cx="0" cy="0"/>
          <a:chOff x="0" y="0"/>
          <a:chExt cx="0" cy="0"/>
        </a:xfrm>
      </p:grpSpPr>
      <p:sp>
        <p:nvSpPr>
          <p:cNvPr id="108" name="Google Shape;108;p23"/>
          <p:cNvSpPr/>
          <p:nvPr>
            <p:ph idx="2" type="pic"/>
          </p:nvPr>
        </p:nvSpPr>
        <p:spPr>
          <a:xfrm>
            <a:off x="6299200" y="432000"/>
            <a:ext cx="5472113" cy="5759250"/>
          </a:xfrm>
          <a:prstGeom prst="rect">
            <a:avLst/>
          </a:prstGeom>
          <a:solidFill>
            <a:srgbClr val="3F3F3F"/>
          </a:solidFill>
          <a:ln>
            <a:noFill/>
          </a:ln>
        </p:spPr>
        <p:txBody>
          <a:bodyPr anchorCtr="0" anchor="ctr" bIns="0" lIns="0" spcFirstLastPara="1" rIns="0" wrap="square" tIns="0">
            <a:noAutofit/>
          </a:bodyPr>
          <a:lstStyle>
            <a:lvl1pPr lvl="0" marR="0" rtl="0" algn="ctr">
              <a:lnSpc>
                <a:spcPct val="90000"/>
              </a:lnSpc>
              <a:spcBef>
                <a:spcPts val="1000"/>
              </a:spcBef>
              <a:spcAft>
                <a:spcPts val="0"/>
              </a:spcAft>
              <a:buClr>
                <a:schemeClr val="lt1"/>
              </a:buClr>
              <a:buSzPts val="1200"/>
              <a:buFont typeface="Arial"/>
              <a:buNone/>
              <a:defRPr b="0" i="1" sz="1200" u="none" cap="none" strike="noStrike">
                <a:solidFill>
                  <a:schemeClr val="lt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109" name="Google Shape;109;p23"/>
          <p:cNvSpPr txBox="1"/>
          <p:nvPr>
            <p:ph idx="1" type="body"/>
          </p:nvPr>
        </p:nvSpPr>
        <p:spPr>
          <a:xfrm>
            <a:off x="3875314" y="5096632"/>
            <a:ext cx="2028686" cy="1094618"/>
          </a:xfrm>
          <a:prstGeom prst="rect">
            <a:avLst/>
          </a:prstGeom>
          <a:noFill/>
          <a:ln>
            <a:noFill/>
          </a:ln>
        </p:spPr>
        <p:txBody>
          <a:bodyPr anchorCtr="0" anchor="b" bIns="0" lIns="0" spcFirstLastPara="1" rIns="0" wrap="square" tIns="0">
            <a:noAutofit/>
          </a:bodyPr>
          <a:lstStyle>
            <a:lvl1pPr indent="-228600" lvl="0" marL="457200" algn="r">
              <a:lnSpc>
                <a:spcPct val="90000"/>
              </a:lnSpc>
              <a:spcBef>
                <a:spcPts val="1000"/>
              </a:spcBef>
              <a:spcAft>
                <a:spcPts val="0"/>
              </a:spcAft>
              <a:buClr>
                <a:schemeClr val="dk1"/>
              </a:buClr>
              <a:buSzPts val="1800"/>
              <a:buNone/>
              <a:defRPr i="1">
                <a:solidFill>
                  <a:schemeClr val="dk1"/>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0" name="Google Shape;110;p23"/>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23"/>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12" name="Google Shape;112;p23"/>
          <p:cNvSpPr txBox="1"/>
          <p:nvPr>
            <p:ph type="title"/>
          </p:nvPr>
        </p:nvSpPr>
        <p:spPr>
          <a:xfrm>
            <a:off x="432000" y="432000"/>
            <a:ext cx="9198116"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Content">
  <p:cSld name="Title, Subtitle, and Content">
    <p:spTree>
      <p:nvGrpSpPr>
        <p:cNvPr id="113" name="Shape 113"/>
        <p:cNvGrpSpPr/>
        <p:nvPr/>
      </p:nvGrpSpPr>
      <p:grpSpPr>
        <a:xfrm>
          <a:off x="0" y="0"/>
          <a:ext cx="0" cy="0"/>
          <a:chOff x="0" y="0"/>
          <a:chExt cx="0" cy="0"/>
        </a:xfrm>
      </p:grpSpPr>
      <p:sp>
        <p:nvSpPr>
          <p:cNvPr id="114" name="Google Shape;114;p24"/>
          <p:cNvSpPr txBox="1"/>
          <p:nvPr>
            <p:ph type="title"/>
          </p:nvPr>
        </p:nvSpPr>
        <p:spPr>
          <a:xfrm>
            <a:off x="432000" y="432000"/>
            <a:ext cx="9198116"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5" name="Google Shape;115;p24"/>
          <p:cNvSpPr txBox="1"/>
          <p:nvPr>
            <p:ph idx="1" type="body"/>
          </p:nvPr>
        </p:nvSpPr>
        <p:spPr>
          <a:xfrm>
            <a:off x="431801" y="1008000"/>
            <a:ext cx="9198116" cy="36000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6" name="Google Shape;116;p24"/>
          <p:cNvSpPr txBox="1"/>
          <p:nvPr>
            <p:ph idx="2" type="body"/>
          </p:nvPr>
        </p:nvSpPr>
        <p:spPr>
          <a:xfrm>
            <a:off x="432000" y="1512000"/>
            <a:ext cx="9198116" cy="467925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7" name="Google Shape;117;p24"/>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24"/>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umn">
  <p:cSld name="3 Column">
    <p:spTree>
      <p:nvGrpSpPr>
        <p:cNvPr id="119" name="Shape 119"/>
        <p:cNvGrpSpPr/>
        <p:nvPr/>
      </p:nvGrpSpPr>
      <p:grpSpPr>
        <a:xfrm>
          <a:off x="0" y="0"/>
          <a:ext cx="0" cy="0"/>
          <a:chOff x="0" y="0"/>
          <a:chExt cx="0" cy="0"/>
        </a:xfrm>
      </p:grpSpPr>
      <p:sp>
        <p:nvSpPr>
          <p:cNvPr id="120" name="Google Shape;120;p25"/>
          <p:cNvSpPr txBox="1"/>
          <p:nvPr>
            <p:ph type="title"/>
          </p:nvPr>
        </p:nvSpPr>
        <p:spPr>
          <a:xfrm>
            <a:off x="432000" y="432000"/>
            <a:ext cx="9198000"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1" name="Google Shape;121;p25"/>
          <p:cNvSpPr txBox="1"/>
          <p:nvPr>
            <p:ph idx="1" type="body"/>
          </p:nvPr>
        </p:nvSpPr>
        <p:spPr>
          <a:xfrm>
            <a:off x="431800" y="1008000"/>
            <a:ext cx="9198000" cy="36000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2" name="Google Shape;122;p25"/>
          <p:cNvSpPr txBox="1"/>
          <p:nvPr>
            <p:ph idx="2" type="body"/>
          </p:nvPr>
        </p:nvSpPr>
        <p:spPr>
          <a:xfrm>
            <a:off x="432000" y="1512000"/>
            <a:ext cx="2916000" cy="467925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3" name="Google Shape;123;p25"/>
          <p:cNvSpPr txBox="1"/>
          <p:nvPr>
            <p:ph idx="3" type="body"/>
          </p:nvPr>
        </p:nvSpPr>
        <p:spPr>
          <a:xfrm>
            <a:off x="3572900" y="1511476"/>
            <a:ext cx="2916000" cy="4679249"/>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4" name="Google Shape;124;p25"/>
          <p:cNvSpPr txBox="1"/>
          <p:nvPr>
            <p:ph idx="4" type="body"/>
          </p:nvPr>
        </p:nvSpPr>
        <p:spPr>
          <a:xfrm>
            <a:off x="6713800" y="1511475"/>
            <a:ext cx="2916000" cy="467925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5" name="Google Shape;125;p25"/>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25"/>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 Column">
  <p:cSld name="5 Column">
    <p:spTree>
      <p:nvGrpSpPr>
        <p:cNvPr id="127" name="Shape 127"/>
        <p:cNvGrpSpPr/>
        <p:nvPr/>
      </p:nvGrpSpPr>
      <p:grpSpPr>
        <a:xfrm>
          <a:off x="0" y="0"/>
          <a:ext cx="0" cy="0"/>
          <a:chOff x="0" y="0"/>
          <a:chExt cx="0" cy="0"/>
        </a:xfrm>
      </p:grpSpPr>
      <p:sp>
        <p:nvSpPr>
          <p:cNvPr id="128" name="Google Shape;128;p26"/>
          <p:cNvSpPr txBox="1"/>
          <p:nvPr>
            <p:ph type="title"/>
          </p:nvPr>
        </p:nvSpPr>
        <p:spPr>
          <a:xfrm>
            <a:off x="432000" y="432000"/>
            <a:ext cx="9198000"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9" name="Google Shape;129;p26"/>
          <p:cNvSpPr txBox="1"/>
          <p:nvPr>
            <p:ph idx="1" type="body"/>
          </p:nvPr>
        </p:nvSpPr>
        <p:spPr>
          <a:xfrm>
            <a:off x="431800" y="1008000"/>
            <a:ext cx="9198000" cy="36000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0" name="Google Shape;130;p26"/>
          <p:cNvSpPr txBox="1"/>
          <p:nvPr>
            <p:ph idx="2" type="body"/>
          </p:nvPr>
        </p:nvSpPr>
        <p:spPr>
          <a:xfrm>
            <a:off x="432000" y="1512000"/>
            <a:ext cx="1764000" cy="467925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26"/>
          <p:cNvSpPr txBox="1"/>
          <p:nvPr>
            <p:ph idx="3" type="body"/>
          </p:nvPr>
        </p:nvSpPr>
        <p:spPr>
          <a:xfrm>
            <a:off x="2290450" y="1512000"/>
            <a:ext cx="1764000" cy="467925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2" name="Google Shape;132;p26"/>
          <p:cNvSpPr txBox="1"/>
          <p:nvPr>
            <p:ph idx="4" type="body"/>
          </p:nvPr>
        </p:nvSpPr>
        <p:spPr>
          <a:xfrm>
            <a:off x="4148900" y="1512000"/>
            <a:ext cx="1764000" cy="467925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3" name="Google Shape;133;p26"/>
          <p:cNvSpPr txBox="1"/>
          <p:nvPr>
            <p:ph idx="5" type="body"/>
          </p:nvPr>
        </p:nvSpPr>
        <p:spPr>
          <a:xfrm>
            <a:off x="6007350" y="1507535"/>
            <a:ext cx="1764000" cy="4679250"/>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26"/>
          <p:cNvSpPr txBox="1"/>
          <p:nvPr>
            <p:ph idx="6" type="body"/>
          </p:nvPr>
        </p:nvSpPr>
        <p:spPr>
          <a:xfrm>
            <a:off x="7865800" y="1507535"/>
            <a:ext cx="1764000" cy="4683715"/>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5" name="Google Shape;135;p26"/>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26"/>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ubtitle">
  <p:cSld name="Title and Subtitle">
    <p:spTree>
      <p:nvGrpSpPr>
        <p:cNvPr id="137" name="Shape 137"/>
        <p:cNvGrpSpPr/>
        <p:nvPr/>
      </p:nvGrpSpPr>
      <p:grpSpPr>
        <a:xfrm>
          <a:off x="0" y="0"/>
          <a:ext cx="0" cy="0"/>
          <a:chOff x="0" y="0"/>
          <a:chExt cx="0" cy="0"/>
        </a:xfrm>
      </p:grpSpPr>
      <p:sp>
        <p:nvSpPr>
          <p:cNvPr id="138" name="Google Shape;138;p27"/>
          <p:cNvSpPr txBox="1"/>
          <p:nvPr>
            <p:ph type="title"/>
          </p:nvPr>
        </p:nvSpPr>
        <p:spPr>
          <a:xfrm>
            <a:off x="432000" y="432000"/>
            <a:ext cx="9198116"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9" name="Google Shape;139;p27"/>
          <p:cNvSpPr txBox="1"/>
          <p:nvPr>
            <p:ph idx="1" type="body"/>
          </p:nvPr>
        </p:nvSpPr>
        <p:spPr>
          <a:xfrm>
            <a:off x="431801" y="1008000"/>
            <a:ext cx="9198116" cy="360000"/>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0" name="Google Shape;140;p27"/>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7"/>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المقطع">
  <p:cSld name="عنوان المقطع">
    <p:spTree>
      <p:nvGrpSpPr>
        <p:cNvPr id="142" name="Shape 142"/>
        <p:cNvGrpSpPr/>
        <p:nvPr/>
      </p:nvGrpSpPr>
      <p:grpSpPr>
        <a:xfrm>
          <a:off x="0" y="0"/>
          <a:ext cx="0" cy="0"/>
          <a:chOff x="0" y="0"/>
          <a:chExt cx="0" cy="0"/>
        </a:xfrm>
      </p:grpSpPr>
      <p:sp>
        <p:nvSpPr>
          <p:cNvPr id="143" name="Google Shape;143;p28"/>
          <p:cNvSpPr/>
          <p:nvPr/>
        </p:nvSpPr>
        <p:spPr>
          <a:xfrm>
            <a:off x="6297105" y="424206"/>
            <a:ext cx="5505254" cy="5731497"/>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144" name="Google Shape;144;p28"/>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28"/>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46" name="Google Shape;146;p28"/>
          <p:cNvSpPr txBox="1"/>
          <p:nvPr>
            <p:ph idx="1" type="subTitle"/>
          </p:nvPr>
        </p:nvSpPr>
        <p:spPr>
          <a:xfrm>
            <a:off x="6532775" y="3639199"/>
            <a:ext cx="5053936" cy="1192038"/>
          </a:xfrm>
          <a:prstGeom prst="rect">
            <a:avLst/>
          </a:prstGeom>
          <a:solidFill>
            <a:schemeClr val="lt1"/>
          </a:solidFill>
          <a:ln>
            <a:noFill/>
          </a:ln>
        </p:spPr>
        <p:txBody>
          <a:bodyPr anchorCtr="0" anchor="ctr" bIns="0" lIns="252000" spcFirstLastPara="1" rIns="0" wrap="square" tIns="0">
            <a:noAutofit/>
          </a:bodyPr>
          <a:lstStyle>
            <a:lvl1pPr lvl="0" algn="l">
              <a:lnSpc>
                <a:spcPct val="100000"/>
              </a:lnSpc>
              <a:spcBef>
                <a:spcPts val="1000"/>
              </a:spcBef>
              <a:spcAft>
                <a:spcPts val="0"/>
              </a:spcAft>
              <a:buClr>
                <a:schemeClr val="dk1"/>
              </a:buClr>
              <a:buSzPts val="1800"/>
              <a:buNone/>
              <a:defRPr i="1" sz="1800">
                <a:solidFill>
                  <a:schemeClr val="dk1"/>
                </a:solidFill>
                <a:latin typeface="Times New Roman"/>
                <a:ea typeface="Times New Roman"/>
                <a:cs typeface="Times New Roman"/>
                <a:sym typeface="Times New Roman"/>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7" name="Google Shape;147;p28"/>
          <p:cNvSpPr txBox="1"/>
          <p:nvPr>
            <p:ph type="title"/>
          </p:nvPr>
        </p:nvSpPr>
        <p:spPr>
          <a:xfrm>
            <a:off x="6532775" y="993303"/>
            <a:ext cx="5053936" cy="2513468"/>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lt1"/>
              </a:buClr>
              <a:buSzPts val="5400"/>
              <a:buFont typeface="Arial"/>
              <a:buNone/>
              <a:defRPr sz="5400" cap="none">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محتوى">
  <p:cSld name="عنوان ومحتوى">
    <p:spTree>
      <p:nvGrpSpPr>
        <p:cNvPr id="148" name="Shape 148"/>
        <p:cNvGrpSpPr/>
        <p:nvPr/>
      </p:nvGrpSpPr>
      <p:grpSpPr>
        <a:xfrm>
          <a:off x="0" y="0"/>
          <a:ext cx="0" cy="0"/>
          <a:chOff x="0" y="0"/>
          <a:chExt cx="0" cy="0"/>
        </a:xfrm>
      </p:grpSpPr>
      <p:sp>
        <p:nvSpPr>
          <p:cNvPr id="149" name="Google Shape;149;p29"/>
          <p:cNvSpPr txBox="1"/>
          <p:nvPr>
            <p:ph type="title"/>
          </p:nvPr>
        </p:nvSpPr>
        <p:spPr>
          <a:xfrm>
            <a:off x="432000" y="432000"/>
            <a:ext cx="9198000"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0" name="Google Shape;150;p29"/>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9"/>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52" name="Google Shape;152;p29"/>
          <p:cNvSpPr txBox="1"/>
          <p:nvPr>
            <p:ph idx="1" type="body"/>
          </p:nvPr>
        </p:nvSpPr>
        <p:spPr>
          <a:xfrm>
            <a:off x="432000" y="1046375"/>
            <a:ext cx="9198000" cy="5130588"/>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hoto 1">
  <p:cSld name="Content Photo 1">
    <p:spTree>
      <p:nvGrpSpPr>
        <p:cNvPr id="27" name="Shape 27"/>
        <p:cNvGrpSpPr/>
        <p:nvPr/>
      </p:nvGrpSpPr>
      <p:grpSpPr>
        <a:xfrm>
          <a:off x="0" y="0"/>
          <a:ext cx="0" cy="0"/>
          <a:chOff x="0" y="0"/>
          <a:chExt cx="0" cy="0"/>
        </a:xfrm>
      </p:grpSpPr>
      <p:sp>
        <p:nvSpPr>
          <p:cNvPr id="28" name="Google Shape;28;p12"/>
          <p:cNvSpPr/>
          <p:nvPr>
            <p:ph idx="2" type="pic"/>
          </p:nvPr>
        </p:nvSpPr>
        <p:spPr>
          <a:xfrm>
            <a:off x="9980476" y="0"/>
            <a:ext cx="2211524" cy="6192000"/>
          </a:xfrm>
          <a:prstGeom prst="rect">
            <a:avLst/>
          </a:prstGeom>
          <a:solidFill>
            <a:srgbClr val="F2F2F2"/>
          </a:solidFill>
          <a:ln>
            <a:noFill/>
          </a:ln>
        </p:spPr>
        <p:txBody>
          <a:bodyPr anchorCtr="0" anchor="ctr" bIns="0" lIns="0" spcFirstLastPara="1" rIns="0" wrap="square" tIns="0">
            <a:noAutofit/>
          </a:bodyPr>
          <a:lstStyle>
            <a:lvl1pPr lvl="0" marR="0" rtl="0" algn="ctr">
              <a:lnSpc>
                <a:spcPct val="90000"/>
              </a:lnSpc>
              <a:spcBef>
                <a:spcPts val="1000"/>
              </a:spcBef>
              <a:spcAft>
                <a:spcPts val="0"/>
              </a:spcAft>
              <a:buClr>
                <a:schemeClr val="dk1"/>
              </a:buClr>
              <a:buSzPts val="1200"/>
              <a:buFont typeface="Arial"/>
              <a:buNone/>
              <a:defRPr b="0" i="1" sz="1200" u="none" cap="none" strike="noStrike">
                <a:solidFill>
                  <a:schemeClr val="dk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29" name="Google Shape;29;p12"/>
          <p:cNvSpPr txBox="1"/>
          <p:nvPr>
            <p:ph type="title"/>
          </p:nvPr>
        </p:nvSpPr>
        <p:spPr>
          <a:xfrm>
            <a:off x="4445086" y="1807950"/>
            <a:ext cx="5184913" cy="432000"/>
          </a:xfrm>
          <a:prstGeom prst="rect">
            <a:avLst/>
          </a:prstGeom>
          <a:noFill/>
          <a:ln>
            <a:noFill/>
          </a:ln>
        </p:spPr>
        <p:txBody>
          <a:bodyPr anchorCtr="0" anchor="ctr" bIns="0" lIns="0" spcFirstLastPara="1" rIns="0" wrap="square" tIns="0">
            <a:noAutofit/>
          </a:bodyPr>
          <a:lstStyle>
            <a:lvl1pPr lvl="0" algn="r">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2"/>
          <p:cNvSpPr txBox="1"/>
          <p:nvPr>
            <p:ph idx="1" type="body"/>
          </p:nvPr>
        </p:nvSpPr>
        <p:spPr>
          <a:xfrm>
            <a:off x="4444886" y="2383950"/>
            <a:ext cx="5184913" cy="360000"/>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12"/>
          <p:cNvSpPr txBox="1"/>
          <p:nvPr>
            <p:ph idx="3" type="body"/>
          </p:nvPr>
        </p:nvSpPr>
        <p:spPr>
          <a:xfrm>
            <a:off x="4445000" y="2908300"/>
            <a:ext cx="5184800" cy="3283700"/>
          </a:xfrm>
          <a:prstGeom prst="rect">
            <a:avLst/>
          </a:prstGeom>
          <a:solidFill>
            <a:schemeClr val="lt1"/>
          </a:solidFill>
          <a:ln>
            <a:noFill/>
          </a:ln>
        </p:spPr>
        <p:txBody>
          <a:bodyPr anchorCtr="0" anchor="t" bIns="0" lIns="180000" spcFirstLastPara="1" rIns="252000" wrap="square" tIns="25200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12"/>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2"/>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يين">
  <p:cSld name="محتويين">
    <p:spTree>
      <p:nvGrpSpPr>
        <p:cNvPr id="153" name="Shape 153"/>
        <p:cNvGrpSpPr/>
        <p:nvPr/>
      </p:nvGrpSpPr>
      <p:grpSpPr>
        <a:xfrm>
          <a:off x="0" y="0"/>
          <a:ext cx="0" cy="0"/>
          <a:chOff x="0" y="0"/>
          <a:chExt cx="0" cy="0"/>
        </a:xfrm>
      </p:grpSpPr>
      <p:sp>
        <p:nvSpPr>
          <p:cNvPr id="154" name="Google Shape;154;p30"/>
          <p:cNvSpPr txBox="1"/>
          <p:nvPr>
            <p:ph type="title"/>
          </p:nvPr>
        </p:nvSpPr>
        <p:spPr>
          <a:xfrm>
            <a:off x="432000" y="432000"/>
            <a:ext cx="9198000"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5" name="Google Shape;155;p30"/>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6" name="Google Shape;156;p30"/>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57" name="Google Shape;157;p30"/>
          <p:cNvSpPr txBox="1"/>
          <p:nvPr>
            <p:ph idx="1" type="body"/>
          </p:nvPr>
        </p:nvSpPr>
        <p:spPr>
          <a:xfrm>
            <a:off x="432000" y="1046376"/>
            <a:ext cx="4435831" cy="5130588"/>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8" name="Google Shape;158;p30"/>
          <p:cNvSpPr txBox="1"/>
          <p:nvPr>
            <p:ph idx="2" type="body"/>
          </p:nvPr>
        </p:nvSpPr>
        <p:spPr>
          <a:xfrm>
            <a:off x="5194169" y="1046376"/>
            <a:ext cx="4435831" cy="5130588"/>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قارنة">
  <p:cSld name="مقارنة">
    <p:spTree>
      <p:nvGrpSpPr>
        <p:cNvPr id="159" name="Shape 159"/>
        <p:cNvGrpSpPr/>
        <p:nvPr/>
      </p:nvGrpSpPr>
      <p:grpSpPr>
        <a:xfrm>
          <a:off x="0" y="0"/>
          <a:ext cx="0" cy="0"/>
          <a:chOff x="0" y="0"/>
          <a:chExt cx="0" cy="0"/>
        </a:xfrm>
      </p:grpSpPr>
      <p:sp>
        <p:nvSpPr>
          <p:cNvPr id="160" name="Google Shape;160;p31"/>
          <p:cNvSpPr txBox="1"/>
          <p:nvPr>
            <p:ph type="title"/>
          </p:nvPr>
        </p:nvSpPr>
        <p:spPr>
          <a:xfrm>
            <a:off x="432000" y="432000"/>
            <a:ext cx="9198000"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1" name="Google Shape;161;p31"/>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2" name="Google Shape;162;p31"/>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63" name="Google Shape;163;p31"/>
          <p:cNvSpPr txBox="1"/>
          <p:nvPr>
            <p:ph idx="1" type="body"/>
          </p:nvPr>
        </p:nvSpPr>
        <p:spPr>
          <a:xfrm>
            <a:off x="432000" y="1068420"/>
            <a:ext cx="4434840" cy="823912"/>
          </a:xfrm>
          <a:prstGeom prst="rect">
            <a:avLst/>
          </a:prstGeom>
          <a:solidFill>
            <a:schemeClr val="dk1"/>
          </a:solid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Clr>
                <a:schemeClr val="lt1"/>
              </a:buClr>
              <a:buSzPts val="2400"/>
              <a:buNone/>
              <a:defRPr b="1" sz="2400">
                <a:solidFill>
                  <a:schemeClr val="lt1"/>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4" name="Google Shape;164;p31"/>
          <p:cNvSpPr txBox="1"/>
          <p:nvPr>
            <p:ph idx="2" type="body"/>
          </p:nvPr>
        </p:nvSpPr>
        <p:spPr>
          <a:xfrm>
            <a:off x="5195160" y="1068420"/>
            <a:ext cx="4434840" cy="823912"/>
          </a:xfrm>
          <a:prstGeom prst="rect">
            <a:avLst/>
          </a:prstGeom>
          <a:solidFill>
            <a:schemeClr val="dk1"/>
          </a:solidFill>
          <a:ln>
            <a:noFill/>
          </a:ln>
        </p:spPr>
        <p:txBody>
          <a:bodyPr anchorCtr="0" anchor="ctr" bIns="0" lIns="0" spcFirstLastPara="1" rIns="0" wrap="square" tIns="0">
            <a:noAutofit/>
          </a:bodyPr>
          <a:lstStyle>
            <a:lvl1pPr indent="-228600" lvl="0" marL="457200" algn="l">
              <a:lnSpc>
                <a:spcPct val="90000"/>
              </a:lnSpc>
              <a:spcBef>
                <a:spcPts val="1000"/>
              </a:spcBef>
              <a:spcAft>
                <a:spcPts val="0"/>
              </a:spcAft>
              <a:buClr>
                <a:schemeClr val="lt1"/>
              </a:buClr>
              <a:buSzPts val="2400"/>
              <a:buNone/>
              <a:defRPr b="1" sz="2400">
                <a:solidFill>
                  <a:schemeClr val="lt1"/>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5" name="Google Shape;165;p31"/>
          <p:cNvSpPr txBox="1"/>
          <p:nvPr>
            <p:ph idx="3" type="body"/>
          </p:nvPr>
        </p:nvSpPr>
        <p:spPr>
          <a:xfrm>
            <a:off x="432001" y="2096752"/>
            <a:ext cx="4434840" cy="4092911"/>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6" name="Google Shape;166;p31"/>
          <p:cNvSpPr txBox="1"/>
          <p:nvPr>
            <p:ph idx="4" type="body"/>
          </p:nvPr>
        </p:nvSpPr>
        <p:spPr>
          <a:xfrm>
            <a:off x="5195160" y="2096752"/>
            <a:ext cx="4434840" cy="4092911"/>
          </a:xfrm>
          <a:prstGeom prst="rect">
            <a:avLst/>
          </a:prstGeom>
          <a:noFill/>
          <a:ln>
            <a:noFill/>
          </a:ln>
        </p:spPr>
        <p:txBody>
          <a:bodyPr anchorCtr="0" anchor="t" bIns="0" lIns="0" spcFirstLastPara="1" rIns="0" wrap="square" tIns="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ى ذو تسمية توضيحية">
  <p:cSld name="محتوى ذو تسمية توضيحية">
    <p:spTree>
      <p:nvGrpSpPr>
        <p:cNvPr id="167" name="Shape 167"/>
        <p:cNvGrpSpPr/>
        <p:nvPr/>
      </p:nvGrpSpPr>
      <p:grpSpPr>
        <a:xfrm>
          <a:off x="0" y="0"/>
          <a:ext cx="0" cy="0"/>
          <a:chOff x="0" y="0"/>
          <a:chExt cx="0" cy="0"/>
        </a:xfrm>
      </p:grpSpPr>
      <p:sp>
        <p:nvSpPr>
          <p:cNvPr id="168" name="Google Shape;168;p32"/>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9" name="Google Shape;169;p32"/>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70" name="Google Shape;170;p32"/>
          <p:cNvSpPr txBox="1"/>
          <p:nvPr>
            <p:ph type="title"/>
          </p:nvPr>
        </p:nvSpPr>
        <p:spPr>
          <a:xfrm>
            <a:off x="432001" y="457200"/>
            <a:ext cx="3159612" cy="16002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1" name="Google Shape;171;p32"/>
          <p:cNvSpPr txBox="1"/>
          <p:nvPr>
            <p:ph idx="1" type="body"/>
          </p:nvPr>
        </p:nvSpPr>
        <p:spPr>
          <a:xfrm>
            <a:off x="432001" y="2057400"/>
            <a:ext cx="3159612" cy="412658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600"/>
              <a:buFont typeface="Arial"/>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72" name="Google Shape;172;p32"/>
          <p:cNvSpPr txBox="1"/>
          <p:nvPr>
            <p:ph idx="2" type="body"/>
          </p:nvPr>
        </p:nvSpPr>
        <p:spPr>
          <a:xfrm>
            <a:off x="3770722" y="457201"/>
            <a:ext cx="6023727" cy="5726784"/>
          </a:xfrm>
          <a:prstGeom prst="rect">
            <a:avLst/>
          </a:prstGeom>
          <a:noFill/>
          <a:ln>
            <a:noFill/>
          </a:ln>
        </p:spPr>
        <p:txBody>
          <a:bodyPr anchorCtr="0" anchor="t" bIns="0" lIns="0" spcFirstLastPara="1" rIns="0" wrap="square" tIns="0">
            <a:noAutofit/>
          </a:bodyPr>
          <a:lstStyle>
            <a:lvl1pPr indent="-355600" lvl="0" marL="457200" algn="l">
              <a:lnSpc>
                <a:spcPct val="90000"/>
              </a:lnSpc>
              <a:spcBef>
                <a:spcPts val="1000"/>
              </a:spcBef>
              <a:spcAft>
                <a:spcPts val="0"/>
              </a:spcAft>
              <a:buClr>
                <a:schemeClr val="dk1"/>
              </a:buClr>
              <a:buSzPts val="2000"/>
              <a:buChar char="•"/>
              <a:defRPr sz="2000"/>
            </a:lvl1pPr>
            <a:lvl2pPr indent="-342900" lvl="1" marL="914400" algn="l">
              <a:lnSpc>
                <a:spcPct val="90000"/>
              </a:lnSpc>
              <a:spcBef>
                <a:spcPts val="500"/>
              </a:spcBef>
              <a:spcAft>
                <a:spcPts val="0"/>
              </a:spcAft>
              <a:buClr>
                <a:schemeClr val="dk1"/>
              </a:buClr>
              <a:buSzPts val="1800"/>
              <a:buChar char="•"/>
              <a:defRPr sz="1800"/>
            </a:lvl2pPr>
            <a:lvl3pPr indent="-330200" lvl="2" marL="1371600" algn="l">
              <a:lnSpc>
                <a:spcPct val="90000"/>
              </a:lnSpc>
              <a:spcBef>
                <a:spcPts val="500"/>
              </a:spcBef>
              <a:spcAft>
                <a:spcPts val="0"/>
              </a:spcAft>
              <a:buClr>
                <a:schemeClr val="dk1"/>
              </a:buClr>
              <a:buSzPts val="1600"/>
              <a:buChar char="•"/>
              <a:defRPr sz="1600"/>
            </a:lvl3pPr>
            <a:lvl4pPr indent="-317500" lvl="3" marL="1828800" algn="l">
              <a:lnSpc>
                <a:spcPct val="90000"/>
              </a:lnSpc>
              <a:spcBef>
                <a:spcPts val="500"/>
              </a:spcBef>
              <a:spcAft>
                <a:spcPts val="0"/>
              </a:spcAft>
              <a:buClr>
                <a:schemeClr val="dk1"/>
              </a:buClr>
              <a:buSzPts val="1400"/>
              <a:buChar char="•"/>
              <a:defRPr sz="1400"/>
            </a:lvl4pPr>
            <a:lvl5pPr indent="-317500" lvl="4" marL="2286000" algn="l">
              <a:lnSpc>
                <a:spcPct val="90000"/>
              </a:lnSpc>
              <a:spcBef>
                <a:spcPts val="500"/>
              </a:spcBef>
              <a:spcAft>
                <a:spcPts val="0"/>
              </a:spcAft>
              <a:buClr>
                <a:schemeClr val="dk1"/>
              </a:buClr>
              <a:buSzPts val="1400"/>
              <a:buChar char="•"/>
              <a:defRPr sz="14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ورة ذو تسمية توضيحية">
  <p:cSld name="صورة ذو تسمية توضيحية">
    <p:spTree>
      <p:nvGrpSpPr>
        <p:cNvPr id="173" name="Shape 173"/>
        <p:cNvGrpSpPr/>
        <p:nvPr/>
      </p:nvGrpSpPr>
      <p:grpSpPr>
        <a:xfrm>
          <a:off x="0" y="0"/>
          <a:ext cx="0" cy="0"/>
          <a:chOff x="0" y="0"/>
          <a:chExt cx="0" cy="0"/>
        </a:xfrm>
      </p:grpSpPr>
      <p:sp>
        <p:nvSpPr>
          <p:cNvPr id="174" name="Google Shape;174;p33"/>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5" name="Google Shape;175;p33"/>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76" name="Google Shape;176;p33"/>
          <p:cNvSpPr txBox="1"/>
          <p:nvPr>
            <p:ph type="title"/>
          </p:nvPr>
        </p:nvSpPr>
        <p:spPr>
          <a:xfrm>
            <a:off x="432001" y="457200"/>
            <a:ext cx="3159612" cy="16002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2800"/>
              <a:buFont typeface="Arial"/>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7" name="Google Shape;177;p33"/>
          <p:cNvSpPr txBox="1"/>
          <p:nvPr>
            <p:ph idx="1" type="body"/>
          </p:nvPr>
        </p:nvSpPr>
        <p:spPr>
          <a:xfrm>
            <a:off x="432001" y="2057400"/>
            <a:ext cx="3159612" cy="412658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600"/>
              <a:buFont typeface="Arial"/>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78" name="Google Shape;178;p33"/>
          <p:cNvSpPr/>
          <p:nvPr>
            <p:ph idx="2" type="pic"/>
          </p:nvPr>
        </p:nvSpPr>
        <p:spPr>
          <a:xfrm>
            <a:off x="3788021" y="457201"/>
            <a:ext cx="5949868" cy="5726784"/>
          </a:xfrm>
          <a:prstGeom prst="rect">
            <a:avLst/>
          </a:prstGeom>
          <a:noFill/>
          <a:ln>
            <a:noFill/>
          </a:ln>
        </p:spPr>
        <p:txBody>
          <a:bodyPr anchorCtr="0" anchor="t" bIns="0" lIns="0" spcFirstLastPara="1" rIns="0" wrap="square" tIns="0">
            <a:no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Times New Roman"/>
                <a:ea typeface="Times New Roman"/>
                <a:cs typeface="Times New Roman"/>
                <a:sym typeface="Times New Roman"/>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فارغ" type="blank">
  <p:cSld name="BLANK">
    <p:spTree>
      <p:nvGrpSpPr>
        <p:cNvPr id="179" name="Shape 179"/>
        <p:cNvGrpSpPr/>
        <p:nvPr/>
      </p:nvGrpSpPr>
      <p:grpSpPr>
        <a:xfrm>
          <a:off x="0" y="0"/>
          <a:ext cx="0" cy="0"/>
          <a:chOff x="0" y="0"/>
          <a:chExt cx="0" cy="0"/>
        </a:xfrm>
      </p:grpSpPr>
      <p:sp>
        <p:nvSpPr>
          <p:cNvPr id="180" name="Google Shape;180;p34"/>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1" name="Google Shape;181;p34"/>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Photo 1">
  <p:cSld name="1_Content Photo 1">
    <p:spTree>
      <p:nvGrpSpPr>
        <p:cNvPr id="34" name="Shape 34"/>
        <p:cNvGrpSpPr/>
        <p:nvPr/>
      </p:nvGrpSpPr>
      <p:grpSpPr>
        <a:xfrm>
          <a:off x="0" y="0"/>
          <a:ext cx="0" cy="0"/>
          <a:chOff x="0" y="0"/>
          <a:chExt cx="0" cy="0"/>
        </a:xfrm>
      </p:grpSpPr>
      <p:sp>
        <p:nvSpPr>
          <p:cNvPr id="35" name="Google Shape;35;p13"/>
          <p:cNvSpPr/>
          <p:nvPr>
            <p:ph idx="2" type="pic"/>
          </p:nvPr>
        </p:nvSpPr>
        <p:spPr>
          <a:xfrm>
            <a:off x="9980476" y="0"/>
            <a:ext cx="2211524" cy="6192000"/>
          </a:xfrm>
          <a:prstGeom prst="rect">
            <a:avLst/>
          </a:prstGeom>
          <a:solidFill>
            <a:srgbClr val="F2F2F2"/>
          </a:solidFill>
          <a:ln>
            <a:noFill/>
          </a:ln>
        </p:spPr>
        <p:txBody>
          <a:bodyPr anchorCtr="0" anchor="ctr" bIns="0" lIns="0" spcFirstLastPara="1" rIns="0" wrap="square" tIns="0">
            <a:noAutofit/>
          </a:bodyPr>
          <a:lstStyle>
            <a:lvl1pPr lvl="0" marR="0" rtl="0" algn="ctr">
              <a:lnSpc>
                <a:spcPct val="90000"/>
              </a:lnSpc>
              <a:spcBef>
                <a:spcPts val="1000"/>
              </a:spcBef>
              <a:spcAft>
                <a:spcPts val="0"/>
              </a:spcAft>
              <a:buClr>
                <a:schemeClr val="dk1"/>
              </a:buClr>
              <a:buSzPts val="1200"/>
              <a:buFont typeface="Arial"/>
              <a:buNone/>
              <a:defRPr b="0" i="1" sz="1200" u="none" cap="none" strike="noStrike">
                <a:solidFill>
                  <a:schemeClr val="dk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36" name="Google Shape;36;p13"/>
          <p:cNvSpPr txBox="1"/>
          <p:nvPr>
            <p:ph type="title"/>
          </p:nvPr>
        </p:nvSpPr>
        <p:spPr>
          <a:xfrm>
            <a:off x="4445086" y="1807950"/>
            <a:ext cx="5184913" cy="432000"/>
          </a:xfrm>
          <a:prstGeom prst="rect">
            <a:avLst/>
          </a:prstGeom>
          <a:noFill/>
          <a:ln>
            <a:noFill/>
          </a:ln>
        </p:spPr>
        <p:txBody>
          <a:bodyPr anchorCtr="0" anchor="ctr" bIns="0" lIns="0" spcFirstLastPara="1" rIns="0" wrap="square" tIns="0">
            <a:noAutofit/>
          </a:bodyPr>
          <a:lstStyle>
            <a:lvl1pPr lvl="0" algn="r">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13"/>
          <p:cNvSpPr txBox="1"/>
          <p:nvPr>
            <p:ph idx="1" type="body"/>
          </p:nvPr>
        </p:nvSpPr>
        <p:spPr>
          <a:xfrm>
            <a:off x="4444886" y="2383950"/>
            <a:ext cx="5184913" cy="360000"/>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13"/>
          <p:cNvSpPr txBox="1"/>
          <p:nvPr>
            <p:ph idx="3" type="body"/>
          </p:nvPr>
        </p:nvSpPr>
        <p:spPr>
          <a:xfrm>
            <a:off x="4445000" y="2908300"/>
            <a:ext cx="5184800" cy="3283700"/>
          </a:xfrm>
          <a:prstGeom prst="rect">
            <a:avLst/>
          </a:prstGeom>
          <a:solidFill>
            <a:schemeClr val="lt1"/>
          </a:solidFill>
          <a:ln>
            <a:noFill/>
          </a:ln>
        </p:spPr>
        <p:txBody>
          <a:bodyPr anchorCtr="0" anchor="t" bIns="0" lIns="180000" spcFirstLastPara="1" rIns="252000" wrap="square" tIns="25200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9" name="Google Shape;39;p13"/>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3"/>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ontent Photo 1">
  <p:cSld name="2_Content Photo 1">
    <p:spTree>
      <p:nvGrpSpPr>
        <p:cNvPr id="41" name="Shape 41"/>
        <p:cNvGrpSpPr/>
        <p:nvPr/>
      </p:nvGrpSpPr>
      <p:grpSpPr>
        <a:xfrm>
          <a:off x="0" y="0"/>
          <a:ext cx="0" cy="0"/>
          <a:chOff x="0" y="0"/>
          <a:chExt cx="0" cy="0"/>
        </a:xfrm>
      </p:grpSpPr>
      <p:sp>
        <p:nvSpPr>
          <p:cNvPr id="42" name="Google Shape;42;p14"/>
          <p:cNvSpPr/>
          <p:nvPr>
            <p:ph idx="2" type="pic"/>
          </p:nvPr>
        </p:nvSpPr>
        <p:spPr>
          <a:xfrm>
            <a:off x="9980476" y="0"/>
            <a:ext cx="2211524" cy="6192000"/>
          </a:xfrm>
          <a:prstGeom prst="rect">
            <a:avLst/>
          </a:prstGeom>
          <a:solidFill>
            <a:srgbClr val="F2F2F2"/>
          </a:solidFill>
          <a:ln>
            <a:noFill/>
          </a:ln>
        </p:spPr>
        <p:txBody>
          <a:bodyPr anchorCtr="0" anchor="ctr" bIns="0" lIns="0" spcFirstLastPara="1" rIns="0" wrap="square" tIns="0">
            <a:noAutofit/>
          </a:bodyPr>
          <a:lstStyle>
            <a:lvl1pPr lvl="0" marR="0" rtl="0" algn="ctr">
              <a:lnSpc>
                <a:spcPct val="90000"/>
              </a:lnSpc>
              <a:spcBef>
                <a:spcPts val="1000"/>
              </a:spcBef>
              <a:spcAft>
                <a:spcPts val="0"/>
              </a:spcAft>
              <a:buClr>
                <a:schemeClr val="dk1"/>
              </a:buClr>
              <a:buSzPts val="1200"/>
              <a:buFont typeface="Arial"/>
              <a:buNone/>
              <a:defRPr b="0" i="1" sz="1200" u="none" cap="none" strike="noStrike">
                <a:solidFill>
                  <a:schemeClr val="dk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43" name="Google Shape;43;p14"/>
          <p:cNvSpPr txBox="1"/>
          <p:nvPr>
            <p:ph type="title"/>
          </p:nvPr>
        </p:nvSpPr>
        <p:spPr>
          <a:xfrm>
            <a:off x="4445086" y="1807950"/>
            <a:ext cx="5184913" cy="432000"/>
          </a:xfrm>
          <a:prstGeom prst="rect">
            <a:avLst/>
          </a:prstGeom>
          <a:noFill/>
          <a:ln>
            <a:noFill/>
          </a:ln>
        </p:spPr>
        <p:txBody>
          <a:bodyPr anchorCtr="0" anchor="ctr" bIns="0" lIns="0" spcFirstLastPara="1" rIns="0" wrap="square" tIns="0">
            <a:noAutofit/>
          </a:bodyPr>
          <a:lstStyle>
            <a:lvl1pPr lvl="0" algn="r">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4"/>
          <p:cNvSpPr txBox="1"/>
          <p:nvPr>
            <p:ph idx="1" type="body"/>
          </p:nvPr>
        </p:nvSpPr>
        <p:spPr>
          <a:xfrm>
            <a:off x="4444886" y="2383950"/>
            <a:ext cx="5184913" cy="360000"/>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4"/>
          <p:cNvSpPr txBox="1"/>
          <p:nvPr>
            <p:ph idx="3" type="body"/>
          </p:nvPr>
        </p:nvSpPr>
        <p:spPr>
          <a:xfrm>
            <a:off x="4445000" y="2908300"/>
            <a:ext cx="5184800" cy="3283700"/>
          </a:xfrm>
          <a:prstGeom prst="rect">
            <a:avLst/>
          </a:prstGeom>
          <a:solidFill>
            <a:schemeClr val="lt1"/>
          </a:solidFill>
          <a:ln>
            <a:noFill/>
          </a:ln>
        </p:spPr>
        <p:txBody>
          <a:bodyPr anchorCtr="0" anchor="t" bIns="0" lIns="180000" spcFirstLastPara="1" rIns="252000" wrap="square" tIns="25200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4"/>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4"/>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ntent Photo 1">
  <p:cSld name="3_Content Photo 1">
    <p:spTree>
      <p:nvGrpSpPr>
        <p:cNvPr id="48" name="Shape 48"/>
        <p:cNvGrpSpPr/>
        <p:nvPr/>
      </p:nvGrpSpPr>
      <p:grpSpPr>
        <a:xfrm>
          <a:off x="0" y="0"/>
          <a:ext cx="0" cy="0"/>
          <a:chOff x="0" y="0"/>
          <a:chExt cx="0" cy="0"/>
        </a:xfrm>
      </p:grpSpPr>
      <p:sp>
        <p:nvSpPr>
          <p:cNvPr id="49" name="Google Shape;49;p15"/>
          <p:cNvSpPr/>
          <p:nvPr>
            <p:ph idx="2" type="pic"/>
          </p:nvPr>
        </p:nvSpPr>
        <p:spPr>
          <a:xfrm>
            <a:off x="9980476" y="0"/>
            <a:ext cx="2211524" cy="6192000"/>
          </a:xfrm>
          <a:prstGeom prst="rect">
            <a:avLst/>
          </a:prstGeom>
          <a:solidFill>
            <a:srgbClr val="F2F2F2"/>
          </a:solidFill>
          <a:ln>
            <a:noFill/>
          </a:ln>
        </p:spPr>
        <p:txBody>
          <a:bodyPr anchorCtr="0" anchor="ctr" bIns="0" lIns="0" spcFirstLastPara="1" rIns="0" wrap="square" tIns="0">
            <a:noAutofit/>
          </a:bodyPr>
          <a:lstStyle>
            <a:lvl1pPr lvl="0" marR="0" rtl="0" algn="ctr">
              <a:lnSpc>
                <a:spcPct val="90000"/>
              </a:lnSpc>
              <a:spcBef>
                <a:spcPts val="1000"/>
              </a:spcBef>
              <a:spcAft>
                <a:spcPts val="0"/>
              </a:spcAft>
              <a:buClr>
                <a:schemeClr val="dk1"/>
              </a:buClr>
              <a:buSzPts val="1200"/>
              <a:buFont typeface="Arial"/>
              <a:buNone/>
              <a:defRPr b="0" i="1" sz="1200" u="none" cap="none" strike="noStrike">
                <a:solidFill>
                  <a:schemeClr val="dk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50" name="Google Shape;50;p15"/>
          <p:cNvSpPr txBox="1"/>
          <p:nvPr>
            <p:ph type="title"/>
          </p:nvPr>
        </p:nvSpPr>
        <p:spPr>
          <a:xfrm>
            <a:off x="4445086" y="1807950"/>
            <a:ext cx="5184913" cy="432000"/>
          </a:xfrm>
          <a:prstGeom prst="rect">
            <a:avLst/>
          </a:prstGeom>
          <a:noFill/>
          <a:ln>
            <a:noFill/>
          </a:ln>
        </p:spPr>
        <p:txBody>
          <a:bodyPr anchorCtr="0" anchor="ctr" bIns="0" lIns="0" spcFirstLastPara="1" rIns="0" wrap="square" tIns="0">
            <a:noAutofit/>
          </a:bodyPr>
          <a:lstStyle>
            <a:lvl1pPr lvl="0" algn="r">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5"/>
          <p:cNvSpPr txBox="1"/>
          <p:nvPr>
            <p:ph idx="1" type="body"/>
          </p:nvPr>
        </p:nvSpPr>
        <p:spPr>
          <a:xfrm>
            <a:off x="4444886" y="2383950"/>
            <a:ext cx="5184913" cy="360000"/>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15"/>
          <p:cNvSpPr txBox="1"/>
          <p:nvPr>
            <p:ph idx="3" type="body"/>
          </p:nvPr>
        </p:nvSpPr>
        <p:spPr>
          <a:xfrm>
            <a:off x="4445000" y="2908300"/>
            <a:ext cx="5184800" cy="3283700"/>
          </a:xfrm>
          <a:prstGeom prst="rect">
            <a:avLst/>
          </a:prstGeom>
          <a:solidFill>
            <a:schemeClr val="lt1"/>
          </a:solidFill>
          <a:ln>
            <a:noFill/>
          </a:ln>
        </p:spPr>
        <p:txBody>
          <a:bodyPr anchorCtr="0" anchor="t" bIns="0" lIns="180000" spcFirstLastPara="1" rIns="252000" wrap="square" tIns="25200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15"/>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5"/>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ontent Photo 1">
  <p:cSld name="4_Content Photo 1">
    <p:spTree>
      <p:nvGrpSpPr>
        <p:cNvPr id="55" name="Shape 55"/>
        <p:cNvGrpSpPr/>
        <p:nvPr/>
      </p:nvGrpSpPr>
      <p:grpSpPr>
        <a:xfrm>
          <a:off x="0" y="0"/>
          <a:ext cx="0" cy="0"/>
          <a:chOff x="0" y="0"/>
          <a:chExt cx="0" cy="0"/>
        </a:xfrm>
      </p:grpSpPr>
      <p:sp>
        <p:nvSpPr>
          <p:cNvPr id="56" name="Google Shape;56;p16"/>
          <p:cNvSpPr/>
          <p:nvPr>
            <p:ph idx="2" type="pic"/>
          </p:nvPr>
        </p:nvSpPr>
        <p:spPr>
          <a:xfrm>
            <a:off x="9980476" y="0"/>
            <a:ext cx="2211524" cy="6192000"/>
          </a:xfrm>
          <a:prstGeom prst="rect">
            <a:avLst/>
          </a:prstGeom>
          <a:solidFill>
            <a:srgbClr val="F2F2F2"/>
          </a:solidFill>
          <a:ln>
            <a:noFill/>
          </a:ln>
        </p:spPr>
        <p:txBody>
          <a:bodyPr anchorCtr="0" anchor="ctr" bIns="0" lIns="0" spcFirstLastPara="1" rIns="0" wrap="square" tIns="0">
            <a:noAutofit/>
          </a:bodyPr>
          <a:lstStyle>
            <a:lvl1pPr lvl="0" marR="0" rtl="0" algn="ctr">
              <a:lnSpc>
                <a:spcPct val="90000"/>
              </a:lnSpc>
              <a:spcBef>
                <a:spcPts val="1000"/>
              </a:spcBef>
              <a:spcAft>
                <a:spcPts val="0"/>
              </a:spcAft>
              <a:buClr>
                <a:schemeClr val="dk1"/>
              </a:buClr>
              <a:buSzPts val="1200"/>
              <a:buFont typeface="Arial"/>
              <a:buNone/>
              <a:defRPr b="0" i="1" sz="1200" u="none" cap="none" strike="noStrike">
                <a:solidFill>
                  <a:schemeClr val="dk1"/>
                </a:solidFill>
                <a:latin typeface="Times New Roman"/>
                <a:ea typeface="Times New Roman"/>
                <a:cs typeface="Times New Roman"/>
                <a:sym typeface="Times New Roman"/>
              </a:defRPr>
            </a:lvl1pPr>
            <a:lvl2pPr lvl="1"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lvl="2"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lvl="3"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lvl="4"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57" name="Google Shape;57;p16"/>
          <p:cNvSpPr txBox="1"/>
          <p:nvPr>
            <p:ph type="title"/>
          </p:nvPr>
        </p:nvSpPr>
        <p:spPr>
          <a:xfrm>
            <a:off x="4445086" y="1807950"/>
            <a:ext cx="5184913" cy="432000"/>
          </a:xfrm>
          <a:prstGeom prst="rect">
            <a:avLst/>
          </a:prstGeom>
          <a:noFill/>
          <a:ln>
            <a:noFill/>
          </a:ln>
        </p:spPr>
        <p:txBody>
          <a:bodyPr anchorCtr="0" anchor="ctr" bIns="0" lIns="0" spcFirstLastPara="1" rIns="0" wrap="square" tIns="0">
            <a:noAutofit/>
          </a:bodyPr>
          <a:lstStyle>
            <a:lvl1pPr lvl="0" algn="r">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6"/>
          <p:cNvSpPr txBox="1"/>
          <p:nvPr>
            <p:ph idx="1" type="body"/>
          </p:nvPr>
        </p:nvSpPr>
        <p:spPr>
          <a:xfrm>
            <a:off x="4444886" y="2383950"/>
            <a:ext cx="5184913" cy="360000"/>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1000"/>
              </a:spcBef>
              <a:spcAft>
                <a:spcPts val="0"/>
              </a:spcAft>
              <a:buClr>
                <a:schemeClr val="dk1"/>
              </a:buClr>
              <a:buSzPts val="1800"/>
              <a:buNone/>
              <a:defRPr i="1">
                <a:latin typeface="Times New Roman"/>
                <a:ea typeface="Times New Roman"/>
                <a:cs typeface="Times New Roman"/>
                <a:sym typeface="Times New Roman"/>
              </a:defRPr>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16"/>
          <p:cNvSpPr txBox="1"/>
          <p:nvPr>
            <p:ph idx="3" type="body"/>
          </p:nvPr>
        </p:nvSpPr>
        <p:spPr>
          <a:xfrm>
            <a:off x="4445000" y="2908300"/>
            <a:ext cx="5184800" cy="3283700"/>
          </a:xfrm>
          <a:prstGeom prst="rect">
            <a:avLst/>
          </a:prstGeom>
          <a:solidFill>
            <a:schemeClr val="lt1"/>
          </a:solidFill>
          <a:ln>
            <a:noFill/>
          </a:ln>
        </p:spPr>
        <p:txBody>
          <a:bodyPr anchorCtr="0" anchor="t" bIns="0" lIns="180000" spcFirstLastPara="1" rIns="252000" wrap="square" tIns="252000">
            <a:noAutofit/>
          </a:bodyPr>
          <a:lstStyle>
            <a:lvl1pPr indent="-342900" lvl="0" marL="457200" algn="l">
              <a:lnSpc>
                <a:spcPct val="90000"/>
              </a:lnSpc>
              <a:spcBef>
                <a:spcPts val="1000"/>
              </a:spcBef>
              <a:spcAft>
                <a:spcPts val="0"/>
              </a:spcAft>
              <a:buClr>
                <a:srgbClr val="3F3F3F"/>
              </a:buClr>
              <a:buSzPts val="1800"/>
              <a:buChar char="•"/>
              <a:defRPr>
                <a:solidFill>
                  <a:srgbClr val="3F3F3F"/>
                </a:solidFill>
              </a:defRPr>
            </a:lvl1pPr>
            <a:lvl2pPr indent="-330200" lvl="1" marL="914400" algn="l">
              <a:lnSpc>
                <a:spcPct val="90000"/>
              </a:lnSpc>
              <a:spcBef>
                <a:spcPts val="500"/>
              </a:spcBef>
              <a:spcAft>
                <a:spcPts val="0"/>
              </a:spcAft>
              <a:buClr>
                <a:srgbClr val="3F3F3F"/>
              </a:buClr>
              <a:buSzPts val="1600"/>
              <a:buChar char="•"/>
              <a:defRPr>
                <a:solidFill>
                  <a:srgbClr val="3F3F3F"/>
                </a:solidFill>
              </a:defRPr>
            </a:lvl2pPr>
            <a:lvl3pPr indent="-317500" lvl="2" marL="1371600" algn="l">
              <a:lnSpc>
                <a:spcPct val="90000"/>
              </a:lnSpc>
              <a:spcBef>
                <a:spcPts val="500"/>
              </a:spcBef>
              <a:spcAft>
                <a:spcPts val="0"/>
              </a:spcAft>
              <a:buClr>
                <a:srgbClr val="3F3F3F"/>
              </a:buClr>
              <a:buSzPts val="1400"/>
              <a:buChar char="•"/>
              <a:defRPr>
                <a:solidFill>
                  <a:srgbClr val="3F3F3F"/>
                </a:solidFill>
              </a:defRPr>
            </a:lvl3pPr>
            <a:lvl4pPr indent="-317500" lvl="3" marL="1828800" algn="l">
              <a:lnSpc>
                <a:spcPct val="90000"/>
              </a:lnSpc>
              <a:spcBef>
                <a:spcPts val="500"/>
              </a:spcBef>
              <a:spcAft>
                <a:spcPts val="0"/>
              </a:spcAft>
              <a:buClr>
                <a:srgbClr val="3F3F3F"/>
              </a:buClr>
              <a:buSzPts val="1400"/>
              <a:buChar char="•"/>
              <a:defRPr>
                <a:solidFill>
                  <a:srgbClr val="3F3F3F"/>
                </a:solidFill>
              </a:defRPr>
            </a:lvl4pPr>
            <a:lvl5pPr indent="-317500" lvl="4" marL="2286000" algn="l">
              <a:lnSpc>
                <a:spcPct val="90000"/>
              </a:lnSpc>
              <a:spcBef>
                <a:spcPts val="500"/>
              </a:spcBef>
              <a:spcAft>
                <a:spcPts val="0"/>
              </a:spcAft>
              <a:buClr>
                <a:srgbClr val="3F3F3F"/>
              </a:buClr>
              <a:buSzPts val="1400"/>
              <a:buChar char="•"/>
              <a:defRPr>
                <a:solidFill>
                  <a:srgbClr val="3F3F3F"/>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6"/>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6"/>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lide" showMasterSp="0">
  <p:cSld name="Thank You Slide">
    <p:spTree>
      <p:nvGrpSpPr>
        <p:cNvPr id="62" name="Shape 62"/>
        <p:cNvGrpSpPr/>
        <p:nvPr/>
      </p:nvGrpSpPr>
      <p:grpSpPr>
        <a:xfrm>
          <a:off x="0" y="0"/>
          <a:ext cx="0" cy="0"/>
          <a:chOff x="0" y="0"/>
          <a:chExt cx="0" cy="0"/>
        </a:xfrm>
      </p:grpSpPr>
      <p:sp>
        <p:nvSpPr>
          <p:cNvPr id="63" name="Google Shape;63;p17"/>
          <p:cNvSpPr txBox="1"/>
          <p:nvPr>
            <p:ph type="ctrTitle"/>
          </p:nvPr>
        </p:nvSpPr>
        <p:spPr>
          <a:xfrm>
            <a:off x="2174360" y="2112793"/>
            <a:ext cx="6798250" cy="1674470"/>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Clr>
                <a:schemeClr val="dk1"/>
              </a:buClr>
              <a:buSzPts val="6000"/>
              <a:buFont typeface="Arial"/>
              <a:buNone/>
              <a:defRPr b="1" sz="6000" cap="none">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17"/>
          <p:cNvSpPr/>
          <p:nvPr/>
        </p:nvSpPr>
        <p:spPr>
          <a:xfrm>
            <a:off x="0" y="6794309"/>
            <a:ext cx="9980476" cy="63691"/>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65" name="Google Shape;65;p17"/>
          <p:cNvSpPr/>
          <p:nvPr/>
        </p:nvSpPr>
        <p:spPr>
          <a:xfrm>
            <a:off x="0" y="0"/>
            <a:ext cx="9980476" cy="63691"/>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66" name="Google Shape;66;p17"/>
          <p:cNvSpPr/>
          <p:nvPr/>
        </p:nvSpPr>
        <p:spPr>
          <a:xfrm rot="5400000">
            <a:off x="-3378441" y="3410285"/>
            <a:ext cx="6826157" cy="69275"/>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67" name="Google Shape;67;p17"/>
          <p:cNvSpPr txBox="1"/>
          <p:nvPr>
            <p:ph idx="1" type="body"/>
          </p:nvPr>
        </p:nvSpPr>
        <p:spPr>
          <a:xfrm>
            <a:off x="2174361" y="4035727"/>
            <a:ext cx="3329850" cy="382887"/>
          </a:xfrm>
          <a:prstGeom prst="rect">
            <a:avLst/>
          </a:prstGeom>
          <a:noFill/>
          <a:ln>
            <a:noFill/>
          </a:ln>
        </p:spPr>
        <p:txBody>
          <a:bodyPr anchorCtr="0" anchor="t" bIns="0" lIns="0" spcFirstLastPara="1" rIns="0" wrap="square" tIns="0">
            <a:noAutofit/>
          </a:bodyPr>
          <a:lstStyle>
            <a:lvl1pPr indent="-228600" lvl="0" marL="457200" algn="r">
              <a:lnSpc>
                <a:spcPct val="90000"/>
              </a:lnSpc>
              <a:spcBef>
                <a:spcPts val="1000"/>
              </a:spcBef>
              <a:spcAft>
                <a:spcPts val="0"/>
              </a:spcAft>
              <a:buClr>
                <a:schemeClr val="dk1"/>
              </a:buClr>
              <a:buSzPts val="2400"/>
              <a:buNone/>
              <a:defRPr sz="2400"/>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17"/>
          <p:cNvSpPr txBox="1"/>
          <p:nvPr>
            <p:ph idx="2" type="body"/>
          </p:nvPr>
        </p:nvSpPr>
        <p:spPr>
          <a:xfrm>
            <a:off x="6062268" y="4150118"/>
            <a:ext cx="2910342" cy="238016"/>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400"/>
              <a:buNone/>
              <a:defRPr i="1" sz="1400"/>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 name="Google Shape;69;p17"/>
          <p:cNvSpPr txBox="1"/>
          <p:nvPr>
            <p:ph idx="3" type="body"/>
          </p:nvPr>
        </p:nvSpPr>
        <p:spPr>
          <a:xfrm>
            <a:off x="6062268" y="4540691"/>
            <a:ext cx="2910342" cy="238016"/>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400"/>
              <a:buNone/>
              <a:defRPr i="1" sz="1400"/>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17"/>
          <p:cNvSpPr txBox="1"/>
          <p:nvPr>
            <p:ph idx="4" type="body"/>
          </p:nvPr>
        </p:nvSpPr>
        <p:spPr>
          <a:xfrm>
            <a:off x="6062268" y="4931263"/>
            <a:ext cx="2910342" cy="238016"/>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000"/>
              </a:spcBef>
              <a:spcAft>
                <a:spcPts val="0"/>
              </a:spcAft>
              <a:buClr>
                <a:schemeClr val="dk1"/>
              </a:buClr>
              <a:buSzPts val="1400"/>
              <a:buNone/>
              <a:defRPr i="1" sz="1400"/>
            </a:lvl1pPr>
            <a:lvl2pPr indent="-228600" lvl="1" marL="914400" algn="l">
              <a:lnSpc>
                <a:spcPct val="90000"/>
              </a:lnSpc>
              <a:spcBef>
                <a:spcPts val="500"/>
              </a:spcBef>
              <a:spcAft>
                <a:spcPts val="0"/>
              </a:spcAft>
              <a:buClr>
                <a:schemeClr val="dk1"/>
              </a:buClr>
              <a:buSzPts val="1600"/>
              <a:buNone/>
              <a:defRPr/>
            </a:lvl2pPr>
            <a:lvl3pPr indent="-228600" lvl="2" marL="1371600" algn="l">
              <a:lnSpc>
                <a:spcPct val="90000"/>
              </a:lnSpc>
              <a:spcBef>
                <a:spcPts val="500"/>
              </a:spcBef>
              <a:spcAft>
                <a:spcPts val="0"/>
              </a:spcAft>
              <a:buClr>
                <a:schemeClr val="dk1"/>
              </a:buClr>
              <a:buSzPts val="1400"/>
              <a:buNone/>
              <a:defRPr/>
            </a:lvl3pPr>
            <a:lvl4pPr indent="-228600" lvl="3" marL="1828800" algn="l">
              <a:lnSpc>
                <a:spcPct val="90000"/>
              </a:lnSpc>
              <a:spcBef>
                <a:spcPts val="500"/>
              </a:spcBef>
              <a:spcAft>
                <a:spcPts val="0"/>
              </a:spcAft>
              <a:buClr>
                <a:schemeClr val="dk1"/>
              </a:buClr>
              <a:buSzPts val="1400"/>
              <a:buNone/>
              <a:defRPr/>
            </a:lvl4pPr>
            <a:lvl5pPr indent="-228600" lvl="4" marL="2286000" algn="l">
              <a:lnSpc>
                <a:spcPct val="90000"/>
              </a:lnSpc>
              <a:spcBef>
                <a:spcPts val="500"/>
              </a:spcBef>
              <a:spcAft>
                <a:spcPts val="0"/>
              </a:spcAft>
              <a:buClr>
                <a:schemeClr val="dk1"/>
              </a:buClr>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فقط">
  <p:cSld name="عنوان فقط">
    <p:spTree>
      <p:nvGrpSpPr>
        <p:cNvPr id="71" name="Shape 71"/>
        <p:cNvGrpSpPr/>
        <p:nvPr/>
      </p:nvGrpSpPr>
      <p:grpSpPr>
        <a:xfrm>
          <a:off x="0" y="0"/>
          <a:ext cx="0" cy="0"/>
          <a:chOff x="0" y="0"/>
          <a:chExt cx="0" cy="0"/>
        </a:xfrm>
      </p:grpSpPr>
      <p:sp>
        <p:nvSpPr>
          <p:cNvPr id="72" name="Google Shape;72;p18"/>
          <p:cNvSpPr txBox="1"/>
          <p:nvPr>
            <p:ph type="title"/>
          </p:nvPr>
        </p:nvSpPr>
        <p:spPr>
          <a:xfrm>
            <a:off x="432000" y="432000"/>
            <a:ext cx="9198000" cy="432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dk1"/>
              </a:buClr>
              <a:buSzPts val="3200"/>
              <a:buFont typeface="Arial"/>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18"/>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8"/>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شريحة عنوان">
  <p:cSld name="شريحة عنوان">
    <p:bg>
      <p:bgPr>
        <a:solidFill>
          <a:schemeClr val="lt1"/>
        </a:solidFill>
      </p:bgPr>
    </p:bg>
    <p:spTree>
      <p:nvGrpSpPr>
        <p:cNvPr id="75" name="Shape 75"/>
        <p:cNvGrpSpPr/>
        <p:nvPr/>
      </p:nvGrpSpPr>
      <p:grpSpPr>
        <a:xfrm>
          <a:off x="0" y="0"/>
          <a:ext cx="0" cy="0"/>
          <a:chOff x="0" y="0"/>
          <a:chExt cx="0" cy="0"/>
        </a:xfrm>
      </p:grpSpPr>
      <p:sp>
        <p:nvSpPr>
          <p:cNvPr id="76" name="Google Shape;76;p19"/>
          <p:cNvSpPr/>
          <p:nvPr/>
        </p:nvSpPr>
        <p:spPr>
          <a:xfrm>
            <a:off x="69274" y="66963"/>
            <a:ext cx="9911201" cy="6727345"/>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77" name="Google Shape;77;p19"/>
          <p:cNvSpPr txBox="1"/>
          <p:nvPr>
            <p:ph type="ctrTitle"/>
          </p:nvPr>
        </p:nvSpPr>
        <p:spPr>
          <a:xfrm>
            <a:off x="286990" y="4346296"/>
            <a:ext cx="6798250" cy="1674470"/>
          </a:xfrm>
          <a:prstGeom prst="rect">
            <a:avLst/>
          </a:prstGeom>
          <a:noFill/>
          <a:ln>
            <a:noFill/>
          </a:ln>
        </p:spPr>
        <p:txBody>
          <a:bodyPr anchorCtr="0" anchor="b" bIns="0" lIns="0" spcFirstLastPara="1" rIns="0" wrap="square" tIns="0">
            <a:noAutofit/>
          </a:bodyPr>
          <a:lstStyle>
            <a:lvl1pPr lvl="0" algn="r">
              <a:lnSpc>
                <a:spcPct val="83333"/>
              </a:lnSpc>
              <a:spcBef>
                <a:spcPts val="0"/>
              </a:spcBef>
              <a:spcAft>
                <a:spcPts val="0"/>
              </a:spcAft>
              <a:buClr>
                <a:schemeClr val="lt1"/>
              </a:buClr>
              <a:buSzPts val="6000"/>
              <a:buFont typeface="Arial"/>
              <a:buNone/>
              <a:defRPr b="1" sz="6000" cap="none">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9"/>
          <p:cNvSpPr txBox="1"/>
          <p:nvPr>
            <p:ph idx="1" type="subTitle"/>
          </p:nvPr>
        </p:nvSpPr>
        <p:spPr>
          <a:xfrm>
            <a:off x="7326418" y="4650539"/>
            <a:ext cx="2456210" cy="1192038"/>
          </a:xfrm>
          <a:prstGeom prst="rect">
            <a:avLst/>
          </a:prstGeom>
          <a:solidFill>
            <a:schemeClr val="lt1"/>
          </a:solidFill>
          <a:ln>
            <a:noFill/>
          </a:ln>
        </p:spPr>
        <p:txBody>
          <a:bodyPr anchorCtr="0" anchor="ctr" bIns="0" lIns="252000" spcFirstLastPara="1" rIns="0" wrap="square" tIns="0">
            <a:noAutofit/>
          </a:bodyPr>
          <a:lstStyle>
            <a:lvl1pPr lvl="0" algn="l">
              <a:lnSpc>
                <a:spcPct val="100000"/>
              </a:lnSpc>
              <a:spcBef>
                <a:spcPts val="1000"/>
              </a:spcBef>
              <a:spcAft>
                <a:spcPts val="0"/>
              </a:spcAft>
              <a:buClr>
                <a:schemeClr val="dk1"/>
              </a:buClr>
              <a:buSzPts val="1800"/>
              <a:buNone/>
              <a:defRPr i="1" sz="1800">
                <a:solidFill>
                  <a:schemeClr val="dk1"/>
                </a:solidFill>
                <a:latin typeface="Times New Roman"/>
                <a:ea typeface="Times New Roman"/>
                <a:cs typeface="Times New Roman"/>
                <a:sym typeface="Times New Roman"/>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79" name="Google Shape;79;p19"/>
          <p:cNvSpPr/>
          <p:nvPr/>
        </p:nvSpPr>
        <p:spPr>
          <a:xfrm>
            <a:off x="0" y="6794309"/>
            <a:ext cx="9980476" cy="63691"/>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80" name="Google Shape;80;p19"/>
          <p:cNvSpPr/>
          <p:nvPr/>
        </p:nvSpPr>
        <p:spPr>
          <a:xfrm>
            <a:off x="0" y="0"/>
            <a:ext cx="9980476" cy="63691"/>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81" name="Google Shape;81;p19"/>
          <p:cNvSpPr/>
          <p:nvPr/>
        </p:nvSpPr>
        <p:spPr>
          <a:xfrm rot="5400000">
            <a:off x="-3378441" y="3410285"/>
            <a:ext cx="6826157" cy="6927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82" name="Google Shape;82;p19"/>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
          <p:cNvSpPr/>
          <p:nvPr/>
        </p:nvSpPr>
        <p:spPr>
          <a:xfrm>
            <a:off x="69274" y="66963"/>
            <a:ext cx="9911201" cy="6727345"/>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11" name="Google Shape;11;p10"/>
          <p:cNvSpPr/>
          <p:nvPr/>
        </p:nvSpPr>
        <p:spPr>
          <a:xfrm>
            <a:off x="11407775" y="6356350"/>
            <a:ext cx="784225" cy="365125"/>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12" name="Google Shape;12;p10"/>
          <p:cNvSpPr txBox="1"/>
          <p:nvPr>
            <p:ph type="title"/>
          </p:nvPr>
        </p:nvSpPr>
        <p:spPr>
          <a:xfrm>
            <a:off x="432000" y="432000"/>
            <a:ext cx="9198116" cy="432000"/>
          </a:xfrm>
          <a:prstGeom prst="rect">
            <a:avLst/>
          </a:prstGeom>
          <a:noFill/>
          <a:ln>
            <a:noFill/>
          </a:ln>
        </p:spPr>
        <p:txBody>
          <a:bodyPr anchorCtr="0" anchor="ctr" bIns="0" lIns="0" spcFirstLastPara="1" rIns="0" wrap="square" tIns="0">
            <a:noAutofit/>
          </a:bodyPr>
          <a:lstStyle>
            <a:lvl1pPr lvl="0" marR="0" rtl="0" algn="l">
              <a:lnSpc>
                <a:spcPct val="90000"/>
              </a:lnSpc>
              <a:spcBef>
                <a:spcPts val="0"/>
              </a:spcBef>
              <a:spcAft>
                <a:spcPts val="0"/>
              </a:spcAft>
              <a:buClr>
                <a:schemeClr val="dk1"/>
              </a:buClr>
              <a:buSzPts val="3200"/>
              <a:buFont typeface="Arial"/>
              <a:buNone/>
              <a:defRPr b="1" i="0" sz="32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10"/>
          <p:cNvSpPr txBox="1"/>
          <p:nvPr>
            <p:ph idx="1" type="body"/>
          </p:nvPr>
        </p:nvSpPr>
        <p:spPr>
          <a:xfrm>
            <a:off x="432000" y="1512000"/>
            <a:ext cx="9198116" cy="4679250"/>
          </a:xfrm>
          <a:prstGeom prst="rect">
            <a:avLst/>
          </a:prstGeom>
          <a:noFill/>
          <a:ln>
            <a:noFill/>
          </a:ln>
        </p:spPr>
        <p:txBody>
          <a:bodyPr anchorCtr="0" anchor="t" bIns="0" lIns="0" spcFirstLastPara="1" rIns="0" wrap="square" tIns="0">
            <a:noAutofit/>
          </a:bodyPr>
          <a:lstStyle>
            <a:lvl1pPr indent="-342900" lvl="0" marL="457200" marR="0" rtl="0" algn="l">
              <a:lnSpc>
                <a:spcPct val="90000"/>
              </a:lnSpc>
              <a:spcBef>
                <a:spcPts val="10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1pPr>
            <a:lvl2pPr indent="-330200" lvl="1" marL="9144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Times New Roman"/>
                <a:ea typeface="Times New Roman"/>
                <a:cs typeface="Times New Roman"/>
                <a:sym typeface="Times New Roman"/>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Times New Roman"/>
                <a:ea typeface="Times New Roman"/>
                <a:cs typeface="Times New Roman"/>
                <a:sym typeface="Times New Roman"/>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Times New Roman"/>
                <a:ea typeface="Times New Roman"/>
                <a:cs typeface="Times New Roman"/>
                <a:sym typeface="Times New Roman"/>
              </a:defRPr>
            </a:lvl9pPr>
          </a:lstStyle>
          <a:p/>
        </p:txBody>
      </p:sp>
      <p:sp>
        <p:nvSpPr>
          <p:cNvPr id="14" name="Google Shape;14;p10"/>
          <p:cNvSpPr txBox="1"/>
          <p:nvPr>
            <p:ph idx="11" type="ftr"/>
          </p:nvPr>
        </p:nvSpPr>
        <p:spPr>
          <a:xfrm>
            <a:off x="432000" y="6356350"/>
            <a:ext cx="4114800" cy="365125"/>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1" sz="1200" u="none" cap="none" strike="noStrike">
                <a:solidFill>
                  <a:srgbClr val="3F3F3F"/>
                </a:solidFill>
                <a:latin typeface="Times New Roman"/>
                <a:ea typeface="Times New Roman"/>
                <a:cs typeface="Times New Roman"/>
                <a:sym typeface="Times New Roman"/>
              </a:defRPr>
            </a:lvl1pPr>
            <a:lvl2pPr lvl="1" marR="0" rtl="0" algn="l">
              <a:spcBef>
                <a:spcPts val="0"/>
              </a:spcBef>
              <a:spcAft>
                <a:spcPts val="0"/>
              </a:spcAft>
              <a:buSzPts val="1400"/>
              <a:buNone/>
              <a:defRPr b="0" i="0" sz="18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18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18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18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18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18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18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1800" u="none" cap="none" strike="noStrike">
                <a:solidFill>
                  <a:schemeClr val="dk1"/>
                </a:solidFill>
                <a:latin typeface="Times New Roman"/>
                <a:ea typeface="Times New Roman"/>
                <a:cs typeface="Times New Roman"/>
                <a:sym typeface="Times New Roman"/>
              </a:defRPr>
            </a:lvl9pPr>
          </a:lstStyle>
          <a:p/>
        </p:txBody>
      </p:sp>
      <p:sp>
        <p:nvSpPr>
          <p:cNvPr id="15" name="Google Shape;15;p10"/>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lvl1pPr indent="0" lvl="0" marL="0" marR="0" rtl="0" algn="ctr">
              <a:spcBef>
                <a:spcPts val="0"/>
              </a:spcBef>
              <a:buNone/>
              <a:defRPr b="0" i="1" sz="1200" u="none" cap="none" strike="noStrike">
                <a:solidFill>
                  <a:schemeClr val="lt1"/>
                </a:solidFill>
                <a:latin typeface="Times New Roman"/>
                <a:ea typeface="Times New Roman"/>
                <a:cs typeface="Times New Roman"/>
                <a:sym typeface="Times New Roman"/>
              </a:defRPr>
            </a:lvl1pPr>
            <a:lvl2pPr indent="0" lvl="1" marL="0" marR="0" rtl="0" algn="ctr">
              <a:spcBef>
                <a:spcPts val="0"/>
              </a:spcBef>
              <a:buNone/>
              <a:defRPr b="0" i="1" sz="1200" u="none" cap="none" strike="noStrike">
                <a:solidFill>
                  <a:schemeClr val="lt1"/>
                </a:solidFill>
                <a:latin typeface="Times New Roman"/>
                <a:ea typeface="Times New Roman"/>
                <a:cs typeface="Times New Roman"/>
                <a:sym typeface="Times New Roman"/>
              </a:defRPr>
            </a:lvl2pPr>
            <a:lvl3pPr indent="0" lvl="2" marL="0" marR="0" rtl="0" algn="ctr">
              <a:spcBef>
                <a:spcPts val="0"/>
              </a:spcBef>
              <a:buNone/>
              <a:defRPr b="0" i="1" sz="1200" u="none" cap="none" strike="noStrike">
                <a:solidFill>
                  <a:schemeClr val="lt1"/>
                </a:solidFill>
                <a:latin typeface="Times New Roman"/>
                <a:ea typeface="Times New Roman"/>
                <a:cs typeface="Times New Roman"/>
                <a:sym typeface="Times New Roman"/>
              </a:defRPr>
            </a:lvl3pPr>
            <a:lvl4pPr indent="0" lvl="3" marL="0" marR="0" rtl="0" algn="ctr">
              <a:spcBef>
                <a:spcPts val="0"/>
              </a:spcBef>
              <a:buNone/>
              <a:defRPr b="0" i="1" sz="1200" u="none" cap="none" strike="noStrike">
                <a:solidFill>
                  <a:schemeClr val="lt1"/>
                </a:solidFill>
                <a:latin typeface="Times New Roman"/>
                <a:ea typeface="Times New Roman"/>
                <a:cs typeface="Times New Roman"/>
                <a:sym typeface="Times New Roman"/>
              </a:defRPr>
            </a:lvl4pPr>
            <a:lvl5pPr indent="0" lvl="4" marL="0" marR="0" rtl="0" algn="ctr">
              <a:spcBef>
                <a:spcPts val="0"/>
              </a:spcBef>
              <a:buNone/>
              <a:defRPr b="0" i="1" sz="1200" u="none" cap="none" strike="noStrike">
                <a:solidFill>
                  <a:schemeClr val="lt1"/>
                </a:solidFill>
                <a:latin typeface="Times New Roman"/>
                <a:ea typeface="Times New Roman"/>
                <a:cs typeface="Times New Roman"/>
                <a:sym typeface="Times New Roman"/>
              </a:defRPr>
            </a:lvl5pPr>
            <a:lvl6pPr indent="0" lvl="5" marL="0" marR="0" rtl="0" algn="ctr">
              <a:spcBef>
                <a:spcPts val="0"/>
              </a:spcBef>
              <a:buNone/>
              <a:defRPr b="0" i="1" sz="1200" u="none" cap="none" strike="noStrike">
                <a:solidFill>
                  <a:schemeClr val="lt1"/>
                </a:solidFill>
                <a:latin typeface="Times New Roman"/>
                <a:ea typeface="Times New Roman"/>
                <a:cs typeface="Times New Roman"/>
                <a:sym typeface="Times New Roman"/>
              </a:defRPr>
            </a:lvl6pPr>
            <a:lvl7pPr indent="0" lvl="6" marL="0" marR="0" rtl="0" algn="ctr">
              <a:spcBef>
                <a:spcPts val="0"/>
              </a:spcBef>
              <a:buNone/>
              <a:defRPr b="0" i="1" sz="1200" u="none" cap="none" strike="noStrike">
                <a:solidFill>
                  <a:schemeClr val="lt1"/>
                </a:solidFill>
                <a:latin typeface="Times New Roman"/>
                <a:ea typeface="Times New Roman"/>
                <a:cs typeface="Times New Roman"/>
                <a:sym typeface="Times New Roman"/>
              </a:defRPr>
            </a:lvl7pPr>
            <a:lvl8pPr indent="0" lvl="7" marL="0" marR="0" rtl="0" algn="ctr">
              <a:spcBef>
                <a:spcPts val="0"/>
              </a:spcBef>
              <a:buNone/>
              <a:defRPr b="0" i="1" sz="1200" u="none" cap="none" strike="noStrike">
                <a:solidFill>
                  <a:schemeClr val="lt1"/>
                </a:solidFill>
                <a:latin typeface="Times New Roman"/>
                <a:ea typeface="Times New Roman"/>
                <a:cs typeface="Times New Roman"/>
                <a:sym typeface="Times New Roman"/>
              </a:defRPr>
            </a:lvl8pPr>
            <a:lvl9pPr indent="0" lvl="8" marL="0" marR="0" rtl="0" algn="ctr">
              <a:spcBef>
                <a:spcPts val="0"/>
              </a:spcBef>
              <a:buNone/>
              <a:defRPr b="0" i="1" sz="1200" u="none" cap="none" strike="noStrike">
                <a:solidFill>
                  <a:schemeClr val="lt1"/>
                </a:solidFill>
                <a:latin typeface="Times New Roman"/>
                <a:ea typeface="Times New Roman"/>
                <a:cs typeface="Times New Roman"/>
                <a:sym typeface="Times New Roman"/>
              </a:defRPr>
            </a:lvl9pPr>
          </a:lstStyle>
          <a:p>
            <a:pPr indent="0" lvl="0" marL="0" rtl="0" algn="ctr">
              <a:spcBef>
                <a:spcPts val="0"/>
              </a:spcBef>
              <a:spcAft>
                <a:spcPts val="0"/>
              </a:spcAft>
              <a:buNone/>
            </a:pPr>
            <a:fld id="{00000000-1234-1234-1234-123412341234}" type="slidenum">
              <a:rPr lang="en-US"/>
              <a:t>‹#›</a:t>
            </a:fld>
            <a:endParaRPr/>
          </a:p>
        </p:txBody>
      </p:sp>
      <p:sp>
        <p:nvSpPr>
          <p:cNvPr id="16" name="Google Shape;16;p10"/>
          <p:cNvSpPr txBox="1"/>
          <p:nvPr/>
        </p:nvSpPr>
        <p:spPr>
          <a:xfrm>
            <a:off x="9630116" y="6346108"/>
            <a:ext cx="1662546" cy="404658"/>
          </a:xfrm>
          <a:prstGeom prst="rect">
            <a:avLst/>
          </a:prstGeom>
          <a:noFill/>
          <a:ln>
            <a:noFill/>
          </a:ln>
        </p:spPr>
        <p:txBody>
          <a:bodyPr anchorCtr="0" anchor="t" bIns="0" lIns="0" spcFirstLastPara="1" rIns="0" wrap="square" tIns="36000">
            <a:spAutoFit/>
          </a:bodyPr>
          <a:lstStyle/>
          <a:p>
            <a:pPr indent="0" lvl="0" marL="0" marR="0" rtl="0" algn="r">
              <a:lnSpc>
                <a:spcPct val="87500"/>
              </a:lnSpc>
              <a:spcBef>
                <a:spcPts val="0"/>
              </a:spcBef>
              <a:spcAft>
                <a:spcPts val="0"/>
              </a:spcAft>
              <a:buNone/>
            </a:pPr>
            <a:r>
              <a:rPr b="1" i="0" lang="en-US" sz="1600" u="none" cap="none" strike="noStrike">
                <a:solidFill>
                  <a:srgbClr val="7F7F7F"/>
                </a:solidFill>
                <a:latin typeface="Corbel"/>
                <a:ea typeface="Corbel"/>
                <a:cs typeface="Corbel"/>
                <a:sym typeface="Corbel"/>
              </a:rPr>
              <a:t>WOODGROVE</a:t>
            </a:r>
            <a:r>
              <a:rPr b="1" i="0" lang="en-US" sz="1600" u="none" cap="none" strike="noStrike">
                <a:solidFill>
                  <a:schemeClr val="accent1"/>
                </a:solidFill>
                <a:latin typeface="Corbel"/>
                <a:ea typeface="Corbel"/>
                <a:cs typeface="Corbel"/>
                <a:sym typeface="Corbel"/>
              </a:rPr>
              <a:t> </a:t>
            </a:r>
            <a:r>
              <a:rPr b="1" i="0" lang="en-US" sz="1600" u="none" cap="none" strike="noStrike">
                <a:solidFill>
                  <a:schemeClr val="dk1"/>
                </a:solidFill>
                <a:latin typeface="Corbel"/>
                <a:ea typeface="Corbel"/>
                <a:cs typeface="Corbel"/>
                <a:sym typeface="Corbel"/>
              </a:rPr>
              <a:t>BANK</a:t>
            </a:r>
            <a:endParaRPr/>
          </a:p>
        </p:txBody>
      </p:sp>
      <p:sp>
        <p:nvSpPr>
          <p:cNvPr id="17" name="Google Shape;17;p10"/>
          <p:cNvSpPr/>
          <p:nvPr/>
        </p:nvSpPr>
        <p:spPr>
          <a:xfrm>
            <a:off x="0" y="6794309"/>
            <a:ext cx="9980476" cy="63691"/>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18" name="Google Shape;18;p10"/>
          <p:cNvSpPr/>
          <p:nvPr/>
        </p:nvSpPr>
        <p:spPr>
          <a:xfrm>
            <a:off x="0" y="0"/>
            <a:ext cx="9980476" cy="63691"/>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
        <p:nvSpPr>
          <p:cNvPr id="19" name="Google Shape;19;p10"/>
          <p:cNvSpPr/>
          <p:nvPr/>
        </p:nvSpPr>
        <p:spPr>
          <a:xfrm rot="5400000">
            <a:off x="-3378441" y="3410285"/>
            <a:ext cx="6826157" cy="69275"/>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7.jpg"/><Relationship Id="rId4"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7.jpg"/><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7.jp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7.jpg"/><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7.jpg"/><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7.jpg"/><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7.jpg"/><Relationship Id="rId4" Type="http://schemas.openxmlformats.org/officeDocument/2006/relationships/image" Target="../media/image1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7.jpg"/><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7.jpg"/><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7.jp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7.jpg"/><Relationship Id="rId4" Type="http://schemas.openxmlformats.org/officeDocument/2006/relationships/image" Target="../media/image1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7.jpg"/><Relationship Id="rId4" Type="http://schemas.openxmlformats.org/officeDocument/2006/relationships/image" Target="../media/image1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7.jpg"/><Relationship Id="rId4" Type="http://schemas.openxmlformats.org/officeDocument/2006/relationships/image" Target="../media/image1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7.jpg"/><Relationship Id="rId4" Type="http://schemas.openxmlformats.org/officeDocument/2006/relationships/image" Target="../media/image1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7.jpg"/><Relationship Id="rId4" Type="http://schemas.openxmlformats.org/officeDocument/2006/relationships/hyperlink" Target="https://palestinejobs.online/" TargetMode="External"/><Relationship Id="rId5" Type="http://schemas.openxmlformats.org/officeDocument/2006/relationships/hyperlink" Target="https://canvanizer.com/canvas/w1H3UZAHm7Orb" TargetMode="External"/><Relationship Id="rId6" Type="http://schemas.openxmlformats.org/officeDocument/2006/relationships/hyperlink" Target="https://www.facebook.com/Palestine-jobs-online-101591552034723/"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7.jp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7.jpg"/><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7.jp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
          <p:cNvSpPr txBox="1"/>
          <p:nvPr>
            <p:ph type="ctrTitle"/>
          </p:nvPr>
        </p:nvSpPr>
        <p:spPr>
          <a:xfrm>
            <a:off x="719250" y="1736100"/>
            <a:ext cx="9289273" cy="1674470"/>
          </a:xfrm>
          <a:prstGeom prst="rect">
            <a:avLst/>
          </a:prstGeom>
          <a:noFill/>
          <a:ln>
            <a:noFill/>
          </a:ln>
        </p:spPr>
        <p:txBody>
          <a:bodyPr anchorCtr="0" anchor="b" bIns="0" lIns="0" spcFirstLastPara="1" rIns="0" wrap="square" tIns="0">
            <a:noAutofit/>
          </a:bodyPr>
          <a:lstStyle/>
          <a:p>
            <a:pPr indent="0" lvl="0" marL="0" rtl="0" algn="l">
              <a:lnSpc>
                <a:spcPct val="83333"/>
              </a:lnSpc>
              <a:spcBef>
                <a:spcPts val="0"/>
              </a:spcBef>
              <a:spcAft>
                <a:spcPts val="0"/>
              </a:spcAft>
              <a:buClr>
                <a:schemeClr val="dk1"/>
              </a:buClr>
              <a:buSzPts val="6000"/>
              <a:buFont typeface="Arial"/>
              <a:buNone/>
            </a:pPr>
            <a:r>
              <a:rPr lang="en-US"/>
              <a:t>PALESTINE JOB ONLINE</a:t>
            </a:r>
            <a:endParaRPr/>
          </a:p>
        </p:txBody>
      </p:sp>
      <p:pic>
        <p:nvPicPr>
          <p:cNvPr descr="Wood piece cut through the middle" id="188" name="Google Shape;188;p1"/>
          <p:cNvPicPr preferRelativeResize="0"/>
          <p:nvPr>
            <p:ph idx="2" type="pic"/>
          </p:nvPr>
        </p:nvPicPr>
        <p:blipFill rotWithShape="1">
          <a:blip r:embed="rId3">
            <a:alphaModFix/>
          </a:blip>
          <a:srcRect b="0" l="0" r="0" t="0"/>
          <a:stretch/>
        </p:blipFill>
        <p:spPr>
          <a:xfrm>
            <a:off x="9980476" y="0"/>
            <a:ext cx="2211524" cy="6858000"/>
          </a:xfrm>
          <a:prstGeom prst="rect">
            <a:avLst/>
          </a:prstGeom>
          <a:solidFill>
            <a:srgbClr val="F2F2F2"/>
          </a:solidFill>
          <a:ln>
            <a:noFill/>
          </a:ln>
        </p:spPr>
      </p:pic>
      <p:sp>
        <p:nvSpPr>
          <p:cNvPr id="189" name="Google Shape;189;p1"/>
          <p:cNvSpPr txBox="1"/>
          <p:nvPr>
            <p:ph idx="1" type="subTitle"/>
          </p:nvPr>
        </p:nvSpPr>
        <p:spPr>
          <a:xfrm>
            <a:off x="1276863" y="4039984"/>
            <a:ext cx="3401478" cy="2610197"/>
          </a:xfrm>
          <a:prstGeom prst="rect">
            <a:avLst/>
          </a:prstGeom>
          <a:solidFill>
            <a:schemeClr val="dk1"/>
          </a:solidFill>
          <a:ln>
            <a:noFill/>
          </a:ln>
        </p:spPr>
        <p:txBody>
          <a:bodyPr anchorCtr="0" anchor="ctr" bIns="0" lIns="252000" spcFirstLastPara="1" rIns="0" wrap="square" tIns="0">
            <a:noAutofit/>
          </a:bodyPr>
          <a:lstStyle/>
          <a:p>
            <a:pPr indent="0" lvl="0" marL="0" rtl="0" algn="l">
              <a:lnSpc>
                <a:spcPct val="100000"/>
              </a:lnSpc>
              <a:spcBef>
                <a:spcPts val="0"/>
              </a:spcBef>
              <a:spcAft>
                <a:spcPts val="0"/>
              </a:spcAft>
              <a:buClr>
                <a:schemeClr val="lt1"/>
              </a:buClr>
              <a:buSzPts val="1800"/>
              <a:buNone/>
            </a:pPr>
            <a:r>
              <a:rPr lang="en-US">
                <a:latin typeface="Cambria"/>
                <a:ea typeface="Cambria"/>
                <a:cs typeface="Cambria"/>
                <a:sym typeface="Cambria"/>
              </a:rPr>
              <a:t>BY :</a:t>
            </a:r>
            <a:endParaRPr/>
          </a:p>
          <a:p>
            <a:pPr indent="0" lvl="0" marL="0" rtl="0" algn="l">
              <a:lnSpc>
                <a:spcPct val="100000"/>
              </a:lnSpc>
              <a:spcBef>
                <a:spcPts val="1000"/>
              </a:spcBef>
              <a:spcAft>
                <a:spcPts val="0"/>
              </a:spcAft>
              <a:buClr>
                <a:schemeClr val="lt1"/>
              </a:buClr>
              <a:buSzPts val="1800"/>
              <a:buNone/>
            </a:pPr>
            <a:r>
              <a:rPr lang="en-US">
                <a:latin typeface="Cambria"/>
                <a:ea typeface="Cambria"/>
                <a:cs typeface="Cambria"/>
                <a:sym typeface="Cambria"/>
              </a:rPr>
              <a:t>Layla Abu Asbah </a:t>
            </a:r>
            <a:endParaRPr/>
          </a:p>
          <a:p>
            <a:pPr indent="0" lvl="0" marL="0" rtl="0" algn="l">
              <a:lnSpc>
                <a:spcPct val="100000"/>
              </a:lnSpc>
              <a:spcBef>
                <a:spcPts val="1000"/>
              </a:spcBef>
              <a:spcAft>
                <a:spcPts val="0"/>
              </a:spcAft>
              <a:buClr>
                <a:schemeClr val="lt1"/>
              </a:buClr>
              <a:buSzPts val="1800"/>
              <a:buNone/>
            </a:pPr>
            <a:r>
              <a:rPr lang="en-US">
                <a:latin typeface="Cambria"/>
                <a:ea typeface="Cambria"/>
                <a:cs typeface="Cambria"/>
                <a:sym typeface="Cambria"/>
              </a:rPr>
              <a:t>Raghad Jawabreh</a:t>
            </a:r>
            <a:endParaRPr/>
          </a:p>
          <a:p>
            <a:pPr indent="0" lvl="0" marL="0" rtl="0" algn="l">
              <a:lnSpc>
                <a:spcPct val="100000"/>
              </a:lnSpc>
              <a:spcBef>
                <a:spcPts val="1000"/>
              </a:spcBef>
              <a:spcAft>
                <a:spcPts val="0"/>
              </a:spcAft>
              <a:buClr>
                <a:schemeClr val="lt1"/>
              </a:buClr>
              <a:buSzPts val="1800"/>
              <a:buNone/>
            </a:pPr>
            <a:r>
              <a:rPr lang="en-US">
                <a:latin typeface="Cambria"/>
                <a:ea typeface="Cambria"/>
                <a:cs typeface="Cambria"/>
                <a:sym typeface="Cambria"/>
              </a:rPr>
              <a:t>Hadeel Marwari</a:t>
            </a:r>
            <a:endParaRPr/>
          </a:p>
          <a:p>
            <a:pPr indent="0" lvl="0" marL="0" rtl="0" algn="l">
              <a:lnSpc>
                <a:spcPct val="100000"/>
              </a:lnSpc>
              <a:spcBef>
                <a:spcPts val="1000"/>
              </a:spcBef>
              <a:spcAft>
                <a:spcPts val="0"/>
              </a:spcAft>
              <a:buClr>
                <a:schemeClr val="lt1"/>
              </a:buClr>
              <a:buSzPts val="1800"/>
              <a:buNone/>
            </a:pPr>
            <a:r>
              <a:rPr lang="en-US">
                <a:latin typeface="Cambria"/>
                <a:ea typeface="Cambria"/>
                <a:cs typeface="Cambria"/>
                <a:sym typeface="Cambria"/>
              </a:rPr>
              <a:t>Dr.Maher Arafat</a:t>
            </a:r>
            <a:endParaRPr/>
          </a:p>
          <a:p>
            <a:pPr indent="0" lvl="0" marL="0" rtl="0" algn="l">
              <a:lnSpc>
                <a:spcPct val="100000"/>
              </a:lnSpc>
              <a:spcBef>
                <a:spcPts val="1000"/>
              </a:spcBef>
              <a:spcAft>
                <a:spcPts val="0"/>
              </a:spcAft>
              <a:buClr>
                <a:schemeClr val="lt1"/>
              </a:buClr>
              <a:buSzPts val="18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pic>
        <p:nvPicPr>
          <p:cNvPr descr="Abstract architecture polygon" id="265" name="Google Shape;265;gdc19408c6d_1_8"/>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266" name="Google Shape;266;gdc19408c6d_1_8"/>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267" name="Google Shape;267;gdc19408c6d_1_8"/>
          <p:cNvPicPr preferRelativeResize="0"/>
          <p:nvPr/>
        </p:nvPicPr>
        <p:blipFill>
          <a:blip r:embed="rId4">
            <a:alphaModFix/>
          </a:blip>
          <a:stretch>
            <a:fillRect/>
          </a:stretch>
        </p:blipFill>
        <p:spPr>
          <a:xfrm>
            <a:off x="979825" y="1312675"/>
            <a:ext cx="8125350" cy="43943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pic>
        <p:nvPicPr>
          <p:cNvPr descr="Abstract architecture polygon" id="273" name="Google Shape;273;gdc19408c6d_1_22"/>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274" name="Google Shape;274;gdc19408c6d_1_22"/>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275" name="Google Shape;275;gdc19408c6d_1_22"/>
          <p:cNvPicPr preferRelativeResize="0"/>
          <p:nvPr/>
        </p:nvPicPr>
        <p:blipFill>
          <a:blip r:embed="rId4">
            <a:alphaModFix/>
          </a:blip>
          <a:stretch>
            <a:fillRect/>
          </a:stretch>
        </p:blipFill>
        <p:spPr>
          <a:xfrm>
            <a:off x="897125" y="1099450"/>
            <a:ext cx="7829249" cy="31847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pic>
        <p:nvPicPr>
          <p:cNvPr descr="Abstract architecture polygon" id="281" name="Google Shape;281;gdc19408c6d_1_28"/>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282" name="Google Shape;282;gdc19408c6d_1_28"/>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283" name="Google Shape;283;gdc19408c6d_1_28"/>
          <p:cNvPicPr preferRelativeResize="0"/>
          <p:nvPr/>
        </p:nvPicPr>
        <p:blipFill>
          <a:blip r:embed="rId4">
            <a:alphaModFix/>
          </a:blip>
          <a:stretch>
            <a:fillRect/>
          </a:stretch>
        </p:blipFill>
        <p:spPr>
          <a:xfrm>
            <a:off x="1213100" y="2054975"/>
            <a:ext cx="8279701" cy="3434951"/>
          </a:xfrm>
          <a:prstGeom prst="rect">
            <a:avLst/>
          </a:prstGeom>
          <a:noFill/>
          <a:ln>
            <a:noFill/>
          </a:ln>
        </p:spPr>
      </p:pic>
      <p:sp>
        <p:nvSpPr>
          <p:cNvPr id="284" name="Google Shape;284;gdc19408c6d_1_28"/>
          <p:cNvSpPr txBox="1"/>
          <p:nvPr/>
        </p:nvSpPr>
        <p:spPr>
          <a:xfrm>
            <a:off x="6492800" y="1209075"/>
            <a:ext cx="3000000" cy="572700"/>
          </a:xfrm>
          <a:prstGeom prst="rect">
            <a:avLst/>
          </a:prstGeom>
          <a:noFill/>
          <a:ln>
            <a:noFill/>
          </a:ln>
        </p:spPr>
        <p:txBody>
          <a:bodyPr anchorCtr="0" anchor="t" bIns="91425" lIns="91425" spcFirstLastPara="1" rIns="91425" wrap="square" tIns="91425">
            <a:spAutoFit/>
          </a:bodyPr>
          <a:lstStyle/>
          <a:p>
            <a:pPr indent="0" lvl="0" marL="0" rtl="1" algn="ctr">
              <a:lnSpc>
                <a:spcPct val="90000"/>
              </a:lnSpc>
              <a:spcBef>
                <a:spcPts val="1000"/>
              </a:spcBef>
              <a:spcAft>
                <a:spcPts val="0"/>
              </a:spcAft>
              <a:buNone/>
            </a:pPr>
            <a:r>
              <a:rPr b="1" lang="en-US" sz="2800">
                <a:solidFill>
                  <a:schemeClr val="dk1"/>
                </a:solidFill>
                <a:latin typeface="Times New Roman"/>
                <a:ea typeface="Times New Roman"/>
                <a:cs typeface="Times New Roman"/>
                <a:sym typeface="Times New Roman"/>
              </a:rPr>
              <a:t>معلومات عنا</a:t>
            </a:r>
            <a:endParaRPr sz="2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pic>
        <p:nvPicPr>
          <p:cNvPr descr="Abstract architecture polygon" id="290" name="Google Shape;290;gdc19408c6d_1_16"/>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291" name="Google Shape;291;gdc19408c6d_1_16"/>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292" name="Google Shape;292;gdc19408c6d_1_16"/>
          <p:cNvPicPr preferRelativeResize="0"/>
          <p:nvPr/>
        </p:nvPicPr>
        <p:blipFill>
          <a:blip r:embed="rId4">
            <a:alphaModFix/>
          </a:blip>
          <a:stretch>
            <a:fillRect/>
          </a:stretch>
        </p:blipFill>
        <p:spPr>
          <a:xfrm>
            <a:off x="799000" y="1423725"/>
            <a:ext cx="8670201" cy="4010550"/>
          </a:xfrm>
          <a:prstGeom prst="rect">
            <a:avLst/>
          </a:prstGeom>
          <a:noFill/>
          <a:ln>
            <a:noFill/>
          </a:ln>
        </p:spPr>
      </p:pic>
      <p:sp>
        <p:nvSpPr>
          <p:cNvPr id="293" name="Google Shape;293;gdc19408c6d_1_16"/>
          <p:cNvSpPr txBox="1"/>
          <p:nvPr/>
        </p:nvSpPr>
        <p:spPr>
          <a:xfrm>
            <a:off x="6980475" y="654075"/>
            <a:ext cx="3000000" cy="572700"/>
          </a:xfrm>
          <a:prstGeom prst="rect">
            <a:avLst/>
          </a:prstGeom>
          <a:noFill/>
          <a:ln>
            <a:noFill/>
          </a:ln>
        </p:spPr>
        <p:txBody>
          <a:bodyPr anchorCtr="0" anchor="t" bIns="91425" lIns="91425" spcFirstLastPara="1" rIns="91425" wrap="square" tIns="91425">
            <a:spAutoFit/>
          </a:bodyPr>
          <a:lstStyle/>
          <a:p>
            <a:pPr indent="0" lvl="0" marL="0" rtl="1" algn="ctr">
              <a:lnSpc>
                <a:spcPct val="90000"/>
              </a:lnSpc>
              <a:spcBef>
                <a:spcPts val="1000"/>
              </a:spcBef>
              <a:spcAft>
                <a:spcPts val="0"/>
              </a:spcAft>
              <a:buNone/>
            </a:pPr>
            <a:r>
              <a:rPr b="1" lang="en-US" sz="2800">
                <a:solidFill>
                  <a:schemeClr val="dk1"/>
                </a:solidFill>
                <a:latin typeface="Times New Roman"/>
                <a:ea typeface="Times New Roman"/>
                <a:cs typeface="Times New Roman"/>
                <a:sym typeface="Times New Roman"/>
              </a:rPr>
              <a:t>الوظائف </a:t>
            </a:r>
            <a:endParaRPr sz="2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pic>
        <p:nvPicPr>
          <p:cNvPr descr="Abstract architecture polygon" id="299" name="Google Shape;299;gdc19408c6d_1_34"/>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00" name="Google Shape;300;gdc19408c6d_1_34"/>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301" name="Google Shape;301;gdc19408c6d_1_34"/>
          <p:cNvPicPr preferRelativeResize="0"/>
          <p:nvPr/>
        </p:nvPicPr>
        <p:blipFill>
          <a:blip r:embed="rId4">
            <a:alphaModFix/>
          </a:blip>
          <a:stretch>
            <a:fillRect/>
          </a:stretch>
        </p:blipFill>
        <p:spPr>
          <a:xfrm>
            <a:off x="152400" y="1336348"/>
            <a:ext cx="9675676" cy="34538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descr="Abstract architecture polygon" id="307" name="Google Shape;307;gdc19408c6d_1_40"/>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08" name="Google Shape;308;gdc19408c6d_1_40"/>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309" name="Google Shape;309;gdc19408c6d_1_40"/>
          <p:cNvPicPr preferRelativeResize="0"/>
          <p:nvPr/>
        </p:nvPicPr>
        <p:blipFill>
          <a:blip r:embed="rId4">
            <a:alphaModFix/>
          </a:blip>
          <a:stretch>
            <a:fillRect/>
          </a:stretch>
        </p:blipFill>
        <p:spPr>
          <a:xfrm>
            <a:off x="225500" y="802250"/>
            <a:ext cx="9675675" cy="490464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pic>
        <p:nvPicPr>
          <p:cNvPr descr="Abstract architecture polygon" id="315" name="Google Shape;315;gdc19408c6d_1_100"/>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16" name="Google Shape;316;gdc19408c6d_1_100"/>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317" name="Google Shape;317;gdc19408c6d_1_100"/>
          <p:cNvPicPr preferRelativeResize="0"/>
          <p:nvPr/>
        </p:nvPicPr>
        <p:blipFill>
          <a:blip r:embed="rId4">
            <a:alphaModFix/>
          </a:blip>
          <a:stretch>
            <a:fillRect/>
          </a:stretch>
        </p:blipFill>
        <p:spPr>
          <a:xfrm>
            <a:off x="5722025" y="647925"/>
            <a:ext cx="3590925" cy="52292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pic>
        <p:nvPicPr>
          <p:cNvPr descr="Abstract architecture polygon" id="323" name="Google Shape;323;gdc19408c6d_1_88"/>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24" name="Google Shape;324;gdc19408c6d_1_88"/>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325" name="Google Shape;325;gdc19408c6d_1_88"/>
          <p:cNvPicPr preferRelativeResize="0"/>
          <p:nvPr/>
        </p:nvPicPr>
        <p:blipFill>
          <a:blip r:embed="rId4">
            <a:alphaModFix/>
          </a:blip>
          <a:stretch>
            <a:fillRect/>
          </a:stretch>
        </p:blipFill>
        <p:spPr>
          <a:xfrm>
            <a:off x="2808375" y="1439225"/>
            <a:ext cx="6353175" cy="4962525"/>
          </a:xfrm>
          <a:prstGeom prst="rect">
            <a:avLst/>
          </a:prstGeom>
          <a:noFill/>
          <a:ln>
            <a:noFill/>
          </a:ln>
        </p:spPr>
      </p:pic>
      <p:sp>
        <p:nvSpPr>
          <p:cNvPr id="326" name="Google Shape;326;gdc19408c6d_1_88"/>
          <p:cNvSpPr txBox="1"/>
          <p:nvPr/>
        </p:nvSpPr>
        <p:spPr>
          <a:xfrm>
            <a:off x="6161550" y="634250"/>
            <a:ext cx="3000000" cy="572700"/>
          </a:xfrm>
          <a:prstGeom prst="rect">
            <a:avLst/>
          </a:prstGeom>
          <a:noFill/>
          <a:ln>
            <a:noFill/>
          </a:ln>
        </p:spPr>
        <p:txBody>
          <a:bodyPr anchorCtr="0" anchor="t" bIns="91425" lIns="91425" spcFirstLastPara="1" rIns="91425" wrap="square" tIns="91425">
            <a:spAutoFit/>
          </a:bodyPr>
          <a:lstStyle/>
          <a:p>
            <a:pPr indent="0" lvl="0" marL="0" rtl="1" algn="ctr">
              <a:lnSpc>
                <a:spcPct val="90000"/>
              </a:lnSpc>
              <a:spcBef>
                <a:spcPts val="1000"/>
              </a:spcBef>
              <a:spcAft>
                <a:spcPts val="0"/>
              </a:spcAft>
              <a:buNone/>
            </a:pPr>
            <a:r>
              <a:rPr b="1" lang="en-US" sz="2800">
                <a:solidFill>
                  <a:schemeClr val="dk1"/>
                </a:solidFill>
                <a:latin typeface="Times New Roman"/>
                <a:ea typeface="Times New Roman"/>
                <a:cs typeface="Times New Roman"/>
                <a:sym typeface="Times New Roman"/>
              </a:rPr>
              <a:t>اتصل بنا</a:t>
            </a:r>
            <a:endParaRPr sz="2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pic>
        <p:nvPicPr>
          <p:cNvPr descr="Abstract architecture polygon" id="332" name="Google Shape;332;gdc19408c6d_1_82"/>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33" name="Google Shape;333;gdc19408c6d_1_82"/>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334" name="Google Shape;334;gdc19408c6d_1_82"/>
          <p:cNvPicPr preferRelativeResize="0"/>
          <p:nvPr/>
        </p:nvPicPr>
        <p:blipFill>
          <a:blip r:embed="rId4">
            <a:alphaModFix/>
          </a:blip>
          <a:stretch>
            <a:fillRect/>
          </a:stretch>
        </p:blipFill>
        <p:spPr>
          <a:xfrm>
            <a:off x="3660650" y="1142725"/>
            <a:ext cx="5629275" cy="5048250"/>
          </a:xfrm>
          <a:prstGeom prst="rect">
            <a:avLst/>
          </a:prstGeom>
          <a:noFill/>
          <a:ln>
            <a:noFill/>
          </a:ln>
        </p:spPr>
      </p:pic>
      <p:sp>
        <p:nvSpPr>
          <p:cNvPr id="335" name="Google Shape;335;gdc19408c6d_1_82"/>
          <p:cNvSpPr txBox="1"/>
          <p:nvPr/>
        </p:nvSpPr>
        <p:spPr>
          <a:xfrm>
            <a:off x="6980475" y="415575"/>
            <a:ext cx="3000000" cy="572700"/>
          </a:xfrm>
          <a:prstGeom prst="rect">
            <a:avLst/>
          </a:prstGeom>
          <a:noFill/>
          <a:ln>
            <a:noFill/>
          </a:ln>
        </p:spPr>
        <p:txBody>
          <a:bodyPr anchorCtr="0" anchor="t" bIns="91425" lIns="91425" spcFirstLastPara="1" rIns="91425" wrap="square" tIns="91425">
            <a:spAutoFit/>
          </a:bodyPr>
          <a:lstStyle/>
          <a:p>
            <a:pPr indent="0" lvl="0" marL="0" rtl="1" algn="ctr">
              <a:lnSpc>
                <a:spcPct val="90000"/>
              </a:lnSpc>
              <a:spcBef>
                <a:spcPts val="1000"/>
              </a:spcBef>
              <a:spcAft>
                <a:spcPts val="0"/>
              </a:spcAft>
              <a:buNone/>
            </a:pPr>
            <a:r>
              <a:rPr b="1" lang="en-US" sz="2800">
                <a:solidFill>
                  <a:schemeClr val="dk1"/>
                </a:solidFill>
                <a:latin typeface="Times New Roman"/>
                <a:ea typeface="Times New Roman"/>
                <a:cs typeface="Times New Roman"/>
                <a:sym typeface="Times New Roman"/>
              </a:rPr>
              <a:t>التسجيل</a:t>
            </a:r>
            <a:endParaRPr sz="20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pic>
        <p:nvPicPr>
          <p:cNvPr descr="Abstract architecture polygon" id="341" name="Google Shape;341;gdc19408c6d_1_76"/>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42" name="Google Shape;342;gdc19408c6d_1_76"/>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43" name="Google Shape;343;gdc19408c6d_1_76"/>
          <p:cNvSpPr txBox="1"/>
          <p:nvPr/>
        </p:nvSpPr>
        <p:spPr>
          <a:xfrm>
            <a:off x="6864750" y="594600"/>
            <a:ext cx="3000000" cy="572700"/>
          </a:xfrm>
          <a:prstGeom prst="rect">
            <a:avLst/>
          </a:prstGeom>
          <a:noFill/>
          <a:ln>
            <a:noFill/>
          </a:ln>
        </p:spPr>
        <p:txBody>
          <a:bodyPr anchorCtr="0" anchor="t" bIns="91425" lIns="91425" spcFirstLastPara="1" rIns="91425" wrap="square" tIns="91425">
            <a:spAutoFit/>
          </a:bodyPr>
          <a:lstStyle/>
          <a:p>
            <a:pPr indent="0" lvl="0" marL="0" rtl="1" algn="ctr">
              <a:lnSpc>
                <a:spcPct val="90000"/>
              </a:lnSpc>
              <a:spcBef>
                <a:spcPts val="1000"/>
              </a:spcBef>
              <a:spcAft>
                <a:spcPts val="0"/>
              </a:spcAft>
              <a:buNone/>
            </a:pPr>
            <a:r>
              <a:rPr b="1" lang="en-US" sz="2800">
                <a:solidFill>
                  <a:schemeClr val="dk1"/>
                </a:solidFill>
                <a:latin typeface="Times New Roman"/>
                <a:ea typeface="Times New Roman"/>
                <a:cs typeface="Times New Roman"/>
                <a:sym typeface="Times New Roman"/>
              </a:rPr>
              <a:t>تسجيل الدخول</a:t>
            </a:r>
            <a:r>
              <a:rPr b="1" lang="en-US" sz="2200">
                <a:solidFill>
                  <a:schemeClr val="dk1"/>
                </a:solidFill>
                <a:latin typeface="Times New Roman"/>
                <a:ea typeface="Times New Roman"/>
                <a:cs typeface="Times New Roman"/>
                <a:sym typeface="Times New Roman"/>
              </a:rPr>
              <a:t> </a:t>
            </a:r>
            <a:endParaRPr/>
          </a:p>
        </p:txBody>
      </p:sp>
      <p:pic>
        <p:nvPicPr>
          <p:cNvPr id="344" name="Google Shape;344;gdc19408c6d_1_76"/>
          <p:cNvPicPr preferRelativeResize="0"/>
          <p:nvPr/>
        </p:nvPicPr>
        <p:blipFill>
          <a:blip r:embed="rId4">
            <a:alphaModFix/>
          </a:blip>
          <a:stretch>
            <a:fillRect/>
          </a:stretch>
        </p:blipFill>
        <p:spPr>
          <a:xfrm>
            <a:off x="4195850" y="1304925"/>
            <a:ext cx="5372100" cy="4248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
          <p:cNvSpPr txBox="1"/>
          <p:nvPr>
            <p:ph type="title"/>
          </p:nvPr>
        </p:nvSpPr>
        <p:spPr>
          <a:xfrm>
            <a:off x="583339" y="526435"/>
            <a:ext cx="2032200" cy="432000"/>
          </a:xfrm>
          <a:prstGeom prst="rect">
            <a:avLst/>
          </a:prstGeom>
          <a:noFill/>
          <a:ln>
            <a:noFill/>
          </a:ln>
        </p:spPr>
        <p:txBody>
          <a:bodyPr anchorCtr="0" anchor="ctr" bIns="0" lIns="0" spcFirstLastPara="1" rIns="0" wrap="square" tIns="0">
            <a:noAutofit/>
          </a:bodyPr>
          <a:lstStyle/>
          <a:p>
            <a:pPr indent="0" lvl="0" marL="0" rtl="0" algn="r">
              <a:lnSpc>
                <a:spcPct val="90000"/>
              </a:lnSpc>
              <a:spcBef>
                <a:spcPts val="0"/>
              </a:spcBef>
              <a:spcAft>
                <a:spcPts val="0"/>
              </a:spcAft>
              <a:buClr>
                <a:schemeClr val="dk1"/>
              </a:buClr>
              <a:buSzPts val="3200"/>
              <a:buFont typeface="Cambria"/>
              <a:buNone/>
            </a:pPr>
            <a:r>
              <a:rPr b="0" lang="en-US">
                <a:latin typeface="Cambria"/>
                <a:ea typeface="Cambria"/>
                <a:cs typeface="Cambria"/>
                <a:sym typeface="Cambria"/>
              </a:rPr>
              <a:t>PROBLEM</a:t>
            </a:r>
            <a:endParaRPr>
              <a:latin typeface="Cambria"/>
              <a:ea typeface="Cambria"/>
              <a:cs typeface="Cambria"/>
              <a:sym typeface="Cambria"/>
            </a:endParaRPr>
          </a:p>
        </p:txBody>
      </p:sp>
      <p:sp>
        <p:nvSpPr>
          <p:cNvPr id="196" name="Google Shape;196;p2"/>
          <p:cNvSpPr txBox="1"/>
          <p:nvPr>
            <p:ph idx="3" type="body"/>
          </p:nvPr>
        </p:nvSpPr>
        <p:spPr>
          <a:xfrm>
            <a:off x="237562" y="1087035"/>
            <a:ext cx="9180900" cy="5103900"/>
          </a:xfrm>
          <a:prstGeom prst="rect">
            <a:avLst/>
          </a:prstGeom>
          <a:solidFill>
            <a:schemeClr val="lt1"/>
          </a:solidFill>
          <a:ln>
            <a:noFill/>
          </a:ln>
        </p:spPr>
        <p:txBody>
          <a:bodyPr anchorCtr="0" anchor="t" bIns="0" lIns="180000" spcFirstLastPara="1" rIns="252000" wrap="square" tIns="252000">
            <a:noAutofit/>
          </a:bodyPr>
          <a:lstStyle/>
          <a:p>
            <a:pPr indent="-266700" lvl="0" marL="266700" rtl="0" algn="l">
              <a:lnSpc>
                <a:spcPct val="90000"/>
              </a:lnSpc>
              <a:spcBef>
                <a:spcPts val="0"/>
              </a:spcBef>
              <a:spcAft>
                <a:spcPts val="0"/>
              </a:spcAft>
              <a:buClr>
                <a:srgbClr val="3F3F3F"/>
              </a:buClr>
              <a:buSzPts val="2400"/>
              <a:buNone/>
            </a:pPr>
            <a:r>
              <a:t/>
            </a:r>
            <a:endParaRPr sz="2400">
              <a:latin typeface="Cambria"/>
              <a:ea typeface="Cambria"/>
              <a:cs typeface="Cambria"/>
              <a:sym typeface="Cambria"/>
            </a:endParaRPr>
          </a:p>
          <a:p>
            <a:pPr indent="-266700" lvl="0" marL="266700" rtl="0" algn="l">
              <a:lnSpc>
                <a:spcPct val="90000"/>
              </a:lnSpc>
              <a:spcBef>
                <a:spcPts val="1000"/>
              </a:spcBef>
              <a:spcAft>
                <a:spcPts val="0"/>
              </a:spcAft>
              <a:buClr>
                <a:srgbClr val="3F3F3F"/>
              </a:buClr>
              <a:buSzPts val="2400"/>
              <a:buNone/>
            </a:pPr>
            <a:r>
              <a:rPr lang="en-US" sz="2400">
                <a:latin typeface="Cambria"/>
                <a:ea typeface="Cambria"/>
                <a:cs typeface="Cambria"/>
                <a:sym typeface="Cambria"/>
              </a:rPr>
              <a:t>   </a:t>
            </a:r>
            <a:r>
              <a:rPr lang="en-US" sz="2400">
                <a:latin typeface="Cambria"/>
                <a:ea typeface="Cambria"/>
                <a:cs typeface="Cambria"/>
                <a:sym typeface="Cambria"/>
              </a:rPr>
              <a:t>Many graduate students have problems finding a job upon completion of their education, which leaves many graduates with degrees without work.</a:t>
            </a:r>
            <a:endParaRPr sz="2400">
              <a:latin typeface="Cambria"/>
              <a:ea typeface="Cambria"/>
              <a:cs typeface="Cambria"/>
              <a:sym typeface="Cambria"/>
            </a:endParaRPr>
          </a:p>
          <a:p>
            <a:pPr indent="-266700" lvl="0" marL="266700" rtl="0" algn="l">
              <a:lnSpc>
                <a:spcPct val="90000"/>
              </a:lnSpc>
              <a:spcBef>
                <a:spcPts val="1000"/>
              </a:spcBef>
              <a:spcAft>
                <a:spcPts val="0"/>
              </a:spcAft>
              <a:buClr>
                <a:schemeClr val="dk1"/>
              </a:buClr>
              <a:buSzPts val="1100"/>
              <a:buFont typeface="Arial"/>
              <a:buNone/>
            </a:pPr>
            <a:r>
              <a:rPr lang="en-US" sz="2400">
                <a:latin typeface="Cambria"/>
                <a:ea typeface="Cambria"/>
                <a:cs typeface="Cambria"/>
                <a:sym typeface="Cambria"/>
              </a:rPr>
              <a:t>  Many companies face problems in not finding the right employee for the job, which makes some companies employ unqualified, and therefore companies must train employees on the job, monitor them and bear the errors arising from them and their commitment to correcting mistakes and thus taking time, effort and cost.</a:t>
            </a:r>
            <a:endParaRPr sz="2400">
              <a:latin typeface="Cambria"/>
              <a:ea typeface="Cambria"/>
              <a:cs typeface="Cambria"/>
              <a:sym typeface="Cambria"/>
            </a:endParaRPr>
          </a:p>
          <a:p>
            <a:pPr indent="-266700" lvl="0" marL="266700" rtl="0" algn="l">
              <a:lnSpc>
                <a:spcPct val="90000"/>
              </a:lnSpc>
              <a:spcBef>
                <a:spcPts val="1000"/>
              </a:spcBef>
              <a:spcAft>
                <a:spcPts val="0"/>
              </a:spcAft>
              <a:buClr>
                <a:srgbClr val="3F3F3F"/>
              </a:buClr>
              <a:buSzPts val="2400"/>
              <a:buNone/>
            </a:pPr>
            <a:r>
              <a:t/>
            </a:r>
            <a:endParaRPr sz="2400">
              <a:latin typeface="Cambria"/>
              <a:ea typeface="Cambria"/>
              <a:cs typeface="Cambria"/>
              <a:sym typeface="Cambria"/>
            </a:endParaRPr>
          </a:p>
        </p:txBody>
      </p:sp>
      <p:pic>
        <p:nvPicPr>
          <p:cNvPr descr="Abstract architecture polygon" id="197" name="Google Shape;197;p2"/>
          <p:cNvPicPr preferRelativeResize="0"/>
          <p:nvPr>
            <p:ph idx="2" type="pic"/>
          </p:nvPr>
        </p:nvPicPr>
        <p:blipFill rotWithShape="1">
          <a:blip r:embed="rId3">
            <a:alphaModFix/>
          </a:blip>
          <a:srcRect b="0" l="0" r="0" t="0"/>
          <a:stretch/>
        </p:blipFill>
        <p:spPr>
          <a:xfrm>
            <a:off x="9980476" y="1085"/>
            <a:ext cx="2211524" cy="6189830"/>
          </a:xfrm>
          <a:prstGeom prst="rect">
            <a:avLst/>
          </a:prstGeom>
          <a:solidFill>
            <a:srgbClr val="F2F2F2"/>
          </a:solidFill>
          <a:ln>
            <a:noFill/>
          </a:ln>
        </p:spPr>
      </p:pic>
      <p:sp>
        <p:nvSpPr>
          <p:cNvPr id="198" name="Google Shape;198;p2"/>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pic>
        <p:nvPicPr>
          <p:cNvPr descr="Abstract architecture polygon" id="350" name="Google Shape;350;gdc19408c6d_1_64"/>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51" name="Google Shape;351;gdc19408c6d_1_64"/>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352" name="Google Shape;352;gdc19408c6d_1_64"/>
          <p:cNvPicPr preferRelativeResize="0"/>
          <p:nvPr/>
        </p:nvPicPr>
        <p:blipFill>
          <a:blip r:embed="rId4">
            <a:alphaModFix/>
          </a:blip>
          <a:stretch>
            <a:fillRect/>
          </a:stretch>
        </p:blipFill>
        <p:spPr>
          <a:xfrm>
            <a:off x="192050" y="1817350"/>
            <a:ext cx="9675675" cy="4164932"/>
          </a:xfrm>
          <a:prstGeom prst="rect">
            <a:avLst/>
          </a:prstGeom>
          <a:noFill/>
          <a:ln>
            <a:noFill/>
          </a:ln>
        </p:spPr>
      </p:pic>
      <p:sp>
        <p:nvSpPr>
          <p:cNvPr id="353" name="Google Shape;353;gdc19408c6d_1_64"/>
          <p:cNvSpPr txBox="1"/>
          <p:nvPr/>
        </p:nvSpPr>
        <p:spPr>
          <a:xfrm>
            <a:off x="6867725" y="951400"/>
            <a:ext cx="3000000" cy="572700"/>
          </a:xfrm>
          <a:prstGeom prst="rect">
            <a:avLst/>
          </a:prstGeom>
          <a:noFill/>
          <a:ln>
            <a:noFill/>
          </a:ln>
        </p:spPr>
        <p:txBody>
          <a:bodyPr anchorCtr="0" anchor="t" bIns="91425" lIns="91425" spcFirstLastPara="1" rIns="91425" wrap="square" tIns="91425">
            <a:spAutoFit/>
          </a:bodyPr>
          <a:lstStyle/>
          <a:p>
            <a:pPr indent="0" lvl="0" marL="0" rtl="1" algn="ctr">
              <a:lnSpc>
                <a:spcPct val="90000"/>
              </a:lnSpc>
              <a:spcBef>
                <a:spcPts val="1000"/>
              </a:spcBef>
              <a:spcAft>
                <a:spcPts val="0"/>
              </a:spcAft>
              <a:buNone/>
            </a:pPr>
            <a:r>
              <a:rPr b="1" lang="en-US" sz="2800">
                <a:solidFill>
                  <a:schemeClr val="dk1"/>
                </a:solidFill>
                <a:latin typeface="Times New Roman"/>
                <a:ea typeface="Times New Roman"/>
                <a:cs typeface="Times New Roman"/>
                <a:sym typeface="Times New Roman"/>
              </a:rPr>
              <a:t>حساب صاحب عمل</a:t>
            </a:r>
            <a:r>
              <a:rPr b="1" lang="en-US" sz="2200">
                <a:solidFill>
                  <a:schemeClr val="dk1"/>
                </a:solidFill>
                <a:latin typeface="Times New Roman"/>
                <a:ea typeface="Times New Roman"/>
                <a:cs typeface="Times New Roman"/>
                <a:sym typeface="Times New Roman"/>
              </a:rPr>
              <a:t>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pic>
        <p:nvPicPr>
          <p:cNvPr descr="Abstract architecture polygon" id="359" name="Google Shape;359;gdc19408c6d_1_46"/>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60" name="Google Shape;360;gdc19408c6d_1_46"/>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361" name="Google Shape;361;gdc19408c6d_1_46"/>
          <p:cNvPicPr preferRelativeResize="0"/>
          <p:nvPr/>
        </p:nvPicPr>
        <p:blipFill>
          <a:blip r:embed="rId4">
            <a:alphaModFix/>
          </a:blip>
          <a:stretch>
            <a:fillRect/>
          </a:stretch>
        </p:blipFill>
        <p:spPr>
          <a:xfrm>
            <a:off x="211875" y="1166988"/>
            <a:ext cx="9675677" cy="385807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pic>
        <p:nvPicPr>
          <p:cNvPr descr="Abstract architecture polygon" id="367" name="Google Shape;367;gdc19408c6d_1_52"/>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68" name="Google Shape;368;gdc19408c6d_1_52"/>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369" name="Google Shape;369;gdc19408c6d_1_52"/>
          <p:cNvPicPr preferRelativeResize="0"/>
          <p:nvPr/>
        </p:nvPicPr>
        <p:blipFill>
          <a:blip r:embed="rId4">
            <a:alphaModFix/>
          </a:blip>
          <a:stretch>
            <a:fillRect/>
          </a:stretch>
        </p:blipFill>
        <p:spPr>
          <a:xfrm>
            <a:off x="146250" y="1061563"/>
            <a:ext cx="9675675" cy="406893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pic>
        <p:nvPicPr>
          <p:cNvPr descr="Abstract architecture polygon" id="375" name="Google Shape;375;gdc19408c6d_1_58"/>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76" name="Google Shape;376;gdc19408c6d_1_58"/>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377" name="Google Shape;377;gdc19408c6d_1_58"/>
          <p:cNvPicPr preferRelativeResize="0"/>
          <p:nvPr/>
        </p:nvPicPr>
        <p:blipFill>
          <a:blip r:embed="rId4">
            <a:alphaModFix/>
          </a:blip>
          <a:stretch>
            <a:fillRect/>
          </a:stretch>
        </p:blipFill>
        <p:spPr>
          <a:xfrm>
            <a:off x="192025" y="1777700"/>
            <a:ext cx="9675676" cy="4070102"/>
          </a:xfrm>
          <a:prstGeom prst="rect">
            <a:avLst/>
          </a:prstGeom>
          <a:noFill/>
          <a:ln>
            <a:noFill/>
          </a:ln>
        </p:spPr>
      </p:pic>
      <p:sp>
        <p:nvSpPr>
          <p:cNvPr id="378" name="Google Shape;378;gdc19408c6d_1_58"/>
          <p:cNvSpPr txBox="1"/>
          <p:nvPr/>
        </p:nvSpPr>
        <p:spPr>
          <a:xfrm>
            <a:off x="6867700" y="792800"/>
            <a:ext cx="3000000" cy="572700"/>
          </a:xfrm>
          <a:prstGeom prst="rect">
            <a:avLst/>
          </a:prstGeom>
          <a:noFill/>
          <a:ln>
            <a:noFill/>
          </a:ln>
        </p:spPr>
        <p:txBody>
          <a:bodyPr anchorCtr="0" anchor="t" bIns="91425" lIns="91425" spcFirstLastPara="1" rIns="91425" wrap="square" tIns="91425">
            <a:spAutoFit/>
          </a:bodyPr>
          <a:lstStyle/>
          <a:p>
            <a:pPr indent="0" lvl="0" marL="0" rtl="1" algn="ctr">
              <a:lnSpc>
                <a:spcPct val="90000"/>
              </a:lnSpc>
              <a:spcBef>
                <a:spcPts val="1000"/>
              </a:spcBef>
              <a:spcAft>
                <a:spcPts val="0"/>
              </a:spcAft>
              <a:buNone/>
            </a:pPr>
            <a:r>
              <a:rPr b="1" lang="en-US" sz="2800">
                <a:solidFill>
                  <a:schemeClr val="dk1"/>
                </a:solidFill>
                <a:latin typeface="Times New Roman"/>
                <a:ea typeface="Times New Roman"/>
                <a:cs typeface="Times New Roman"/>
                <a:sym typeface="Times New Roman"/>
              </a:rPr>
              <a:t>حساب مرشح</a:t>
            </a:r>
            <a:endParaRPr sz="20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pic>
        <p:nvPicPr>
          <p:cNvPr descr="Abstract architecture polygon" id="384" name="Google Shape;384;gdc19408c6d_1_112"/>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385" name="Google Shape;385;gdc19408c6d_1_112"/>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
        <p:nvSpPr>
          <p:cNvPr id="386" name="Google Shape;386;gdc19408c6d_1_112"/>
          <p:cNvSpPr txBox="1"/>
          <p:nvPr/>
        </p:nvSpPr>
        <p:spPr>
          <a:xfrm>
            <a:off x="752050" y="1350000"/>
            <a:ext cx="8505300" cy="402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300">
                <a:solidFill>
                  <a:schemeClr val="dk1"/>
                </a:solidFill>
                <a:latin typeface="Cambria"/>
                <a:ea typeface="Cambria"/>
                <a:cs typeface="Cambria"/>
                <a:sym typeface="Cambria"/>
              </a:rPr>
              <a:t>WebSite Link:</a:t>
            </a:r>
            <a:endParaRPr b="1" sz="2300">
              <a:solidFill>
                <a:schemeClr val="dk1"/>
              </a:solidFill>
              <a:latin typeface="Cambria"/>
              <a:ea typeface="Cambria"/>
              <a:cs typeface="Cambria"/>
              <a:sym typeface="Cambria"/>
            </a:endParaRPr>
          </a:p>
          <a:p>
            <a:pPr indent="0" lvl="0" marL="0" rtl="0" algn="l">
              <a:spcBef>
                <a:spcPts val="0"/>
              </a:spcBef>
              <a:spcAft>
                <a:spcPts val="0"/>
              </a:spcAft>
              <a:buNone/>
            </a:pPr>
            <a:r>
              <a:rPr lang="en-US" sz="2300" u="sng">
                <a:solidFill>
                  <a:srgbClr val="1155CC"/>
                </a:solidFill>
                <a:latin typeface="Cambria"/>
                <a:ea typeface="Cambria"/>
                <a:cs typeface="Cambria"/>
                <a:sym typeface="Cambria"/>
                <a:hlinkClick r:id="rId4">
                  <a:extLst>
                    <a:ext uri="{A12FA001-AC4F-418D-AE19-62706E023703}">
                      <ahyp:hlinkClr val="tx"/>
                    </a:ext>
                  </a:extLst>
                </a:hlinkClick>
              </a:rPr>
              <a:t>https://palestinejobs.online/</a:t>
            </a:r>
            <a:endParaRPr sz="2300">
              <a:solidFill>
                <a:srgbClr val="1155CC"/>
              </a:solidFill>
              <a:latin typeface="Times New Roman"/>
              <a:ea typeface="Times New Roman"/>
              <a:cs typeface="Times New Roman"/>
              <a:sym typeface="Times New Roman"/>
            </a:endParaRPr>
          </a:p>
          <a:p>
            <a:pPr indent="0" lvl="0" marL="0" rtl="0" algn="l">
              <a:spcBef>
                <a:spcPts val="0"/>
              </a:spcBef>
              <a:spcAft>
                <a:spcPts val="0"/>
              </a:spcAft>
              <a:buNone/>
            </a:pPr>
            <a:r>
              <a:t/>
            </a:r>
            <a:endParaRPr sz="2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en-US" sz="2300">
                <a:solidFill>
                  <a:schemeClr val="dk1"/>
                </a:solidFill>
                <a:latin typeface="Cambria"/>
                <a:ea typeface="Cambria"/>
                <a:cs typeface="Cambria"/>
                <a:sym typeface="Cambria"/>
              </a:rPr>
              <a:t>canvas link:</a:t>
            </a:r>
            <a:endParaRPr b="1" sz="2300">
              <a:solidFill>
                <a:schemeClr val="dk1"/>
              </a:solidFill>
              <a:latin typeface="Cambria"/>
              <a:ea typeface="Cambria"/>
              <a:cs typeface="Cambria"/>
              <a:sym typeface="Cambria"/>
            </a:endParaRPr>
          </a:p>
          <a:p>
            <a:pPr indent="0" lvl="0" marL="0" rtl="0" algn="l">
              <a:lnSpc>
                <a:spcPct val="115000"/>
              </a:lnSpc>
              <a:spcBef>
                <a:spcPts val="1000"/>
              </a:spcBef>
              <a:spcAft>
                <a:spcPts val="0"/>
              </a:spcAft>
              <a:buNone/>
            </a:pPr>
            <a:r>
              <a:rPr lang="en-US" sz="2300">
                <a:solidFill>
                  <a:schemeClr val="dk1"/>
                </a:solidFill>
                <a:latin typeface="Cambria"/>
                <a:ea typeface="Cambria"/>
                <a:cs typeface="Cambria"/>
                <a:sym typeface="Cambria"/>
              </a:rPr>
              <a:t>  </a:t>
            </a:r>
            <a:r>
              <a:rPr lang="en-US" sz="2300" u="sng">
                <a:solidFill>
                  <a:srgbClr val="1155CC"/>
                </a:solidFill>
                <a:latin typeface="Cambria"/>
                <a:ea typeface="Cambria"/>
                <a:cs typeface="Cambria"/>
                <a:sym typeface="Cambria"/>
                <a:hlinkClick r:id="rId5">
                  <a:extLst>
                    <a:ext uri="{A12FA001-AC4F-418D-AE19-62706E023703}">
                      <ahyp:hlinkClr val="tx"/>
                    </a:ext>
                  </a:extLst>
                </a:hlinkClick>
              </a:rPr>
              <a:t>https://canvanizer.com/canvas/w1H3UZAHm7Orb</a:t>
            </a:r>
            <a:endParaRPr sz="2300">
              <a:solidFill>
                <a:srgbClr val="1155CC"/>
              </a:solidFill>
              <a:latin typeface="Cambria"/>
              <a:ea typeface="Cambria"/>
              <a:cs typeface="Cambria"/>
              <a:sym typeface="Cambria"/>
            </a:endParaRPr>
          </a:p>
          <a:p>
            <a:pPr indent="0" lvl="0" marL="0" rtl="0" algn="l">
              <a:lnSpc>
                <a:spcPct val="115000"/>
              </a:lnSpc>
              <a:spcBef>
                <a:spcPts val="1000"/>
              </a:spcBef>
              <a:spcAft>
                <a:spcPts val="0"/>
              </a:spcAft>
              <a:buNone/>
            </a:pPr>
            <a:r>
              <a:rPr b="1" lang="en-US" sz="2300">
                <a:solidFill>
                  <a:schemeClr val="dk1"/>
                </a:solidFill>
                <a:latin typeface="Cambria"/>
                <a:ea typeface="Cambria"/>
                <a:cs typeface="Cambria"/>
                <a:sym typeface="Cambria"/>
              </a:rPr>
              <a:t>F</a:t>
            </a:r>
            <a:r>
              <a:rPr b="1" lang="en-US" sz="2300">
                <a:solidFill>
                  <a:schemeClr val="dk1"/>
                </a:solidFill>
                <a:latin typeface="Cambria"/>
                <a:ea typeface="Cambria"/>
                <a:cs typeface="Cambria"/>
                <a:sym typeface="Cambria"/>
              </a:rPr>
              <a:t>acebook: </a:t>
            </a:r>
            <a:r>
              <a:rPr lang="en-US" sz="2300" u="sng">
                <a:solidFill>
                  <a:srgbClr val="1155CC"/>
                </a:solidFill>
                <a:latin typeface="Cambria"/>
                <a:ea typeface="Cambria"/>
                <a:cs typeface="Cambria"/>
                <a:sym typeface="Cambria"/>
                <a:hlinkClick r:id="rId6">
                  <a:extLst>
                    <a:ext uri="{A12FA001-AC4F-418D-AE19-62706E023703}">
                      <ahyp:hlinkClr val="tx"/>
                    </a:ext>
                  </a:extLst>
                </a:hlinkClick>
              </a:rPr>
              <a:t>https://www.facebook.com/Palestine-jobs-online-101591552034723/</a:t>
            </a:r>
            <a:endParaRPr sz="2300" u="sng">
              <a:solidFill>
                <a:srgbClr val="1155CC"/>
              </a:solidFill>
              <a:latin typeface="Cambria"/>
              <a:ea typeface="Cambria"/>
              <a:cs typeface="Cambria"/>
              <a:sym typeface="Cambria"/>
            </a:endParaRPr>
          </a:p>
          <a:p>
            <a:pPr indent="0" lvl="0" marL="0" rtl="0" algn="l">
              <a:lnSpc>
                <a:spcPct val="115000"/>
              </a:lnSpc>
              <a:spcBef>
                <a:spcPts val="1000"/>
              </a:spcBef>
              <a:spcAft>
                <a:spcPts val="1000"/>
              </a:spcAft>
              <a:buNone/>
            </a:pPr>
            <a:r>
              <a:t/>
            </a:r>
            <a:endParaRPr b="1" sz="2300">
              <a:solidFill>
                <a:schemeClr val="dk1"/>
              </a:solidFill>
              <a:latin typeface="Cambria"/>
              <a:ea typeface="Cambria"/>
              <a:cs typeface="Cambria"/>
              <a:sym typeface="Cambria"/>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8"/>
          <p:cNvSpPr txBox="1"/>
          <p:nvPr>
            <p:ph type="ctrTitle"/>
          </p:nvPr>
        </p:nvSpPr>
        <p:spPr>
          <a:xfrm>
            <a:off x="2347235" y="2053018"/>
            <a:ext cx="6798300" cy="1674600"/>
          </a:xfrm>
          <a:prstGeom prst="rect">
            <a:avLst/>
          </a:prstGeom>
          <a:noFill/>
          <a:ln>
            <a:noFill/>
          </a:ln>
        </p:spPr>
        <p:txBody>
          <a:bodyPr anchorCtr="0" anchor="ctr" bIns="0" lIns="0" spcFirstLastPara="1" rIns="0" wrap="square" tIns="0">
            <a:noAutofit/>
          </a:bodyPr>
          <a:lstStyle/>
          <a:p>
            <a:pPr indent="0" lvl="0" marL="0" rtl="0" algn="ctr">
              <a:lnSpc>
                <a:spcPct val="100000"/>
              </a:lnSpc>
              <a:spcBef>
                <a:spcPts val="0"/>
              </a:spcBef>
              <a:spcAft>
                <a:spcPts val="0"/>
              </a:spcAft>
              <a:buClr>
                <a:schemeClr val="dk1"/>
              </a:buClr>
              <a:buSzPts val="6000"/>
              <a:buFont typeface="Arial"/>
              <a:buNone/>
            </a:pPr>
            <a:r>
              <a:rPr lang="en-US"/>
              <a:t>THANK YOU</a:t>
            </a:r>
            <a:endParaRPr/>
          </a:p>
        </p:txBody>
      </p:sp>
      <p:sp>
        <p:nvSpPr>
          <p:cNvPr id="393" name="Google Shape;393;p8"/>
          <p:cNvSpPr txBox="1"/>
          <p:nvPr/>
        </p:nvSpPr>
        <p:spPr>
          <a:xfrm>
            <a:off x="10251642" y="182562"/>
            <a:ext cx="1662546" cy="404658"/>
          </a:xfrm>
          <a:prstGeom prst="rect">
            <a:avLst/>
          </a:prstGeom>
          <a:noFill/>
          <a:ln>
            <a:noFill/>
          </a:ln>
        </p:spPr>
        <p:txBody>
          <a:bodyPr anchorCtr="0" anchor="t" bIns="0" lIns="0" spcFirstLastPara="1" rIns="0" wrap="square" tIns="36000">
            <a:spAutoFit/>
          </a:bodyPr>
          <a:lstStyle/>
          <a:p>
            <a:pPr indent="0" lvl="0" marL="0" marR="0" rtl="0" algn="r">
              <a:lnSpc>
                <a:spcPct val="87500"/>
              </a:lnSpc>
              <a:spcBef>
                <a:spcPts val="0"/>
              </a:spcBef>
              <a:spcAft>
                <a:spcPts val="0"/>
              </a:spcAft>
              <a:buNone/>
            </a:pPr>
            <a:r>
              <a:rPr b="1" i="0" lang="en-US" sz="1600" u="none" cap="none" strike="noStrike">
                <a:solidFill>
                  <a:srgbClr val="7F7F7F"/>
                </a:solidFill>
                <a:latin typeface="Corbel"/>
                <a:ea typeface="Corbel"/>
                <a:cs typeface="Corbel"/>
                <a:sym typeface="Corbel"/>
              </a:rPr>
              <a:t>WOODGROVE</a:t>
            </a:r>
            <a:r>
              <a:rPr b="1" i="0" lang="en-US" sz="1600" u="none" cap="none" strike="noStrike">
                <a:solidFill>
                  <a:schemeClr val="accent1"/>
                </a:solidFill>
                <a:latin typeface="Corbel"/>
                <a:ea typeface="Corbel"/>
                <a:cs typeface="Corbel"/>
                <a:sym typeface="Corbel"/>
              </a:rPr>
              <a:t> </a:t>
            </a:r>
            <a:r>
              <a:rPr b="1" i="0" lang="en-US" sz="1600" u="none" cap="none" strike="noStrike">
                <a:solidFill>
                  <a:schemeClr val="dk1"/>
                </a:solidFill>
                <a:latin typeface="Corbel"/>
                <a:ea typeface="Corbel"/>
                <a:cs typeface="Corbel"/>
                <a:sym typeface="Corbel"/>
              </a:rPr>
              <a:t>BANK</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
          <p:cNvSpPr txBox="1"/>
          <p:nvPr>
            <p:ph type="title"/>
          </p:nvPr>
        </p:nvSpPr>
        <p:spPr>
          <a:xfrm>
            <a:off x="465512" y="1479235"/>
            <a:ext cx="2776451" cy="432000"/>
          </a:xfrm>
          <a:prstGeom prst="rect">
            <a:avLst/>
          </a:prstGeom>
          <a:noFill/>
          <a:ln>
            <a:noFill/>
          </a:ln>
        </p:spPr>
        <p:txBody>
          <a:bodyPr anchorCtr="0" anchor="ctr" bIns="0" lIns="0" spcFirstLastPara="1" rIns="0" wrap="square" tIns="0">
            <a:noAutofit/>
          </a:bodyPr>
          <a:lstStyle/>
          <a:p>
            <a:pPr indent="0" lvl="0" marL="0" rtl="0" algn="r">
              <a:lnSpc>
                <a:spcPct val="90000"/>
              </a:lnSpc>
              <a:spcBef>
                <a:spcPts val="0"/>
              </a:spcBef>
              <a:spcAft>
                <a:spcPts val="0"/>
              </a:spcAft>
              <a:buClr>
                <a:schemeClr val="dk1"/>
              </a:buClr>
              <a:buSzPts val="3200"/>
              <a:buFont typeface="Cambria"/>
              <a:buNone/>
            </a:pPr>
            <a:r>
              <a:rPr b="0" lang="en-US">
                <a:latin typeface="Cambria"/>
                <a:ea typeface="Cambria"/>
                <a:cs typeface="Cambria"/>
                <a:sym typeface="Cambria"/>
              </a:rPr>
              <a:t>BRIEF HISTORY:</a:t>
            </a:r>
            <a:endParaRPr>
              <a:latin typeface="Cambria"/>
              <a:ea typeface="Cambria"/>
              <a:cs typeface="Cambria"/>
              <a:sym typeface="Cambria"/>
            </a:endParaRPr>
          </a:p>
        </p:txBody>
      </p:sp>
      <p:sp>
        <p:nvSpPr>
          <p:cNvPr id="205" name="Google Shape;205;p3"/>
          <p:cNvSpPr txBox="1"/>
          <p:nvPr>
            <p:ph idx="3" type="body"/>
          </p:nvPr>
        </p:nvSpPr>
        <p:spPr>
          <a:xfrm>
            <a:off x="448887" y="2227810"/>
            <a:ext cx="9180914" cy="3408219"/>
          </a:xfrm>
          <a:prstGeom prst="rect">
            <a:avLst/>
          </a:prstGeom>
          <a:solidFill>
            <a:schemeClr val="lt1"/>
          </a:solidFill>
          <a:ln>
            <a:noFill/>
          </a:ln>
        </p:spPr>
        <p:txBody>
          <a:bodyPr anchorCtr="0" anchor="t" bIns="0" lIns="180000" spcFirstLastPara="1" rIns="252000" wrap="square" tIns="252000">
            <a:noAutofit/>
          </a:bodyPr>
          <a:lstStyle/>
          <a:p>
            <a:pPr indent="-266700" lvl="0" marL="266700" rtl="0" algn="l">
              <a:lnSpc>
                <a:spcPct val="90000"/>
              </a:lnSpc>
              <a:spcBef>
                <a:spcPts val="0"/>
              </a:spcBef>
              <a:spcAft>
                <a:spcPts val="0"/>
              </a:spcAft>
              <a:buClr>
                <a:srgbClr val="3F3F3F"/>
              </a:buClr>
              <a:buSzPts val="2800"/>
              <a:buNone/>
            </a:pPr>
            <a:br>
              <a:rPr lang="en-US" sz="2800"/>
            </a:br>
            <a:r>
              <a:rPr lang="en-US" sz="2400">
                <a:latin typeface="Cambria"/>
                <a:ea typeface="Cambria"/>
                <a:cs typeface="Cambria"/>
                <a:sym typeface="Cambria"/>
              </a:rPr>
              <a:t>A website founded in 2021 for recruitment and advertising plays an important role in providing comprehensive and integrated employment solutions for work in Palestine for employers and job-seekers in Palestine (in future international) where the site is building lasting relationships with local and international institutions operating in Palestine based on professional services</a:t>
            </a:r>
            <a:r>
              <a:rPr lang="en-US" sz="2800"/>
              <a:t>.</a:t>
            </a:r>
            <a:endParaRPr sz="2800"/>
          </a:p>
        </p:txBody>
      </p:sp>
      <p:pic>
        <p:nvPicPr>
          <p:cNvPr descr="Abstract architecture polygon" id="206" name="Google Shape;206;p3"/>
          <p:cNvPicPr preferRelativeResize="0"/>
          <p:nvPr>
            <p:ph idx="2" type="pic"/>
          </p:nvPr>
        </p:nvPicPr>
        <p:blipFill rotWithShape="1">
          <a:blip r:embed="rId3">
            <a:alphaModFix/>
          </a:blip>
          <a:srcRect b="0" l="0" r="0" t="0"/>
          <a:stretch/>
        </p:blipFill>
        <p:spPr>
          <a:xfrm>
            <a:off x="9980476" y="1085"/>
            <a:ext cx="2211524" cy="6189830"/>
          </a:xfrm>
          <a:prstGeom prst="rect">
            <a:avLst/>
          </a:prstGeom>
          <a:solidFill>
            <a:srgbClr val="F2F2F2"/>
          </a:solidFill>
          <a:ln>
            <a:noFill/>
          </a:ln>
        </p:spPr>
      </p:pic>
      <p:sp>
        <p:nvSpPr>
          <p:cNvPr id="207" name="Google Shape;207;p3"/>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4"/>
          <p:cNvSpPr txBox="1"/>
          <p:nvPr>
            <p:ph type="title"/>
          </p:nvPr>
        </p:nvSpPr>
        <p:spPr>
          <a:xfrm>
            <a:off x="515390" y="1662546"/>
            <a:ext cx="1512917" cy="1512917"/>
          </a:xfrm>
          <a:prstGeom prst="rect">
            <a:avLst/>
          </a:prstGeom>
          <a:noFill/>
          <a:ln>
            <a:noFill/>
          </a:ln>
        </p:spPr>
        <p:txBody>
          <a:bodyPr anchorCtr="0" anchor="ctr" bIns="0" lIns="0" spcFirstLastPara="1" rIns="0" wrap="square" tIns="0">
            <a:noAutofit/>
          </a:bodyPr>
          <a:lstStyle/>
          <a:p>
            <a:pPr indent="0" lvl="0" marL="0" rtl="0" algn="r">
              <a:lnSpc>
                <a:spcPct val="90000"/>
              </a:lnSpc>
              <a:spcBef>
                <a:spcPts val="0"/>
              </a:spcBef>
              <a:spcAft>
                <a:spcPts val="0"/>
              </a:spcAft>
              <a:buClr>
                <a:schemeClr val="dk1"/>
              </a:buClr>
              <a:buSzPts val="3200"/>
              <a:buFont typeface="Arial"/>
              <a:buNone/>
            </a:pPr>
            <a:r>
              <a:rPr b="0" lang="en-US"/>
              <a:t>GOAL</a:t>
            </a:r>
            <a:br>
              <a:rPr b="0" lang="en-US"/>
            </a:br>
            <a:br>
              <a:rPr lang="en-US"/>
            </a:br>
            <a:endParaRPr>
              <a:latin typeface="Cambria"/>
              <a:ea typeface="Cambria"/>
              <a:cs typeface="Cambria"/>
              <a:sym typeface="Cambria"/>
            </a:endParaRPr>
          </a:p>
        </p:txBody>
      </p:sp>
      <p:sp>
        <p:nvSpPr>
          <p:cNvPr id="214" name="Google Shape;214;p4"/>
          <p:cNvSpPr txBox="1"/>
          <p:nvPr>
            <p:ph idx="3" type="body"/>
          </p:nvPr>
        </p:nvSpPr>
        <p:spPr>
          <a:xfrm>
            <a:off x="515389" y="2277686"/>
            <a:ext cx="9180914" cy="2610197"/>
          </a:xfrm>
          <a:prstGeom prst="rect">
            <a:avLst/>
          </a:prstGeom>
          <a:solidFill>
            <a:schemeClr val="lt1"/>
          </a:solidFill>
          <a:ln>
            <a:noFill/>
          </a:ln>
        </p:spPr>
        <p:txBody>
          <a:bodyPr anchorCtr="0" anchor="t" bIns="0" lIns="180000" spcFirstLastPara="1" rIns="252000" wrap="square" tIns="252000">
            <a:noAutofit/>
          </a:bodyPr>
          <a:lstStyle/>
          <a:p>
            <a:pPr indent="-266700" lvl="0" marL="266700" rtl="0" algn="l">
              <a:lnSpc>
                <a:spcPct val="90000"/>
              </a:lnSpc>
              <a:spcBef>
                <a:spcPts val="0"/>
              </a:spcBef>
              <a:spcAft>
                <a:spcPts val="0"/>
              </a:spcAft>
              <a:buClr>
                <a:srgbClr val="3F3F3F"/>
              </a:buClr>
              <a:buSzPts val="2400"/>
              <a:buNone/>
            </a:pPr>
            <a:r>
              <a:t/>
            </a:r>
            <a:endParaRPr sz="2400">
              <a:latin typeface="Cambria"/>
              <a:ea typeface="Cambria"/>
              <a:cs typeface="Cambria"/>
              <a:sym typeface="Cambria"/>
            </a:endParaRPr>
          </a:p>
          <a:p>
            <a:pPr indent="-266700" lvl="0" marL="266700" rtl="0" algn="l">
              <a:lnSpc>
                <a:spcPct val="90000"/>
              </a:lnSpc>
              <a:spcBef>
                <a:spcPts val="1000"/>
              </a:spcBef>
              <a:spcAft>
                <a:spcPts val="0"/>
              </a:spcAft>
              <a:buClr>
                <a:srgbClr val="3F3F3F"/>
              </a:buClr>
              <a:buSzPts val="2400"/>
              <a:buNone/>
            </a:pPr>
            <a:r>
              <a:rPr lang="en-US" sz="2400">
                <a:latin typeface="Cambria"/>
                <a:ea typeface="Cambria"/>
                <a:cs typeface="Cambria"/>
                <a:sym typeface="Cambria"/>
              </a:rPr>
              <a:t>   Providing effective recruitment services to companies and institutions by promoting their brand through their recruitment platform, thus helping private and government companies to promote their brand and jobs to the best candidates and job seekers using marketing tools .</a:t>
            </a:r>
            <a:endParaRPr sz="2400">
              <a:latin typeface="Cambria"/>
              <a:ea typeface="Cambria"/>
              <a:cs typeface="Cambria"/>
              <a:sym typeface="Cambria"/>
            </a:endParaRPr>
          </a:p>
          <a:p>
            <a:pPr indent="-266700" lvl="0" marL="266700" rtl="0" algn="l">
              <a:lnSpc>
                <a:spcPct val="90000"/>
              </a:lnSpc>
              <a:spcBef>
                <a:spcPts val="1000"/>
              </a:spcBef>
              <a:spcAft>
                <a:spcPts val="0"/>
              </a:spcAft>
              <a:buClr>
                <a:srgbClr val="3F3F3F"/>
              </a:buClr>
              <a:buSzPts val="2400"/>
              <a:buNone/>
            </a:pPr>
            <a:br>
              <a:rPr lang="en-US" sz="2400"/>
            </a:br>
            <a:br>
              <a:rPr lang="en-US" sz="2800"/>
            </a:br>
            <a:endParaRPr sz="2800"/>
          </a:p>
        </p:txBody>
      </p:sp>
      <p:pic>
        <p:nvPicPr>
          <p:cNvPr descr="Abstract architecture polygon" id="215" name="Google Shape;215;p4"/>
          <p:cNvPicPr preferRelativeResize="0"/>
          <p:nvPr>
            <p:ph idx="2" type="pic"/>
          </p:nvPr>
        </p:nvPicPr>
        <p:blipFill rotWithShape="1">
          <a:blip r:embed="rId3">
            <a:alphaModFix/>
          </a:blip>
          <a:srcRect b="0" l="0" r="0" t="0"/>
          <a:stretch/>
        </p:blipFill>
        <p:spPr>
          <a:xfrm>
            <a:off x="9980476" y="1085"/>
            <a:ext cx="2211524" cy="6189830"/>
          </a:xfrm>
          <a:prstGeom prst="rect">
            <a:avLst/>
          </a:prstGeom>
          <a:solidFill>
            <a:srgbClr val="F2F2F2"/>
          </a:solidFill>
          <a:ln>
            <a:noFill/>
          </a:ln>
        </p:spPr>
      </p:pic>
      <p:sp>
        <p:nvSpPr>
          <p:cNvPr id="216" name="Google Shape;216;p4"/>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5"/>
          <p:cNvSpPr txBox="1"/>
          <p:nvPr>
            <p:ph type="title"/>
          </p:nvPr>
        </p:nvSpPr>
        <p:spPr>
          <a:xfrm>
            <a:off x="432262" y="947220"/>
            <a:ext cx="2032167" cy="432000"/>
          </a:xfrm>
          <a:prstGeom prst="rect">
            <a:avLst/>
          </a:prstGeom>
          <a:noFill/>
          <a:ln>
            <a:noFill/>
          </a:ln>
        </p:spPr>
        <p:txBody>
          <a:bodyPr anchorCtr="0" anchor="ctr" bIns="0" lIns="0" spcFirstLastPara="1" rIns="0" wrap="square" tIns="0">
            <a:noAutofit/>
          </a:bodyPr>
          <a:lstStyle/>
          <a:p>
            <a:pPr indent="0" lvl="0" marL="0" rtl="0" algn="r">
              <a:lnSpc>
                <a:spcPct val="90000"/>
              </a:lnSpc>
              <a:spcBef>
                <a:spcPts val="0"/>
              </a:spcBef>
              <a:spcAft>
                <a:spcPts val="0"/>
              </a:spcAft>
              <a:buClr>
                <a:schemeClr val="dk1"/>
              </a:buClr>
              <a:buSzPts val="3200"/>
              <a:buFont typeface="Cambria"/>
              <a:buNone/>
            </a:pPr>
            <a:r>
              <a:rPr b="0" lang="en-US">
                <a:latin typeface="Cambria"/>
                <a:ea typeface="Cambria"/>
                <a:cs typeface="Cambria"/>
                <a:sym typeface="Cambria"/>
              </a:rPr>
              <a:t>MISSION:</a:t>
            </a:r>
            <a:endParaRPr>
              <a:latin typeface="Cambria"/>
              <a:ea typeface="Cambria"/>
              <a:cs typeface="Cambria"/>
              <a:sym typeface="Cambria"/>
            </a:endParaRPr>
          </a:p>
        </p:txBody>
      </p:sp>
      <p:sp>
        <p:nvSpPr>
          <p:cNvPr id="223" name="Google Shape;223;p5"/>
          <p:cNvSpPr txBox="1"/>
          <p:nvPr>
            <p:ph idx="3" type="body"/>
          </p:nvPr>
        </p:nvSpPr>
        <p:spPr>
          <a:xfrm>
            <a:off x="448887" y="1546168"/>
            <a:ext cx="9180914" cy="4322618"/>
          </a:xfrm>
          <a:prstGeom prst="rect">
            <a:avLst/>
          </a:prstGeom>
          <a:solidFill>
            <a:schemeClr val="lt1"/>
          </a:solidFill>
          <a:ln>
            <a:noFill/>
          </a:ln>
        </p:spPr>
        <p:txBody>
          <a:bodyPr anchorCtr="0" anchor="t" bIns="0" lIns="180000" spcFirstLastPara="1" rIns="252000" wrap="square" tIns="252000">
            <a:noAutofit/>
          </a:bodyPr>
          <a:lstStyle/>
          <a:p>
            <a:pPr indent="-266700" lvl="0" marL="266700" rtl="0" algn="l">
              <a:lnSpc>
                <a:spcPct val="90000"/>
              </a:lnSpc>
              <a:spcBef>
                <a:spcPts val="0"/>
              </a:spcBef>
              <a:spcAft>
                <a:spcPts val="0"/>
              </a:spcAft>
              <a:buClr>
                <a:srgbClr val="3F3F3F"/>
              </a:buClr>
              <a:buSzPts val="2800"/>
              <a:buNone/>
            </a:pPr>
            <a:br>
              <a:rPr lang="en-US" sz="2800"/>
            </a:br>
            <a:r>
              <a:rPr lang="en-US" sz="2400">
                <a:latin typeface="Cambria"/>
                <a:ea typeface="Cambria"/>
                <a:cs typeface="Cambria"/>
                <a:sym typeface="Cambria"/>
              </a:rPr>
              <a:t>Providing comprehensive and integrated employment solutions for employers and job seekers in Palestine, as the site is based on building permanent relationships with all local and international institutions in Palestine based on providing professional services, and providing suitable places for students to train in. Providing employment services Effective for companies and institutions by promoting their brand through their recruitment platform thus helping private and government companies to promote their brand and jobs to the best candidates and job seekers using marketing tools.</a:t>
            </a:r>
            <a:endParaRPr sz="2400">
              <a:latin typeface="Cambria"/>
              <a:ea typeface="Cambria"/>
              <a:cs typeface="Cambria"/>
              <a:sym typeface="Cambria"/>
            </a:endParaRPr>
          </a:p>
        </p:txBody>
      </p:sp>
      <p:pic>
        <p:nvPicPr>
          <p:cNvPr descr="Abstract architecture polygon" id="224" name="Google Shape;224;p5"/>
          <p:cNvPicPr preferRelativeResize="0"/>
          <p:nvPr>
            <p:ph idx="2" type="pic"/>
          </p:nvPr>
        </p:nvPicPr>
        <p:blipFill rotWithShape="1">
          <a:blip r:embed="rId3">
            <a:alphaModFix/>
          </a:blip>
          <a:srcRect b="0" l="0" r="0" t="0"/>
          <a:stretch/>
        </p:blipFill>
        <p:spPr>
          <a:xfrm>
            <a:off x="9980476" y="1085"/>
            <a:ext cx="2211524" cy="6189830"/>
          </a:xfrm>
          <a:prstGeom prst="rect">
            <a:avLst/>
          </a:prstGeom>
          <a:solidFill>
            <a:srgbClr val="F2F2F2"/>
          </a:solidFill>
          <a:ln>
            <a:noFill/>
          </a:ln>
        </p:spPr>
      </p:pic>
      <p:sp>
        <p:nvSpPr>
          <p:cNvPr id="225" name="Google Shape;225;p5"/>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6"/>
          <p:cNvSpPr txBox="1"/>
          <p:nvPr>
            <p:ph type="title"/>
          </p:nvPr>
        </p:nvSpPr>
        <p:spPr>
          <a:xfrm>
            <a:off x="448888" y="1795118"/>
            <a:ext cx="1550028" cy="432000"/>
          </a:xfrm>
          <a:prstGeom prst="rect">
            <a:avLst/>
          </a:prstGeom>
          <a:noFill/>
          <a:ln>
            <a:noFill/>
          </a:ln>
        </p:spPr>
        <p:txBody>
          <a:bodyPr anchorCtr="0" anchor="ctr" bIns="0" lIns="0" spcFirstLastPara="1" rIns="0" wrap="square" tIns="0">
            <a:noAutofit/>
          </a:bodyPr>
          <a:lstStyle/>
          <a:p>
            <a:pPr indent="0" lvl="0" marL="0" rtl="0" algn="r">
              <a:lnSpc>
                <a:spcPct val="90000"/>
              </a:lnSpc>
              <a:spcBef>
                <a:spcPts val="0"/>
              </a:spcBef>
              <a:spcAft>
                <a:spcPts val="0"/>
              </a:spcAft>
              <a:buClr>
                <a:schemeClr val="dk1"/>
              </a:buClr>
              <a:buSzPts val="3200"/>
              <a:buFont typeface="Cambria"/>
              <a:buNone/>
            </a:pPr>
            <a:r>
              <a:rPr b="0" lang="en-US">
                <a:latin typeface="Cambria"/>
                <a:ea typeface="Cambria"/>
                <a:cs typeface="Cambria"/>
                <a:sym typeface="Cambria"/>
              </a:rPr>
              <a:t>VISION</a:t>
            </a:r>
            <a:endParaRPr>
              <a:latin typeface="Cambria"/>
              <a:ea typeface="Cambria"/>
              <a:cs typeface="Cambria"/>
              <a:sym typeface="Cambria"/>
            </a:endParaRPr>
          </a:p>
        </p:txBody>
      </p:sp>
      <p:sp>
        <p:nvSpPr>
          <p:cNvPr id="232" name="Google Shape;232;p6"/>
          <p:cNvSpPr txBox="1"/>
          <p:nvPr>
            <p:ph idx="3" type="body"/>
          </p:nvPr>
        </p:nvSpPr>
        <p:spPr>
          <a:xfrm>
            <a:off x="399010" y="2427317"/>
            <a:ext cx="9180914" cy="1878676"/>
          </a:xfrm>
          <a:prstGeom prst="rect">
            <a:avLst/>
          </a:prstGeom>
          <a:solidFill>
            <a:schemeClr val="lt1"/>
          </a:solidFill>
          <a:ln>
            <a:noFill/>
          </a:ln>
        </p:spPr>
        <p:txBody>
          <a:bodyPr anchorCtr="0" anchor="t" bIns="0" lIns="180000" spcFirstLastPara="1" rIns="252000" wrap="square" tIns="252000">
            <a:noAutofit/>
          </a:bodyPr>
          <a:lstStyle/>
          <a:p>
            <a:pPr indent="-266700" lvl="0" marL="266700" rtl="0" algn="l">
              <a:lnSpc>
                <a:spcPct val="90000"/>
              </a:lnSpc>
              <a:spcBef>
                <a:spcPts val="0"/>
              </a:spcBef>
              <a:spcAft>
                <a:spcPts val="0"/>
              </a:spcAft>
              <a:buClr>
                <a:srgbClr val="3F3F3F"/>
              </a:buClr>
              <a:buSzPts val="2800"/>
              <a:buNone/>
            </a:pPr>
            <a:br>
              <a:rPr lang="en-US" sz="2800"/>
            </a:br>
            <a:r>
              <a:rPr lang="en-US" sz="2800"/>
              <a:t>Our vision is to strive to aggregate the available jobs in the Arab world and then the world.</a:t>
            </a:r>
            <a:endParaRPr sz="2400">
              <a:latin typeface="Cambria"/>
              <a:ea typeface="Cambria"/>
              <a:cs typeface="Cambria"/>
              <a:sym typeface="Cambria"/>
            </a:endParaRPr>
          </a:p>
        </p:txBody>
      </p:sp>
      <p:pic>
        <p:nvPicPr>
          <p:cNvPr descr="Abstract architecture polygon" id="233" name="Google Shape;233;p6"/>
          <p:cNvPicPr preferRelativeResize="0"/>
          <p:nvPr>
            <p:ph idx="2" type="pic"/>
          </p:nvPr>
        </p:nvPicPr>
        <p:blipFill rotWithShape="1">
          <a:blip r:embed="rId3">
            <a:alphaModFix/>
          </a:blip>
          <a:srcRect b="0" l="0" r="0" t="0"/>
          <a:stretch/>
        </p:blipFill>
        <p:spPr>
          <a:xfrm>
            <a:off x="9980476" y="1085"/>
            <a:ext cx="2211524" cy="6189830"/>
          </a:xfrm>
          <a:prstGeom prst="rect">
            <a:avLst/>
          </a:prstGeom>
          <a:solidFill>
            <a:srgbClr val="F2F2F2"/>
          </a:solidFill>
          <a:ln>
            <a:noFill/>
          </a:ln>
        </p:spPr>
      </p:pic>
      <p:sp>
        <p:nvSpPr>
          <p:cNvPr id="234" name="Google Shape;234;p6"/>
          <p:cNvSpPr txBox="1"/>
          <p:nvPr>
            <p:ph idx="12" type="sldNum"/>
          </p:nvPr>
        </p:nvSpPr>
        <p:spPr>
          <a:xfrm>
            <a:off x="11447502" y="6401750"/>
            <a:ext cx="278418" cy="274324"/>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pic>
        <p:nvPicPr>
          <p:cNvPr descr="Abstract architecture polygon" id="240" name="Google Shape;240;gdc19408c6d_2_28"/>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241" name="Google Shape;241;gdc19408c6d_2_28"/>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242" name="Google Shape;242;gdc19408c6d_2_28"/>
          <p:cNvPicPr preferRelativeResize="0"/>
          <p:nvPr/>
        </p:nvPicPr>
        <p:blipFill>
          <a:blip r:embed="rId4">
            <a:alphaModFix/>
          </a:blip>
          <a:stretch>
            <a:fillRect/>
          </a:stretch>
        </p:blipFill>
        <p:spPr>
          <a:xfrm>
            <a:off x="588450" y="1395837"/>
            <a:ext cx="9675674" cy="4470680"/>
          </a:xfrm>
          <a:prstGeom prst="rect">
            <a:avLst/>
          </a:prstGeom>
          <a:noFill/>
          <a:ln>
            <a:noFill/>
          </a:ln>
        </p:spPr>
      </p:pic>
      <p:sp>
        <p:nvSpPr>
          <p:cNvPr id="243" name="Google Shape;243;gdc19408c6d_2_28"/>
          <p:cNvSpPr txBox="1"/>
          <p:nvPr/>
        </p:nvSpPr>
        <p:spPr>
          <a:xfrm>
            <a:off x="6798525" y="634250"/>
            <a:ext cx="3000000" cy="489300"/>
          </a:xfrm>
          <a:prstGeom prst="rect">
            <a:avLst/>
          </a:prstGeom>
          <a:noFill/>
          <a:ln>
            <a:noFill/>
          </a:ln>
        </p:spPr>
        <p:txBody>
          <a:bodyPr anchorCtr="0" anchor="t" bIns="91425" lIns="91425" spcFirstLastPara="1" rIns="91425" wrap="square" tIns="91425">
            <a:spAutoFit/>
          </a:bodyPr>
          <a:lstStyle/>
          <a:p>
            <a:pPr indent="0" lvl="0" marL="0" rtl="1" algn="ctr">
              <a:lnSpc>
                <a:spcPct val="90000"/>
              </a:lnSpc>
              <a:spcBef>
                <a:spcPts val="1000"/>
              </a:spcBef>
              <a:spcAft>
                <a:spcPts val="0"/>
              </a:spcAft>
              <a:buNone/>
            </a:pPr>
            <a:r>
              <a:rPr b="1" lang="en-US" sz="2200">
                <a:solidFill>
                  <a:schemeClr val="dk1"/>
                </a:solidFill>
                <a:latin typeface="Times New Roman"/>
                <a:ea typeface="Times New Roman"/>
                <a:cs typeface="Times New Roman"/>
                <a:sym typeface="Times New Roman"/>
              </a:rPr>
              <a:t>الصفحة الرئيسية</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descr="Abstract architecture polygon" id="249" name="Google Shape;249;gdc19408c6d_2_37"/>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250" name="Google Shape;250;gdc19408c6d_2_37"/>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251" name="Google Shape;251;gdc19408c6d_2_37"/>
          <p:cNvPicPr preferRelativeResize="0"/>
          <p:nvPr/>
        </p:nvPicPr>
        <p:blipFill>
          <a:blip r:embed="rId4">
            <a:alphaModFix/>
          </a:blip>
          <a:stretch>
            <a:fillRect/>
          </a:stretch>
        </p:blipFill>
        <p:spPr>
          <a:xfrm>
            <a:off x="790300" y="613825"/>
            <a:ext cx="8457024" cy="5129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pic>
        <p:nvPicPr>
          <p:cNvPr descr="Abstract architecture polygon" id="257" name="Google Shape;257;gdc19408c6d_1_0"/>
          <p:cNvPicPr preferRelativeResize="0"/>
          <p:nvPr>
            <p:ph idx="2" type="pic"/>
          </p:nvPr>
        </p:nvPicPr>
        <p:blipFill rotWithShape="1">
          <a:blip r:embed="rId3">
            <a:alphaModFix/>
          </a:blip>
          <a:srcRect b="0" l="0" r="0" t="0"/>
          <a:stretch/>
        </p:blipFill>
        <p:spPr>
          <a:xfrm>
            <a:off x="9980476" y="1085"/>
            <a:ext cx="2211600" cy="6189900"/>
          </a:xfrm>
          <a:prstGeom prst="rect">
            <a:avLst/>
          </a:prstGeom>
          <a:solidFill>
            <a:srgbClr val="F2F2F2"/>
          </a:solidFill>
          <a:ln>
            <a:noFill/>
          </a:ln>
        </p:spPr>
      </p:pic>
      <p:sp>
        <p:nvSpPr>
          <p:cNvPr id="258" name="Google Shape;258;gdc19408c6d_1_0"/>
          <p:cNvSpPr txBox="1"/>
          <p:nvPr>
            <p:ph idx="12" type="sldNum"/>
          </p:nvPr>
        </p:nvSpPr>
        <p:spPr>
          <a:xfrm>
            <a:off x="11447502" y="6401750"/>
            <a:ext cx="278400" cy="2742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fld id="{00000000-1234-1234-1234-123412341234}" type="slidenum">
              <a:rPr lang="en-US"/>
              <a:t>‹#›</a:t>
            </a:fld>
            <a:endParaRPr/>
          </a:p>
        </p:txBody>
      </p:sp>
      <p:pic>
        <p:nvPicPr>
          <p:cNvPr id="259" name="Google Shape;259;gdc19408c6d_1_0"/>
          <p:cNvPicPr preferRelativeResize="0"/>
          <p:nvPr/>
        </p:nvPicPr>
        <p:blipFill>
          <a:blip r:embed="rId4">
            <a:alphaModFix/>
          </a:blip>
          <a:stretch>
            <a:fillRect/>
          </a:stretch>
        </p:blipFill>
        <p:spPr>
          <a:xfrm>
            <a:off x="1195475" y="1183638"/>
            <a:ext cx="7710800" cy="449072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f67328976_win32">
  <a:themeElements>
    <a:clrScheme name="Custom 134">
      <a:dk1>
        <a:srgbClr val="000000"/>
      </a:dk1>
      <a:lt1>
        <a:srgbClr val="FFFFFF"/>
      </a:lt1>
      <a:dk2>
        <a:srgbClr val="000000"/>
      </a:dk2>
      <a:lt2>
        <a:srgbClr val="FFFFFF"/>
      </a:lt2>
      <a:accent1>
        <a:srgbClr val="5CB8B3"/>
      </a:accent1>
      <a:accent2>
        <a:srgbClr val="F5D66E"/>
      </a:accent2>
      <a:accent3>
        <a:srgbClr val="D78189"/>
      </a:accent3>
      <a:accent4>
        <a:srgbClr val="7030A0"/>
      </a:accent4>
      <a:accent5>
        <a:srgbClr val="0070C0"/>
      </a:accent5>
      <a:accent6>
        <a:srgbClr val="C4D36D"/>
      </a:accent6>
      <a:hlink>
        <a:srgbClr val="54C3BD"/>
      </a:hlink>
      <a:folHlink>
        <a:srgbClr val="54C3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2021-05-20T19:19:55Z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