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Corbel"/>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http://customooxmlschemas.google.com/">
      <go:slidesCustomData xmlns:go="http://customooxmlschemas.google.com/" r:id="rId35" roundtripDataSignature="AMtx7mgynh0cKhLbXPpux0hPRBlalP0x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rbel-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Corbel-italic.fntdata"/><Relationship Id="rId10" Type="http://schemas.openxmlformats.org/officeDocument/2006/relationships/slide" Target="slides/slide5.xml"/><Relationship Id="rId32" Type="http://schemas.openxmlformats.org/officeDocument/2006/relationships/font" Target="fonts/Corbel-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Corbel-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dc19408c6d_1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dc19408c6d_1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dc19408c6d_1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dc19408c6d_1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dc19408c6d_1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dc19408c6d_1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dc19408c6d_1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dc19408c6d_1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dc19408c6d_1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dc19408c6d_1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dc19408c6d_1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dc19408c6d_1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dc19408c6d_1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dc19408c6d_1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dc19408c6d_1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dc19408c6d_1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dc19408c6d_1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dc19408c6d_1_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dc19408c6d_1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dc19408c6d_1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dc19408c6d_1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dc19408c6d_1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dc19408c6d_1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dc19408c6d_1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dc19408c6d_1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dc19408c6d_1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dc19408c6d_1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dc19408c6d_1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dc19408c6d_1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dc19408c6d_1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dc19408c6d_1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dc19408c6d_1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dc19408c6d_1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dc19408c6d_1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dc19408c6d_1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dc19408c6d_1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dc19408c6d_1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dc19408c6d_1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dc19408c6d_1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dc19408c6d_1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dc19408c6d_1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dc19408c6d_1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dc19408c6d_1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dc19408c6d_1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gdc19408c6d_1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dc19408c6d_2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dc19408c6d_2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dc19408c6d_2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dc19408c6d_2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dc19408c6d_2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dc19408c6d_2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dc19408c6d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dc19408c6d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dc19408c6d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Small Image" showMasterSp="0">
  <p:cSld name="Title Slide with Small Image">
    <p:spTree>
      <p:nvGrpSpPr>
        <p:cNvPr id="20" name="Shape 20"/>
        <p:cNvGrpSpPr/>
        <p:nvPr/>
      </p:nvGrpSpPr>
      <p:grpSpPr>
        <a:xfrm>
          <a:off x="0" y="0"/>
          <a:ext cx="0" cy="0"/>
          <a:chOff x="0" y="0"/>
          <a:chExt cx="0" cy="0"/>
        </a:xfrm>
      </p:grpSpPr>
      <p:sp>
        <p:nvSpPr>
          <p:cNvPr id="21" name="Google Shape;21;p11"/>
          <p:cNvSpPr/>
          <p:nvPr>
            <p:ph idx="2" type="pic"/>
          </p:nvPr>
        </p:nvSpPr>
        <p:spPr>
          <a:xfrm>
            <a:off x="9980476" y="0"/>
            <a:ext cx="2211524" cy="6858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22" name="Google Shape;22;p11"/>
          <p:cNvSpPr txBox="1"/>
          <p:nvPr>
            <p:ph type="ctrTitle"/>
          </p:nvPr>
        </p:nvSpPr>
        <p:spPr>
          <a:xfrm>
            <a:off x="286990" y="4346296"/>
            <a:ext cx="6798250" cy="1674470"/>
          </a:xfrm>
          <a:prstGeom prst="rect">
            <a:avLst/>
          </a:prstGeom>
          <a:noFill/>
          <a:ln>
            <a:noFill/>
          </a:ln>
        </p:spPr>
        <p:txBody>
          <a:bodyPr anchorCtr="0" anchor="b" bIns="0" lIns="0" spcFirstLastPara="1" rIns="0" wrap="square" tIns="0">
            <a:noAutofit/>
          </a:bodyPr>
          <a:lstStyle>
            <a:lvl1pPr lvl="0" algn="r">
              <a:lnSpc>
                <a:spcPct val="83333"/>
              </a:lnSpc>
              <a:spcBef>
                <a:spcPts val="0"/>
              </a:spcBef>
              <a:spcAft>
                <a:spcPts val="0"/>
              </a:spcAft>
              <a:buClr>
                <a:schemeClr val="dk1"/>
              </a:buClr>
              <a:buSzPts val="6000"/>
              <a:buFont typeface="Arial"/>
              <a:buNone/>
              <a:defRPr b="1" sz="6000" cap="none">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1"/>
          <p:cNvSpPr txBox="1"/>
          <p:nvPr>
            <p:ph idx="1" type="subTitle"/>
          </p:nvPr>
        </p:nvSpPr>
        <p:spPr>
          <a:xfrm>
            <a:off x="7311904" y="4650539"/>
            <a:ext cx="3401478" cy="1192038"/>
          </a:xfrm>
          <a:prstGeom prst="rect">
            <a:avLst/>
          </a:prstGeom>
          <a:solidFill>
            <a:schemeClr val="dk1"/>
          </a:solidFill>
          <a:ln>
            <a:noFill/>
          </a:ln>
        </p:spPr>
        <p:txBody>
          <a:bodyPr anchorCtr="0" anchor="ctr" bIns="0" lIns="252000" spcFirstLastPara="1" rIns="0" wrap="square" tIns="0">
            <a:noAutofit/>
          </a:bodyPr>
          <a:lstStyle>
            <a:lvl1pPr lvl="0" algn="l">
              <a:lnSpc>
                <a:spcPct val="100000"/>
              </a:lnSpc>
              <a:spcBef>
                <a:spcPts val="1000"/>
              </a:spcBef>
              <a:spcAft>
                <a:spcPts val="0"/>
              </a:spcAft>
              <a:buClr>
                <a:schemeClr val="lt1"/>
              </a:buClr>
              <a:buSzPts val="1800"/>
              <a:buNone/>
              <a:defRPr i="1" sz="1800">
                <a:solidFill>
                  <a:schemeClr val="lt1"/>
                </a:solidFill>
                <a:latin typeface="Times New Roman"/>
                <a:ea typeface="Times New Roman"/>
                <a:cs typeface="Times New Roman"/>
                <a:sym typeface="Times New Roma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1"/>
          <p:cNvSpPr/>
          <p:nvPr/>
        </p:nvSpPr>
        <p:spPr>
          <a:xfrm>
            <a:off x="0" y="6794309"/>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5" name="Google Shape;25;p11"/>
          <p:cNvSpPr/>
          <p:nvPr/>
        </p:nvSpPr>
        <p:spPr>
          <a:xfrm>
            <a:off x="0" y="0"/>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6" name="Google Shape;26;p11"/>
          <p:cNvSpPr/>
          <p:nvPr/>
        </p:nvSpPr>
        <p:spPr>
          <a:xfrm rot="5400000">
            <a:off x="-3378441" y="3410285"/>
            <a:ext cx="6826157" cy="692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Large Image">
  <p:cSld name="Title Slide with Large Image">
    <p:bg>
      <p:bgPr>
        <a:solidFill>
          <a:schemeClr val="lt1"/>
        </a:solidFill>
      </p:bgPr>
    </p:bg>
    <p:spTree>
      <p:nvGrpSpPr>
        <p:cNvPr id="83" name="Shape 83"/>
        <p:cNvGrpSpPr/>
        <p:nvPr/>
      </p:nvGrpSpPr>
      <p:grpSpPr>
        <a:xfrm>
          <a:off x="0" y="0"/>
          <a:ext cx="0" cy="0"/>
          <a:chOff x="0" y="0"/>
          <a:chExt cx="0" cy="0"/>
        </a:xfrm>
      </p:grpSpPr>
      <p:sp>
        <p:nvSpPr>
          <p:cNvPr id="84" name="Google Shape;84;p20"/>
          <p:cNvSpPr/>
          <p:nvPr>
            <p:ph idx="2" type="pic"/>
          </p:nvPr>
        </p:nvSpPr>
        <p:spPr>
          <a:xfrm>
            <a:off x="69273" y="63691"/>
            <a:ext cx="9911201" cy="6727346"/>
          </a:xfrm>
          <a:prstGeom prst="rect">
            <a:avLst/>
          </a:prstGeom>
          <a:solidFill>
            <a:srgbClr val="3F3F3F"/>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lt1"/>
              </a:buClr>
              <a:buSzPts val="1200"/>
              <a:buFont typeface="Arial"/>
              <a:buNone/>
              <a:defRPr b="0" i="1" sz="1200" u="none" cap="none" strike="noStrike">
                <a:solidFill>
                  <a:schemeClr val="lt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85" name="Google Shape;85;p20"/>
          <p:cNvSpPr txBox="1"/>
          <p:nvPr>
            <p:ph type="ctrTitle"/>
          </p:nvPr>
        </p:nvSpPr>
        <p:spPr>
          <a:xfrm>
            <a:off x="286990" y="4346296"/>
            <a:ext cx="6798250" cy="1674470"/>
          </a:xfrm>
          <a:prstGeom prst="rect">
            <a:avLst/>
          </a:prstGeom>
          <a:noFill/>
          <a:ln>
            <a:noFill/>
          </a:ln>
        </p:spPr>
        <p:txBody>
          <a:bodyPr anchorCtr="0" anchor="b" bIns="0" lIns="0" spcFirstLastPara="1" rIns="0" wrap="square" tIns="0">
            <a:noAutofit/>
          </a:bodyPr>
          <a:lstStyle>
            <a:lvl1pPr lvl="0" algn="r">
              <a:lnSpc>
                <a:spcPct val="83333"/>
              </a:lnSpc>
              <a:spcBef>
                <a:spcPts val="0"/>
              </a:spcBef>
              <a:spcAft>
                <a:spcPts val="0"/>
              </a:spcAft>
              <a:buClr>
                <a:schemeClr val="lt1"/>
              </a:buClr>
              <a:buSzPts val="6000"/>
              <a:buFont typeface="Arial"/>
              <a:buNone/>
              <a:defRPr b="1" sz="6000" cap="none">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20"/>
          <p:cNvSpPr txBox="1"/>
          <p:nvPr>
            <p:ph idx="1" type="subTitle"/>
          </p:nvPr>
        </p:nvSpPr>
        <p:spPr>
          <a:xfrm>
            <a:off x="7326418" y="4650539"/>
            <a:ext cx="2456210" cy="1192038"/>
          </a:xfrm>
          <a:prstGeom prst="rect">
            <a:avLst/>
          </a:prstGeom>
          <a:solidFill>
            <a:schemeClr val="lt1"/>
          </a:solidFill>
          <a:ln>
            <a:noFill/>
          </a:ln>
        </p:spPr>
        <p:txBody>
          <a:bodyPr anchorCtr="0" anchor="ctr" bIns="0" lIns="252000" spcFirstLastPara="1" rIns="0" wrap="square" tIns="0">
            <a:noAutofit/>
          </a:bodyPr>
          <a:lstStyle>
            <a:lvl1pPr lvl="0" algn="l">
              <a:lnSpc>
                <a:spcPct val="100000"/>
              </a:lnSpc>
              <a:spcBef>
                <a:spcPts val="1000"/>
              </a:spcBef>
              <a:spcAft>
                <a:spcPts val="0"/>
              </a:spcAft>
              <a:buClr>
                <a:schemeClr val="dk1"/>
              </a:buClr>
              <a:buSzPts val="1800"/>
              <a:buNone/>
              <a:defRPr i="1" sz="1800">
                <a:solidFill>
                  <a:schemeClr val="dk1"/>
                </a:solidFill>
                <a:latin typeface="Times New Roman"/>
                <a:ea typeface="Times New Roman"/>
                <a:cs typeface="Times New Roman"/>
                <a:sym typeface="Times New Roma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7" name="Google Shape;87;p20"/>
          <p:cNvSpPr/>
          <p:nvPr/>
        </p:nvSpPr>
        <p:spPr>
          <a:xfrm>
            <a:off x="0" y="6794309"/>
            <a:ext cx="9980476" cy="636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88" name="Google Shape;88;p20"/>
          <p:cNvSpPr/>
          <p:nvPr/>
        </p:nvSpPr>
        <p:spPr>
          <a:xfrm>
            <a:off x="0" y="0"/>
            <a:ext cx="9980476" cy="636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89" name="Google Shape;89;p20"/>
          <p:cNvSpPr/>
          <p:nvPr/>
        </p:nvSpPr>
        <p:spPr>
          <a:xfrm rot="5400000">
            <a:off x="-3378441" y="3410285"/>
            <a:ext cx="6826157" cy="692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90" name="Google Shape;90;p20"/>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hoto 2">
  <p:cSld name="Content Photo 2">
    <p:spTree>
      <p:nvGrpSpPr>
        <p:cNvPr id="91" name="Shape 91"/>
        <p:cNvGrpSpPr/>
        <p:nvPr/>
      </p:nvGrpSpPr>
      <p:grpSpPr>
        <a:xfrm>
          <a:off x="0" y="0"/>
          <a:ext cx="0" cy="0"/>
          <a:chOff x="0" y="0"/>
          <a:chExt cx="0" cy="0"/>
        </a:xfrm>
      </p:grpSpPr>
      <p:sp>
        <p:nvSpPr>
          <p:cNvPr id="92" name="Google Shape;92;p21"/>
          <p:cNvSpPr txBox="1"/>
          <p:nvPr>
            <p:ph idx="1" type="body"/>
          </p:nvPr>
        </p:nvSpPr>
        <p:spPr>
          <a:xfrm>
            <a:off x="3823393" y="1343906"/>
            <a:ext cx="3736800" cy="3933645"/>
          </a:xfrm>
          <a:prstGeom prst="rect">
            <a:avLst/>
          </a:prstGeom>
          <a:solidFill>
            <a:schemeClr val="lt1"/>
          </a:solidFill>
          <a:ln>
            <a:noFill/>
          </a:ln>
        </p:spPr>
        <p:txBody>
          <a:bodyPr anchorCtr="0" anchor="t" bIns="0" lIns="180000" spcFirstLastPara="1" rIns="180000" wrap="square" tIns="180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1"/>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1"/>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95" name="Google Shape;95;p21"/>
          <p:cNvSpPr/>
          <p:nvPr>
            <p:ph idx="2" type="pic"/>
          </p:nvPr>
        </p:nvSpPr>
        <p:spPr>
          <a:xfrm>
            <a:off x="7560193" y="1344803"/>
            <a:ext cx="3737526" cy="3933645"/>
          </a:xfrm>
          <a:prstGeom prst="rect">
            <a:avLst/>
          </a:prstGeom>
          <a:solidFill>
            <a:srgbClr val="3F3F3F"/>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lt1"/>
              </a:buClr>
              <a:buSzPts val="1200"/>
              <a:buFont typeface="Arial"/>
              <a:buNone/>
              <a:defRPr b="0" i="1" sz="1200" u="none" cap="none" strike="noStrike">
                <a:solidFill>
                  <a:schemeClr val="lt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96" name="Google Shape;96;p21"/>
          <p:cNvSpPr txBox="1"/>
          <p:nvPr>
            <p:ph type="title"/>
          </p:nvPr>
        </p:nvSpPr>
        <p:spPr>
          <a:xfrm>
            <a:off x="432000" y="432000"/>
            <a:ext cx="91311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21"/>
          <p:cNvSpPr txBox="1"/>
          <p:nvPr>
            <p:ph idx="3" type="body"/>
          </p:nvPr>
        </p:nvSpPr>
        <p:spPr>
          <a:xfrm>
            <a:off x="431800" y="1008000"/>
            <a:ext cx="6895900"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with Subtitle">
  <p:cSld name="Comparison with Subtitle">
    <p:spTree>
      <p:nvGrpSpPr>
        <p:cNvPr id="98" name="Shape 98"/>
        <p:cNvGrpSpPr/>
        <p:nvPr/>
      </p:nvGrpSpPr>
      <p:grpSpPr>
        <a:xfrm>
          <a:off x="0" y="0"/>
          <a:ext cx="0" cy="0"/>
          <a:chOff x="0" y="0"/>
          <a:chExt cx="0" cy="0"/>
        </a:xfrm>
      </p:grpSpPr>
      <p:sp>
        <p:nvSpPr>
          <p:cNvPr id="99" name="Google Shape;99;p22"/>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2"/>
          <p:cNvSpPr txBox="1"/>
          <p:nvPr>
            <p:ph idx="1" type="body"/>
          </p:nvPr>
        </p:nvSpPr>
        <p:spPr>
          <a:xfrm>
            <a:off x="431800" y="1008000"/>
            <a:ext cx="9198000"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22"/>
          <p:cNvSpPr txBox="1"/>
          <p:nvPr>
            <p:ph idx="2" type="body"/>
          </p:nvPr>
        </p:nvSpPr>
        <p:spPr>
          <a:xfrm>
            <a:off x="432000" y="1432296"/>
            <a:ext cx="4500000" cy="527076"/>
          </a:xfrm>
          <a:prstGeom prst="rect">
            <a:avLst/>
          </a:prstGeom>
          <a:solidFill>
            <a:schemeClr val="dk1"/>
          </a:solidFill>
          <a:ln>
            <a:noFill/>
          </a:ln>
        </p:spPr>
        <p:txBody>
          <a:bodyPr anchorCtr="0" anchor="ctr" bIns="0" lIns="180000" spcFirstLastPara="1" rIns="0" wrap="square" tIns="36000">
            <a:no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2" name="Google Shape;102;p22"/>
          <p:cNvSpPr txBox="1"/>
          <p:nvPr>
            <p:ph idx="3" type="body"/>
          </p:nvPr>
        </p:nvSpPr>
        <p:spPr>
          <a:xfrm>
            <a:off x="432000" y="2023668"/>
            <a:ext cx="4500000" cy="4168332"/>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2"/>
          <p:cNvSpPr txBox="1"/>
          <p:nvPr>
            <p:ph idx="4" type="body"/>
          </p:nvPr>
        </p:nvSpPr>
        <p:spPr>
          <a:xfrm>
            <a:off x="5129800" y="1433105"/>
            <a:ext cx="4500000" cy="525283"/>
          </a:xfrm>
          <a:prstGeom prst="rect">
            <a:avLst/>
          </a:prstGeom>
          <a:solidFill>
            <a:schemeClr val="dk1"/>
          </a:solidFill>
          <a:ln>
            <a:noFill/>
          </a:ln>
        </p:spPr>
        <p:txBody>
          <a:bodyPr anchorCtr="0" anchor="ctr" bIns="0" lIns="180000" spcFirstLastPara="1" rIns="0" wrap="square" tIns="36000">
            <a:no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22"/>
          <p:cNvSpPr txBox="1"/>
          <p:nvPr>
            <p:ph idx="5" type="body"/>
          </p:nvPr>
        </p:nvSpPr>
        <p:spPr>
          <a:xfrm>
            <a:off x="5129800" y="2020359"/>
            <a:ext cx="4500000" cy="4170891"/>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2"/>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2"/>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Photo">
  <p:cSld name="Large Photo">
    <p:spTree>
      <p:nvGrpSpPr>
        <p:cNvPr id="107" name="Shape 107"/>
        <p:cNvGrpSpPr/>
        <p:nvPr/>
      </p:nvGrpSpPr>
      <p:grpSpPr>
        <a:xfrm>
          <a:off x="0" y="0"/>
          <a:ext cx="0" cy="0"/>
          <a:chOff x="0" y="0"/>
          <a:chExt cx="0" cy="0"/>
        </a:xfrm>
      </p:grpSpPr>
      <p:sp>
        <p:nvSpPr>
          <p:cNvPr id="108" name="Google Shape;108;p23"/>
          <p:cNvSpPr/>
          <p:nvPr>
            <p:ph idx="2" type="pic"/>
          </p:nvPr>
        </p:nvSpPr>
        <p:spPr>
          <a:xfrm>
            <a:off x="6299200" y="432000"/>
            <a:ext cx="5472113" cy="5759250"/>
          </a:xfrm>
          <a:prstGeom prst="rect">
            <a:avLst/>
          </a:prstGeom>
          <a:solidFill>
            <a:srgbClr val="3F3F3F"/>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lt1"/>
              </a:buClr>
              <a:buSzPts val="1200"/>
              <a:buFont typeface="Arial"/>
              <a:buNone/>
              <a:defRPr b="0" i="1" sz="1200" u="none" cap="none" strike="noStrike">
                <a:solidFill>
                  <a:schemeClr val="lt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109" name="Google Shape;109;p23"/>
          <p:cNvSpPr txBox="1"/>
          <p:nvPr>
            <p:ph idx="1" type="body"/>
          </p:nvPr>
        </p:nvSpPr>
        <p:spPr>
          <a:xfrm>
            <a:off x="3875314" y="5096632"/>
            <a:ext cx="2028686" cy="1094618"/>
          </a:xfrm>
          <a:prstGeom prst="rect">
            <a:avLst/>
          </a:prstGeom>
          <a:noFill/>
          <a:ln>
            <a:noFill/>
          </a:ln>
        </p:spPr>
        <p:txBody>
          <a:bodyPr anchorCtr="0" anchor="b"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solidFill>
                  <a:schemeClr val="dk1"/>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3"/>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3"/>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12" name="Google Shape;112;p23"/>
          <p:cNvSpPr txBox="1"/>
          <p:nvPr>
            <p:ph type="title"/>
          </p:nvPr>
        </p:nvSpPr>
        <p:spPr>
          <a:xfrm>
            <a:off x="432000" y="432000"/>
            <a:ext cx="9198116"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p:cSld name="Title, Subtitle, and Content">
    <p:spTree>
      <p:nvGrpSpPr>
        <p:cNvPr id="113" name="Shape 113"/>
        <p:cNvGrpSpPr/>
        <p:nvPr/>
      </p:nvGrpSpPr>
      <p:grpSpPr>
        <a:xfrm>
          <a:off x="0" y="0"/>
          <a:ext cx="0" cy="0"/>
          <a:chOff x="0" y="0"/>
          <a:chExt cx="0" cy="0"/>
        </a:xfrm>
      </p:grpSpPr>
      <p:sp>
        <p:nvSpPr>
          <p:cNvPr id="114" name="Google Shape;114;p24"/>
          <p:cNvSpPr txBox="1"/>
          <p:nvPr>
            <p:ph type="title"/>
          </p:nvPr>
        </p:nvSpPr>
        <p:spPr>
          <a:xfrm>
            <a:off x="432000" y="432000"/>
            <a:ext cx="9198116"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24"/>
          <p:cNvSpPr txBox="1"/>
          <p:nvPr>
            <p:ph idx="1" type="body"/>
          </p:nvPr>
        </p:nvSpPr>
        <p:spPr>
          <a:xfrm>
            <a:off x="431801" y="1008000"/>
            <a:ext cx="9198116"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24"/>
          <p:cNvSpPr txBox="1"/>
          <p:nvPr>
            <p:ph idx="2" type="body"/>
          </p:nvPr>
        </p:nvSpPr>
        <p:spPr>
          <a:xfrm>
            <a:off x="432000" y="1512000"/>
            <a:ext cx="9198116"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4"/>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4"/>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19" name="Shape 119"/>
        <p:cNvGrpSpPr/>
        <p:nvPr/>
      </p:nvGrpSpPr>
      <p:grpSpPr>
        <a:xfrm>
          <a:off x="0" y="0"/>
          <a:ext cx="0" cy="0"/>
          <a:chOff x="0" y="0"/>
          <a:chExt cx="0" cy="0"/>
        </a:xfrm>
      </p:grpSpPr>
      <p:sp>
        <p:nvSpPr>
          <p:cNvPr id="120" name="Google Shape;120;p25"/>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25"/>
          <p:cNvSpPr txBox="1"/>
          <p:nvPr>
            <p:ph idx="1" type="body"/>
          </p:nvPr>
        </p:nvSpPr>
        <p:spPr>
          <a:xfrm>
            <a:off x="431800" y="1008000"/>
            <a:ext cx="9198000"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25"/>
          <p:cNvSpPr txBox="1"/>
          <p:nvPr>
            <p:ph idx="2" type="body"/>
          </p:nvPr>
        </p:nvSpPr>
        <p:spPr>
          <a:xfrm>
            <a:off x="432000" y="1512000"/>
            <a:ext cx="2916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5"/>
          <p:cNvSpPr txBox="1"/>
          <p:nvPr>
            <p:ph idx="3" type="body"/>
          </p:nvPr>
        </p:nvSpPr>
        <p:spPr>
          <a:xfrm>
            <a:off x="3572900" y="1511476"/>
            <a:ext cx="2916000" cy="4679249"/>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5"/>
          <p:cNvSpPr txBox="1"/>
          <p:nvPr>
            <p:ph idx="4" type="body"/>
          </p:nvPr>
        </p:nvSpPr>
        <p:spPr>
          <a:xfrm>
            <a:off x="6713800" y="1511475"/>
            <a:ext cx="2916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5"/>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5"/>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Column">
  <p:cSld name="5 Column">
    <p:spTree>
      <p:nvGrpSpPr>
        <p:cNvPr id="127" name="Shape 127"/>
        <p:cNvGrpSpPr/>
        <p:nvPr/>
      </p:nvGrpSpPr>
      <p:grpSpPr>
        <a:xfrm>
          <a:off x="0" y="0"/>
          <a:ext cx="0" cy="0"/>
          <a:chOff x="0" y="0"/>
          <a:chExt cx="0" cy="0"/>
        </a:xfrm>
      </p:grpSpPr>
      <p:sp>
        <p:nvSpPr>
          <p:cNvPr id="128" name="Google Shape;128;p26"/>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26"/>
          <p:cNvSpPr txBox="1"/>
          <p:nvPr>
            <p:ph idx="1" type="body"/>
          </p:nvPr>
        </p:nvSpPr>
        <p:spPr>
          <a:xfrm>
            <a:off x="431800" y="1008000"/>
            <a:ext cx="9198000"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26"/>
          <p:cNvSpPr txBox="1"/>
          <p:nvPr>
            <p:ph idx="2" type="body"/>
          </p:nvPr>
        </p:nvSpPr>
        <p:spPr>
          <a:xfrm>
            <a:off x="432000" y="1512000"/>
            <a:ext cx="1764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26"/>
          <p:cNvSpPr txBox="1"/>
          <p:nvPr>
            <p:ph idx="3" type="body"/>
          </p:nvPr>
        </p:nvSpPr>
        <p:spPr>
          <a:xfrm>
            <a:off x="2290450" y="1512000"/>
            <a:ext cx="1764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26"/>
          <p:cNvSpPr txBox="1"/>
          <p:nvPr>
            <p:ph idx="4" type="body"/>
          </p:nvPr>
        </p:nvSpPr>
        <p:spPr>
          <a:xfrm>
            <a:off x="4148900" y="1512000"/>
            <a:ext cx="1764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6"/>
          <p:cNvSpPr txBox="1"/>
          <p:nvPr>
            <p:ph idx="5" type="body"/>
          </p:nvPr>
        </p:nvSpPr>
        <p:spPr>
          <a:xfrm>
            <a:off x="6007350" y="1507535"/>
            <a:ext cx="1764000" cy="467925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26"/>
          <p:cNvSpPr txBox="1"/>
          <p:nvPr>
            <p:ph idx="6" type="body"/>
          </p:nvPr>
        </p:nvSpPr>
        <p:spPr>
          <a:xfrm>
            <a:off x="7865800" y="1507535"/>
            <a:ext cx="1764000" cy="4683715"/>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26"/>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26"/>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137" name="Shape 137"/>
        <p:cNvGrpSpPr/>
        <p:nvPr/>
      </p:nvGrpSpPr>
      <p:grpSpPr>
        <a:xfrm>
          <a:off x="0" y="0"/>
          <a:ext cx="0" cy="0"/>
          <a:chOff x="0" y="0"/>
          <a:chExt cx="0" cy="0"/>
        </a:xfrm>
      </p:grpSpPr>
      <p:sp>
        <p:nvSpPr>
          <p:cNvPr id="138" name="Google Shape;138;p27"/>
          <p:cNvSpPr txBox="1"/>
          <p:nvPr>
            <p:ph type="title"/>
          </p:nvPr>
        </p:nvSpPr>
        <p:spPr>
          <a:xfrm>
            <a:off x="432000" y="432000"/>
            <a:ext cx="9198116"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27"/>
          <p:cNvSpPr txBox="1"/>
          <p:nvPr>
            <p:ph idx="1" type="body"/>
          </p:nvPr>
        </p:nvSpPr>
        <p:spPr>
          <a:xfrm>
            <a:off x="431801" y="1008000"/>
            <a:ext cx="9198116" cy="3600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7"/>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27"/>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p:cSld name="عنوان المقطع">
    <p:spTree>
      <p:nvGrpSpPr>
        <p:cNvPr id="142" name="Shape 142"/>
        <p:cNvGrpSpPr/>
        <p:nvPr/>
      </p:nvGrpSpPr>
      <p:grpSpPr>
        <a:xfrm>
          <a:off x="0" y="0"/>
          <a:ext cx="0" cy="0"/>
          <a:chOff x="0" y="0"/>
          <a:chExt cx="0" cy="0"/>
        </a:xfrm>
      </p:grpSpPr>
      <p:sp>
        <p:nvSpPr>
          <p:cNvPr id="143" name="Google Shape;143;p28"/>
          <p:cNvSpPr/>
          <p:nvPr/>
        </p:nvSpPr>
        <p:spPr>
          <a:xfrm>
            <a:off x="6297105" y="424206"/>
            <a:ext cx="5505254" cy="5731497"/>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44" name="Google Shape;144;p28"/>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8"/>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46" name="Google Shape;146;p28"/>
          <p:cNvSpPr txBox="1"/>
          <p:nvPr>
            <p:ph idx="1" type="subTitle"/>
          </p:nvPr>
        </p:nvSpPr>
        <p:spPr>
          <a:xfrm>
            <a:off x="6532775" y="3639199"/>
            <a:ext cx="5053936" cy="1192038"/>
          </a:xfrm>
          <a:prstGeom prst="rect">
            <a:avLst/>
          </a:prstGeom>
          <a:solidFill>
            <a:schemeClr val="lt1"/>
          </a:solidFill>
          <a:ln>
            <a:noFill/>
          </a:ln>
        </p:spPr>
        <p:txBody>
          <a:bodyPr anchorCtr="0" anchor="ctr" bIns="0" lIns="252000" spcFirstLastPara="1" rIns="0" wrap="square" tIns="0">
            <a:noAutofit/>
          </a:bodyPr>
          <a:lstStyle>
            <a:lvl1pPr lvl="0" algn="l">
              <a:lnSpc>
                <a:spcPct val="100000"/>
              </a:lnSpc>
              <a:spcBef>
                <a:spcPts val="1000"/>
              </a:spcBef>
              <a:spcAft>
                <a:spcPts val="0"/>
              </a:spcAft>
              <a:buClr>
                <a:schemeClr val="dk1"/>
              </a:buClr>
              <a:buSzPts val="1800"/>
              <a:buNone/>
              <a:defRPr i="1" sz="1800">
                <a:solidFill>
                  <a:schemeClr val="dk1"/>
                </a:solidFill>
                <a:latin typeface="Times New Roman"/>
                <a:ea typeface="Times New Roman"/>
                <a:cs typeface="Times New Roman"/>
                <a:sym typeface="Times New Roma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7" name="Google Shape;147;p28"/>
          <p:cNvSpPr txBox="1"/>
          <p:nvPr>
            <p:ph type="title"/>
          </p:nvPr>
        </p:nvSpPr>
        <p:spPr>
          <a:xfrm>
            <a:off x="6532775" y="993303"/>
            <a:ext cx="5053936" cy="25134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5400"/>
              <a:buFont typeface="Arial"/>
              <a:buNone/>
              <a:defRPr sz="5400"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p:cSld name="عنوان ومحتوى">
    <p:spTree>
      <p:nvGrpSpPr>
        <p:cNvPr id="148" name="Shape 148"/>
        <p:cNvGrpSpPr/>
        <p:nvPr/>
      </p:nvGrpSpPr>
      <p:grpSpPr>
        <a:xfrm>
          <a:off x="0" y="0"/>
          <a:ext cx="0" cy="0"/>
          <a:chOff x="0" y="0"/>
          <a:chExt cx="0" cy="0"/>
        </a:xfrm>
      </p:grpSpPr>
      <p:sp>
        <p:nvSpPr>
          <p:cNvPr id="149" name="Google Shape;149;p29"/>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29"/>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9"/>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52" name="Google Shape;152;p29"/>
          <p:cNvSpPr txBox="1"/>
          <p:nvPr>
            <p:ph idx="1" type="body"/>
          </p:nvPr>
        </p:nvSpPr>
        <p:spPr>
          <a:xfrm>
            <a:off x="432000" y="1046375"/>
            <a:ext cx="9198000" cy="5130588"/>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hoto 1">
  <p:cSld name="Content Photo 1">
    <p:spTree>
      <p:nvGrpSpPr>
        <p:cNvPr id="27" name="Shape 27"/>
        <p:cNvGrpSpPr/>
        <p:nvPr/>
      </p:nvGrpSpPr>
      <p:grpSpPr>
        <a:xfrm>
          <a:off x="0" y="0"/>
          <a:ext cx="0" cy="0"/>
          <a:chOff x="0" y="0"/>
          <a:chExt cx="0" cy="0"/>
        </a:xfrm>
      </p:grpSpPr>
      <p:sp>
        <p:nvSpPr>
          <p:cNvPr id="28" name="Google Shape;28;p12"/>
          <p:cNvSpPr/>
          <p:nvPr>
            <p:ph idx="2" type="pic"/>
          </p:nvPr>
        </p:nvSpPr>
        <p:spPr>
          <a:xfrm>
            <a:off x="9980476" y="0"/>
            <a:ext cx="2211524" cy="6192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29" name="Google Shape;29;p12"/>
          <p:cNvSpPr txBox="1"/>
          <p:nvPr>
            <p:ph type="title"/>
          </p:nvPr>
        </p:nvSpPr>
        <p:spPr>
          <a:xfrm>
            <a:off x="4445086" y="1807950"/>
            <a:ext cx="5184913" cy="432000"/>
          </a:xfrm>
          <a:prstGeom prst="rect">
            <a:avLst/>
          </a:prstGeom>
          <a:noFill/>
          <a:ln>
            <a:noFill/>
          </a:ln>
        </p:spPr>
        <p:txBody>
          <a:bodyPr anchorCtr="0" anchor="ctr" bIns="0" lIns="0" spcFirstLastPara="1" rIns="0" wrap="square" tIns="0">
            <a:noAutofit/>
          </a:bodyPr>
          <a:lstStyle>
            <a:lvl1pPr lvl="0" algn="r">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2"/>
          <p:cNvSpPr txBox="1"/>
          <p:nvPr>
            <p:ph idx="1" type="body"/>
          </p:nvPr>
        </p:nvSpPr>
        <p:spPr>
          <a:xfrm>
            <a:off x="4444886" y="2383950"/>
            <a:ext cx="5184913" cy="360000"/>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2"/>
          <p:cNvSpPr txBox="1"/>
          <p:nvPr>
            <p:ph idx="3" type="body"/>
          </p:nvPr>
        </p:nvSpPr>
        <p:spPr>
          <a:xfrm>
            <a:off x="4445000" y="2908300"/>
            <a:ext cx="5184800" cy="3283700"/>
          </a:xfrm>
          <a:prstGeom prst="rect">
            <a:avLst/>
          </a:prstGeom>
          <a:solidFill>
            <a:schemeClr val="lt1"/>
          </a:solidFill>
          <a:ln>
            <a:noFill/>
          </a:ln>
        </p:spPr>
        <p:txBody>
          <a:bodyPr anchorCtr="0" anchor="t" bIns="0" lIns="180000" spcFirstLastPara="1" rIns="252000" wrap="square" tIns="252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2"/>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2"/>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p:cSld name="محتويين">
    <p:spTree>
      <p:nvGrpSpPr>
        <p:cNvPr id="153" name="Shape 153"/>
        <p:cNvGrpSpPr/>
        <p:nvPr/>
      </p:nvGrpSpPr>
      <p:grpSpPr>
        <a:xfrm>
          <a:off x="0" y="0"/>
          <a:ext cx="0" cy="0"/>
          <a:chOff x="0" y="0"/>
          <a:chExt cx="0" cy="0"/>
        </a:xfrm>
      </p:grpSpPr>
      <p:sp>
        <p:nvSpPr>
          <p:cNvPr id="154" name="Google Shape;154;p30"/>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30"/>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30"/>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57" name="Google Shape;157;p30"/>
          <p:cNvSpPr txBox="1"/>
          <p:nvPr>
            <p:ph idx="1" type="body"/>
          </p:nvPr>
        </p:nvSpPr>
        <p:spPr>
          <a:xfrm>
            <a:off x="432000" y="1046376"/>
            <a:ext cx="4435831" cy="5130588"/>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0"/>
          <p:cNvSpPr txBox="1"/>
          <p:nvPr>
            <p:ph idx="2" type="body"/>
          </p:nvPr>
        </p:nvSpPr>
        <p:spPr>
          <a:xfrm>
            <a:off x="5194169" y="1046376"/>
            <a:ext cx="4435831" cy="5130588"/>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p:cSld name="مقارنة">
    <p:spTree>
      <p:nvGrpSpPr>
        <p:cNvPr id="159" name="Shape 159"/>
        <p:cNvGrpSpPr/>
        <p:nvPr/>
      </p:nvGrpSpPr>
      <p:grpSpPr>
        <a:xfrm>
          <a:off x="0" y="0"/>
          <a:ext cx="0" cy="0"/>
          <a:chOff x="0" y="0"/>
          <a:chExt cx="0" cy="0"/>
        </a:xfrm>
      </p:grpSpPr>
      <p:sp>
        <p:nvSpPr>
          <p:cNvPr id="160" name="Google Shape;160;p31"/>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31"/>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31"/>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63" name="Google Shape;163;p31"/>
          <p:cNvSpPr txBox="1"/>
          <p:nvPr>
            <p:ph idx="1" type="body"/>
          </p:nvPr>
        </p:nvSpPr>
        <p:spPr>
          <a:xfrm>
            <a:off x="432000" y="1068420"/>
            <a:ext cx="4434840" cy="823912"/>
          </a:xfrm>
          <a:prstGeom prst="rect">
            <a:avLst/>
          </a:prstGeom>
          <a:solidFill>
            <a:schemeClr val="dk1"/>
          </a:solid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lt1"/>
              </a:buClr>
              <a:buSzPts val="2400"/>
              <a:buNone/>
              <a:defRPr b="1" sz="2400">
                <a:solidFill>
                  <a:schemeClr val="l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4" name="Google Shape;164;p31"/>
          <p:cNvSpPr txBox="1"/>
          <p:nvPr>
            <p:ph idx="2" type="body"/>
          </p:nvPr>
        </p:nvSpPr>
        <p:spPr>
          <a:xfrm>
            <a:off x="5195160" y="1068420"/>
            <a:ext cx="4434840" cy="823912"/>
          </a:xfrm>
          <a:prstGeom prst="rect">
            <a:avLst/>
          </a:prstGeom>
          <a:solidFill>
            <a:schemeClr val="dk1"/>
          </a:solidFill>
          <a:ln>
            <a:noFill/>
          </a:ln>
        </p:spPr>
        <p:txBody>
          <a:bodyPr anchorCtr="0" anchor="ctr" bIns="0" lIns="0" spcFirstLastPara="1" rIns="0" wrap="square" tIns="0">
            <a:noAutofit/>
          </a:bodyPr>
          <a:lstStyle>
            <a:lvl1pPr indent="-228600" lvl="0" marL="457200" algn="l">
              <a:lnSpc>
                <a:spcPct val="90000"/>
              </a:lnSpc>
              <a:spcBef>
                <a:spcPts val="1000"/>
              </a:spcBef>
              <a:spcAft>
                <a:spcPts val="0"/>
              </a:spcAft>
              <a:buClr>
                <a:schemeClr val="lt1"/>
              </a:buClr>
              <a:buSzPts val="2400"/>
              <a:buNone/>
              <a:defRPr b="1" sz="2400">
                <a:solidFill>
                  <a:schemeClr val="l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5" name="Google Shape;165;p31"/>
          <p:cNvSpPr txBox="1"/>
          <p:nvPr>
            <p:ph idx="3" type="body"/>
          </p:nvPr>
        </p:nvSpPr>
        <p:spPr>
          <a:xfrm>
            <a:off x="432001" y="2096752"/>
            <a:ext cx="4434840" cy="4092911"/>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31"/>
          <p:cNvSpPr txBox="1"/>
          <p:nvPr>
            <p:ph idx="4" type="body"/>
          </p:nvPr>
        </p:nvSpPr>
        <p:spPr>
          <a:xfrm>
            <a:off x="5195160" y="2096752"/>
            <a:ext cx="4434840" cy="4092911"/>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p:cSld name="محتوى ذو تسمية توضيحية">
    <p:spTree>
      <p:nvGrpSpPr>
        <p:cNvPr id="167" name="Shape 167"/>
        <p:cNvGrpSpPr/>
        <p:nvPr/>
      </p:nvGrpSpPr>
      <p:grpSpPr>
        <a:xfrm>
          <a:off x="0" y="0"/>
          <a:ext cx="0" cy="0"/>
          <a:chOff x="0" y="0"/>
          <a:chExt cx="0" cy="0"/>
        </a:xfrm>
      </p:grpSpPr>
      <p:sp>
        <p:nvSpPr>
          <p:cNvPr id="168" name="Google Shape;168;p32"/>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32"/>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70" name="Google Shape;170;p32"/>
          <p:cNvSpPr txBox="1"/>
          <p:nvPr>
            <p:ph type="title"/>
          </p:nvPr>
        </p:nvSpPr>
        <p:spPr>
          <a:xfrm>
            <a:off x="432001" y="457200"/>
            <a:ext cx="3159612" cy="16002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32"/>
          <p:cNvSpPr txBox="1"/>
          <p:nvPr>
            <p:ph idx="1" type="body"/>
          </p:nvPr>
        </p:nvSpPr>
        <p:spPr>
          <a:xfrm>
            <a:off x="432001" y="2057400"/>
            <a:ext cx="3159612" cy="4126584"/>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600"/>
              <a:buFont typeface="Arial"/>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2" name="Google Shape;172;p32"/>
          <p:cNvSpPr txBox="1"/>
          <p:nvPr>
            <p:ph idx="2" type="body"/>
          </p:nvPr>
        </p:nvSpPr>
        <p:spPr>
          <a:xfrm>
            <a:off x="3770722" y="457201"/>
            <a:ext cx="6023727" cy="5726784"/>
          </a:xfrm>
          <a:prstGeom prst="rect">
            <a:avLst/>
          </a:prstGeom>
          <a:noFill/>
          <a:ln>
            <a:noFill/>
          </a:ln>
        </p:spPr>
        <p:txBody>
          <a:bodyPr anchorCtr="0" anchor="t" bIns="0" lIns="0" spcFirstLastPara="1" rIns="0" wrap="square" tIns="0">
            <a:no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ذو تسمية توضيحية">
  <p:cSld name="صورة ذو تسمية توضيحية">
    <p:spTree>
      <p:nvGrpSpPr>
        <p:cNvPr id="173" name="Shape 173"/>
        <p:cNvGrpSpPr/>
        <p:nvPr/>
      </p:nvGrpSpPr>
      <p:grpSpPr>
        <a:xfrm>
          <a:off x="0" y="0"/>
          <a:ext cx="0" cy="0"/>
          <a:chOff x="0" y="0"/>
          <a:chExt cx="0" cy="0"/>
        </a:xfrm>
      </p:grpSpPr>
      <p:sp>
        <p:nvSpPr>
          <p:cNvPr id="174" name="Google Shape;174;p33"/>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33"/>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76" name="Google Shape;176;p33"/>
          <p:cNvSpPr txBox="1"/>
          <p:nvPr>
            <p:ph type="title"/>
          </p:nvPr>
        </p:nvSpPr>
        <p:spPr>
          <a:xfrm>
            <a:off x="432001" y="457200"/>
            <a:ext cx="3159612" cy="16002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7" name="Google Shape;177;p33"/>
          <p:cNvSpPr txBox="1"/>
          <p:nvPr>
            <p:ph idx="1" type="body"/>
          </p:nvPr>
        </p:nvSpPr>
        <p:spPr>
          <a:xfrm>
            <a:off x="432001" y="2057400"/>
            <a:ext cx="3159612" cy="4126584"/>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600"/>
              <a:buFont typeface="Arial"/>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8" name="Google Shape;178;p33"/>
          <p:cNvSpPr/>
          <p:nvPr>
            <p:ph idx="2" type="pic"/>
          </p:nvPr>
        </p:nvSpPr>
        <p:spPr>
          <a:xfrm>
            <a:off x="3788021" y="457201"/>
            <a:ext cx="5949868" cy="5726784"/>
          </a:xfrm>
          <a:prstGeom prst="rect">
            <a:avLst/>
          </a:prstGeom>
          <a:noFill/>
          <a:ln>
            <a:noFill/>
          </a:ln>
        </p:spPr>
        <p:txBody>
          <a:bodyPr anchorCtr="0" anchor="t" bIns="0" lIns="0" spcFirstLastPara="1" rIns="0" wrap="square" tIns="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Times New Roman"/>
                <a:ea typeface="Times New Roman"/>
                <a:cs typeface="Times New Roman"/>
                <a:sym typeface="Times New Roman"/>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type="blank">
  <p:cSld name="BLANK">
    <p:spTree>
      <p:nvGrpSpPr>
        <p:cNvPr id="179" name="Shape 179"/>
        <p:cNvGrpSpPr/>
        <p:nvPr/>
      </p:nvGrpSpPr>
      <p:grpSpPr>
        <a:xfrm>
          <a:off x="0" y="0"/>
          <a:ext cx="0" cy="0"/>
          <a:chOff x="0" y="0"/>
          <a:chExt cx="0" cy="0"/>
        </a:xfrm>
      </p:grpSpPr>
      <p:sp>
        <p:nvSpPr>
          <p:cNvPr id="180" name="Google Shape;180;p34"/>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34"/>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Photo 1">
  <p:cSld name="1_Content Photo 1">
    <p:spTree>
      <p:nvGrpSpPr>
        <p:cNvPr id="34" name="Shape 34"/>
        <p:cNvGrpSpPr/>
        <p:nvPr/>
      </p:nvGrpSpPr>
      <p:grpSpPr>
        <a:xfrm>
          <a:off x="0" y="0"/>
          <a:ext cx="0" cy="0"/>
          <a:chOff x="0" y="0"/>
          <a:chExt cx="0" cy="0"/>
        </a:xfrm>
      </p:grpSpPr>
      <p:sp>
        <p:nvSpPr>
          <p:cNvPr id="35" name="Google Shape;35;p13"/>
          <p:cNvSpPr/>
          <p:nvPr>
            <p:ph idx="2" type="pic"/>
          </p:nvPr>
        </p:nvSpPr>
        <p:spPr>
          <a:xfrm>
            <a:off x="9980476" y="0"/>
            <a:ext cx="2211524" cy="6192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36" name="Google Shape;36;p13"/>
          <p:cNvSpPr txBox="1"/>
          <p:nvPr>
            <p:ph type="title"/>
          </p:nvPr>
        </p:nvSpPr>
        <p:spPr>
          <a:xfrm>
            <a:off x="4445086" y="1807950"/>
            <a:ext cx="5184913" cy="432000"/>
          </a:xfrm>
          <a:prstGeom prst="rect">
            <a:avLst/>
          </a:prstGeom>
          <a:noFill/>
          <a:ln>
            <a:noFill/>
          </a:ln>
        </p:spPr>
        <p:txBody>
          <a:bodyPr anchorCtr="0" anchor="ctr" bIns="0" lIns="0" spcFirstLastPara="1" rIns="0" wrap="square" tIns="0">
            <a:noAutofit/>
          </a:bodyPr>
          <a:lstStyle>
            <a:lvl1pPr lvl="0" algn="r">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13"/>
          <p:cNvSpPr txBox="1"/>
          <p:nvPr>
            <p:ph idx="1" type="body"/>
          </p:nvPr>
        </p:nvSpPr>
        <p:spPr>
          <a:xfrm>
            <a:off x="4444886" y="2383950"/>
            <a:ext cx="5184913" cy="360000"/>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3"/>
          <p:cNvSpPr txBox="1"/>
          <p:nvPr>
            <p:ph idx="3" type="body"/>
          </p:nvPr>
        </p:nvSpPr>
        <p:spPr>
          <a:xfrm>
            <a:off x="4445000" y="2908300"/>
            <a:ext cx="5184800" cy="3283700"/>
          </a:xfrm>
          <a:prstGeom prst="rect">
            <a:avLst/>
          </a:prstGeom>
          <a:solidFill>
            <a:schemeClr val="lt1"/>
          </a:solidFill>
          <a:ln>
            <a:noFill/>
          </a:ln>
        </p:spPr>
        <p:txBody>
          <a:bodyPr anchorCtr="0" anchor="t" bIns="0" lIns="180000" spcFirstLastPara="1" rIns="252000" wrap="square" tIns="252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13"/>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3"/>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 Photo 1">
  <p:cSld name="2_Content Photo 1">
    <p:spTree>
      <p:nvGrpSpPr>
        <p:cNvPr id="41" name="Shape 41"/>
        <p:cNvGrpSpPr/>
        <p:nvPr/>
      </p:nvGrpSpPr>
      <p:grpSpPr>
        <a:xfrm>
          <a:off x="0" y="0"/>
          <a:ext cx="0" cy="0"/>
          <a:chOff x="0" y="0"/>
          <a:chExt cx="0" cy="0"/>
        </a:xfrm>
      </p:grpSpPr>
      <p:sp>
        <p:nvSpPr>
          <p:cNvPr id="42" name="Google Shape;42;p14"/>
          <p:cNvSpPr/>
          <p:nvPr>
            <p:ph idx="2" type="pic"/>
          </p:nvPr>
        </p:nvSpPr>
        <p:spPr>
          <a:xfrm>
            <a:off x="9980476" y="0"/>
            <a:ext cx="2211524" cy="6192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43" name="Google Shape;43;p14"/>
          <p:cNvSpPr txBox="1"/>
          <p:nvPr>
            <p:ph type="title"/>
          </p:nvPr>
        </p:nvSpPr>
        <p:spPr>
          <a:xfrm>
            <a:off x="4445086" y="1807950"/>
            <a:ext cx="5184913" cy="432000"/>
          </a:xfrm>
          <a:prstGeom prst="rect">
            <a:avLst/>
          </a:prstGeom>
          <a:noFill/>
          <a:ln>
            <a:noFill/>
          </a:ln>
        </p:spPr>
        <p:txBody>
          <a:bodyPr anchorCtr="0" anchor="ctr" bIns="0" lIns="0" spcFirstLastPara="1" rIns="0" wrap="square" tIns="0">
            <a:noAutofit/>
          </a:bodyPr>
          <a:lstStyle>
            <a:lvl1pPr lvl="0" algn="r">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4"/>
          <p:cNvSpPr txBox="1"/>
          <p:nvPr>
            <p:ph idx="1" type="body"/>
          </p:nvPr>
        </p:nvSpPr>
        <p:spPr>
          <a:xfrm>
            <a:off x="4444886" y="2383950"/>
            <a:ext cx="5184913" cy="360000"/>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4"/>
          <p:cNvSpPr txBox="1"/>
          <p:nvPr>
            <p:ph idx="3" type="body"/>
          </p:nvPr>
        </p:nvSpPr>
        <p:spPr>
          <a:xfrm>
            <a:off x="4445000" y="2908300"/>
            <a:ext cx="5184800" cy="3283700"/>
          </a:xfrm>
          <a:prstGeom prst="rect">
            <a:avLst/>
          </a:prstGeom>
          <a:solidFill>
            <a:schemeClr val="lt1"/>
          </a:solidFill>
          <a:ln>
            <a:noFill/>
          </a:ln>
        </p:spPr>
        <p:txBody>
          <a:bodyPr anchorCtr="0" anchor="t" bIns="0" lIns="180000" spcFirstLastPara="1" rIns="252000" wrap="square" tIns="252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4"/>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4"/>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Photo 1">
  <p:cSld name="3_Content Photo 1">
    <p:spTree>
      <p:nvGrpSpPr>
        <p:cNvPr id="48" name="Shape 48"/>
        <p:cNvGrpSpPr/>
        <p:nvPr/>
      </p:nvGrpSpPr>
      <p:grpSpPr>
        <a:xfrm>
          <a:off x="0" y="0"/>
          <a:ext cx="0" cy="0"/>
          <a:chOff x="0" y="0"/>
          <a:chExt cx="0" cy="0"/>
        </a:xfrm>
      </p:grpSpPr>
      <p:sp>
        <p:nvSpPr>
          <p:cNvPr id="49" name="Google Shape;49;p15"/>
          <p:cNvSpPr/>
          <p:nvPr>
            <p:ph idx="2" type="pic"/>
          </p:nvPr>
        </p:nvSpPr>
        <p:spPr>
          <a:xfrm>
            <a:off x="9980476" y="0"/>
            <a:ext cx="2211524" cy="6192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50" name="Google Shape;50;p15"/>
          <p:cNvSpPr txBox="1"/>
          <p:nvPr>
            <p:ph type="title"/>
          </p:nvPr>
        </p:nvSpPr>
        <p:spPr>
          <a:xfrm>
            <a:off x="4445086" y="1807950"/>
            <a:ext cx="5184913" cy="432000"/>
          </a:xfrm>
          <a:prstGeom prst="rect">
            <a:avLst/>
          </a:prstGeom>
          <a:noFill/>
          <a:ln>
            <a:noFill/>
          </a:ln>
        </p:spPr>
        <p:txBody>
          <a:bodyPr anchorCtr="0" anchor="ctr" bIns="0" lIns="0" spcFirstLastPara="1" rIns="0" wrap="square" tIns="0">
            <a:noAutofit/>
          </a:bodyPr>
          <a:lstStyle>
            <a:lvl1pPr lvl="0" algn="r">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5"/>
          <p:cNvSpPr txBox="1"/>
          <p:nvPr>
            <p:ph idx="1" type="body"/>
          </p:nvPr>
        </p:nvSpPr>
        <p:spPr>
          <a:xfrm>
            <a:off x="4444886" y="2383950"/>
            <a:ext cx="5184913" cy="360000"/>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5"/>
          <p:cNvSpPr txBox="1"/>
          <p:nvPr>
            <p:ph idx="3" type="body"/>
          </p:nvPr>
        </p:nvSpPr>
        <p:spPr>
          <a:xfrm>
            <a:off x="4445000" y="2908300"/>
            <a:ext cx="5184800" cy="3283700"/>
          </a:xfrm>
          <a:prstGeom prst="rect">
            <a:avLst/>
          </a:prstGeom>
          <a:solidFill>
            <a:schemeClr val="lt1"/>
          </a:solidFill>
          <a:ln>
            <a:noFill/>
          </a:ln>
        </p:spPr>
        <p:txBody>
          <a:bodyPr anchorCtr="0" anchor="t" bIns="0" lIns="180000" spcFirstLastPara="1" rIns="252000" wrap="square" tIns="252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5"/>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5"/>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ontent Photo 1">
  <p:cSld name="4_Content Photo 1">
    <p:spTree>
      <p:nvGrpSpPr>
        <p:cNvPr id="55" name="Shape 55"/>
        <p:cNvGrpSpPr/>
        <p:nvPr/>
      </p:nvGrpSpPr>
      <p:grpSpPr>
        <a:xfrm>
          <a:off x="0" y="0"/>
          <a:ext cx="0" cy="0"/>
          <a:chOff x="0" y="0"/>
          <a:chExt cx="0" cy="0"/>
        </a:xfrm>
      </p:grpSpPr>
      <p:sp>
        <p:nvSpPr>
          <p:cNvPr id="56" name="Google Shape;56;p16"/>
          <p:cNvSpPr/>
          <p:nvPr>
            <p:ph idx="2" type="pic"/>
          </p:nvPr>
        </p:nvSpPr>
        <p:spPr>
          <a:xfrm>
            <a:off x="9980476" y="0"/>
            <a:ext cx="2211524" cy="6192000"/>
          </a:xfrm>
          <a:prstGeom prst="rect">
            <a:avLst/>
          </a:prstGeom>
          <a:solidFill>
            <a:srgbClr val="F2F2F2"/>
          </a:solidFill>
          <a:ln>
            <a:noFill/>
          </a:ln>
        </p:spPr>
        <p:txBody>
          <a:bodyPr anchorCtr="0" anchor="ctr" bIns="0" lIns="0" spcFirstLastPara="1" rIns="0" wrap="square" tIns="0">
            <a:noAutofit/>
          </a:bodyPr>
          <a:lstStyle>
            <a:lvl1pPr lvl="0" marR="0" rtl="0" algn="ctr">
              <a:lnSpc>
                <a:spcPct val="90000"/>
              </a:lnSpc>
              <a:spcBef>
                <a:spcPts val="1000"/>
              </a:spcBef>
              <a:spcAft>
                <a:spcPts val="0"/>
              </a:spcAft>
              <a:buClr>
                <a:schemeClr val="dk1"/>
              </a:buClr>
              <a:buSzPts val="1200"/>
              <a:buFont typeface="Arial"/>
              <a:buNone/>
              <a:defRPr b="0" i="1" sz="1200" u="none" cap="none" strike="noStrike">
                <a:solidFill>
                  <a:schemeClr val="dk1"/>
                </a:solidFill>
                <a:latin typeface="Times New Roman"/>
                <a:ea typeface="Times New Roman"/>
                <a:cs typeface="Times New Roman"/>
                <a:sym typeface="Times New Roman"/>
              </a:defRPr>
            </a:lvl1pPr>
            <a:lvl2pPr lvl="1"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lvl="2"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lvl="3"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lvl="4"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57" name="Google Shape;57;p16"/>
          <p:cNvSpPr txBox="1"/>
          <p:nvPr>
            <p:ph type="title"/>
          </p:nvPr>
        </p:nvSpPr>
        <p:spPr>
          <a:xfrm>
            <a:off x="4445086" y="1807950"/>
            <a:ext cx="5184913" cy="432000"/>
          </a:xfrm>
          <a:prstGeom prst="rect">
            <a:avLst/>
          </a:prstGeom>
          <a:noFill/>
          <a:ln>
            <a:noFill/>
          </a:ln>
        </p:spPr>
        <p:txBody>
          <a:bodyPr anchorCtr="0" anchor="ctr" bIns="0" lIns="0" spcFirstLastPara="1" rIns="0" wrap="square" tIns="0">
            <a:noAutofit/>
          </a:bodyPr>
          <a:lstStyle>
            <a:lvl1pPr lvl="0" algn="r">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6"/>
          <p:cNvSpPr txBox="1"/>
          <p:nvPr>
            <p:ph idx="1" type="body"/>
          </p:nvPr>
        </p:nvSpPr>
        <p:spPr>
          <a:xfrm>
            <a:off x="4444886" y="2383950"/>
            <a:ext cx="5184913" cy="360000"/>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1800"/>
              <a:buNone/>
              <a:defRPr i="1">
                <a:latin typeface="Times New Roman"/>
                <a:ea typeface="Times New Roman"/>
                <a:cs typeface="Times New Roman"/>
                <a:sym typeface="Times New Roman"/>
              </a:defRPr>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6"/>
          <p:cNvSpPr txBox="1"/>
          <p:nvPr>
            <p:ph idx="3" type="body"/>
          </p:nvPr>
        </p:nvSpPr>
        <p:spPr>
          <a:xfrm>
            <a:off x="4445000" y="2908300"/>
            <a:ext cx="5184800" cy="3283700"/>
          </a:xfrm>
          <a:prstGeom prst="rect">
            <a:avLst/>
          </a:prstGeom>
          <a:solidFill>
            <a:schemeClr val="lt1"/>
          </a:solidFill>
          <a:ln>
            <a:noFill/>
          </a:ln>
        </p:spPr>
        <p:txBody>
          <a:bodyPr anchorCtr="0" anchor="t" bIns="0" lIns="180000" spcFirstLastPara="1" rIns="252000" wrap="square" tIns="252000">
            <a:noAutofit/>
          </a:bodyPr>
          <a:lstStyle>
            <a:lvl1pPr indent="-342900" lvl="0" marL="457200" algn="l">
              <a:lnSpc>
                <a:spcPct val="90000"/>
              </a:lnSpc>
              <a:spcBef>
                <a:spcPts val="1000"/>
              </a:spcBef>
              <a:spcAft>
                <a:spcPts val="0"/>
              </a:spcAft>
              <a:buClr>
                <a:srgbClr val="3F3F3F"/>
              </a:buClr>
              <a:buSzPts val="1800"/>
              <a:buChar char="•"/>
              <a:defRPr>
                <a:solidFill>
                  <a:srgbClr val="3F3F3F"/>
                </a:solidFill>
              </a:defRPr>
            </a:lvl1pPr>
            <a:lvl2pPr indent="-330200" lvl="1" marL="914400" algn="l">
              <a:lnSpc>
                <a:spcPct val="90000"/>
              </a:lnSpc>
              <a:spcBef>
                <a:spcPts val="500"/>
              </a:spcBef>
              <a:spcAft>
                <a:spcPts val="0"/>
              </a:spcAft>
              <a:buClr>
                <a:srgbClr val="3F3F3F"/>
              </a:buClr>
              <a:buSzPts val="1600"/>
              <a:buChar char="•"/>
              <a:defRPr>
                <a:solidFill>
                  <a:srgbClr val="3F3F3F"/>
                </a:solidFill>
              </a:defRPr>
            </a:lvl2pPr>
            <a:lvl3pPr indent="-317500" lvl="2" marL="1371600" algn="l">
              <a:lnSpc>
                <a:spcPct val="90000"/>
              </a:lnSpc>
              <a:spcBef>
                <a:spcPts val="500"/>
              </a:spcBef>
              <a:spcAft>
                <a:spcPts val="0"/>
              </a:spcAft>
              <a:buClr>
                <a:srgbClr val="3F3F3F"/>
              </a:buClr>
              <a:buSzPts val="1400"/>
              <a:buChar char="•"/>
              <a:defRPr>
                <a:solidFill>
                  <a:srgbClr val="3F3F3F"/>
                </a:solidFill>
              </a:defRPr>
            </a:lvl3pPr>
            <a:lvl4pPr indent="-317500" lvl="3" marL="1828800" algn="l">
              <a:lnSpc>
                <a:spcPct val="90000"/>
              </a:lnSpc>
              <a:spcBef>
                <a:spcPts val="500"/>
              </a:spcBef>
              <a:spcAft>
                <a:spcPts val="0"/>
              </a:spcAft>
              <a:buClr>
                <a:srgbClr val="3F3F3F"/>
              </a:buClr>
              <a:buSzPts val="1400"/>
              <a:buChar char="•"/>
              <a:defRPr>
                <a:solidFill>
                  <a:srgbClr val="3F3F3F"/>
                </a:solidFill>
              </a:defRPr>
            </a:lvl4pPr>
            <a:lvl5pPr indent="-317500" lvl="4" marL="2286000" algn="l">
              <a:lnSpc>
                <a:spcPct val="90000"/>
              </a:lnSpc>
              <a:spcBef>
                <a:spcPts val="500"/>
              </a:spcBef>
              <a:spcAft>
                <a:spcPts val="0"/>
              </a:spcAft>
              <a:buClr>
                <a:srgbClr val="3F3F3F"/>
              </a:buClr>
              <a:buSzPts val="1400"/>
              <a:buChar char="•"/>
              <a:defRPr>
                <a:solidFill>
                  <a:srgbClr val="3F3F3F"/>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6"/>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6"/>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showMasterSp="0">
  <p:cSld name="Thank You Slide">
    <p:spTree>
      <p:nvGrpSpPr>
        <p:cNvPr id="62" name="Shape 62"/>
        <p:cNvGrpSpPr/>
        <p:nvPr/>
      </p:nvGrpSpPr>
      <p:grpSpPr>
        <a:xfrm>
          <a:off x="0" y="0"/>
          <a:ext cx="0" cy="0"/>
          <a:chOff x="0" y="0"/>
          <a:chExt cx="0" cy="0"/>
        </a:xfrm>
      </p:grpSpPr>
      <p:sp>
        <p:nvSpPr>
          <p:cNvPr id="63" name="Google Shape;63;p17"/>
          <p:cNvSpPr txBox="1"/>
          <p:nvPr>
            <p:ph type="ctrTitle"/>
          </p:nvPr>
        </p:nvSpPr>
        <p:spPr>
          <a:xfrm>
            <a:off x="2174360" y="2112793"/>
            <a:ext cx="6798250" cy="167447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dk1"/>
              </a:buClr>
              <a:buSzPts val="6000"/>
              <a:buFont typeface="Arial"/>
              <a:buNone/>
              <a:defRPr b="1" sz="6000" cap="none">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7"/>
          <p:cNvSpPr/>
          <p:nvPr/>
        </p:nvSpPr>
        <p:spPr>
          <a:xfrm>
            <a:off x="0" y="6794309"/>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65" name="Google Shape;65;p17"/>
          <p:cNvSpPr/>
          <p:nvPr/>
        </p:nvSpPr>
        <p:spPr>
          <a:xfrm>
            <a:off x="0" y="0"/>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66" name="Google Shape;66;p17"/>
          <p:cNvSpPr/>
          <p:nvPr/>
        </p:nvSpPr>
        <p:spPr>
          <a:xfrm rot="5400000">
            <a:off x="-3378441" y="3410285"/>
            <a:ext cx="6826157" cy="692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67" name="Google Shape;67;p17"/>
          <p:cNvSpPr txBox="1"/>
          <p:nvPr>
            <p:ph idx="1" type="body"/>
          </p:nvPr>
        </p:nvSpPr>
        <p:spPr>
          <a:xfrm>
            <a:off x="2174361" y="4035727"/>
            <a:ext cx="3329850" cy="382887"/>
          </a:xfrm>
          <a:prstGeom prst="rect">
            <a:avLst/>
          </a:prstGeom>
          <a:noFill/>
          <a:ln>
            <a:noFill/>
          </a:ln>
        </p:spPr>
        <p:txBody>
          <a:bodyPr anchorCtr="0" anchor="t" bIns="0" lIns="0" spcFirstLastPara="1" rIns="0" wrap="square" tIns="0">
            <a:noAutofit/>
          </a:bodyPr>
          <a:lstStyle>
            <a:lvl1pPr indent="-228600" lvl="0" marL="457200" algn="r">
              <a:lnSpc>
                <a:spcPct val="90000"/>
              </a:lnSpc>
              <a:spcBef>
                <a:spcPts val="1000"/>
              </a:spcBef>
              <a:spcAft>
                <a:spcPts val="0"/>
              </a:spcAft>
              <a:buClr>
                <a:schemeClr val="dk1"/>
              </a:buClr>
              <a:buSzPts val="2400"/>
              <a:buNone/>
              <a:defRPr sz="2400"/>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17"/>
          <p:cNvSpPr txBox="1"/>
          <p:nvPr>
            <p:ph idx="2" type="body"/>
          </p:nvPr>
        </p:nvSpPr>
        <p:spPr>
          <a:xfrm>
            <a:off x="6062268" y="4150118"/>
            <a:ext cx="2910342" cy="238016"/>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i="1" sz="1400"/>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17"/>
          <p:cNvSpPr txBox="1"/>
          <p:nvPr>
            <p:ph idx="3" type="body"/>
          </p:nvPr>
        </p:nvSpPr>
        <p:spPr>
          <a:xfrm>
            <a:off x="6062268" y="4540691"/>
            <a:ext cx="2910342" cy="238016"/>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i="1" sz="1400"/>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7"/>
          <p:cNvSpPr txBox="1"/>
          <p:nvPr>
            <p:ph idx="4" type="body"/>
          </p:nvPr>
        </p:nvSpPr>
        <p:spPr>
          <a:xfrm>
            <a:off x="6062268" y="4931263"/>
            <a:ext cx="2910342" cy="238016"/>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i="1" sz="1400"/>
            </a:lvl1pPr>
            <a:lvl2pPr indent="-228600" lvl="1" marL="914400" algn="l">
              <a:lnSpc>
                <a:spcPct val="90000"/>
              </a:lnSpc>
              <a:spcBef>
                <a:spcPts val="500"/>
              </a:spcBef>
              <a:spcAft>
                <a:spcPts val="0"/>
              </a:spcAft>
              <a:buClr>
                <a:schemeClr val="dk1"/>
              </a:buClr>
              <a:buSzPts val="1600"/>
              <a:buNone/>
              <a:defRPr/>
            </a:lvl2pPr>
            <a:lvl3pPr indent="-228600" lvl="2" marL="1371600" algn="l">
              <a:lnSpc>
                <a:spcPct val="90000"/>
              </a:lnSpc>
              <a:spcBef>
                <a:spcPts val="500"/>
              </a:spcBef>
              <a:spcAft>
                <a:spcPts val="0"/>
              </a:spcAft>
              <a:buClr>
                <a:schemeClr val="dk1"/>
              </a:buClr>
              <a:buSzPts val="14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p:cSld name="عنوان فقط">
    <p:spTree>
      <p:nvGrpSpPr>
        <p:cNvPr id="71" name="Shape 71"/>
        <p:cNvGrpSpPr/>
        <p:nvPr/>
      </p:nvGrpSpPr>
      <p:grpSpPr>
        <a:xfrm>
          <a:off x="0" y="0"/>
          <a:ext cx="0" cy="0"/>
          <a:chOff x="0" y="0"/>
          <a:chExt cx="0" cy="0"/>
        </a:xfrm>
      </p:grpSpPr>
      <p:sp>
        <p:nvSpPr>
          <p:cNvPr id="72" name="Google Shape;72;p18"/>
          <p:cNvSpPr txBox="1"/>
          <p:nvPr>
            <p:ph type="title"/>
          </p:nvPr>
        </p:nvSpPr>
        <p:spPr>
          <a:xfrm>
            <a:off x="432000" y="432000"/>
            <a:ext cx="9198000" cy="432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2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8"/>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8"/>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p:cSld name="شريحة عنوان">
    <p:bg>
      <p:bgPr>
        <a:solidFill>
          <a:schemeClr val="lt1"/>
        </a:solidFill>
      </p:bgPr>
    </p:bg>
    <p:spTree>
      <p:nvGrpSpPr>
        <p:cNvPr id="75" name="Shape 75"/>
        <p:cNvGrpSpPr/>
        <p:nvPr/>
      </p:nvGrpSpPr>
      <p:grpSpPr>
        <a:xfrm>
          <a:off x="0" y="0"/>
          <a:ext cx="0" cy="0"/>
          <a:chOff x="0" y="0"/>
          <a:chExt cx="0" cy="0"/>
        </a:xfrm>
      </p:grpSpPr>
      <p:sp>
        <p:nvSpPr>
          <p:cNvPr id="76" name="Google Shape;76;p19"/>
          <p:cNvSpPr/>
          <p:nvPr/>
        </p:nvSpPr>
        <p:spPr>
          <a:xfrm>
            <a:off x="69274" y="66963"/>
            <a:ext cx="9911201" cy="672734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77" name="Google Shape;77;p19"/>
          <p:cNvSpPr txBox="1"/>
          <p:nvPr>
            <p:ph type="ctrTitle"/>
          </p:nvPr>
        </p:nvSpPr>
        <p:spPr>
          <a:xfrm>
            <a:off x="286990" y="4346296"/>
            <a:ext cx="6798250" cy="1674470"/>
          </a:xfrm>
          <a:prstGeom prst="rect">
            <a:avLst/>
          </a:prstGeom>
          <a:noFill/>
          <a:ln>
            <a:noFill/>
          </a:ln>
        </p:spPr>
        <p:txBody>
          <a:bodyPr anchorCtr="0" anchor="b" bIns="0" lIns="0" spcFirstLastPara="1" rIns="0" wrap="square" tIns="0">
            <a:noAutofit/>
          </a:bodyPr>
          <a:lstStyle>
            <a:lvl1pPr lvl="0" algn="r">
              <a:lnSpc>
                <a:spcPct val="83333"/>
              </a:lnSpc>
              <a:spcBef>
                <a:spcPts val="0"/>
              </a:spcBef>
              <a:spcAft>
                <a:spcPts val="0"/>
              </a:spcAft>
              <a:buClr>
                <a:schemeClr val="lt1"/>
              </a:buClr>
              <a:buSzPts val="6000"/>
              <a:buFont typeface="Arial"/>
              <a:buNone/>
              <a:defRPr b="1" sz="6000" cap="none">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9"/>
          <p:cNvSpPr txBox="1"/>
          <p:nvPr>
            <p:ph idx="1" type="subTitle"/>
          </p:nvPr>
        </p:nvSpPr>
        <p:spPr>
          <a:xfrm>
            <a:off x="7326418" y="4650539"/>
            <a:ext cx="2456210" cy="1192038"/>
          </a:xfrm>
          <a:prstGeom prst="rect">
            <a:avLst/>
          </a:prstGeom>
          <a:solidFill>
            <a:schemeClr val="lt1"/>
          </a:solidFill>
          <a:ln>
            <a:noFill/>
          </a:ln>
        </p:spPr>
        <p:txBody>
          <a:bodyPr anchorCtr="0" anchor="ctr" bIns="0" lIns="252000" spcFirstLastPara="1" rIns="0" wrap="square" tIns="0">
            <a:noAutofit/>
          </a:bodyPr>
          <a:lstStyle>
            <a:lvl1pPr lvl="0" algn="l">
              <a:lnSpc>
                <a:spcPct val="100000"/>
              </a:lnSpc>
              <a:spcBef>
                <a:spcPts val="1000"/>
              </a:spcBef>
              <a:spcAft>
                <a:spcPts val="0"/>
              </a:spcAft>
              <a:buClr>
                <a:schemeClr val="dk1"/>
              </a:buClr>
              <a:buSzPts val="1800"/>
              <a:buNone/>
              <a:defRPr i="1" sz="1800">
                <a:solidFill>
                  <a:schemeClr val="dk1"/>
                </a:solidFill>
                <a:latin typeface="Times New Roman"/>
                <a:ea typeface="Times New Roman"/>
                <a:cs typeface="Times New Roman"/>
                <a:sym typeface="Times New Roma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 name="Google Shape;79;p19"/>
          <p:cNvSpPr/>
          <p:nvPr/>
        </p:nvSpPr>
        <p:spPr>
          <a:xfrm>
            <a:off x="0" y="6794309"/>
            <a:ext cx="9980476" cy="636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80" name="Google Shape;80;p19"/>
          <p:cNvSpPr/>
          <p:nvPr/>
        </p:nvSpPr>
        <p:spPr>
          <a:xfrm>
            <a:off x="0" y="0"/>
            <a:ext cx="9980476" cy="636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81" name="Google Shape;81;p19"/>
          <p:cNvSpPr/>
          <p:nvPr/>
        </p:nvSpPr>
        <p:spPr>
          <a:xfrm rot="5400000">
            <a:off x="-3378441" y="3410285"/>
            <a:ext cx="6826157" cy="692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82" name="Google Shape;82;p19"/>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p:nvPr/>
        </p:nvSpPr>
        <p:spPr>
          <a:xfrm>
            <a:off x="69274" y="66963"/>
            <a:ext cx="9911201" cy="672734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 name="Google Shape;11;p10"/>
          <p:cNvSpPr/>
          <p:nvPr/>
        </p:nvSpPr>
        <p:spPr>
          <a:xfrm>
            <a:off x="11407775" y="6356350"/>
            <a:ext cx="784225" cy="36512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2" name="Google Shape;12;p10"/>
          <p:cNvSpPr txBox="1"/>
          <p:nvPr>
            <p:ph type="title"/>
          </p:nvPr>
        </p:nvSpPr>
        <p:spPr>
          <a:xfrm>
            <a:off x="432000" y="432000"/>
            <a:ext cx="9198116" cy="4320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10"/>
          <p:cNvSpPr txBox="1"/>
          <p:nvPr>
            <p:ph idx="1" type="body"/>
          </p:nvPr>
        </p:nvSpPr>
        <p:spPr>
          <a:xfrm>
            <a:off x="432000" y="1512000"/>
            <a:ext cx="9198116" cy="4679250"/>
          </a:xfrm>
          <a:prstGeom prst="rect">
            <a:avLst/>
          </a:prstGeom>
          <a:noFill/>
          <a:ln>
            <a:noFill/>
          </a:ln>
        </p:spPr>
        <p:txBody>
          <a:bodyPr anchorCtr="0" anchor="t" bIns="0" lIns="0" spcFirstLastPara="1" rIns="0" wrap="square" tIns="0">
            <a:noAutofit/>
          </a:bodyPr>
          <a:lstStyle>
            <a:lvl1pPr indent="-342900" lvl="0" marL="457200" marR="0" rtl="0" algn="l">
              <a:lnSpc>
                <a:spcPct val="90000"/>
              </a:lnSpc>
              <a:spcBef>
                <a:spcPts val="10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1pPr>
            <a:lvl2pPr indent="-330200" lvl="1" marL="9144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Times New Roman"/>
                <a:ea typeface="Times New Roman"/>
                <a:cs typeface="Times New Roman"/>
                <a:sym typeface="Times New Roman"/>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3pPr>
            <a:lvl4pPr indent="-317500" lvl="3" marL="18288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4pPr>
            <a:lvl5pPr indent="-317500" lvl="4" marL="22860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Times New Roman"/>
                <a:ea typeface="Times New Roman"/>
                <a:cs typeface="Times New Roman"/>
                <a:sym typeface="Times New Roman"/>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14" name="Google Shape;14;p10"/>
          <p:cNvSpPr txBox="1"/>
          <p:nvPr>
            <p:ph idx="11" type="ftr"/>
          </p:nvPr>
        </p:nvSpPr>
        <p:spPr>
          <a:xfrm>
            <a:off x="432000" y="6356350"/>
            <a:ext cx="4114800" cy="365125"/>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1" sz="1200" u="none" cap="none" strike="noStrike">
                <a:solidFill>
                  <a:srgbClr val="3F3F3F"/>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5" name="Google Shape;15;p10"/>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lvl1pPr indent="0" lvl="0"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1pPr>
            <a:lvl2pPr indent="0" lvl="1"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2pPr>
            <a:lvl3pPr indent="0" lvl="2"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3pPr>
            <a:lvl4pPr indent="0" lvl="3"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4pPr>
            <a:lvl5pPr indent="0" lvl="4"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5pPr>
            <a:lvl6pPr indent="0" lvl="5"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6pPr>
            <a:lvl7pPr indent="0" lvl="6"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7pPr>
            <a:lvl8pPr indent="0" lvl="7"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8pPr>
            <a:lvl9pPr indent="0" lvl="8" marL="0" marR="0" rtl="0" algn="ctr">
              <a:spcBef>
                <a:spcPts val="0"/>
              </a:spcBef>
              <a:buNone/>
              <a:defRPr b="0" i="1" sz="1200" u="none" cap="none" strike="noStrike">
                <a:solidFill>
                  <a:schemeClr val="lt1"/>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
        <p:nvSpPr>
          <p:cNvPr id="16" name="Google Shape;16;p10"/>
          <p:cNvSpPr txBox="1"/>
          <p:nvPr/>
        </p:nvSpPr>
        <p:spPr>
          <a:xfrm>
            <a:off x="9630116" y="6346108"/>
            <a:ext cx="1662546" cy="404658"/>
          </a:xfrm>
          <a:prstGeom prst="rect">
            <a:avLst/>
          </a:prstGeom>
          <a:noFill/>
          <a:ln>
            <a:noFill/>
          </a:ln>
        </p:spPr>
        <p:txBody>
          <a:bodyPr anchorCtr="0" anchor="t" bIns="0" lIns="0" spcFirstLastPara="1" rIns="0" wrap="square" tIns="36000">
            <a:spAutoFit/>
          </a:bodyPr>
          <a:lstStyle/>
          <a:p>
            <a:pPr indent="0" lvl="0" marL="0" marR="0" rtl="0" algn="r">
              <a:lnSpc>
                <a:spcPct val="87500"/>
              </a:lnSpc>
              <a:spcBef>
                <a:spcPts val="0"/>
              </a:spcBef>
              <a:spcAft>
                <a:spcPts val="0"/>
              </a:spcAft>
              <a:buNone/>
            </a:pPr>
            <a:r>
              <a:rPr b="1" i="0" lang="en-US" sz="1600" u="none" cap="none" strike="noStrike">
                <a:solidFill>
                  <a:srgbClr val="7F7F7F"/>
                </a:solidFill>
                <a:latin typeface="Corbel"/>
                <a:ea typeface="Corbel"/>
                <a:cs typeface="Corbel"/>
                <a:sym typeface="Corbel"/>
              </a:rPr>
              <a:t>WOODGROVE</a:t>
            </a:r>
            <a:r>
              <a:rPr b="1" i="0" lang="en-US" sz="1600" u="none" cap="none" strike="noStrike">
                <a:solidFill>
                  <a:schemeClr val="accent1"/>
                </a:solidFill>
                <a:latin typeface="Corbel"/>
                <a:ea typeface="Corbel"/>
                <a:cs typeface="Corbel"/>
                <a:sym typeface="Corbel"/>
              </a:rPr>
              <a:t> </a:t>
            </a:r>
            <a:r>
              <a:rPr b="1" i="0" lang="en-US" sz="1600" u="none" cap="none" strike="noStrike">
                <a:solidFill>
                  <a:schemeClr val="dk1"/>
                </a:solidFill>
                <a:latin typeface="Corbel"/>
                <a:ea typeface="Corbel"/>
                <a:cs typeface="Corbel"/>
                <a:sym typeface="Corbel"/>
              </a:rPr>
              <a:t>BANK</a:t>
            </a:r>
            <a:endParaRPr/>
          </a:p>
        </p:txBody>
      </p:sp>
      <p:sp>
        <p:nvSpPr>
          <p:cNvPr id="17" name="Google Shape;17;p10"/>
          <p:cNvSpPr/>
          <p:nvPr/>
        </p:nvSpPr>
        <p:spPr>
          <a:xfrm>
            <a:off x="0" y="6794309"/>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8" name="Google Shape;18;p10"/>
          <p:cNvSpPr/>
          <p:nvPr/>
        </p:nvSpPr>
        <p:spPr>
          <a:xfrm>
            <a:off x="0" y="0"/>
            <a:ext cx="9980476" cy="6369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9" name="Google Shape;19;p10"/>
          <p:cNvSpPr/>
          <p:nvPr/>
        </p:nvSpPr>
        <p:spPr>
          <a:xfrm rot="5400000">
            <a:off x="-3378441" y="3410285"/>
            <a:ext cx="6826157" cy="692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7.jpg"/><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7.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7.jp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7.jpg"/><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7.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7.jpg"/><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7.jpg"/><Relationship Id="rId4"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7.jpg"/><Relationship Id="rId4" Type="http://schemas.openxmlformats.org/officeDocument/2006/relationships/hyperlink" Target="https://palestinejobs.online/" TargetMode="External"/><Relationship Id="rId5" Type="http://schemas.openxmlformats.org/officeDocument/2006/relationships/hyperlink" Target="https://canvanizer.com/canvas/w1H3UZAHm7Orb" TargetMode="External"/><Relationship Id="rId6" Type="http://schemas.openxmlformats.org/officeDocument/2006/relationships/hyperlink" Target="https://www.facebook.com/Palestine-jobs-online-101591552034723/"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
          <p:cNvSpPr txBox="1"/>
          <p:nvPr>
            <p:ph type="ctrTitle"/>
          </p:nvPr>
        </p:nvSpPr>
        <p:spPr>
          <a:xfrm>
            <a:off x="719250" y="1736100"/>
            <a:ext cx="9289273" cy="1674470"/>
          </a:xfrm>
          <a:prstGeom prst="rect">
            <a:avLst/>
          </a:prstGeom>
          <a:noFill/>
          <a:ln>
            <a:noFill/>
          </a:ln>
        </p:spPr>
        <p:txBody>
          <a:bodyPr anchorCtr="0" anchor="b" bIns="0" lIns="0" spcFirstLastPara="1" rIns="0" wrap="square" tIns="0">
            <a:noAutofit/>
          </a:bodyPr>
          <a:lstStyle/>
          <a:p>
            <a:pPr indent="0" lvl="0" marL="0" rtl="0" algn="l">
              <a:lnSpc>
                <a:spcPct val="83333"/>
              </a:lnSpc>
              <a:spcBef>
                <a:spcPts val="0"/>
              </a:spcBef>
              <a:spcAft>
                <a:spcPts val="0"/>
              </a:spcAft>
              <a:buClr>
                <a:schemeClr val="dk1"/>
              </a:buClr>
              <a:buSzPts val="6000"/>
              <a:buFont typeface="Arial"/>
              <a:buNone/>
            </a:pPr>
            <a:r>
              <a:rPr lang="en-US"/>
              <a:t>PALESTINE JOB ONLINE</a:t>
            </a:r>
            <a:endParaRPr/>
          </a:p>
        </p:txBody>
      </p:sp>
      <p:pic>
        <p:nvPicPr>
          <p:cNvPr descr="Wood piece cut through the middle" id="188" name="Google Shape;188;p1"/>
          <p:cNvPicPr preferRelativeResize="0"/>
          <p:nvPr>
            <p:ph idx="2" type="pic"/>
          </p:nvPr>
        </p:nvPicPr>
        <p:blipFill rotWithShape="1">
          <a:blip r:embed="rId3">
            <a:alphaModFix/>
          </a:blip>
          <a:srcRect b="0" l="0" r="0" t="0"/>
          <a:stretch/>
        </p:blipFill>
        <p:spPr>
          <a:xfrm>
            <a:off x="9980476" y="0"/>
            <a:ext cx="2211524" cy="6858000"/>
          </a:xfrm>
          <a:prstGeom prst="rect">
            <a:avLst/>
          </a:prstGeom>
          <a:solidFill>
            <a:srgbClr val="F2F2F2"/>
          </a:solidFill>
          <a:ln>
            <a:noFill/>
          </a:ln>
        </p:spPr>
      </p:pic>
      <p:sp>
        <p:nvSpPr>
          <p:cNvPr id="189" name="Google Shape;189;p1"/>
          <p:cNvSpPr txBox="1"/>
          <p:nvPr>
            <p:ph idx="1" type="subTitle"/>
          </p:nvPr>
        </p:nvSpPr>
        <p:spPr>
          <a:xfrm>
            <a:off x="1276863" y="4039984"/>
            <a:ext cx="3401478" cy="2610197"/>
          </a:xfrm>
          <a:prstGeom prst="rect">
            <a:avLst/>
          </a:prstGeom>
          <a:solidFill>
            <a:schemeClr val="dk1"/>
          </a:solidFill>
          <a:ln>
            <a:noFill/>
          </a:ln>
        </p:spPr>
        <p:txBody>
          <a:bodyPr anchorCtr="0" anchor="ctr" bIns="0" lIns="252000" spcFirstLastPara="1" rIns="0" wrap="square" tIns="0">
            <a:noAutofit/>
          </a:bodyPr>
          <a:lstStyle/>
          <a:p>
            <a:pPr indent="0" lvl="0" marL="0" rtl="0" algn="l">
              <a:lnSpc>
                <a:spcPct val="100000"/>
              </a:lnSpc>
              <a:spcBef>
                <a:spcPts val="0"/>
              </a:spcBef>
              <a:spcAft>
                <a:spcPts val="0"/>
              </a:spcAft>
              <a:buClr>
                <a:schemeClr val="lt1"/>
              </a:buClr>
              <a:buSzPts val="1800"/>
              <a:buNone/>
            </a:pPr>
            <a:r>
              <a:rPr lang="en-US">
                <a:latin typeface="Cambria"/>
                <a:ea typeface="Cambria"/>
                <a:cs typeface="Cambria"/>
                <a:sym typeface="Cambria"/>
              </a:rPr>
              <a:t>BY :</a:t>
            </a:r>
            <a:endParaRPr/>
          </a:p>
          <a:p>
            <a:pPr indent="0" lvl="0" marL="0" rtl="0" algn="l">
              <a:lnSpc>
                <a:spcPct val="100000"/>
              </a:lnSpc>
              <a:spcBef>
                <a:spcPts val="1000"/>
              </a:spcBef>
              <a:spcAft>
                <a:spcPts val="0"/>
              </a:spcAft>
              <a:buClr>
                <a:schemeClr val="lt1"/>
              </a:buClr>
              <a:buSzPts val="1800"/>
              <a:buNone/>
            </a:pPr>
            <a:r>
              <a:rPr lang="en-US">
                <a:latin typeface="Cambria"/>
                <a:ea typeface="Cambria"/>
                <a:cs typeface="Cambria"/>
                <a:sym typeface="Cambria"/>
              </a:rPr>
              <a:t>Layla Abu Asbah </a:t>
            </a:r>
            <a:endParaRPr/>
          </a:p>
          <a:p>
            <a:pPr indent="0" lvl="0" marL="0" rtl="0" algn="l">
              <a:lnSpc>
                <a:spcPct val="100000"/>
              </a:lnSpc>
              <a:spcBef>
                <a:spcPts val="1000"/>
              </a:spcBef>
              <a:spcAft>
                <a:spcPts val="0"/>
              </a:spcAft>
              <a:buClr>
                <a:schemeClr val="lt1"/>
              </a:buClr>
              <a:buSzPts val="1800"/>
              <a:buNone/>
            </a:pPr>
            <a:r>
              <a:rPr lang="en-US">
                <a:latin typeface="Cambria"/>
                <a:ea typeface="Cambria"/>
                <a:cs typeface="Cambria"/>
                <a:sym typeface="Cambria"/>
              </a:rPr>
              <a:t>Raghad Jawabreh</a:t>
            </a:r>
            <a:endParaRPr/>
          </a:p>
          <a:p>
            <a:pPr indent="0" lvl="0" marL="0" rtl="0" algn="l">
              <a:lnSpc>
                <a:spcPct val="100000"/>
              </a:lnSpc>
              <a:spcBef>
                <a:spcPts val="1000"/>
              </a:spcBef>
              <a:spcAft>
                <a:spcPts val="0"/>
              </a:spcAft>
              <a:buClr>
                <a:schemeClr val="lt1"/>
              </a:buClr>
              <a:buSzPts val="1800"/>
              <a:buNone/>
            </a:pPr>
            <a:r>
              <a:rPr lang="en-US">
                <a:latin typeface="Cambria"/>
                <a:ea typeface="Cambria"/>
                <a:cs typeface="Cambria"/>
                <a:sym typeface="Cambria"/>
              </a:rPr>
              <a:t>Hadeel Marwari</a:t>
            </a:r>
            <a:endParaRPr/>
          </a:p>
          <a:p>
            <a:pPr indent="0" lvl="0" marL="0" rtl="0" algn="l">
              <a:lnSpc>
                <a:spcPct val="100000"/>
              </a:lnSpc>
              <a:spcBef>
                <a:spcPts val="1000"/>
              </a:spcBef>
              <a:spcAft>
                <a:spcPts val="0"/>
              </a:spcAft>
              <a:buClr>
                <a:schemeClr val="lt1"/>
              </a:buClr>
              <a:buSzPts val="1800"/>
              <a:buNone/>
            </a:pPr>
            <a:r>
              <a:rPr lang="en-US">
                <a:latin typeface="Cambria"/>
                <a:ea typeface="Cambria"/>
                <a:cs typeface="Cambria"/>
                <a:sym typeface="Cambria"/>
              </a:rPr>
              <a:t>Dr.Maher Arafat</a:t>
            </a:r>
            <a:endParaRPr/>
          </a:p>
          <a:p>
            <a:pPr indent="0" lvl="0" marL="0" rtl="0" algn="l">
              <a:lnSpc>
                <a:spcPct val="100000"/>
              </a:lnSpc>
              <a:spcBef>
                <a:spcPts val="1000"/>
              </a:spcBef>
              <a:spcAft>
                <a:spcPts val="0"/>
              </a:spcAft>
              <a:buClr>
                <a:schemeClr val="lt1"/>
              </a:buClr>
              <a:buSzPts val="1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Abstract architecture polygon" id="265" name="Google Shape;265;gdc19408c6d_1_8"/>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66" name="Google Shape;266;gdc19408c6d_1_8"/>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67" name="Google Shape;267;gdc19408c6d_1_8"/>
          <p:cNvPicPr preferRelativeResize="0"/>
          <p:nvPr/>
        </p:nvPicPr>
        <p:blipFill>
          <a:blip r:embed="rId4">
            <a:alphaModFix/>
          </a:blip>
          <a:stretch>
            <a:fillRect/>
          </a:stretch>
        </p:blipFill>
        <p:spPr>
          <a:xfrm>
            <a:off x="979825" y="1312675"/>
            <a:ext cx="8125350" cy="4394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Abstract architecture polygon" id="273" name="Google Shape;273;gdc19408c6d_1_22"/>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74" name="Google Shape;274;gdc19408c6d_1_22"/>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75" name="Google Shape;275;gdc19408c6d_1_22"/>
          <p:cNvPicPr preferRelativeResize="0"/>
          <p:nvPr/>
        </p:nvPicPr>
        <p:blipFill>
          <a:blip r:embed="rId4">
            <a:alphaModFix/>
          </a:blip>
          <a:stretch>
            <a:fillRect/>
          </a:stretch>
        </p:blipFill>
        <p:spPr>
          <a:xfrm>
            <a:off x="897125" y="1099450"/>
            <a:ext cx="7829249" cy="318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Abstract architecture polygon" id="281" name="Google Shape;281;gdc19408c6d_1_28"/>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82" name="Google Shape;282;gdc19408c6d_1_28"/>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83" name="Google Shape;283;gdc19408c6d_1_28"/>
          <p:cNvPicPr preferRelativeResize="0"/>
          <p:nvPr/>
        </p:nvPicPr>
        <p:blipFill>
          <a:blip r:embed="rId4">
            <a:alphaModFix/>
          </a:blip>
          <a:stretch>
            <a:fillRect/>
          </a:stretch>
        </p:blipFill>
        <p:spPr>
          <a:xfrm>
            <a:off x="1213100" y="2054975"/>
            <a:ext cx="8279701" cy="3434951"/>
          </a:xfrm>
          <a:prstGeom prst="rect">
            <a:avLst/>
          </a:prstGeom>
          <a:noFill/>
          <a:ln>
            <a:noFill/>
          </a:ln>
        </p:spPr>
      </p:pic>
      <p:sp>
        <p:nvSpPr>
          <p:cNvPr id="284" name="Google Shape;284;gdc19408c6d_1_28"/>
          <p:cNvSpPr txBox="1"/>
          <p:nvPr/>
        </p:nvSpPr>
        <p:spPr>
          <a:xfrm>
            <a:off x="6492800" y="1209075"/>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معلومات عنا</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descr="Abstract architecture polygon" id="290" name="Google Shape;290;gdc19408c6d_1_16"/>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91" name="Google Shape;291;gdc19408c6d_1_16"/>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92" name="Google Shape;292;gdc19408c6d_1_16"/>
          <p:cNvPicPr preferRelativeResize="0"/>
          <p:nvPr/>
        </p:nvPicPr>
        <p:blipFill>
          <a:blip r:embed="rId4">
            <a:alphaModFix/>
          </a:blip>
          <a:stretch>
            <a:fillRect/>
          </a:stretch>
        </p:blipFill>
        <p:spPr>
          <a:xfrm>
            <a:off x="799000" y="1423725"/>
            <a:ext cx="8670201" cy="4010550"/>
          </a:xfrm>
          <a:prstGeom prst="rect">
            <a:avLst/>
          </a:prstGeom>
          <a:noFill/>
          <a:ln>
            <a:noFill/>
          </a:ln>
        </p:spPr>
      </p:pic>
      <p:sp>
        <p:nvSpPr>
          <p:cNvPr id="293" name="Google Shape;293;gdc19408c6d_1_16"/>
          <p:cNvSpPr txBox="1"/>
          <p:nvPr/>
        </p:nvSpPr>
        <p:spPr>
          <a:xfrm>
            <a:off x="6980475" y="654075"/>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الوظائف </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Abstract architecture polygon" id="299" name="Google Shape;299;gdc19408c6d_1_34"/>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00" name="Google Shape;300;gdc19408c6d_1_34"/>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01" name="Google Shape;301;gdc19408c6d_1_34"/>
          <p:cNvPicPr preferRelativeResize="0"/>
          <p:nvPr/>
        </p:nvPicPr>
        <p:blipFill>
          <a:blip r:embed="rId4">
            <a:alphaModFix/>
          </a:blip>
          <a:stretch>
            <a:fillRect/>
          </a:stretch>
        </p:blipFill>
        <p:spPr>
          <a:xfrm>
            <a:off x="152400" y="1336348"/>
            <a:ext cx="9675676" cy="3453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Abstract architecture polygon" id="307" name="Google Shape;307;gdc19408c6d_1_40"/>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08" name="Google Shape;308;gdc19408c6d_1_40"/>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09" name="Google Shape;309;gdc19408c6d_1_40"/>
          <p:cNvPicPr preferRelativeResize="0"/>
          <p:nvPr/>
        </p:nvPicPr>
        <p:blipFill>
          <a:blip r:embed="rId4">
            <a:alphaModFix/>
          </a:blip>
          <a:stretch>
            <a:fillRect/>
          </a:stretch>
        </p:blipFill>
        <p:spPr>
          <a:xfrm>
            <a:off x="225500" y="802250"/>
            <a:ext cx="9675675" cy="49046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descr="Abstract architecture polygon" id="315" name="Google Shape;315;gdc19408c6d_1_100"/>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16" name="Google Shape;316;gdc19408c6d_1_100"/>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17" name="Google Shape;317;gdc19408c6d_1_100"/>
          <p:cNvPicPr preferRelativeResize="0"/>
          <p:nvPr/>
        </p:nvPicPr>
        <p:blipFill>
          <a:blip r:embed="rId4">
            <a:alphaModFix/>
          </a:blip>
          <a:stretch>
            <a:fillRect/>
          </a:stretch>
        </p:blipFill>
        <p:spPr>
          <a:xfrm>
            <a:off x="5722025" y="647925"/>
            <a:ext cx="3590925" cy="5229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descr="Abstract architecture polygon" id="323" name="Google Shape;323;gdc19408c6d_1_88"/>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24" name="Google Shape;324;gdc19408c6d_1_88"/>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25" name="Google Shape;325;gdc19408c6d_1_88"/>
          <p:cNvPicPr preferRelativeResize="0"/>
          <p:nvPr/>
        </p:nvPicPr>
        <p:blipFill>
          <a:blip r:embed="rId4">
            <a:alphaModFix/>
          </a:blip>
          <a:stretch>
            <a:fillRect/>
          </a:stretch>
        </p:blipFill>
        <p:spPr>
          <a:xfrm>
            <a:off x="2808375" y="1439225"/>
            <a:ext cx="6353175" cy="4962525"/>
          </a:xfrm>
          <a:prstGeom prst="rect">
            <a:avLst/>
          </a:prstGeom>
          <a:noFill/>
          <a:ln>
            <a:noFill/>
          </a:ln>
        </p:spPr>
      </p:pic>
      <p:sp>
        <p:nvSpPr>
          <p:cNvPr id="326" name="Google Shape;326;gdc19408c6d_1_88"/>
          <p:cNvSpPr txBox="1"/>
          <p:nvPr/>
        </p:nvSpPr>
        <p:spPr>
          <a:xfrm>
            <a:off x="6161550" y="634250"/>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اتصل بنا</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descr="Abstract architecture polygon" id="332" name="Google Shape;332;gdc19408c6d_1_82"/>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33" name="Google Shape;333;gdc19408c6d_1_82"/>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34" name="Google Shape;334;gdc19408c6d_1_82"/>
          <p:cNvPicPr preferRelativeResize="0"/>
          <p:nvPr/>
        </p:nvPicPr>
        <p:blipFill>
          <a:blip r:embed="rId4">
            <a:alphaModFix/>
          </a:blip>
          <a:stretch>
            <a:fillRect/>
          </a:stretch>
        </p:blipFill>
        <p:spPr>
          <a:xfrm>
            <a:off x="3660650" y="1142725"/>
            <a:ext cx="5629275" cy="5048250"/>
          </a:xfrm>
          <a:prstGeom prst="rect">
            <a:avLst/>
          </a:prstGeom>
          <a:noFill/>
          <a:ln>
            <a:noFill/>
          </a:ln>
        </p:spPr>
      </p:pic>
      <p:sp>
        <p:nvSpPr>
          <p:cNvPr id="335" name="Google Shape;335;gdc19408c6d_1_82"/>
          <p:cNvSpPr txBox="1"/>
          <p:nvPr/>
        </p:nvSpPr>
        <p:spPr>
          <a:xfrm>
            <a:off x="6980475" y="415575"/>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التسجيل</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descr="Abstract architecture polygon" id="341" name="Google Shape;341;gdc19408c6d_1_76"/>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42" name="Google Shape;342;gdc19408c6d_1_76"/>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
        <p:nvSpPr>
          <p:cNvPr id="343" name="Google Shape;343;gdc19408c6d_1_76"/>
          <p:cNvSpPr txBox="1"/>
          <p:nvPr/>
        </p:nvSpPr>
        <p:spPr>
          <a:xfrm>
            <a:off x="6864750" y="594600"/>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تسجيل الدخول</a:t>
            </a:r>
            <a:r>
              <a:rPr b="1" lang="en-US" sz="2200">
                <a:solidFill>
                  <a:schemeClr val="dk1"/>
                </a:solidFill>
                <a:latin typeface="Times New Roman"/>
                <a:ea typeface="Times New Roman"/>
                <a:cs typeface="Times New Roman"/>
                <a:sym typeface="Times New Roman"/>
              </a:rPr>
              <a:t> </a:t>
            </a:r>
            <a:endParaRPr/>
          </a:p>
        </p:txBody>
      </p:sp>
      <p:pic>
        <p:nvPicPr>
          <p:cNvPr id="344" name="Google Shape;344;gdc19408c6d_1_76"/>
          <p:cNvPicPr preferRelativeResize="0"/>
          <p:nvPr/>
        </p:nvPicPr>
        <p:blipFill>
          <a:blip r:embed="rId4">
            <a:alphaModFix/>
          </a:blip>
          <a:stretch>
            <a:fillRect/>
          </a:stretch>
        </p:blipFill>
        <p:spPr>
          <a:xfrm>
            <a:off x="4195850" y="1304925"/>
            <a:ext cx="5372100" cy="4248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
          <p:cNvSpPr txBox="1"/>
          <p:nvPr>
            <p:ph type="title"/>
          </p:nvPr>
        </p:nvSpPr>
        <p:spPr>
          <a:xfrm>
            <a:off x="583339" y="526435"/>
            <a:ext cx="2032200" cy="432000"/>
          </a:xfrm>
          <a:prstGeom prst="rect">
            <a:avLst/>
          </a:prstGeom>
          <a:noFill/>
          <a:ln>
            <a:noFill/>
          </a:ln>
        </p:spPr>
        <p:txBody>
          <a:bodyPr anchorCtr="0" anchor="ctr" bIns="0" lIns="0" spcFirstLastPara="1" rIns="0" wrap="square" tIns="0">
            <a:noAutofit/>
          </a:bodyPr>
          <a:lstStyle/>
          <a:p>
            <a:pPr indent="0" lvl="0" marL="0" rtl="0" algn="r">
              <a:lnSpc>
                <a:spcPct val="90000"/>
              </a:lnSpc>
              <a:spcBef>
                <a:spcPts val="0"/>
              </a:spcBef>
              <a:spcAft>
                <a:spcPts val="0"/>
              </a:spcAft>
              <a:buClr>
                <a:schemeClr val="dk1"/>
              </a:buClr>
              <a:buSzPts val="3200"/>
              <a:buFont typeface="Cambria"/>
              <a:buNone/>
            </a:pPr>
            <a:r>
              <a:rPr b="0" lang="en-US">
                <a:latin typeface="Cambria"/>
                <a:ea typeface="Cambria"/>
                <a:cs typeface="Cambria"/>
                <a:sym typeface="Cambria"/>
              </a:rPr>
              <a:t>PROBLEM</a:t>
            </a:r>
            <a:endParaRPr>
              <a:latin typeface="Cambria"/>
              <a:ea typeface="Cambria"/>
              <a:cs typeface="Cambria"/>
              <a:sym typeface="Cambria"/>
            </a:endParaRPr>
          </a:p>
        </p:txBody>
      </p:sp>
      <p:sp>
        <p:nvSpPr>
          <p:cNvPr id="196" name="Google Shape;196;p2"/>
          <p:cNvSpPr txBox="1"/>
          <p:nvPr>
            <p:ph idx="3" type="body"/>
          </p:nvPr>
        </p:nvSpPr>
        <p:spPr>
          <a:xfrm>
            <a:off x="237562" y="1087035"/>
            <a:ext cx="9180900" cy="5103900"/>
          </a:xfrm>
          <a:prstGeom prst="rect">
            <a:avLst/>
          </a:prstGeom>
          <a:solidFill>
            <a:schemeClr val="lt1"/>
          </a:solidFill>
          <a:ln>
            <a:noFill/>
          </a:ln>
        </p:spPr>
        <p:txBody>
          <a:bodyPr anchorCtr="0" anchor="t" bIns="0" lIns="180000" spcFirstLastPara="1" rIns="252000" wrap="square" tIns="252000">
            <a:noAutofit/>
          </a:bodyPr>
          <a:lstStyle/>
          <a:p>
            <a:pPr indent="-266700" lvl="0" marL="266700" rtl="0" algn="l">
              <a:lnSpc>
                <a:spcPct val="90000"/>
              </a:lnSpc>
              <a:spcBef>
                <a:spcPts val="0"/>
              </a:spcBef>
              <a:spcAft>
                <a:spcPts val="0"/>
              </a:spcAft>
              <a:buClr>
                <a:srgbClr val="3F3F3F"/>
              </a:buClr>
              <a:buSzPts val="2400"/>
              <a:buNone/>
            </a:pPr>
            <a:r>
              <a:t/>
            </a:r>
            <a:endParaRPr sz="2400">
              <a:latin typeface="Cambria"/>
              <a:ea typeface="Cambria"/>
              <a:cs typeface="Cambria"/>
              <a:sym typeface="Cambria"/>
            </a:endParaRPr>
          </a:p>
          <a:p>
            <a:pPr indent="-266700" lvl="0" marL="266700" rtl="0" algn="l">
              <a:lnSpc>
                <a:spcPct val="90000"/>
              </a:lnSpc>
              <a:spcBef>
                <a:spcPts val="1000"/>
              </a:spcBef>
              <a:spcAft>
                <a:spcPts val="0"/>
              </a:spcAft>
              <a:buClr>
                <a:srgbClr val="3F3F3F"/>
              </a:buClr>
              <a:buSzPts val="2400"/>
              <a:buNone/>
            </a:pPr>
            <a:r>
              <a:rPr lang="en-US" sz="2400">
                <a:latin typeface="Cambria"/>
                <a:ea typeface="Cambria"/>
                <a:cs typeface="Cambria"/>
                <a:sym typeface="Cambria"/>
              </a:rPr>
              <a:t>   </a:t>
            </a:r>
            <a:r>
              <a:rPr lang="en-US" sz="2400">
                <a:latin typeface="Cambria"/>
                <a:ea typeface="Cambria"/>
                <a:cs typeface="Cambria"/>
                <a:sym typeface="Cambria"/>
              </a:rPr>
              <a:t>Many graduate students have problems finding a job upon completion of their education, which leaves many graduates with degrees without work.</a:t>
            </a:r>
            <a:endParaRPr sz="2400">
              <a:latin typeface="Cambria"/>
              <a:ea typeface="Cambria"/>
              <a:cs typeface="Cambria"/>
              <a:sym typeface="Cambria"/>
            </a:endParaRPr>
          </a:p>
          <a:p>
            <a:pPr indent="-266700" lvl="0" marL="266700" rtl="0" algn="l">
              <a:lnSpc>
                <a:spcPct val="90000"/>
              </a:lnSpc>
              <a:spcBef>
                <a:spcPts val="1000"/>
              </a:spcBef>
              <a:spcAft>
                <a:spcPts val="0"/>
              </a:spcAft>
              <a:buClr>
                <a:schemeClr val="dk1"/>
              </a:buClr>
              <a:buSzPts val="1100"/>
              <a:buFont typeface="Arial"/>
              <a:buNone/>
            </a:pPr>
            <a:r>
              <a:rPr lang="en-US" sz="2400">
                <a:latin typeface="Cambria"/>
                <a:ea typeface="Cambria"/>
                <a:cs typeface="Cambria"/>
                <a:sym typeface="Cambria"/>
              </a:rPr>
              <a:t>  Many companies face problems in not finding the right employee for the job, which makes some companies employ unqualified, and therefore companies must train employees on the job, monitor them and bear the errors arising from them and their commitment to correcting mistakes and thus taking time, effort and cost.</a:t>
            </a:r>
            <a:endParaRPr sz="2400">
              <a:latin typeface="Cambria"/>
              <a:ea typeface="Cambria"/>
              <a:cs typeface="Cambria"/>
              <a:sym typeface="Cambria"/>
            </a:endParaRPr>
          </a:p>
          <a:p>
            <a:pPr indent="-266700" lvl="0" marL="266700" rtl="0" algn="l">
              <a:lnSpc>
                <a:spcPct val="90000"/>
              </a:lnSpc>
              <a:spcBef>
                <a:spcPts val="1000"/>
              </a:spcBef>
              <a:spcAft>
                <a:spcPts val="0"/>
              </a:spcAft>
              <a:buClr>
                <a:srgbClr val="3F3F3F"/>
              </a:buClr>
              <a:buSzPts val="2400"/>
              <a:buNone/>
            </a:pPr>
            <a:r>
              <a:t/>
            </a:r>
            <a:endParaRPr sz="2400">
              <a:latin typeface="Cambria"/>
              <a:ea typeface="Cambria"/>
              <a:cs typeface="Cambria"/>
              <a:sym typeface="Cambria"/>
            </a:endParaRPr>
          </a:p>
        </p:txBody>
      </p:sp>
      <p:pic>
        <p:nvPicPr>
          <p:cNvPr descr="Abstract architecture polygon" id="197" name="Google Shape;197;p2"/>
          <p:cNvPicPr preferRelativeResize="0"/>
          <p:nvPr>
            <p:ph idx="2" type="pic"/>
          </p:nvPr>
        </p:nvPicPr>
        <p:blipFill rotWithShape="1">
          <a:blip r:embed="rId3">
            <a:alphaModFix/>
          </a:blip>
          <a:srcRect b="0" l="0" r="0" t="0"/>
          <a:stretch/>
        </p:blipFill>
        <p:spPr>
          <a:xfrm>
            <a:off x="9980476" y="1085"/>
            <a:ext cx="2211524" cy="6189830"/>
          </a:xfrm>
          <a:prstGeom prst="rect">
            <a:avLst/>
          </a:prstGeom>
          <a:solidFill>
            <a:srgbClr val="F2F2F2"/>
          </a:solidFill>
          <a:ln>
            <a:noFill/>
          </a:ln>
        </p:spPr>
      </p:pic>
      <p:sp>
        <p:nvSpPr>
          <p:cNvPr id="198" name="Google Shape;198;p2"/>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descr="Abstract architecture polygon" id="350" name="Google Shape;350;gdc19408c6d_1_64"/>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51" name="Google Shape;351;gdc19408c6d_1_64"/>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52" name="Google Shape;352;gdc19408c6d_1_64"/>
          <p:cNvPicPr preferRelativeResize="0"/>
          <p:nvPr/>
        </p:nvPicPr>
        <p:blipFill>
          <a:blip r:embed="rId4">
            <a:alphaModFix/>
          </a:blip>
          <a:stretch>
            <a:fillRect/>
          </a:stretch>
        </p:blipFill>
        <p:spPr>
          <a:xfrm>
            <a:off x="192050" y="1817350"/>
            <a:ext cx="9675675" cy="4164932"/>
          </a:xfrm>
          <a:prstGeom prst="rect">
            <a:avLst/>
          </a:prstGeom>
          <a:noFill/>
          <a:ln>
            <a:noFill/>
          </a:ln>
        </p:spPr>
      </p:pic>
      <p:sp>
        <p:nvSpPr>
          <p:cNvPr id="353" name="Google Shape;353;gdc19408c6d_1_64"/>
          <p:cNvSpPr txBox="1"/>
          <p:nvPr/>
        </p:nvSpPr>
        <p:spPr>
          <a:xfrm>
            <a:off x="6867725" y="951400"/>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حساب صاحب عمل</a:t>
            </a:r>
            <a:r>
              <a:rPr b="1" lang="en-US" sz="2200">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Abstract architecture polygon" id="359" name="Google Shape;359;gdc19408c6d_1_46"/>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60" name="Google Shape;360;gdc19408c6d_1_46"/>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61" name="Google Shape;361;gdc19408c6d_1_46"/>
          <p:cNvPicPr preferRelativeResize="0"/>
          <p:nvPr/>
        </p:nvPicPr>
        <p:blipFill>
          <a:blip r:embed="rId4">
            <a:alphaModFix/>
          </a:blip>
          <a:stretch>
            <a:fillRect/>
          </a:stretch>
        </p:blipFill>
        <p:spPr>
          <a:xfrm>
            <a:off x="211875" y="1166988"/>
            <a:ext cx="9675677" cy="385807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descr="Abstract architecture polygon" id="367" name="Google Shape;367;gdc19408c6d_1_52"/>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68" name="Google Shape;368;gdc19408c6d_1_52"/>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69" name="Google Shape;369;gdc19408c6d_1_52"/>
          <p:cNvPicPr preferRelativeResize="0"/>
          <p:nvPr/>
        </p:nvPicPr>
        <p:blipFill>
          <a:blip r:embed="rId4">
            <a:alphaModFix/>
          </a:blip>
          <a:stretch>
            <a:fillRect/>
          </a:stretch>
        </p:blipFill>
        <p:spPr>
          <a:xfrm>
            <a:off x="146250" y="1061563"/>
            <a:ext cx="9675675" cy="406893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Abstract architecture polygon" id="375" name="Google Shape;375;gdc19408c6d_1_58"/>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76" name="Google Shape;376;gdc19408c6d_1_58"/>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377" name="Google Shape;377;gdc19408c6d_1_58"/>
          <p:cNvPicPr preferRelativeResize="0"/>
          <p:nvPr/>
        </p:nvPicPr>
        <p:blipFill>
          <a:blip r:embed="rId4">
            <a:alphaModFix/>
          </a:blip>
          <a:stretch>
            <a:fillRect/>
          </a:stretch>
        </p:blipFill>
        <p:spPr>
          <a:xfrm>
            <a:off x="192025" y="1777700"/>
            <a:ext cx="9675676" cy="4070102"/>
          </a:xfrm>
          <a:prstGeom prst="rect">
            <a:avLst/>
          </a:prstGeom>
          <a:noFill/>
          <a:ln>
            <a:noFill/>
          </a:ln>
        </p:spPr>
      </p:pic>
      <p:sp>
        <p:nvSpPr>
          <p:cNvPr id="378" name="Google Shape;378;gdc19408c6d_1_58"/>
          <p:cNvSpPr txBox="1"/>
          <p:nvPr/>
        </p:nvSpPr>
        <p:spPr>
          <a:xfrm>
            <a:off x="6867700" y="792800"/>
            <a:ext cx="3000000" cy="5727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800">
                <a:solidFill>
                  <a:schemeClr val="dk1"/>
                </a:solidFill>
                <a:latin typeface="Times New Roman"/>
                <a:ea typeface="Times New Roman"/>
                <a:cs typeface="Times New Roman"/>
                <a:sym typeface="Times New Roman"/>
              </a:rPr>
              <a:t>حساب مرشح</a:t>
            </a:r>
            <a:endParaRPr sz="2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descr="Abstract architecture polygon" id="384" name="Google Shape;384;gdc19408c6d_1_112"/>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385" name="Google Shape;385;gdc19408c6d_1_112"/>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
        <p:nvSpPr>
          <p:cNvPr id="386" name="Google Shape;386;gdc19408c6d_1_112"/>
          <p:cNvSpPr txBox="1"/>
          <p:nvPr/>
        </p:nvSpPr>
        <p:spPr>
          <a:xfrm>
            <a:off x="752050" y="1350000"/>
            <a:ext cx="8505300" cy="402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300">
                <a:solidFill>
                  <a:schemeClr val="dk1"/>
                </a:solidFill>
                <a:latin typeface="Cambria"/>
                <a:ea typeface="Cambria"/>
                <a:cs typeface="Cambria"/>
                <a:sym typeface="Cambria"/>
              </a:rPr>
              <a:t>WebSite Link:</a:t>
            </a:r>
            <a:endParaRPr b="1" sz="2300">
              <a:solidFill>
                <a:schemeClr val="dk1"/>
              </a:solidFill>
              <a:latin typeface="Cambria"/>
              <a:ea typeface="Cambria"/>
              <a:cs typeface="Cambria"/>
              <a:sym typeface="Cambria"/>
            </a:endParaRPr>
          </a:p>
          <a:p>
            <a:pPr indent="0" lvl="0" marL="0" rtl="0" algn="l">
              <a:spcBef>
                <a:spcPts val="0"/>
              </a:spcBef>
              <a:spcAft>
                <a:spcPts val="0"/>
              </a:spcAft>
              <a:buNone/>
            </a:pPr>
            <a:r>
              <a:rPr lang="en-US" sz="2300" u="sng">
                <a:solidFill>
                  <a:srgbClr val="1155CC"/>
                </a:solidFill>
                <a:latin typeface="Cambria"/>
                <a:ea typeface="Cambria"/>
                <a:cs typeface="Cambria"/>
                <a:sym typeface="Cambria"/>
                <a:hlinkClick r:id="rId4">
                  <a:extLst>
                    <a:ext uri="{A12FA001-AC4F-418D-AE19-62706E023703}">
                      <ahyp:hlinkClr val="tx"/>
                    </a:ext>
                  </a:extLst>
                </a:hlinkClick>
              </a:rPr>
              <a:t>https://palestinejobs.online/</a:t>
            </a:r>
            <a:endParaRPr sz="2300">
              <a:solidFill>
                <a:srgbClr val="1155CC"/>
              </a:solidFill>
              <a:latin typeface="Times New Roman"/>
              <a:ea typeface="Times New Roman"/>
              <a:cs typeface="Times New Roman"/>
              <a:sym typeface="Times New Roman"/>
            </a:endParaRPr>
          </a:p>
          <a:p>
            <a:pPr indent="0" lvl="0" marL="0" rtl="0" algn="l">
              <a:spcBef>
                <a:spcPts val="0"/>
              </a:spcBef>
              <a:spcAft>
                <a:spcPts val="0"/>
              </a:spcAft>
              <a:buNone/>
            </a:pPr>
            <a:r>
              <a:t/>
            </a:r>
            <a:endParaRPr sz="23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b="1" lang="en-US" sz="2300">
                <a:solidFill>
                  <a:schemeClr val="dk1"/>
                </a:solidFill>
                <a:latin typeface="Cambria"/>
                <a:ea typeface="Cambria"/>
                <a:cs typeface="Cambria"/>
                <a:sym typeface="Cambria"/>
              </a:rPr>
              <a:t>canvas link:</a:t>
            </a:r>
            <a:endParaRPr b="1" sz="2300">
              <a:solidFill>
                <a:schemeClr val="dk1"/>
              </a:solidFill>
              <a:latin typeface="Cambria"/>
              <a:ea typeface="Cambria"/>
              <a:cs typeface="Cambria"/>
              <a:sym typeface="Cambria"/>
            </a:endParaRPr>
          </a:p>
          <a:p>
            <a:pPr indent="0" lvl="0" marL="0" rtl="0" algn="l">
              <a:lnSpc>
                <a:spcPct val="115000"/>
              </a:lnSpc>
              <a:spcBef>
                <a:spcPts val="1000"/>
              </a:spcBef>
              <a:spcAft>
                <a:spcPts val="0"/>
              </a:spcAft>
              <a:buNone/>
            </a:pPr>
            <a:r>
              <a:rPr lang="en-US" sz="2300">
                <a:solidFill>
                  <a:schemeClr val="dk1"/>
                </a:solidFill>
                <a:latin typeface="Cambria"/>
                <a:ea typeface="Cambria"/>
                <a:cs typeface="Cambria"/>
                <a:sym typeface="Cambria"/>
              </a:rPr>
              <a:t>  </a:t>
            </a:r>
            <a:r>
              <a:rPr lang="en-US" sz="2300" u="sng">
                <a:solidFill>
                  <a:srgbClr val="1155CC"/>
                </a:solidFill>
                <a:latin typeface="Cambria"/>
                <a:ea typeface="Cambria"/>
                <a:cs typeface="Cambria"/>
                <a:sym typeface="Cambria"/>
                <a:hlinkClick r:id="rId5">
                  <a:extLst>
                    <a:ext uri="{A12FA001-AC4F-418D-AE19-62706E023703}">
                      <ahyp:hlinkClr val="tx"/>
                    </a:ext>
                  </a:extLst>
                </a:hlinkClick>
              </a:rPr>
              <a:t>https://canvanizer.com/canvas/w1H3UZAHm7Orb</a:t>
            </a:r>
            <a:endParaRPr sz="2300">
              <a:solidFill>
                <a:srgbClr val="1155CC"/>
              </a:solidFill>
              <a:latin typeface="Cambria"/>
              <a:ea typeface="Cambria"/>
              <a:cs typeface="Cambria"/>
              <a:sym typeface="Cambria"/>
            </a:endParaRPr>
          </a:p>
          <a:p>
            <a:pPr indent="0" lvl="0" marL="0" rtl="0" algn="l">
              <a:lnSpc>
                <a:spcPct val="115000"/>
              </a:lnSpc>
              <a:spcBef>
                <a:spcPts val="1000"/>
              </a:spcBef>
              <a:spcAft>
                <a:spcPts val="0"/>
              </a:spcAft>
              <a:buNone/>
            </a:pPr>
            <a:r>
              <a:rPr b="1" lang="en-US" sz="2300">
                <a:solidFill>
                  <a:schemeClr val="dk1"/>
                </a:solidFill>
                <a:latin typeface="Cambria"/>
                <a:ea typeface="Cambria"/>
                <a:cs typeface="Cambria"/>
                <a:sym typeface="Cambria"/>
              </a:rPr>
              <a:t>F</a:t>
            </a:r>
            <a:r>
              <a:rPr b="1" lang="en-US" sz="2300">
                <a:solidFill>
                  <a:schemeClr val="dk1"/>
                </a:solidFill>
                <a:latin typeface="Cambria"/>
                <a:ea typeface="Cambria"/>
                <a:cs typeface="Cambria"/>
                <a:sym typeface="Cambria"/>
              </a:rPr>
              <a:t>acebook: </a:t>
            </a:r>
            <a:r>
              <a:rPr lang="en-US" sz="2300" u="sng">
                <a:solidFill>
                  <a:srgbClr val="1155CC"/>
                </a:solidFill>
                <a:latin typeface="Cambria"/>
                <a:ea typeface="Cambria"/>
                <a:cs typeface="Cambria"/>
                <a:sym typeface="Cambria"/>
                <a:hlinkClick r:id="rId6">
                  <a:extLst>
                    <a:ext uri="{A12FA001-AC4F-418D-AE19-62706E023703}">
                      <ahyp:hlinkClr val="tx"/>
                    </a:ext>
                  </a:extLst>
                </a:hlinkClick>
              </a:rPr>
              <a:t>https://www.facebook.com/Palestine-jobs-online-101591552034723/</a:t>
            </a:r>
            <a:endParaRPr sz="2300" u="sng">
              <a:solidFill>
                <a:srgbClr val="1155CC"/>
              </a:solidFill>
              <a:latin typeface="Cambria"/>
              <a:ea typeface="Cambria"/>
              <a:cs typeface="Cambria"/>
              <a:sym typeface="Cambria"/>
            </a:endParaRPr>
          </a:p>
          <a:p>
            <a:pPr indent="0" lvl="0" marL="0" rtl="0" algn="l">
              <a:lnSpc>
                <a:spcPct val="115000"/>
              </a:lnSpc>
              <a:spcBef>
                <a:spcPts val="1000"/>
              </a:spcBef>
              <a:spcAft>
                <a:spcPts val="1000"/>
              </a:spcAft>
              <a:buNone/>
            </a:pPr>
            <a:r>
              <a:t/>
            </a:r>
            <a:endParaRPr b="1" sz="2300">
              <a:solidFill>
                <a:schemeClr val="dk1"/>
              </a:solidFill>
              <a:latin typeface="Cambria"/>
              <a:ea typeface="Cambria"/>
              <a:cs typeface="Cambria"/>
              <a:sym typeface="Cambr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8"/>
          <p:cNvSpPr txBox="1"/>
          <p:nvPr>
            <p:ph type="ctrTitle"/>
          </p:nvPr>
        </p:nvSpPr>
        <p:spPr>
          <a:xfrm>
            <a:off x="2347235" y="2053018"/>
            <a:ext cx="6798300" cy="16746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6000"/>
              <a:buFont typeface="Arial"/>
              <a:buNone/>
            </a:pPr>
            <a:r>
              <a:rPr lang="en-US"/>
              <a:t>THANK YOU</a:t>
            </a:r>
            <a:endParaRPr/>
          </a:p>
        </p:txBody>
      </p:sp>
      <p:sp>
        <p:nvSpPr>
          <p:cNvPr id="393" name="Google Shape;393;p8"/>
          <p:cNvSpPr txBox="1"/>
          <p:nvPr/>
        </p:nvSpPr>
        <p:spPr>
          <a:xfrm>
            <a:off x="10251642" y="182562"/>
            <a:ext cx="1662546" cy="404658"/>
          </a:xfrm>
          <a:prstGeom prst="rect">
            <a:avLst/>
          </a:prstGeom>
          <a:noFill/>
          <a:ln>
            <a:noFill/>
          </a:ln>
        </p:spPr>
        <p:txBody>
          <a:bodyPr anchorCtr="0" anchor="t" bIns="0" lIns="0" spcFirstLastPara="1" rIns="0" wrap="square" tIns="36000">
            <a:spAutoFit/>
          </a:bodyPr>
          <a:lstStyle/>
          <a:p>
            <a:pPr indent="0" lvl="0" marL="0" marR="0" rtl="0" algn="r">
              <a:lnSpc>
                <a:spcPct val="87500"/>
              </a:lnSpc>
              <a:spcBef>
                <a:spcPts val="0"/>
              </a:spcBef>
              <a:spcAft>
                <a:spcPts val="0"/>
              </a:spcAft>
              <a:buNone/>
            </a:pPr>
            <a:r>
              <a:rPr b="1" i="0" lang="en-US" sz="1600" u="none" cap="none" strike="noStrike">
                <a:solidFill>
                  <a:srgbClr val="7F7F7F"/>
                </a:solidFill>
                <a:latin typeface="Corbel"/>
                <a:ea typeface="Corbel"/>
                <a:cs typeface="Corbel"/>
                <a:sym typeface="Corbel"/>
              </a:rPr>
              <a:t>WOODGROVE</a:t>
            </a:r>
            <a:r>
              <a:rPr b="1" i="0" lang="en-US" sz="1600" u="none" cap="none" strike="noStrike">
                <a:solidFill>
                  <a:schemeClr val="accent1"/>
                </a:solidFill>
                <a:latin typeface="Corbel"/>
                <a:ea typeface="Corbel"/>
                <a:cs typeface="Corbel"/>
                <a:sym typeface="Corbel"/>
              </a:rPr>
              <a:t> </a:t>
            </a:r>
            <a:r>
              <a:rPr b="1" i="0" lang="en-US" sz="1600" u="none" cap="none" strike="noStrike">
                <a:solidFill>
                  <a:schemeClr val="dk1"/>
                </a:solidFill>
                <a:latin typeface="Corbel"/>
                <a:ea typeface="Corbel"/>
                <a:cs typeface="Corbel"/>
                <a:sym typeface="Corbel"/>
              </a:rPr>
              <a:t>BANK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
          <p:cNvSpPr txBox="1"/>
          <p:nvPr>
            <p:ph type="title"/>
          </p:nvPr>
        </p:nvSpPr>
        <p:spPr>
          <a:xfrm>
            <a:off x="465512" y="1479235"/>
            <a:ext cx="2776451" cy="432000"/>
          </a:xfrm>
          <a:prstGeom prst="rect">
            <a:avLst/>
          </a:prstGeom>
          <a:noFill/>
          <a:ln>
            <a:noFill/>
          </a:ln>
        </p:spPr>
        <p:txBody>
          <a:bodyPr anchorCtr="0" anchor="ctr" bIns="0" lIns="0" spcFirstLastPara="1" rIns="0" wrap="square" tIns="0">
            <a:noAutofit/>
          </a:bodyPr>
          <a:lstStyle/>
          <a:p>
            <a:pPr indent="0" lvl="0" marL="0" rtl="0" algn="r">
              <a:lnSpc>
                <a:spcPct val="90000"/>
              </a:lnSpc>
              <a:spcBef>
                <a:spcPts val="0"/>
              </a:spcBef>
              <a:spcAft>
                <a:spcPts val="0"/>
              </a:spcAft>
              <a:buClr>
                <a:schemeClr val="dk1"/>
              </a:buClr>
              <a:buSzPts val="3200"/>
              <a:buFont typeface="Cambria"/>
              <a:buNone/>
            </a:pPr>
            <a:r>
              <a:rPr b="0" lang="en-US">
                <a:latin typeface="Cambria"/>
                <a:ea typeface="Cambria"/>
                <a:cs typeface="Cambria"/>
                <a:sym typeface="Cambria"/>
              </a:rPr>
              <a:t>BRIEF HISTORY:</a:t>
            </a:r>
            <a:endParaRPr>
              <a:latin typeface="Cambria"/>
              <a:ea typeface="Cambria"/>
              <a:cs typeface="Cambria"/>
              <a:sym typeface="Cambria"/>
            </a:endParaRPr>
          </a:p>
        </p:txBody>
      </p:sp>
      <p:sp>
        <p:nvSpPr>
          <p:cNvPr id="205" name="Google Shape;205;p3"/>
          <p:cNvSpPr txBox="1"/>
          <p:nvPr>
            <p:ph idx="3" type="body"/>
          </p:nvPr>
        </p:nvSpPr>
        <p:spPr>
          <a:xfrm>
            <a:off x="448887" y="2227810"/>
            <a:ext cx="9180914" cy="3408219"/>
          </a:xfrm>
          <a:prstGeom prst="rect">
            <a:avLst/>
          </a:prstGeom>
          <a:solidFill>
            <a:schemeClr val="lt1"/>
          </a:solidFill>
          <a:ln>
            <a:noFill/>
          </a:ln>
        </p:spPr>
        <p:txBody>
          <a:bodyPr anchorCtr="0" anchor="t" bIns="0" lIns="180000" spcFirstLastPara="1" rIns="252000" wrap="square" tIns="252000">
            <a:noAutofit/>
          </a:bodyPr>
          <a:lstStyle/>
          <a:p>
            <a:pPr indent="-266700" lvl="0" marL="266700" rtl="0" algn="l">
              <a:lnSpc>
                <a:spcPct val="90000"/>
              </a:lnSpc>
              <a:spcBef>
                <a:spcPts val="0"/>
              </a:spcBef>
              <a:spcAft>
                <a:spcPts val="0"/>
              </a:spcAft>
              <a:buClr>
                <a:srgbClr val="3F3F3F"/>
              </a:buClr>
              <a:buSzPts val="2800"/>
              <a:buNone/>
            </a:pPr>
            <a:br>
              <a:rPr lang="en-US" sz="2800"/>
            </a:br>
            <a:r>
              <a:rPr lang="en-US" sz="2400">
                <a:latin typeface="Cambria"/>
                <a:ea typeface="Cambria"/>
                <a:cs typeface="Cambria"/>
                <a:sym typeface="Cambria"/>
              </a:rPr>
              <a:t>A website founded in 2021 for recruitment and advertising plays an important role in providing comprehensive and integrated employment solutions for work in Palestine for employers and job-seekers in Palestine (in future international) where the site is building lasting relationships with local and international institutions operating in Palestine based on professional services</a:t>
            </a:r>
            <a:r>
              <a:rPr lang="en-US" sz="2800"/>
              <a:t>.</a:t>
            </a:r>
            <a:endParaRPr sz="2800"/>
          </a:p>
        </p:txBody>
      </p:sp>
      <p:pic>
        <p:nvPicPr>
          <p:cNvPr descr="Abstract architecture polygon" id="206" name="Google Shape;206;p3"/>
          <p:cNvPicPr preferRelativeResize="0"/>
          <p:nvPr>
            <p:ph idx="2" type="pic"/>
          </p:nvPr>
        </p:nvPicPr>
        <p:blipFill rotWithShape="1">
          <a:blip r:embed="rId3">
            <a:alphaModFix/>
          </a:blip>
          <a:srcRect b="0" l="0" r="0" t="0"/>
          <a:stretch/>
        </p:blipFill>
        <p:spPr>
          <a:xfrm>
            <a:off x="9980476" y="1085"/>
            <a:ext cx="2211524" cy="6189830"/>
          </a:xfrm>
          <a:prstGeom prst="rect">
            <a:avLst/>
          </a:prstGeom>
          <a:solidFill>
            <a:srgbClr val="F2F2F2"/>
          </a:solidFill>
          <a:ln>
            <a:noFill/>
          </a:ln>
        </p:spPr>
      </p:pic>
      <p:sp>
        <p:nvSpPr>
          <p:cNvPr id="207" name="Google Shape;207;p3"/>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
          <p:cNvSpPr txBox="1"/>
          <p:nvPr>
            <p:ph type="title"/>
          </p:nvPr>
        </p:nvSpPr>
        <p:spPr>
          <a:xfrm>
            <a:off x="515390" y="1662546"/>
            <a:ext cx="1512917" cy="1512917"/>
          </a:xfrm>
          <a:prstGeom prst="rect">
            <a:avLst/>
          </a:prstGeom>
          <a:noFill/>
          <a:ln>
            <a:noFill/>
          </a:ln>
        </p:spPr>
        <p:txBody>
          <a:bodyPr anchorCtr="0" anchor="ctr" bIns="0" lIns="0" spcFirstLastPara="1" rIns="0" wrap="square" tIns="0">
            <a:noAutofit/>
          </a:bodyPr>
          <a:lstStyle/>
          <a:p>
            <a:pPr indent="0" lvl="0" marL="0" rtl="0" algn="r">
              <a:lnSpc>
                <a:spcPct val="90000"/>
              </a:lnSpc>
              <a:spcBef>
                <a:spcPts val="0"/>
              </a:spcBef>
              <a:spcAft>
                <a:spcPts val="0"/>
              </a:spcAft>
              <a:buClr>
                <a:schemeClr val="dk1"/>
              </a:buClr>
              <a:buSzPts val="3200"/>
              <a:buFont typeface="Arial"/>
              <a:buNone/>
            </a:pPr>
            <a:r>
              <a:rPr b="0" lang="en-US"/>
              <a:t>GOAL</a:t>
            </a:r>
            <a:br>
              <a:rPr b="0" lang="en-US"/>
            </a:br>
            <a:br>
              <a:rPr lang="en-US"/>
            </a:br>
            <a:endParaRPr>
              <a:latin typeface="Cambria"/>
              <a:ea typeface="Cambria"/>
              <a:cs typeface="Cambria"/>
              <a:sym typeface="Cambria"/>
            </a:endParaRPr>
          </a:p>
        </p:txBody>
      </p:sp>
      <p:sp>
        <p:nvSpPr>
          <p:cNvPr id="214" name="Google Shape;214;p4"/>
          <p:cNvSpPr txBox="1"/>
          <p:nvPr>
            <p:ph idx="3" type="body"/>
          </p:nvPr>
        </p:nvSpPr>
        <p:spPr>
          <a:xfrm>
            <a:off x="515389" y="2277686"/>
            <a:ext cx="9180914" cy="2610197"/>
          </a:xfrm>
          <a:prstGeom prst="rect">
            <a:avLst/>
          </a:prstGeom>
          <a:solidFill>
            <a:schemeClr val="lt1"/>
          </a:solidFill>
          <a:ln>
            <a:noFill/>
          </a:ln>
        </p:spPr>
        <p:txBody>
          <a:bodyPr anchorCtr="0" anchor="t" bIns="0" lIns="180000" spcFirstLastPara="1" rIns="252000" wrap="square" tIns="252000">
            <a:noAutofit/>
          </a:bodyPr>
          <a:lstStyle/>
          <a:p>
            <a:pPr indent="-266700" lvl="0" marL="266700" rtl="0" algn="l">
              <a:lnSpc>
                <a:spcPct val="90000"/>
              </a:lnSpc>
              <a:spcBef>
                <a:spcPts val="0"/>
              </a:spcBef>
              <a:spcAft>
                <a:spcPts val="0"/>
              </a:spcAft>
              <a:buClr>
                <a:srgbClr val="3F3F3F"/>
              </a:buClr>
              <a:buSzPts val="2400"/>
              <a:buNone/>
            </a:pPr>
            <a:r>
              <a:t/>
            </a:r>
            <a:endParaRPr sz="2400">
              <a:latin typeface="Cambria"/>
              <a:ea typeface="Cambria"/>
              <a:cs typeface="Cambria"/>
              <a:sym typeface="Cambria"/>
            </a:endParaRPr>
          </a:p>
          <a:p>
            <a:pPr indent="-266700" lvl="0" marL="266700" rtl="0" algn="l">
              <a:lnSpc>
                <a:spcPct val="90000"/>
              </a:lnSpc>
              <a:spcBef>
                <a:spcPts val="1000"/>
              </a:spcBef>
              <a:spcAft>
                <a:spcPts val="0"/>
              </a:spcAft>
              <a:buClr>
                <a:srgbClr val="3F3F3F"/>
              </a:buClr>
              <a:buSzPts val="2400"/>
              <a:buNone/>
            </a:pPr>
            <a:r>
              <a:rPr lang="en-US" sz="2400">
                <a:latin typeface="Cambria"/>
                <a:ea typeface="Cambria"/>
                <a:cs typeface="Cambria"/>
                <a:sym typeface="Cambria"/>
              </a:rPr>
              <a:t>   Providing effective recruitment services to companies and institutions by promoting their brand through their recruitment platform, thus helping private and government companies to promote their brand and jobs to the best candidates and job seekers using marketing tools .</a:t>
            </a:r>
            <a:endParaRPr sz="2400">
              <a:latin typeface="Cambria"/>
              <a:ea typeface="Cambria"/>
              <a:cs typeface="Cambria"/>
              <a:sym typeface="Cambria"/>
            </a:endParaRPr>
          </a:p>
          <a:p>
            <a:pPr indent="-266700" lvl="0" marL="266700" rtl="0" algn="l">
              <a:lnSpc>
                <a:spcPct val="90000"/>
              </a:lnSpc>
              <a:spcBef>
                <a:spcPts val="1000"/>
              </a:spcBef>
              <a:spcAft>
                <a:spcPts val="0"/>
              </a:spcAft>
              <a:buClr>
                <a:srgbClr val="3F3F3F"/>
              </a:buClr>
              <a:buSzPts val="2400"/>
              <a:buNone/>
            </a:pPr>
            <a:br>
              <a:rPr lang="en-US" sz="2400"/>
            </a:br>
            <a:br>
              <a:rPr lang="en-US" sz="2800"/>
            </a:br>
            <a:endParaRPr sz="2800"/>
          </a:p>
        </p:txBody>
      </p:sp>
      <p:pic>
        <p:nvPicPr>
          <p:cNvPr descr="Abstract architecture polygon" id="215" name="Google Shape;215;p4"/>
          <p:cNvPicPr preferRelativeResize="0"/>
          <p:nvPr>
            <p:ph idx="2" type="pic"/>
          </p:nvPr>
        </p:nvPicPr>
        <p:blipFill rotWithShape="1">
          <a:blip r:embed="rId3">
            <a:alphaModFix/>
          </a:blip>
          <a:srcRect b="0" l="0" r="0" t="0"/>
          <a:stretch/>
        </p:blipFill>
        <p:spPr>
          <a:xfrm>
            <a:off x="9980476" y="1085"/>
            <a:ext cx="2211524" cy="6189830"/>
          </a:xfrm>
          <a:prstGeom prst="rect">
            <a:avLst/>
          </a:prstGeom>
          <a:solidFill>
            <a:srgbClr val="F2F2F2"/>
          </a:solidFill>
          <a:ln>
            <a:noFill/>
          </a:ln>
        </p:spPr>
      </p:pic>
      <p:sp>
        <p:nvSpPr>
          <p:cNvPr id="216" name="Google Shape;216;p4"/>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5"/>
          <p:cNvSpPr txBox="1"/>
          <p:nvPr>
            <p:ph type="title"/>
          </p:nvPr>
        </p:nvSpPr>
        <p:spPr>
          <a:xfrm>
            <a:off x="432262" y="947220"/>
            <a:ext cx="2032167" cy="432000"/>
          </a:xfrm>
          <a:prstGeom prst="rect">
            <a:avLst/>
          </a:prstGeom>
          <a:noFill/>
          <a:ln>
            <a:noFill/>
          </a:ln>
        </p:spPr>
        <p:txBody>
          <a:bodyPr anchorCtr="0" anchor="ctr" bIns="0" lIns="0" spcFirstLastPara="1" rIns="0" wrap="square" tIns="0">
            <a:noAutofit/>
          </a:bodyPr>
          <a:lstStyle/>
          <a:p>
            <a:pPr indent="0" lvl="0" marL="0" rtl="0" algn="r">
              <a:lnSpc>
                <a:spcPct val="90000"/>
              </a:lnSpc>
              <a:spcBef>
                <a:spcPts val="0"/>
              </a:spcBef>
              <a:spcAft>
                <a:spcPts val="0"/>
              </a:spcAft>
              <a:buClr>
                <a:schemeClr val="dk1"/>
              </a:buClr>
              <a:buSzPts val="3200"/>
              <a:buFont typeface="Cambria"/>
              <a:buNone/>
            </a:pPr>
            <a:r>
              <a:rPr b="0" lang="en-US">
                <a:latin typeface="Cambria"/>
                <a:ea typeface="Cambria"/>
                <a:cs typeface="Cambria"/>
                <a:sym typeface="Cambria"/>
              </a:rPr>
              <a:t>MISSION:</a:t>
            </a:r>
            <a:endParaRPr>
              <a:latin typeface="Cambria"/>
              <a:ea typeface="Cambria"/>
              <a:cs typeface="Cambria"/>
              <a:sym typeface="Cambria"/>
            </a:endParaRPr>
          </a:p>
        </p:txBody>
      </p:sp>
      <p:sp>
        <p:nvSpPr>
          <p:cNvPr id="223" name="Google Shape;223;p5"/>
          <p:cNvSpPr txBox="1"/>
          <p:nvPr>
            <p:ph idx="3" type="body"/>
          </p:nvPr>
        </p:nvSpPr>
        <p:spPr>
          <a:xfrm>
            <a:off x="448887" y="1546168"/>
            <a:ext cx="9180914" cy="4322618"/>
          </a:xfrm>
          <a:prstGeom prst="rect">
            <a:avLst/>
          </a:prstGeom>
          <a:solidFill>
            <a:schemeClr val="lt1"/>
          </a:solidFill>
          <a:ln>
            <a:noFill/>
          </a:ln>
        </p:spPr>
        <p:txBody>
          <a:bodyPr anchorCtr="0" anchor="t" bIns="0" lIns="180000" spcFirstLastPara="1" rIns="252000" wrap="square" tIns="252000">
            <a:noAutofit/>
          </a:bodyPr>
          <a:lstStyle/>
          <a:p>
            <a:pPr indent="-266700" lvl="0" marL="266700" rtl="0" algn="l">
              <a:lnSpc>
                <a:spcPct val="90000"/>
              </a:lnSpc>
              <a:spcBef>
                <a:spcPts val="0"/>
              </a:spcBef>
              <a:spcAft>
                <a:spcPts val="0"/>
              </a:spcAft>
              <a:buClr>
                <a:srgbClr val="3F3F3F"/>
              </a:buClr>
              <a:buSzPts val="2800"/>
              <a:buNone/>
            </a:pPr>
            <a:br>
              <a:rPr lang="en-US" sz="2800"/>
            </a:br>
            <a:r>
              <a:rPr lang="en-US" sz="2400">
                <a:latin typeface="Cambria"/>
                <a:ea typeface="Cambria"/>
                <a:cs typeface="Cambria"/>
                <a:sym typeface="Cambria"/>
              </a:rPr>
              <a:t>Providing comprehensive and integrated employment solutions for employers and job seekers in Palestine, as the site is based on building permanent relationships with all local and international institutions in Palestine based on providing professional services, and providing suitable places for students to train in. Providing employment services Effective for companies and institutions by promoting their brand through their recruitment platform thus helping private and government companies to promote their brand and jobs to the best candidates and job seekers using marketing tools.</a:t>
            </a:r>
            <a:endParaRPr sz="2400">
              <a:latin typeface="Cambria"/>
              <a:ea typeface="Cambria"/>
              <a:cs typeface="Cambria"/>
              <a:sym typeface="Cambria"/>
            </a:endParaRPr>
          </a:p>
        </p:txBody>
      </p:sp>
      <p:pic>
        <p:nvPicPr>
          <p:cNvPr descr="Abstract architecture polygon" id="224" name="Google Shape;224;p5"/>
          <p:cNvPicPr preferRelativeResize="0"/>
          <p:nvPr>
            <p:ph idx="2" type="pic"/>
          </p:nvPr>
        </p:nvPicPr>
        <p:blipFill rotWithShape="1">
          <a:blip r:embed="rId3">
            <a:alphaModFix/>
          </a:blip>
          <a:srcRect b="0" l="0" r="0" t="0"/>
          <a:stretch/>
        </p:blipFill>
        <p:spPr>
          <a:xfrm>
            <a:off x="9980476" y="1085"/>
            <a:ext cx="2211524" cy="6189830"/>
          </a:xfrm>
          <a:prstGeom prst="rect">
            <a:avLst/>
          </a:prstGeom>
          <a:solidFill>
            <a:srgbClr val="F2F2F2"/>
          </a:solidFill>
          <a:ln>
            <a:noFill/>
          </a:ln>
        </p:spPr>
      </p:pic>
      <p:sp>
        <p:nvSpPr>
          <p:cNvPr id="225" name="Google Shape;225;p5"/>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6"/>
          <p:cNvSpPr txBox="1"/>
          <p:nvPr>
            <p:ph type="title"/>
          </p:nvPr>
        </p:nvSpPr>
        <p:spPr>
          <a:xfrm>
            <a:off x="448888" y="1795118"/>
            <a:ext cx="1550028" cy="432000"/>
          </a:xfrm>
          <a:prstGeom prst="rect">
            <a:avLst/>
          </a:prstGeom>
          <a:noFill/>
          <a:ln>
            <a:noFill/>
          </a:ln>
        </p:spPr>
        <p:txBody>
          <a:bodyPr anchorCtr="0" anchor="ctr" bIns="0" lIns="0" spcFirstLastPara="1" rIns="0" wrap="square" tIns="0">
            <a:noAutofit/>
          </a:bodyPr>
          <a:lstStyle/>
          <a:p>
            <a:pPr indent="0" lvl="0" marL="0" rtl="0" algn="r">
              <a:lnSpc>
                <a:spcPct val="90000"/>
              </a:lnSpc>
              <a:spcBef>
                <a:spcPts val="0"/>
              </a:spcBef>
              <a:spcAft>
                <a:spcPts val="0"/>
              </a:spcAft>
              <a:buClr>
                <a:schemeClr val="dk1"/>
              </a:buClr>
              <a:buSzPts val="3200"/>
              <a:buFont typeface="Cambria"/>
              <a:buNone/>
            </a:pPr>
            <a:r>
              <a:rPr b="0" lang="en-US">
                <a:latin typeface="Cambria"/>
                <a:ea typeface="Cambria"/>
                <a:cs typeface="Cambria"/>
                <a:sym typeface="Cambria"/>
              </a:rPr>
              <a:t>VISION</a:t>
            </a:r>
            <a:endParaRPr>
              <a:latin typeface="Cambria"/>
              <a:ea typeface="Cambria"/>
              <a:cs typeface="Cambria"/>
              <a:sym typeface="Cambria"/>
            </a:endParaRPr>
          </a:p>
        </p:txBody>
      </p:sp>
      <p:sp>
        <p:nvSpPr>
          <p:cNvPr id="232" name="Google Shape;232;p6"/>
          <p:cNvSpPr txBox="1"/>
          <p:nvPr>
            <p:ph idx="3" type="body"/>
          </p:nvPr>
        </p:nvSpPr>
        <p:spPr>
          <a:xfrm>
            <a:off x="399010" y="2427317"/>
            <a:ext cx="9180914" cy="1878676"/>
          </a:xfrm>
          <a:prstGeom prst="rect">
            <a:avLst/>
          </a:prstGeom>
          <a:solidFill>
            <a:schemeClr val="lt1"/>
          </a:solidFill>
          <a:ln>
            <a:noFill/>
          </a:ln>
        </p:spPr>
        <p:txBody>
          <a:bodyPr anchorCtr="0" anchor="t" bIns="0" lIns="180000" spcFirstLastPara="1" rIns="252000" wrap="square" tIns="252000">
            <a:noAutofit/>
          </a:bodyPr>
          <a:lstStyle/>
          <a:p>
            <a:pPr indent="-266700" lvl="0" marL="266700" rtl="0" algn="l">
              <a:lnSpc>
                <a:spcPct val="90000"/>
              </a:lnSpc>
              <a:spcBef>
                <a:spcPts val="0"/>
              </a:spcBef>
              <a:spcAft>
                <a:spcPts val="0"/>
              </a:spcAft>
              <a:buClr>
                <a:srgbClr val="3F3F3F"/>
              </a:buClr>
              <a:buSzPts val="2800"/>
              <a:buNone/>
            </a:pPr>
            <a:br>
              <a:rPr lang="en-US" sz="2800"/>
            </a:br>
            <a:r>
              <a:rPr lang="en-US" sz="2800"/>
              <a:t>Our vision is to strive to aggregate the available jobs in the Arab world and then the world.</a:t>
            </a:r>
            <a:endParaRPr sz="2400">
              <a:latin typeface="Cambria"/>
              <a:ea typeface="Cambria"/>
              <a:cs typeface="Cambria"/>
              <a:sym typeface="Cambria"/>
            </a:endParaRPr>
          </a:p>
        </p:txBody>
      </p:sp>
      <p:pic>
        <p:nvPicPr>
          <p:cNvPr descr="Abstract architecture polygon" id="233" name="Google Shape;233;p6"/>
          <p:cNvPicPr preferRelativeResize="0"/>
          <p:nvPr>
            <p:ph idx="2" type="pic"/>
          </p:nvPr>
        </p:nvPicPr>
        <p:blipFill rotWithShape="1">
          <a:blip r:embed="rId3">
            <a:alphaModFix/>
          </a:blip>
          <a:srcRect b="0" l="0" r="0" t="0"/>
          <a:stretch/>
        </p:blipFill>
        <p:spPr>
          <a:xfrm>
            <a:off x="9980476" y="1085"/>
            <a:ext cx="2211524" cy="6189830"/>
          </a:xfrm>
          <a:prstGeom prst="rect">
            <a:avLst/>
          </a:prstGeom>
          <a:solidFill>
            <a:srgbClr val="F2F2F2"/>
          </a:solidFill>
          <a:ln>
            <a:noFill/>
          </a:ln>
        </p:spPr>
      </p:pic>
      <p:sp>
        <p:nvSpPr>
          <p:cNvPr id="234" name="Google Shape;234;p6"/>
          <p:cNvSpPr txBox="1"/>
          <p:nvPr>
            <p:ph idx="12" type="sldNum"/>
          </p:nvPr>
        </p:nvSpPr>
        <p:spPr>
          <a:xfrm>
            <a:off x="11447502" y="6401750"/>
            <a:ext cx="278418" cy="274324"/>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bstract architecture polygon" id="240" name="Google Shape;240;gdc19408c6d_2_28"/>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41" name="Google Shape;241;gdc19408c6d_2_28"/>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42" name="Google Shape;242;gdc19408c6d_2_28"/>
          <p:cNvPicPr preferRelativeResize="0"/>
          <p:nvPr/>
        </p:nvPicPr>
        <p:blipFill>
          <a:blip r:embed="rId4">
            <a:alphaModFix/>
          </a:blip>
          <a:stretch>
            <a:fillRect/>
          </a:stretch>
        </p:blipFill>
        <p:spPr>
          <a:xfrm>
            <a:off x="588450" y="1395837"/>
            <a:ext cx="9675674" cy="4470680"/>
          </a:xfrm>
          <a:prstGeom prst="rect">
            <a:avLst/>
          </a:prstGeom>
          <a:noFill/>
          <a:ln>
            <a:noFill/>
          </a:ln>
        </p:spPr>
      </p:pic>
      <p:sp>
        <p:nvSpPr>
          <p:cNvPr id="243" name="Google Shape;243;gdc19408c6d_2_28"/>
          <p:cNvSpPr txBox="1"/>
          <p:nvPr/>
        </p:nvSpPr>
        <p:spPr>
          <a:xfrm>
            <a:off x="6798525" y="634250"/>
            <a:ext cx="3000000" cy="489300"/>
          </a:xfrm>
          <a:prstGeom prst="rect">
            <a:avLst/>
          </a:prstGeom>
          <a:noFill/>
          <a:ln>
            <a:noFill/>
          </a:ln>
        </p:spPr>
        <p:txBody>
          <a:bodyPr anchorCtr="0" anchor="t" bIns="91425" lIns="91425" spcFirstLastPara="1" rIns="91425" wrap="square" tIns="91425">
            <a:spAutoFit/>
          </a:bodyPr>
          <a:lstStyle/>
          <a:p>
            <a:pPr indent="0" lvl="0" marL="0" rtl="1" algn="ctr">
              <a:lnSpc>
                <a:spcPct val="90000"/>
              </a:lnSpc>
              <a:spcBef>
                <a:spcPts val="1000"/>
              </a:spcBef>
              <a:spcAft>
                <a:spcPts val="0"/>
              </a:spcAft>
              <a:buNone/>
            </a:pPr>
            <a:r>
              <a:rPr b="1" lang="en-US" sz="2200">
                <a:solidFill>
                  <a:schemeClr val="dk1"/>
                </a:solidFill>
                <a:latin typeface="Times New Roman"/>
                <a:ea typeface="Times New Roman"/>
                <a:cs typeface="Times New Roman"/>
                <a:sym typeface="Times New Roman"/>
              </a:rPr>
              <a:t>الصفحة الرئيسية</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Abstract architecture polygon" id="249" name="Google Shape;249;gdc19408c6d_2_37"/>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50" name="Google Shape;250;gdc19408c6d_2_37"/>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51" name="Google Shape;251;gdc19408c6d_2_37"/>
          <p:cNvPicPr preferRelativeResize="0"/>
          <p:nvPr/>
        </p:nvPicPr>
        <p:blipFill>
          <a:blip r:embed="rId4">
            <a:alphaModFix/>
          </a:blip>
          <a:stretch>
            <a:fillRect/>
          </a:stretch>
        </p:blipFill>
        <p:spPr>
          <a:xfrm>
            <a:off x="790300" y="613825"/>
            <a:ext cx="8457024" cy="5129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descr="Abstract architecture polygon" id="257" name="Google Shape;257;gdc19408c6d_1_0"/>
          <p:cNvPicPr preferRelativeResize="0"/>
          <p:nvPr>
            <p:ph idx="2" type="pic"/>
          </p:nvPr>
        </p:nvPicPr>
        <p:blipFill rotWithShape="1">
          <a:blip r:embed="rId3">
            <a:alphaModFix/>
          </a:blip>
          <a:srcRect b="0" l="0" r="0" t="0"/>
          <a:stretch/>
        </p:blipFill>
        <p:spPr>
          <a:xfrm>
            <a:off x="9980476" y="1085"/>
            <a:ext cx="2211600" cy="6189900"/>
          </a:xfrm>
          <a:prstGeom prst="rect">
            <a:avLst/>
          </a:prstGeom>
          <a:solidFill>
            <a:srgbClr val="F2F2F2"/>
          </a:solidFill>
          <a:ln>
            <a:noFill/>
          </a:ln>
        </p:spPr>
      </p:pic>
      <p:sp>
        <p:nvSpPr>
          <p:cNvPr id="258" name="Google Shape;258;gdc19408c6d_1_0"/>
          <p:cNvSpPr txBox="1"/>
          <p:nvPr>
            <p:ph idx="12" type="sldNum"/>
          </p:nvPr>
        </p:nvSpPr>
        <p:spPr>
          <a:xfrm>
            <a:off x="11447502" y="6401750"/>
            <a:ext cx="278400" cy="274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US"/>
              <a:t>‹#›</a:t>
            </a:fld>
            <a:endParaRPr/>
          </a:p>
        </p:txBody>
      </p:sp>
      <p:pic>
        <p:nvPicPr>
          <p:cNvPr id="259" name="Google Shape;259;gdc19408c6d_1_0"/>
          <p:cNvPicPr preferRelativeResize="0"/>
          <p:nvPr/>
        </p:nvPicPr>
        <p:blipFill>
          <a:blip r:embed="rId4">
            <a:alphaModFix/>
          </a:blip>
          <a:stretch>
            <a:fillRect/>
          </a:stretch>
        </p:blipFill>
        <p:spPr>
          <a:xfrm>
            <a:off x="1195475" y="1183638"/>
            <a:ext cx="7710800" cy="44907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f67328976_win32">
  <a:themeElements>
    <a:clrScheme name="Custom 134">
      <a:dk1>
        <a:srgbClr val="000000"/>
      </a:dk1>
      <a:lt1>
        <a:srgbClr val="FFFFFF"/>
      </a:lt1>
      <a:dk2>
        <a:srgbClr val="000000"/>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2021-05-20T19:19:55Z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